
<file path=[Content_Types].xml><?xml version="1.0" encoding="utf-8"?>
<Types xmlns="http://schemas.openxmlformats.org/package/2006/content-types">
  <Default Extension="fntdata" ContentType="application/x-fontdata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81" r:id="rId1"/>
  </p:sldMasterIdLst>
  <p:notesMasterIdLst>
    <p:notesMasterId r:id="rId27"/>
  </p:notesMasterIdLst>
  <p:sldIdLst>
    <p:sldId id="294" r:id="rId2"/>
    <p:sldId id="259" r:id="rId3"/>
    <p:sldId id="263" r:id="rId4"/>
    <p:sldId id="265" r:id="rId5"/>
    <p:sldId id="298" r:id="rId6"/>
    <p:sldId id="301" r:id="rId7"/>
    <p:sldId id="264" r:id="rId8"/>
    <p:sldId id="299" r:id="rId9"/>
    <p:sldId id="300" r:id="rId10"/>
    <p:sldId id="302" r:id="rId11"/>
    <p:sldId id="267" r:id="rId12"/>
    <p:sldId id="266" r:id="rId13"/>
    <p:sldId id="269" r:id="rId14"/>
    <p:sldId id="304" r:id="rId15"/>
    <p:sldId id="268" r:id="rId16"/>
    <p:sldId id="277" r:id="rId17"/>
    <p:sldId id="306" r:id="rId18"/>
    <p:sldId id="272" r:id="rId19"/>
    <p:sldId id="307" r:id="rId20"/>
    <p:sldId id="308" r:id="rId21"/>
    <p:sldId id="309" r:id="rId22"/>
    <p:sldId id="275" r:id="rId23"/>
    <p:sldId id="271" r:id="rId24"/>
    <p:sldId id="310" r:id="rId25"/>
    <p:sldId id="311" r:id="rId26"/>
  </p:sldIdLst>
  <p:sldSz cx="9144000" cy="5143500" type="screen16x9"/>
  <p:notesSz cx="6858000" cy="9144000"/>
  <p:embeddedFontLst>
    <p:embeddedFont>
      <p:font typeface="Bebas Neue" panose="020B0606020202050201" pitchFamily="34" charset="0"/>
      <p:regular r:id="rId28"/>
    </p:embeddedFont>
    <p:embeddedFont>
      <p:font typeface="DM Sans" pitchFamily="2" charset="0"/>
      <p:regular r:id="rId29"/>
      <p:bold r:id="rId30"/>
      <p:italic r:id="rId31"/>
      <p:boldItalic r:id="rId32"/>
    </p:embeddedFont>
    <p:embeddedFont>
      <p:font typeface="Nunito Light" pitchFamily="2" charset="0"/>
      <p:regular r:id="rId33"/>
      <p:italic r:id="rId34"/>
    </p:embeddedFont>
    <p:embeddedFont>
      <p:font typeface="Outfit"/>
      <p:regular r:id="rId35"/>
      <p:bold r:id="rId36"/>
    </p:embeddedFont>
    <p:embeddedFont>
      <p:font typeface="Outfit ExtraBold"/>
      <p:bold r:id="rId37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5C58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4A3EB33D-51A1-44D3-882B-73C3A15BD515}">
  <a:tblStyle styleId="{4A3EB33D-51A1-44D3-882B-73C3A15BD515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  <a:tblStyle styleId="{BDBED569-4797-4DF1-A0F4-6AAB3CD982D8}" styleName="Light Style 3 - Accent 5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 w="12700" cmpd="sng">
              <a:solidFill>
                <a:schemeClr val="accent5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092" autoAdjust="0"/>
    <p:restoredTop sz="94660"/>
  </p:normalViewPr>
  <p:slideViewPr>
    <p:cSldViewPr snapToGrid="0">
      <p:cViewPr varScale="1">
        <p:scale>
          <a:sx n="98" d="100"/>
          <a:sy n="98" d="100"/>
        </p:scale>
        <p:origin x="998" y="-16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21" Type="http://schemas.openxmlformats.org/officeDocument/2006/relationships/slide" Target="slides/slide20.xml"/><Relationship Id="rId34" Type="http://schemas.openxmlformats.org/officeDocument/2006/relationships/font" Target="fonts/font7.fntdata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font" Target="fonts/font2.fntdata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font" Target="fonts/font5.fntdata"/><Relationship Id="rId37" Type="http://schemas.openxmlformats.org/officeDocument/2006/relationships/font" Target="fonts/font10.fntdata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font" Target="fonts/font1.fntdata"/><Relationship Id="rId36" Type="http://schemas.openxmlformats.org/officeDocument/2006/relationships/font" Target="fonts/font9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font" Target="fonts/font4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font" Target="fonts/font3.fntdata"/><Relationship Id="rId35" Type="http://schemas.openxmlformats.org/officeDocument/2006/relationships/font" Target="fonts/font8.fntdata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font" Target="fonts/font6.fntdata"/><Relationship Id="rId38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43" name="Google Shape;2243;g4dfce81f19_0_4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44" name="Google Shape;2244;g4dfce81f19_0_4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3569296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6" name="Google Shape;2306;g54dda1946d_6_3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07" name="Google Shape;2307;g54dda1946d_6_3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2" name="Google Shape;2482;g54dda1946d_6_32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83" name="Google Shape;2483;g54dda1946d_6_32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7" name="Google Shape;2497;g54dda1946d_6_34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98" name="Google Shape;2498;g54dda1946d_6_34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7" name="Google Shape;2497;g54dda1946d_6_34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98" name="Google Shape;2498;g54dda1946d_6_34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58910633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7" name="Google Shape;2497;g54dda1946d_6_34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98" name="Google Shape;2498;g54dda1946d_6_34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3955739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8" name="Google Shape;2488;g54dda1946d_6_3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89" name="Google Shape;2489;g54dda1946d_6_3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8" name="Google Shape;2488;g54dda1946d_6_3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89" name="Google Shape;2489;g54dda1946d_6_3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4354549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8" name="Google Shape;2488;g54dda1946d_6_3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89" name="Google Shape;2489;g54dda1946d_6_3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53223402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7" name="Google Shape;2497;g54dda1946d_6_34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98" name="Google Shape;2498;g54dda1946d_6_34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5853162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3" name="Google Shape;2533;g275af73fed2_1_2298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34" name="Google Shape;2534;g275af73fed2_1_2298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0" name="Google Shape;2520;gd5260bdd85_0_25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21" name="Google Shape;2521;gd5260bdd85_0_25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7" name="Google Shape;2587;g54dda1946d_4_273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88" name="Google Shape;2588;g54dda1946d_4_273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0" name="Google Shape;2520;gd5260bdd85_0_25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21" name="Google Shape;2521;gd5260bdd85_0_25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706631661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2" name="Google Shape;2572;g275af73fed2_1_2336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73" name="Google Shape;2573;g275af73fed2_1_2336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9" name="Google Shape;2799;gd5260bdd85_0_27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00" name="Google Shape;2800;gd5260bdd85_0_27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9" name="Google Shape;2799;gd5260bdd85_0_27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00" name="Google Shape;2800;gd5260bdd85_0_27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70501254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7" name="Google Shape;2647;g275af73fed2_1_2315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48" name="Google Shape;2648;g275af73fed2_1_2315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7" name="Google Shape;2647;g275af73fed2_1_2315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48" name="Google Shape;2648;g275af73fed2_1_2315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3157582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9" name="Google Shape;2799;gd5260bdd85_0_27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00" name="Google Shape;2800;gd5260bdd85_0_27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032177832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9" name="Google Shape;2799;gd5260bdd85_0_27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00" name="Google Shape;2800;gd5260bdd85_0_27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217398676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99" name="Google Shape;2699;g54dda1946d_4_272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00" name="Google Shape;2700;g54dda1946d_4_272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1" name="Google Shape;2641;g54ff9c4cb4_3_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42" name="Google Shape;2642;g54ff9c4cb4_3_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1" name="Google Shape;2641;g54ff9c4cb4_3_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42" name="Google Shape;2642;g54ff9c4cb4_3_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177000712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1" name="Google Shape;2641;g54ff9c4cb4_3_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42" name="Google Shape;2642;g54ff9c4cb4_3_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1482910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Google Shape;9;p2"/>
          <p:cNvSpPr txBox="1">
            <a:spLocks noGrp="1"/>
          </p:cNvSpPr>
          <p:nvPr>
            <p:ph type="ctrTitle"/>
          </p:nvPr>
        </p:nvSpPr>
        <p:spPr>
          <a:xfrm>
            <a:off x="1307925" y="1429125"/>
            <a:ext cx="6528000" cy="1994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4600" b="1"/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9pPr>
          </a:lstStyle>
          <a:p>
            <a:endParaRPr/>
          </a:p>
        </p:txBody>
      </p:sp>
      <p:sp>
        <p:nvSpPr>
          <p:cNvPr id="10" name="Google Shape;10;p2"/>
          <p:cNvSpPr txBox="1">
            <a:spLocks noGrp="1"/>
          </p:cNvSpPr>
          <p:nvPr>
            <p:ph type="subTitle" idx="1"/>
          </p:nvPr>
        </p:nvSpPr>
        <p:spPr>
          <a:xfrm>
            <a:off x="2307600" y="3387825"/>
            <a:ext cx="4528800" cy="475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>
                <a:solidFill>
                  <a:schemeClr val="dk1"/>
                </a:solidFill>
              </a:defRPr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2"/>
          </p:nvPr>
        </p:nvSpPr>
        <p:spPr>
          <a:xfrm>
            <a:off x="7081025" y="608550"/>
            <a:ext cx="2505600" cy="557100"/>
          </a:xfrm>
          <a:prstGeom prst="rect">
            <a:avLst/>
          </a:prstGeom>
          <a:solidFill>
            <a:schemeClr val="accent2"/>
          </a:solidFill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Outfit"/>
              <a:buNone/>
              <a:defRPr sz="2400" b="1">
                <a:latin typeface="Outfit"/>
                <a:ea typeface="Outfit"/>
                <a:cs typeface="Outfit"/>
                <a:sym typeface="Outfit"/>
              </a:defRPr>
            </a:lvl9pPr>
          </a:lstStyle>
          <a:p>
            <a:endParaRPr/>
          </a:p>
        </p:txBody>
      </p:sp>
      <p:sp>
        <p:nvSpPr>
          <p:cNvPr id="12" name="Google Shape;12;p2"/>
          <p:cNvSpPr/>
          <p:nvPr/>
        </p:nvSpPr>
        <p:spPr>
          <a:xfrm>
            <a:off x="7726000" y="-149601"/>
            <a:ext cx="1592086" cy="1276695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3" name="Google Shape;13;p2"/>
          <p:cNvSpPr/>
          <p:nvPr/>
        </p:nvSpPr>
        <p:spPr>
          <a:xfrm>
            <a:off x="-78375" y="0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4" name="Google Shape;14;p2"/>
          <p:cNvSpPr/>
          <p:nvPr/>
        </p:nvSpPr>
        <p:spPr>
          <a:xfrm>
            <a:off x="-1163225" y="4179452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5" name="Google Shape;15;p2"/>
          <p:cNvGrpSpPr/>
          <p:nvPr/>
        </p:nvGrpSpPr>
        <p:grpSpPr>
          <a:xfrm>
            <a:off x="7687500" y="4179450"/>
            <a:ext cx="1050974" cy="1154151"/>
            <a:chOff x="7946500" y="4129225"/>
            <a:chExt cx="1050974" cy="1154151"/>
          </a:xfrm>
        </p:grpSpPr>
        <p:sp>
          <p:nvSpPr>
            <p:cNvPr id="16" name="Google Shape;16;p2"/>
            <p:cNvSpPr/>
            <p:nvPr/>
          </p:nvSpPr>
          <p:spPr>
            <a:xfrm>
              <a:off x="8204419" y="4340825"/>
              <a:ext cx="327565" cy="402101"/>
            </a:xfrm>
            <a:custGeom>
              <a:avLst/>
              <a:gdLst/>
              <a:ahLst/>
              <a:cxnLst/>
              <a:rect l="l" t="t" r="r" b="b"/>
              <a:pathLst>
                <a:path w="3819" h="4688" extrusionOk="0">
                  <a:moveTo>
                    <a:pt x="1191" y="0"/>
                  </a:moveTo>
                  <a:cubicBezTo>
                    <a:pt x="733" y="0"/>
                    <a:pt x="406" y="424"/>
                    <a:pt x="278" y="855"/>
                  </a:cubicBezTo>
                  <a:cubicBezTo>
                    <a:pt x="1" y="1910"/>
                    <a:pt x="489" y="3019"/>
                    <a:pt x="1089" y="3874"/>
                  </a:cubicBezTo>
                  <a:cubicBezTo>
                    <a:pt x="1384" y="4296"/>
                    <a:pt x="1799" y="4687"/>
                    <a:pt x="2344" y="4687"/>
                  </a:cubicBezTo>
                  <a:cubicBezTo>
                    <a:pt x="2373" y="4687"/>
                    <a:pt x="2402" y="4686"/>
                    <a:pt x="2431" y="4684"/>
                  </a:cubicBezTo>
                  <a:cubicBezTo>
                    <a:pt x="2576" y="4673"/>
                    <a:pt x="2676" y="4651"/>
                    <a:pt x="2798" y="4584"/>
                  </a:cubicBezTo>
                  <a:cubicBezTo>
                    <a:pt x="2975" y="4551"/>
                    <a:pt x="3142" y="4451"/>
                    <a:pt x="3253" y="4307"/>
                  </a:cubicBezTo>
                  <a:cubicBezTo>
                    <a:pt x="3819" y="3929"/>
                    <a:pt x="3652" y="3241"/>
                    <a:pt x="3353" y="2687"/>
                  </a:cubicBezTo>
                  <a:cubicBezTo>
                    <a:pt x="3319" y="2609"/>
                    <a:pt x="3297" y="2542"/>
                    <a:pt x="3264" y="2453"/>
                  </a:cubicBezTo>
                  <a:cubicBezTo>
                    <a:pt x="3075" y="1954"/>
                    <a:pt x="2798" y="1510"/>
                    <a:pt x="2476" y="1077"/>
                  </a:cubicBezTo>
                  <a:cubicBezTo>
                    <a:pt x="2198" y="689"/>
                    <a:pt x="1877" y="167"/>
                    <a:pt x="1377" y="23"/>
                  </a:cubicBezTo>
                  <a:cubicBezTo>
                    <a:pt x="1313" y="8"/>
                    <a:pt x="1251" y="0"/>
                    <a:pt x="1191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17;p2"/>
            <p:cNvSpPr/>
            <p:nvPr/>
          </p:nvSpPr>
          <p:spPr>
            <a:xfrm>
              <a:off x="8175942" y="4876472"/>
              <a:ext cx="327479" cy="402359"/>
            </a:xfrm>
            <a:custGeom>
              <a:avLst/>
              <a:gdLst/>
              <a:ahLst/>
              <a:cxnLst/>
              <a:rect l="l" t="t" r="r" b="b"/>
              <a:pathLst>
                <a:path w="3818" h="4691" extrusionOk="0">
                  <a:moveTo>
                    <a:pt x="1181" y="0"/>
                  </a:moveTo>
                  <a:cubicBezTo>
                    <a:pt x="728" y="0"/>
                    <a:pt x="404" y="429"/>
                    <a:pt x="277" y="858"/>
                  </a:cubicBezTo>
                  <a:cubicBezTo>
                    <a:pt x="0" y="1913"/>
                    <a:pt x="488" y="3023"/>
                    <a:pt x="1088" y="3866"/>
                  </a:cubicBezTo>
                  <a:cubicBezTo>
                    <a:pt x="1383" y="4288"/>
                    <a:pt x="1809" y="4690"/>
                    <a:pt x="2347" y="4690"/>
                  </a:cubicBezTo>
                  <a:cubicBezTo>
                    <a:pt x="2375" y="4690"/>
                    <a:pt x="2402" y="4689"/>
                    <a:pt x="2430" y="4687"/>
                  </a:cubicBezTo>
                  <a:cubicBezTo>
                    <a:pt x="2575" y="4665"/>
                    <a:pt x="2686" y="4643"/>
                    <a:pt x="2797" y="4587"/>
                  </a:cubicBezTo>
                  <a:cubicBezTo>
                    <a:pt x="2974" y="4543"/>
                    <a:pt x="3141" y="4443"/>
                    <a:pt x="3252" y="4310"/>
                  </a:cubicBezTo>
                  <a:cubicBezTo>
                    <a:pt x="3818" y="3922"/>
                    <a:pt x="3651" y="3245"/>
                    <a:pt x="3352" y="2690"/>
                  </a:cubicBezTo>
                  <a:cubicBezTo>
                    <a:pt x="3318" y="2601"/>
                    <a:pt x="3296" y="2534"/>
                    <a:pt x="3263" y="2445"/>
                  </a:cubicBezTo>
                  <a:cubicBezTo>
                    <a:pt x="3074" y="1946"/>
                    <a:pt x="2797" y="1513"/>
                    <a:pt x="2475" y="1080"/>
                  </a:cubicBezTo>
                  <a:cubicBezTo>
                    <a:pt x="2197" y="692"/>
                    <a:pt x="1876" y="159"/>
                    <a:pt x="1376" y="26"/>
                  </a:cubicBezTo>
                  <a:cubicBezTo>
                    <a:pt x="1309" y="9"/>
                    <a:pt x="1244" y="0"/>
                    <a:pt x="1181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18;p2"/>
            <p:cNvSpPr/>
            <p:nvPr/>
          </p:nvSpPr>
          <p:spPr>
            <a:xfrm>
              <a:off x="8593828" y="4954782"/>
              <a:ext cx="266581" cy="328594"/>
            </a:xfrm>
            <a:custGeom>
              <a:avLst/>
              <a:gdLst/>
              <a:ahLst/>
              <a:cxnLst/>
              <a:rect l="l" t="t" r="r" b="b"/>
              <a:pathLst>
                <a:path w="3108" h="3831" extrusionOk="0">
                  <a:moveTo>
                    <a:pt x="957" y="1"/>
                  </a:moveTo>
                  <a:cubicBezTo>
                    <a:pt x="589" y="1"/>
                    <a:pt x="330" y="350"/>
                    <a:pt x="233" y="700"/>
                  </a:cubicBezTo>
                  <a:cubicBezTo>
                    <a:pt x="0" y="1566"/>
                    <a:pt x="400" y="2465"/>
                    <a:pt x="888" y="3164"/>
                  </a:cubicBezTo>
                  <a:cubicBezTo>
                    <a:pt x="1135" y="3508"/>
                    <a:pt x="1476" y="3831"/>
                    <a:pt x="1941" y="3831"/>
                  </a:cubicBezTo>
                  <a:cubicBezTo>
                    <a:pt x="1956" y="3831"/>
                    <a:pt x="1971" y="3830"/>
                    <a:pt x="1987" y="3830"/>
                  </a:cubicBezTo>
                  <a:cubicBezTo>
                    <a:pt x="2098" y="3808"/>
                    <a:pt x="2197" y="3785"/>
                    <a:pt x="2275" y="3752"/>
                  </a:cubicBezTo>
                  <a:cubicBezTo>
                    <a:pt x="2430" y="3730"/>
                    <a:pt x="2553" y="3652"/>
                    <a:pt x="2652" y="3530"/>
                  </a:cubicBezTo>
                  <a:cubicBezTo>
                    <a:pt x="3107" y="3208"/>
                    <a:pt x="2974" y="2653"/>
                    <a:pt x="2719" y="2187"/>
                  </a:cubicBezTo>
                  <a:cubicBezTo>
                    <a:pt x="2708" y="2121"/>
                    <a:pt x="2675" y="2065"/>
                    <a:pt x="2652" y="1999"/>
                  </a:cubicBezTo>
                  <a:cubicBezTo>
                    <a:pt x="2497" y="1599"/>
                    <a:pt x="2264" y="1233"/>
                    <a:pt x="2009" y="889"/>
                  </a:cubicBezTo>
                  <a:cubicBezTo>
                    <a:pt x="1776" y="567"/>
                    <a:pt x="1532" y="134"/>
                    <a:pt x="1121" y="23"/>
                  </a:cubicBezTo>
                  <a:cubicBezTo>
                    <a:pt x="1064" y="8"/>
                    <a:pt x="1009" y="1"/>
                    <a:pt x="957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19;p2"/>
            <p:cNvSpPr/>
            <p:nvPr/>
          </p:nvSpPr>
          <p:spPr>
            <a:xfrm>
              <a:off x="8593828" y="4483636"/>
              <a:ext cx="266581" cy="328594"/>
            </a:xfrm>
            <a:custGeom>
              <a:avLst/>
              <a:gdLst/>
              <a:ahLst/>
              <a:cxnLst/>
              <a:rect l="l" t="t" r="r" b="b"/>
              <a:pathLst>
                <a:path w="3108" h="3831" extrusionOk="0">
                  <a:moveTo>
                    <a:pt x="957" y="0"/>
                  </a:moveTo>
                  <a:cubicBezTo>
                    <a:pt x="589" y="0"/>
                    <a:pt x="330" y="351"/>
                    <a:pt x="233" y="711"/>
                  </a:cubicBezTo>
                  <a:cubicBezTo>
                    <a:pt x="0" y="1565"/>
                    <a:pt x="400" y="2464"/>
                    <a:pt x="888" y="3163"/>
                  </a:cubicBezTo>
                  <a:cubicBezTo>
                    <a:pt x="1135" y="3507"/>
                    <a:pt x="1476" y="3830"/>
                    <a:pt x="1941" y="3830"/>
                  </a:cubicBezTo>
                  <a:cubicBezTo>
                    <a:pt x="1956" y="3830"/>
                    <a:pt x="1971" y="3830"/>
                    <a:pt x="1987" y="3829"/>
                  </a:cubicBezTo>
                  <a:cubicBezTo>
                    <a:pt x="2098" y="3818"/>
                    <a:pt x="2197" y="3785"/>
                    <a:pt x="2275" y="3763"/>
                  </a:cubicBezTo>
                  <a:cubicBezTo>
                    <a:pt x="2430" y="3729"/>
                    <a:pt x="2553" y="3652"/>
                    <a:pt x="2652" y="3541"/>
                  </a:cubicBezTo>
                  <a:cubicBezTo>
                    <a:pt x="3107" y="3208"/>
                    <a:pt x="2974" y="2653"/>
                    <a:pt x="2719" y="2187"/>
                  </a:cubicBezTo>
                  <a:cubicBezTo>
                    <a:pt x="2708" y="2120"/>
                    <a:pt x="2675" y="2065"/>
                    <a:pt x="2652" y="1998"/>
                  </a:cubicBezTo>
                  <a:cubicBezTo>
                    <a:pt x="2497" y="1599"/>
                    <a:pt x="2264" y="1232"/>
                    <a:pt x="2009" y="888"/>
                  </a:cubicBezTo>
                  <a:cubicBezTo>
                    <a:pt x="1776" y="567"/>
                    <a:pt x="1532" y="134"/>
                    <a:pt x="1121" y="23"/>
                  </a:cubicBezTo>
                  <a:cubicBezTo>
                    <a:pt x="1064" y="8"/>
                    <a:pt x="1010" y="0"/>
                    <a:pt x="957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20;p2"/>
            <p:cNvSpPr/>
            <p:nvPr/>
          </p:nvSpPr>
          <p:spPr>
            <a:xfrm>
              <a:off x="8837509" y="4849111"/>
              <a:ext cx="159966" cy="193674"/>
            </a:xfrm>
            <a:custGeom>
              <a:avLst/>
              <a:gdLst/>
              <a:ahLst/>
              <a:cxnLst/>
              <a:rect l="l" t="t" r="r" b="b"/>
              <a:pathLst>
                <a:path w="1865" h="2258" extrusionOk="0">
                  <a:moveTo>
                    <a:pt x="572" y="1"/>
                  </a:moveTo>
                  <a:cubicBezTo>
                    <a:pt x="348" y="1"/>
                    <a:pt x="203" y="206"/>
                    <a:pt x="144" y="412"/>
                  </a:cubicBezTo>
                  <a:cubicBezTo>
                    <a:pt x="0" y="922"/>
                    <a:pt x="244" y="1466"/>
                    <a:pt x="533" y="1866"/>
                  </a:cubicBezTo>
                  <a:cubicBezTo>
                    <a:pt x="677" y="2071"/>
                    <a:pt x="859" y="2258"/>
                    <a:pt x="1123" y="2258"/>
                  </a:cubicBezTo>
                  <a:cubicBezTo>
                    <a:pt x="1144" y="2258"/>
                    <a:pt x="1165" y="2256"/>
                    <a:pt x="1188" y="2254"/>
                  </a:cubicBezTo>
                  <a:cubicBezTo>
                    <a:pt x="1254" y="2254"/>
                    <a:pt x="1310" y="2232"/>
                    <a:pt x="1365" y="2221"/>
                  </a:cubicBezTo>
                  <a:cubicBezTo>
                    <a:pt x="1443" y="2199"/>
                    <a:pt x="1532" y="2143"/>
                    <a:pt x="1587" y="2076"/>
                  </a:cubicBezTo>
                  <a:cubicBezTo>
                    <a:pt x="1865" y="1910"/>
                    <a:pt x="1776" y="1577"/>
                    <a:pt x="1632" y="1300"/>
                  </a:cubicBezTo>
                  <a:cubicBezTo>
                    <a:pt x="1609" y="1255"/>
                    <a:pt x="1598" y="1233"/>
                    <a:pt x="1587" y="1189"/>
                  </a:cubicBezTo>
                  <a:cubicBezTo>
                    <a:pt x="1487" y="956"/>
                    <a:pt x="1354" y="734"/>
                    <a:pt x="1199" y="523"/>
                  </a:cubicBezTo>
                  <a:cubicBezTo>
                    <a:pt x="1054" y="345"/>
                    <a:pt x="910" y="79"/>
                    <a:pt x="666" y="12"/>
                  </a:cubicBezTo>
                  <a:cubicBezTo>
                    <a:pt x="633" y="4"/>
                    <a:pt x="602" y="1"/>
                    <a:pt x="572" y="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21;p2"/>
            <p:cNvSpPr/>
            <p:nvPr/>
          </p:nvSpPr>
          <p:spPr>
            <a:xfrm>
              <a:off x="8598545" y="4129225"/>
              <a:ext cx="159966" cy="193932"/>
            </a:xfrm>
            <a:custGeom>
              <a:avLst/>
              <a:gdLst/>
              <a:ahLst/>
              <a:cxnLst/>
              <a:rect l="l" t="t" r="r" b="b"/>
              <a:pathLst>
                <a:path w="1865" h="2261" extrusionOk="0">
                  <a:moveTo>
                    <a:pt x="564" y="0"/>
                  </a:moveTo>
                  <a:cubicBezTo>
                    <a:pt x="345" y="0"/>
                    <a:pt x="203" y="212"/>
                    <a:pt x="145" y="415"/>
                  </a:cubicBezTo>
                  <a:cubicBezTo>
                    <a:pt x="1" y="925"/>
                    <a:pt x="234" y="1469"/>
                    <a:pt x="533" y="1869"/>
                  </a:cubicBezTo>
                  <a:cubicBezTo>
                    <a:pt x="667" y="2074"/>
                    <a:pt x="858" y="2261"/>
                    <a:pt x="1114" y="2261"/>
                  </a:cubicBezTo>
                  <a:cubicBezTo>
                    <a:pt x="1135" y="2261"/>
                    <a:pt x="1156" y="2259"/>
                    <a:pt x="1177" y="2257"/>
                  </a:cubicBezTo>
                  <a:cubicBezTo>
                    <a:pt x="1255" y="2257"/>
                    <a:pt x="1310" y="2235"/>
                    <a:pt x="1366" y="2213"/>
                  </a:cubicBezTo>
                  <a:cubicBezTo>
                    <a:pt x="1443" y="2201"/>
                    <a:pt x="1532" y="2146"/>
                    <a:pt x="1588" y="2079"/>
                  </a:cubicBezTo>
                  <a:cubicBezTo>
                    <a:pt x="1865" y="1913"/>
                    <a:pt x="1776" y="1580"/>
                    <a:pt x="1621" y="1303"/>
                  </a:cubicBezTo>
                  <a:cubicBezTo>
                    <a:pt x="1610" y="1258"/>
                    <a:pt x="1599" y="1236"/>
                    <a:pt x="1588" y="1192"/>
                  </a:cubicBezTo>
                  <a:cubicBezTo>
                    <a:pt x="1488" y="959"/>
                    <a:pt x="1343" y="737"/>
                    <a:pt x="1199" y="526"/>
                  </a:cubicBezTo>
                  <a:cubicBezTo>
                    <a:pt x="1055" y="348"/>
                    <a:pt x="899" y="82"/>
                    <a:pt x="666" y="15"/>
                  </a:cubicBezTo>
                  <a:cubicBezTo>
                    <a:pt x="631" y="5"/>
                    <a:pt x="596" y="0"/>
                    <a:pt x="564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22;p2"/>
            <p:cNvSpPr/>
            <p:nvPr/>
          </p:nvSpPr>
          <p:spPr>
            <a:xfrm>
              <a:off x="7946500" y="4605604"/>
              <a:ext cx="129516" cy="158936"/>
            </a:xfrm>
            <a:custGeom>
              <a:avLst/>
              <a:gdLst/>
              <a:ahLst/>
              <a:cxnLst/>
              <a:rect l="l" t="t" r="r" b="b"/>
              <a:pathLst>
                <a:path w="1510" h="1853" extrusionOk="0">
                  <a:moveTo>
                    <a:pt x="467" y="0"/>
                  </a:moveTo>
                  <a:cubicBezTo>
                    <a:pt x="286" y="0"/>
                    <a:pt x="160" y="166"/>
                    <a:pt x="111" y="332"/>
                  </a:cubicBezTo>
                  <a:cubicBezTo>
                    <a:pt x="0" y="754"/>
                    <a:pt x="200" y="1198"/>
                    <a:pt x="433" y="1531"/>
                  </a:cubicBezTo>
                  <a:cubicBezTo>
                    <a:pt x="551" y="1702"/>
                    <a:pt x="721" y="1853"/>
                    <a:pt x="932" y="1853"/>
                  </a:cubicBezTo>
                  <a:cubicBezTo>
                    <a:pt x="940" y="1853"/>
                    <a:pt x="947" y="1853"/>
                    <a:pt x="955" y="1852"/>
                  </a:cubicBezTo>
                  <a:cubicBezTo>
                    <a:pt x="1010" y="1852"/>
                    <a:pt x="1055" y="1830"/>
                    <a:pt x="1099" y="1808"/>
                  </a:cubicBezTo>
                  <a:cubicBezTo>
                    <a:pt x="1166" y="1797"/>
                    <a:pt x="1232" y="1753"/>
                    <a:pt x="1277" y="1697"/>
                  </a:cubicBezTo>
                  <a:cubicBezTo>
                    <a:pt x="1510" y="1542"/>
                    <a:pt x="1443" y="1286"/>
                    <a:pt x="1321" y="1064"/>
                  </a:cubicBezTo>
                  <a:cubicBezTo>
                    <a:pt x="1310" y="1031"/>
                    <a:pt x="1310" y="1009"/>
                    <a:pt x="1288" y="965"/>
                  </a:cubicBezTo>
                  <a:cubicBezTo>
                    <a:pt x="1210" y="765"/>
                    <a:pt x="1099" y="587"/>
                    <a:pt x="977" y="421"/>
                  </a:cubicBezTo>
                  <a:cubicBezTo>
                    <a:pt x="866" y="265"/>
                    <a:pt x="733" y="55"/>
                    <a:pt x="544" y="10"/>
                  </a:cubicBezTo>
                  <a:cubicBezTo>
                    <a:pt x="517" y="3"/>
                    <a:pt x="492" y="0"/>
                    <a:pt x="467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3" name="Google Shape;23;p2"/>
          <p:cNvGrpSpPr/>
          <p:nvPr/>
        </p:nvGrpSpPr>
        <p:grpSpPr>
          <a:xfrm>
            <a:off x="-1044853" y="-415568"/>
            <a:ext cx="8014127" cy="5980541"/>
            <a:chOff x="-1044853" y="-415568"/>
            <a:chExt cx="8014127" cy="5980541"/>
          </a:xfrm>
        </p:grpSpPr>
        <p:grpSp>
          <p:nvGrpSpPr>
            <p:cNvPr id="24" name="Google Shape;24;p2"/>
            <p:cNvGrpSpPr/>
            <p:nvPr/>
          </p:nvGrpSpPr>
          <p:grpSpPr>
            <a:xfrm rot="4034852">
              <a:off x="-693257" y="1324959"/>
              <a:ext cx="1331775" cy="1648166"/>
              <a:chOff x="3961475" y="3551375"/>
              <a:chExt cx="373750" cy="462525"/>
            </a:xfrm>
          </p:grpSpPr>
          <p:sp>
            <p:nvSpPr>
              <p:cNvPr id="25" name="Google Shape;25;p2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6" name="Google Shape;26;p2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7" name="Google Shape;27;p2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8" name="Google Shape;28;p2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9" name="Google Shape;29;p2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" name="Google Shape;30;p2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31" name="Google Shape;31;p2"/>
            <p:cNvGrpSpPr/>
            <p:nvPr/>
          </p:nvGrpSpPr>
          <p:grpSpPr>
            <a:xfrm rot="-5221876">
              <a:off x="5982355" y="-450628"/>
              <a:ext cx="903215" cy="1025221"/>
              <a:chOff x="3932350" y="2919350"/>
              <a:chExt cx="324625" cy="368475"/>
            </a:xfrm>
          </p:grpSpPr>
          <p:sp>
            <p:nvSpPr>
              <p:cNvPr id="32" name="Google Shape;32;p2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" name="Google Shape;33;p2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4" name="Google Shape;34;p2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5" name="Google Shape;35;p2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36" name="Google Shape;36;p2"/>
            <p:cNvGrpSpPr/>
            <p:nvPr/>
          </p:nvGrpSpPr>
          <p:grpSpPr>
            <a:xfrm>
              <a:off x="2833224" y="4539765"/>
              <a:ext cx="903204" cy="1025208"/>
              <a:chOff x="3932350" y="2919350"/>
              <a:chExt cx="324625" cy="368475"/>
            </a:xfrm>
          </p:grpSpPr>
          <p:sp>
            <p:nvSpPr>
              <p:cNvPr id="37" name="Google Shape;37;p2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8" name="Google Shape;38;p2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9" name="Google Shape;39;p2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40" name="Google Shape;40;p2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41" name="Google Shape;41;p2"/>
          <p:cNvGrpSpPr/>
          <p:nvPr/>
        </p:nvGrpSpPr>
        <p:grpSpPr>
          <a:xfrm flipH="1">
            <a:off x="-731310" y="-5"/>
            <a:ext cx="1850673" cy="892154"/>
            <a:chOff x="5356775" y="3618225"/>
            <a:chExt cx="822375" cy="396425"/>
          </a:xfrm>
        </p:grpSpPr>
        <p:sp>
          <p:nvSpPr>
            <p:cNvPr id="42" name="Google Shape;42;p2"/>
            <p:cNvSpPr/>
            <p:nvPr/>
          </p:nvSpPr>
          <p:spPr>
            <a:xfrm>
              <a:off x="5863875" y="3618225"/>
              <a:ext cx="219550" cy="166875"/>
            </a:xfrm>
            <a:custGeom>
              <a:avLst/>
              <a:gdLst/>
              <a:ahLst/>
              <a:cxnLst/>
              <a:rect l="l" t="t" r="r" b="b"/>
              <a:pathLst>
                <a:path w="8782" h="6675" extrusionOk="0">
                  <a:moveTo>
                    <a:pt x="8247" y="0"/>
                  </a:moveTo>
                  <a:cubicBezTo>
                    <a:pt x="8202" y="0"/>
                    <a:pt x="8158" y="4"/>
                    <a:pt x="8116" y="12"/>
                  </a:cubicBezTo>
                  <a:cubicBezTo>
                    <a:pt x="7694" y="68"/>
                    <a:pt x="7294" y="267"/>
                    <a:pt x="6928" y="511"/>
                  </a:cubicBezTo>
                  <a:cubicBezTo>
                    <a:pt x="5863" y="1188"/>
                    <a:pt x="4931" y="2021"/>
                    <a:pt x="4032" y="2886"/>
                  </a:cubicBezTo>
                  <a:cubicBezTo>
                    <a:pt x="3244" y="3652"/>
                    <a:pt x="2478" y="4451"/>
                    <a:pt x="1679" y="5195"/>
                  </a:cubicBezTo>
                  <a:cubicBezTo>
                    <a:pt x="1257" y="5572"/>
                    <a:pt x="824" y="5938"/>
                    <a:pt x="380" y="6293"/>
                  </a:cubicBezTo>
                  <a:cubicBezTo>
                    <a:pt x="0" y="6580"/>
                    <a:pt x="47" y="6674"/>
                    <a:pt x="244" y="6674"/>
                  </a:cubicBezTo>
                  <a:cubicBezTo>
                    <a:pt x="397" y="6674"/>
                    <a:pt x="642" y="6617"/>
                    <a:pt x="847" y="6549"/>
                  </a:cubicBezTo>
                  <a:cubicBezTo>
                    <a:pt x="2988" y="5850"/>
                    <a:pt x="4986" y="4740"/>
                    <a:pt x="6740" y="3308"/>
                  </a:cubicBezTo>
                  <a:cubicBezTo>
                    <a:pt x="7572" y="2609"/>
                    <a:pt x="8393" y="1799"/>
                    <a:pt x="8693" y="756"/>
                  </a:cubicBezTo>
                  <a:cubicBezTo>
                    <a:pt x="8748" y="545"/>
                    <a:pt x="8782" y="312"/>
                    <a:pt x="8637" y="145"/>
                  </a:cubicBezTo>
                  <a:cubicBezTo>
                    <a:pt x="8544" y="43"/>
                    <a:pt x="8393" y="0"/>
                    <a:pt x="8247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" name="Google Shape;43;p2"/>
            <p:cNvSpPr/>
            <p:nvPr/>
          </p:nvSpPr>
          <p:spPr>
            <a:xfrm>
              <a:off x="5916925" y="3643750"/>
              <a:ext cx="137925" cy="111575"/>
            </a:xfrm>
            <a:custGeom>
              <a:avLst/>
              <a:gdLst/>
              <a:ahLst/>
              <a:cxnLst/>
              <a:rect l="l" t="t" r="r" b="b"/>
              <a:pathLst>
                <a:path w="5517" h="4463" fill="none" extrusionOk="0">
                  <a:moveTo>
                    <a:pt x="5517" y="1"/>
                  </a:moveTo>
                  <a:cubicBezTo>
                    <a:pt x="4107" y="1621"/>
                    <a:pt x="1832" y="3341"/>
                    <a:pt x="1" y="4462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" name="Google Shape;44;p2"/>
            <p:cNvSpPr/>
            <p:nvPr/>
          </p:nvSpPr>
          <p:spPr>
            <a:xfrm>
              <a:off x="5851700" y="3677500"/>
              <a:ext cx="89125" cy="115400"/>
            </a:xfrm>
            <a:custGeom>
              <a:avLst/>
              <a:gdLst/>
              <a:ahLst/>
              <a:cxnLst/>
              <a:rect l="l" t="t" r="r" b="b"/>
              <a:pathLst>
                <a:path w="3565" h="4616" extrusionOk="0">
                  <a:moveTo>
                    <a:pt x="3317" y="1"/>
                  </a:moveTo>
                  <a:cubicBezTo>
                    <a:pt x="3265" y="1"/>
                    <a:pt x="3212" y="15"/>
                    <a:pt x="3165" y="38"/>
                  </a:cubicBezTo>
                  <a:cubicBezTo>
                    <a:pt x="2954" y="138"/>
                    <a:pt x="2787" y="305"/>
                    <a:pt x="2632" y="471"/>
                  </a:cubicBezTo>
                  <a:cubicBezTo>
                    <a:pt x="2188" y="970"/>
                    <a:pt x="1844" y="1536"/>
                    <a:pt x="1489" y="2114"/>
                  </a:cubicBezTo>
                  <a:cubicBezTo>
                    <a:pt x="1200" y="2613"/>
                    <a:pt x="923" y="3146"/>
                    <a:pt x="623" y="3645"/>
                  </a:cubicBezTo>
                  <a:cubicBezTo>
                    <a:pt x="468" y="3889"/>
                    <a:pt x="301" y="4144"/>
                    <a:pt x="124" y="4389"/>
                  </a:cubicBezTo>
                  <a:cubicBezTo>
                    <a:pt x="1" y="4558"/>
                    <a:pt x="6" y="4616"/>
                    <a:pt x="68" y="4616"/>
                  </a:cubicBezTo>
                  <a:cubicBezTo>
                    <a:pt x="139" y="4616"/>
                    <a:pt x="288" y="4538"/>
                    <a:pt x="401" y="4466"/>
                  </a:cubicBezTo>
                  <a:cubicBezTo>
                    <a:pt x="1400" y="3778"/>
                    <a:pt x="2255" y="2924"/>
                    <a:pt x="2932" y="1936"/>
                  </a:cubicBezTo>
                  <a:cubicBezTo>
                    <a:pt x="3265" y="1470"/>
                    <a:pt x="3564" y="926"/>
                    <a:pt x="3564" y="338"/>
                  </a:cubicBezTo>
                  <a:cubicBezTo>
                    <a:pt x="3564" y="227"/>
                    <a:pt x="3542" y="94"/>
                    <a:pt x="3453" y="38"/>
                  </a:cubicBezTo>
                  <a:cubicBezTo>
                    <a:pt x="3411" y="12"/>
                    <a:pt x="3364" y="1"/>
                    <a:pt x="3317" y="1"/>
                  </a:cubicBezTo>
                  <a:close/>
                </a:path>
              </a:pathLst>
            </a:custGeom>
            <a:solidFill>
              <a:srgbClr val="62A38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" name="Google Shape;45;p2"/>
            <p:cNvSpPr/>
            <p:nvPr/>
          </p:nvSpPr>
          <p:spPr>
            <a:xfrm>
              <a:off x="5874475" y="3692875"/>
              <a:ext cx="54125" cy="77700"/>
            </a:xfrm>
            <a:custGeom>
              <a:avLst/>
              <a:gdLst/>
              <a:ahLst/>
              <a:cxnLst/>
              <a:rect l="l" t="t" r="r" b="b"/>
              <a:pathLst>
                <a:path w="2165" h="3108" fill="none" extrusionOk="0">
                  <a:moveTo>
                    <a:pt x="2165" y="0"/>
                  </a:moveTo>
                  <a:cubicBezTo>
                    <a:pt x="1677" y="1043"/>
                    <a:pt x="767" y="2264"/>
                    <a:pt x="1" y="3108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" name="Google Shape;46;p2"/>
            <p:cNvSpPr/>
            <p:nvPr/>
          </p:nvSpPr>
          <p:spPr>
            <a:xfrm>
              <a:off x="5864775" y="3683350"/>
              <a:ext cx="314375" cy="119050"/>
            </a:xfrm>
            <a:custGeom>
              <a:avLst/>
              <a:gdLst/>
              <a:ahLst/>
              <a:cxnLst/>
              <a:rect l="l" t="t" r="r" b="b"/>
              <a:pathLst>
                <a:path w="12575" h="4762" extrusionOk="0">
                  <a:moveTo>
                    <a:pt x="10528" y="1"/>
                  </a:moveTo>
                  <a:cubicBezTo>
                    <a:pt x="9707" y="1"/>
                    <a:pt x="8871" y="183"/>
                    <a:pt x="8080" y="415"/>
                  </a:cubicBezTo>
                  <a:cubicBezTo>
                    <a:pt x="5472" y="1158"/>
                    <a:pt x="2986" y="2401"/>
                    <a:pt x="822" y="4032"/>
                  </a:cubicBezTo>
                  <a:cubicBezTo>
                    <a:pt x="436" y="4310"/>
                    <a:pt x="0" y="4762"/>
                    <a:pt x="367" y="4762"/>
                  </a:cubicBezTo>
                  <a:cubicBezTo>
                    <a:pt x="454" y="4762"/>
                    <a:pt x="587" y="4736"/>
                    <a:pt x="777" y="4676"/>
                  </a:cubicBezTo>
                  <a:cubicBezTo>
                    <a:pt x="1432" y="4465"/>
                    <a:pt x="2098" y="4299"/>
                    <a:pt x="2764" y="4143"/>
                  </a:cubicBezTo>
                  <a:cubicBezTo>
                    <a:pt x="4051" y="3855"/>
                    <a:pt x="5372" y="3644"/>
                    <a:pt x="6670" y="3378"/>
                  </a:cubicBezTo>
                  <a:cubicBezTo>
                    <a:pt x="8135" y="3078"/>
                    <a:pt x="9600" y="2712"/>
                    <a:pt x="10987" y="2135"/>
                  </a:cubicBezTo>
                  <a:cubicBezTo>
                    <a:pt x="11476" y="1924"/>
                    <a:pt x="11942" y="1691"/>
                    <a:pt x="12297" y="1302"/>
                  </a:cubicBezTo>
                  <a:cubicBezTo>
                    <a:pt x="12441" y="1136"/>
                    <a:pt x="12574" y="914"/>
                    <a:pt x="12519" y="692"/>
                  </a:cubicBezTo>
                  <a:cubicBezTo>
                    <a:pt x="12452" y="437"/>
                    <a:pt x="12175" y="304"/>
                    <a:pt x="11942" y="215"/>
                  </a:cubicBezTo>
                  <a:cubicBezTo>
                    <a:pt x="11483" y="63"/>
                    <a:pt x="11008" y="1"/>
                    <a:pt x="105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" name="Google Shape;47;p2"/>
            <p:cNvSpPr/>
            <p:nvPr/>
          </p:nvSpPr>
          <p:spPr>
            <a:xfrm>
              <a:off x="5933850" y="3710350"/>
              <a:ext cx="205350" cy="60225"/>
            </a:xfrm>
            <a:custGeom>
              <a:avLst/>
              <a:gdLst/>
              <a:ahLst/>
              <a:cxnLst/>
              <a:rect l="l" t="t" r="r" b="b"/>
              <a:pathLst>
                <a:path w="8214" h="2409" fill="none" extrusionOk="0">
                  <a:moveTo>
                    <a:pt x="8213" y="0"/>
                  </a:moveTo>
                  <a:cubicBezTo>
                    <a:pt x="5627" y="289"/>
                    <a:pt x="2354" y="1377"/>
                    <a:pt x="1" y="2409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" name="Google Shape;48;p2"/>
            <p:cNvSpPr/>
            <p:nvPr/>
          </p:nvSpPr>
          <p:spPr>
            <a:xfrm>
              <a:off x="5845350" y="3783000"/>
              <a:ext cx="247225" cy="51225"/>
            </a:xfrm>
            <a:custGeom>
              <a:avLst/>
              <a:gdLst/>
              <a:ahLst/>
              <a:cxnLst/>
              <a:rect l="l" t="t" r="r" b="b"/>
              <a:pathLst>
                <a:path w="9889" h="2049" extrusionOk="0">
                  <a:moveTo>
                    <a:pt x="5297" y="0"/>
                  </a:moveTo>
                  <a:cubicBezTo>
                    <a:pt x="3828" y="0"/>
                    <a:pt x="2365" y="202"/>
                    <a:pt x="955" y="601"/>
                  </a:cubicBezTo>
                  <a:cubicBezTo>
                    <a:pt x="544" y="712"/>
                    <a:pt x="1" y="979"/>
                    <a:pt x="744" y="1012"/>
                  </a:cubicBezTo>
                  <a:cubicBezTo>
                    <a:pt x="1244" y="1045"/>
                    <a:pt x="1754" y="1112"/>
                    <a:pt x="2242" y="1190"/>
                  </a:cubicBezTo>
                  <a:cubicBezTo>
                    <a:pt x="3219" y="1334"/>
                    <a:pt x="4162" y="1545"/>
                    <a:pt x="5128" y="1711"/>
                  </a:cubicBezTo>
                  <a:cubicBezTo>
                    <a:pt x="6106" y="1903"/>
                    <a:pt x="7112" y="2049"/>
                    <a:pt x="8120" y="2049"/>
                  </a:cubicBezTo>
                  <a:cubicBezTo>
                    <a:pt x="8222" y="2049"/>
                    <a:pt x="8323" y="2047"/>
                    <a:pt x="8424" y="2044"/>
                  </a:cubicBezTo>
                  <a:cubicBezTo>
                    <a:pt x="8812" y="2033"/>
                    <a:pt x="9201" y="2000"/>
                    <a:pt x="9545" y="1822"/>
                  </a:cubicBezTo>
                  <a:cubicBezTo>
                    <a:pt x="9700" y="1756"/>
                    <a:pt x="9833" y="1633"/>
                    <a:pt x="9867" y="1467"/>
                  </a:cubicBezTo>
                  <a:cubicBezTo>
                    <a:pt x="9889" y="1267"/>
                    <a:pt x="9733" y="1112"/>
                    <a:pt x="9600" y="990"/>
                  </a:cubicBezTo>
                  <a:cubicBezTo>
                    <a:pt x="8846" y="379"/>
                    <a:pt x="7858" y="169"/>
                    <a:pt x="6892" y="80"/>
                  </a:cubicBezTo>
                  <a:cubicBezTo>
                    <a:pt x="6362" y="27"/>
                    <a:pt x="5829" y="0"/>
                    <a:pt x="5297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" name="Google Shape;49;p2"/>
            <p:cNvSpPr/>
            <p:nvPr/>
          </p:nvSpPr>
          <p:spPr>
            <a:xfrm>
              <a:off x="5905825" y="3800250"/>
              <a:ext cx="157075" cy="15825"/>
            </a:xfrm>
            <a:custGeom>
              <a:avLst/>
              <a:gdLst/>
              <a:ahLst/>
              <a:cxnLst/>
              <a:rect l="l" t="t" r="r" b="b"/>
              <a:pathLst>
                <a:path w="6283" h="633" fill="none" extrusionOk="0">
                  <a:moveTo>
                    <a:pt x="6282" y="633"/>
                  </a:moveTo>
                  <a:cubicBezTo>
                    <a:pt x="4440" y="133"/>
                    <a:pt x="1910" y="0"/>
                    <a:pt x="1" y="78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" name="Google Shape;50;p2"/>
            <p:cNvSpPr/>
            <p:nvPr/>
          </p:nvSpPr>
          <p:spPr>
            <a:xfrm>
              <a:off x="5356775" y="3736425"/>
              <a:ext cx="554900" cy="278225"/>
            </a:xfrm>
            <a:custGeom>
              <a:avLst/>
              <a:gdLst/>
              <a:ahLst/>
              <a:cxnLst/>
              <a:rect l="l" t="t" r="r" b="b"/>
              <a:pathLst>
                <a:path w="22196" h="11129" extrusionOk="0">
                  <a:moveTo>
                    <a:pt x="18664" y="1"/>
                  </a:moveTo>
                  <a:cubicBezTo>
                    <a:pt x="18001" y="1"/>
                    <a:pt x="17313" y="208"/>
                    <a:pt x="16669" y="445"/>
                  </a:cubicBezTo>
                  <a:cubicBezTo>
                    <a:pt x="13895" y="1421"/>
                    <a:pt x="11198" y="2631"/>
                    <a:pt x="8601" y="4007"/>
                  </a:cubicBezTo>
                  <a:cubicBezTo>
                    <a:pt x="6226" y="5250"/>
                    <a:pt x="3563" y="6560"/>
                    <a:pt x="1465" y="8235"/>
                  </a:cubicBezTo>
                  <a:cubicBezTo>
                    <a:pt x="655" y="8901"/>
                    <a:pt x="0" y="10100"/>
                    <a:pt x="1054" y="10899"/>
                  </a:cubicBezTo>
                  <a:cubicBezTo>
                    <a:pt x="1266" y="11057"/>
                    <a:pt x="1738" y="11129"/>
                    <a:pt x="2403" y="11129"/>
                  </a:cubicBezTo>
                  <a:cubicBezTo>
                    <a:pt x="6314" y="11129"/>
                    <a:pt x="16901" y="8651"/>
                    <a:pt x="20542" y="6659"/>
                  </a:cubicBezTo>
                  <a:cubicBezTo>
                    <a:pt x="21097" y="6349"/>
                    <a:pt x="21652" y="5971"/>
                    <a:pt x="21907" y="5405"/>
                  </a:cubicBezTo>
                  <a:cubicBezTo>
                    <a:pt x="22196" y="4728"/>
                    <a:pt x="21974" y="3940"/>
                    <a:pt x="21741" y="3230"/>
                  </a:cubicBezTo>
                  <a:cubicBezTo>
                    <a:pt x="21330" y="2020"/>
                    <a:pt x="20809" y="667"/>
                    <a:pt x="19632" y="178"/>
                  </a:cubicBezTo>
                  <a:cubicBezTo>
                    <a:pt x="19322" y="52"/>
                    <a:pt x="18996" y="1"/>
                    <a:pt x="18664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" name="Google Shape;51;p2"/>
            <p:cNvSpPr/>
            <p:nvPr/>
          </p:nvSpPr>
          <p:spPr>
            <a:xfrm>
              <a:off x="5429125" y="3824350"/>
              <a:ext cx="233425" cy="119750"/>
            </a:xfrm>
            <a:custGeom>
              <a:avLst/>
              <a:gdLst/>
              <a:ahLst/>
              <a:cxnLst/>
              <a:rect l="l" t="t" r="r" b="b"/>
              <a:pathLst>
                <a:path w="9337" h="4790" extrusionOk="0">
                  <a:moveTo>
                    <a:pt x="8819" y="0"/>
                  </a:moveTo>
                  <a:cubicBezTo>
                    <a:pt x="8536" y="0"/>
                    <a:pt x="8244" y="109"/>
                    <a:pt x="7982" y="224"/>
                  </a:cubicBezTo>
                  <a:cubicBezTo>
                    <a:pt x="5885" y="1111"/>
                    <a:pt x="3843" y="2110"/>
                    <a:pt x="1867" y="3231"/>
                  </a:cubicBezTo>
                  <a:cubicBezTo>
                    <a:pt x="1368" y="3509"/>
                    <a:pt x="868" y="3808"/>
                    <a:pt x="391" y="4141"/>
                  </a:cubicBezTo>
                  <a:cubicBezTo>
                    <a:pt x="236" y="4230"/>
                    <a:pt x="91" y="4363"/>
                    <a:pt x="47" y="4541"/>
                  </a:cubicBezTo>
                  <a:cubicBezTo>
                    <a:pt x="1" y="4723"/>
                    <a:pt x="99" y="4790"/>
                    <a:pt x="271" y="4790"/>
                  </a:cubicBezTo>
                  <a:cubicBezTo>
                    <a:pt x="718" y="4790"/>
                    <a:pt x="1661" y="4335"/>
                    <a:pt x="1845" y="4263"/>
                  </a:cubicBezTo>
                  <a:cubicBezTo>
                    <a:pt x="2588" y="3986"/>
                    <a:pt x="3321" y="3708"/>
                    <a:pt x="4053" y="3398"/>
                  </a:cubicBezTo>
                  <a:cubicBezTo>
                    <a:pt x="5507" y="2809"/>
                    <a:pt x="6939" y="2144"/>
                    <a:pt x="8304" y="1333"/>
                  </a:cubicBezTo>
                  <a:cubicBezTo>
                    <a:pt x="8670" y="1111"/>
                    <a:pt x="9059" y="845"/>
                    <a:pt x="9258" y="457"/>
                  </a:cubicBezTo>
                  <a:cubicBezTo>
                    <a:pt x="9303" y="379"/>
                    <a:pt x="9336" y="268"/>
                    <a:pt x="9281" y="168"/>
                  </a:cubicBezTo>
                  <a:cubicBezTo>
                    <a:pt x="9247" y="102"/>
                    <a:pt x="9170" y="68"/>
                    <a:pt x="9114" y="46"/>
                  </a:cubicBezTo>
                  <a:cubicBezTo>
                    <a:pt x="9018" y="14"/>
                    <a:pt x="8919" y="0"/>
                    <a:pt x="8819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" name="Google Shape;52;p2"/>
            <p:cNvSpPr/>
            <p:nvPr/>
          </p:nvSpPr>
          <p:spPr>
            <a:xfrm>
              <a:off x="5682775" y="3781575"/>
              <a:ext cx="94225" cy="44450"/>
            </a:xfrm>
            <a:custGeom>
              <a:avLst/>
              <a:gdLst/>
              <a:ahLst/>
              <a:cxnLst/>
              <a:rect l="l" t="t" r="r" b="b"/>
              <a:pathLst>
                <a:path w="3769" h="1778" extrusionOk="0">
                  <a:moveTo>
                    <a:pt x="3284" y="1"/>
                  </a:moveTo>
                  <a:cubicBezTo>
                    <a:pt x="3263" y="1"/>
                    <a:pt x="3241" y="2"/>
                    <a:pt x="3219" y="4"/>
                  </a:cubicBezTo>
                  <a:lnTo>
                    <a:pt x="3163" y="4"/>
                  </a:lnTo>
                  <a:cubicBezTo>
                    <a:pt x="2408" y="92"/>
                    <a:pt x="1676" y="281"/>
                    <a:pt x="988" y="636"/>
                  </a:cubicBezTo>
                  <a:cubicBezTo>
                    <a:pt x="655" y="780"/>
                    <a:pt x="300" y="1025"/>
                    <a:pt x="78" y="1324"/>
                  </a:cubicBezTo>
                  <a:cubicBezTo>
                    <a:pt x="56" y="1369"/>
                    <a:pt x="11" y="1424"/>
                    <a:pt x="11" y="1480"/>
                  </a:cubicBezTo>
                  <a:cubicBezTo>
                    <a:pt x="0" y="1580"/>
                    <a:pt x="78" y="1668"/>
                    <a:pt x="178" y="1713"/>
                  </a:cubicBezTo>
                  <a:cubicBezTo>
                    <a:pt x="287" y="1759"/>
                    <a:pt x="403" y="1777"/>
                    <a:pt x="521" y="1777"/>
                  </a:cubicBezTo>
                  <a:cubicBezTo>
                    <a:pt x="858" y="1777"/>
                    <a:pt x="1214" y="1628"/>
                    <a:pt x="1509" y="1546"/>
                  </a:cubicBezTo>
                  <a:cubicBezTo>
                    <a:pt x="1965" y="1424"/>
                    <a:pt x="2431" y="1224"/>
                    <a:pt x="2841" y="991"/>
                  </a:cubicBezTo>
                  <a:cubicBezTo>
                    <a:pt x="3074" y="858"/>
                    <a:pt x="3341" y="725"/>
                    <a:pt x="3518" y="525"/>
                  </a:cubicBezTo>
                  <a:cubicBezTo>
                    <a:pt x="3769" y="243"/>
                    <a:pt x="3617" y="1"/>
                    <a:pt x="3284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53" name="Google Shape;53;p2"/>
          <p:cNvGrpSpPr/>
          <p:nvPr/>
        </p:nvGrpSpPr>
        <p:grpSpPr>
          <a:xfrm rot="543998">
            <a:off x="8235971" y="2712804"/>
            <a:ext cx="1155509" cy="1746847"/>
            <a:chOff x="4682275" y="3383700"/>
            <a:chExt cx="380700" cy="575525"/>
          </a:xfrm>
        </p:grpSpPr>
        <p:sp>
          <p:nvSpPr>
            <p:cNvPr id="54" name="Google Shape;54;p2"/>
            <p:cNvSpPr/>
            <p:nvPr/>
          </p:nvSpPr>
          <p:spPr>
            <a:xfrm>
              <a:off x="4682275" y="3529900"/>
              <a:ext cx="380700" cy="429325"/>
            </a:xfrm>
            <a:custGeom>
              <a:avLst/>
              <a:gdLst/>
              <a:ahLst/>
              <a:cxnLst/>
              <a:rect l="l" t="t" r="r" b="b"/>
              <a:pathLst>
                <a:path w="15228" h="17173" extrusionOk="0">
                  <a:moveTo>
                    <a:pt x="7910" y="0"/>
                  </a:moveTo>
                  <a:cubicBezTo>
                    <a:pt x="7096" y="0"/>
                    <a:pt x="6422" y="573"/>
                    <a:pt x="5604" y="573"/>
                  </a:cubicBezTo>
                  <a:cubicBezTo>
                    <a:pt x="5579" y="573"/>
                    <a:pt x="5553" y="572"/>
                    <a:pt x="5528" y="571"/>
                  </a:cubicBezTo>
                  <a:cubicBezTo>
                    <a:pt x="4851" y="549"/>
                    <a:pt x="4229" y="227"/>
                    <a:pt x="3552" y="216"/>
                  </a:cubicBezTo>
                  <a:cubicBezTo>
                    <a:pt x="3528" y="215"/>
                    <a:pt x="3504" y="215"/>
                    <a:pt x="3480" y="215"/>
                  </a:cubicBezTo>
                  <a:cubicBezTo>
                    <a:pt x="1251" y="215"/>
                    <a:pt x="565" y="2764"/>
                    <a:pt x="389" y="4411"/>
                  </a:cubicBezTo>
                  <a:cubicBezTo>
                    <a:pt x="1" y="7951"/>
                    <a:pt x="811" y="11724"/>
                    <a:pt x="1910" y="15098"/>
                  </a:cubicBezTo>
                  <a:cubicBezTo>
                    <a:pt x="2054" y="15509"/>
                    <a:pt x="2187" y="15930"/>
                    <a:pt x="2498" y="16263"/>
                  </a:cubicBezTo>
                  <a:cubicBezTo>
                    <a:pt x="2841" y="16650"/>
                    <a:pt x="3365" y="16836"/>
                    <a:pt x="3899" y="16836"/>
                  </a:cubicBezTo>
                  <a:cubicBezTo>
                    <a:pt x="4436" y="16836"/>
                    <a:pt x="4983" y="16647"/>
                    <a:pt x="5361" y="16285"/>
                  </a:cubicBezTo>
                  <a:cubicBezTo>
                    <a:pt x="5739" y="15941"/>
                    <a:pt x="6072" y="15420"/>
                    <a:pt x="6604" y="15420"/>
                  </a:cubicBezTo>
                  <a:cubicBezTo>
                    <a:pt x="6615" y="15419"/>
                    <a:pt x="6625" y="15419"/>
                    <a:pt x="6635" y="15419"/>
                  </a:cubicBezTo>
                  <a:cubicBezTo>
                    <a:pt x="7183" y="15419"/>
                    <a:pt x="7510" y="15993"/>
                    <a:pt x="7892" y="16385"/>
                  </a:cubicBezTo>
                  <a:cubicBezTo>
                    <a:pt x="8375" y="16903"/>
                    <a:pt x="9087" y="17173"/>
                    <a:pt x="9813" y="17173"/>
                  </a:cubicBezTo>
                  <a:cubicBezTo>
                    <a:pt x="10020" y="17173"/>
                    <a:pt x="10229" y="17151"/>
                    <a:pt x="10433" y="17107"/>
                  </a:cubicBezTo>
                  <a:cubicBezTo>
                    <a:pt x="11909" y="16785"/>
                    <a:pt x="12397" y="14865"/>
                    <a:pt x="12886" y="13722"/>
                  </a:cubicBezTo>
                  <a:cubicBezTo>
                    <a:pt x="13618" y="11957"/>
                    <a:pt x="14317" y="10126"/>
                    <a:pt x="14739" y="8284"/>
                  </a:cubicBezTo>
                  <a:cubicBezTo>
                    <a:pt x="14994" y="7119"/>
                    <a:pt x="15227" y="5831"/>
                    <a:pt x="15172" y="4566"/>
                  </a:cubicBezTo>
                  <a:cubicBezTo>
                    <a:pt x="15127" y="3678"/>
                    <a:pt x="14950" y="2801"/>
                    <a:pt x="14539" y="2002"/>
                  </a:cubicBezTo>
                  <a:cubicBezTo>
                    <a:pt x="14206" y="1348"/>
                    <a:pt x="13663" y="726"/>
                    <a:pt x="12908" y="560"/>
                  </a:cubicBezTo>
                  <a:cubicBezTo>
                    <a:pt x="12769" y="531"/>
                    <a:pt x="12629" y="519"/>
                    <a:pt x="12488" y="519"/>
                  </a:cubicBezTo>
                  <a:cubicBezTo>
                    <a:pt x="11760" y="519"/>
                    <a:pt x="11015" y="844"/>
                    <a:pt x="10298" y="844"/>
                  </a:cubicBezTo>
                  <a:cubicBezTo>
                    <a:pt x="10093" y="844"/>
                    <a:pt x="9889" y="817"/>
                    <a:pt x="9689" y="748"/>
                  </a:cubicBezTo>
                  <a:cubicBezTo>
                    <a:pt x="9212" y="582"/>
                    <a:pt x="8846" y="193"/>
                    <a:pt x="8358" y="60"/>
                  </a:cubicBezTo>
                  <a:cubicBezTo>
                    <a:pt x="8203" y="18"/>
                    <a:pt x="8054" y="0"/>
                    <a:pt x="791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" name="Google Shape;55;p2"/>
            <p:cNvSpPr/>
            <p:nvPr/>
          </p:nvSpPr>
          <p:spPr>
            <a:xfrm>
              <a:off x="4915900" y="3555250"/>
              <a:ext cx="78825" cy="392075"/>
            </a:xfrm>
            <a:custGeom>
              <a:avLst/>
              <a:gdLst/>
              <a:ahLst/>
              <a:cxnLst/>
              <a:rect l="l" t="t" r="r" b="b"/>
              <a:pathLst>
                <a:path w="3153" h="15683" fill="none" extrusionOk="0">
                  <a:moveTo>
                    <a:pt x="3152" y="1"/>
                  </a:moveTo>
                  <a:cubicBezTo>
                    <a:pt x="2731" y="5328"/>
                    <a:pt x="1676" y="10599"/>
                    <a:pt x="0" y="1568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" name="Google Shape;56;p2"/>
            <p:cNvSpPr/>
            <p:nvPr/>
          </p:nvSpPr>
          <p:spPr>
            <a:xfrm>
              <a:off x="4763300" y="3571900"/>
              <a:ext cx="23875" cy="338800"/>
            </a:xfrm>
            <a:custGeom>
              <a:avLst/>
              <a:gdLst/>
              <a:ahLst/>
              <a:cxnLst/>
              <a:rect l="l" t="t" r="r" b="b"/>
              <a:pathLst>
                <a:path w="955" h="13552" fill="none" extrusionOk="0">
                  <a:moveTo>
                    <a:pt x="877" y="1"/>
                  </a:moveTo>
                  <a:cubicBezTo>
                    <a:pt x="1" y="4473"/>
                    <a:pt x="34" y="9101"/>
                    <a:pt x="955" y="13551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" name="Google Shape;57;p2"/>
            <p:cNvSpPr/>
            <p:nvPr/>
          </p:nvSpPr>
          <p:spPr>
            <a:xfrm>
              <a:off x="4803800" y="3710625"/>
              <a:ext cx="8350" cy="129325"/>
            </a:xfrm>
            <a:custGeom>
              <a:avLst/>
              <a:gdLst/>
              <a:ahLst/>
              <a:cxnLst/>
              <a:rect l="l" t="t" r="r" b="b"/>
              <a:pathLst>
                <a:path w="334" h="5173" fill="none" extrusionOk="0">
                  <a:moveTo>
                    <a:pt x="167" y="1"/>
                  </a:moveTo>
                  <a:cubicBezTo>
                    <a:pt x="1" y="1721"/>
                    <a:pt x="56" y="3474"/>
                    <a:pt x="334" y="517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" name="Google Shape;58;p2"/>
            <p:cNvSpPr/>
            <p:nvPr/>
          </p:nvSpPr>
          <p:spPr>
            <a:xfrm>
              <a:off x="4705025" y="3629350"/>
              <a:ext cx="39425" cy="165425"/>
            </a:xfrm>
            <a:custGeom>
              <a:avLst/>
              <a:gdLst/>
              <a:ahLst/>
              <a:cxnLst/>
              <a:rect l="l" t="t" r="r" b="b"/>
              <a:pathLst>
                <a:path w="1577" h="6617" extrusionOk="0">
                  <a:moveTo>
                    <a:pt x="616" y="1"/>
                  </a:moveTo>
                  <a:cubicBezTo>
                    <a:pt x="544" y="1"/>
                    <a:pt x="470" y="30"/>
                    <a:pt x="401" y="100"/>
                  </a:cubicBezTo>
                  <a:cubicBezTo>
                    <a:pt x="256" y="255"/>
                    <a:pt x="223" y="477"/>
                    <a:pt x="190" y="699"/>
                  </a:cubicBezTo>
                  <a:cubicBezTo>
                    <a:pt x="1" y="2453"/>
                    <a:pt x="79" y="4261"/>
                    <a:pt x="434" y="6015"/>
                  </a:cubicBezTo>
                  <a:cubicBezTo>
                    <a:pt x="456" y="6170"/>
                    <a:pt x="500" y="6326"/>
                    <a:pt x="600" y="6470"/>
                  </a:cubicBezTo>
                  <a:cubicBezTo>
                    <a:pt x="680" y="6575"/>
                    <a:pt x="759" y="6617"/>
                    <a:pt x="833" y="6617"/>
                  </a:cubicBezTo>
                  <a:cubicBezTo>
                    <a:pt x="1019" y="6617"/>
                    <a:pt x="1174" y="6354"/>
                    <a:pt x="1222" y="6148"/>
                  </a:cubicBezTo>
                  <a:cubicBezTo>
                    <a:pt x="1577" y="4694"/>
                    <a:pt x="1488" y="3174"/>
                    <a:pt x="1288" y="1698"/>
                  </a:cubicBezTo>
                  <a:cubicBezTo>
                    <a:pt x="1233" y="1243"/>
                    <a:pt x="1188" y="755"/>
                    <a:pt x="1011" y="322"/>
                  </a:cubicBezTo>
                  <a:cubicBezTo>
                    <a:pt x="941" y="159"/>
                    <a:pt x="784" y="1"/>
                    <a:pt x="61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" name="Google Shape;59;p2"/>
            <p:cNvSpPr/>
            <p:nvPr/>
          </p:nvSpPr>
          <p:spPr>
            <a:xfrm>
              <a:off x="4712250" y="3591575"/>
              <a:ext cx="19450" cy="28550"/>
            </a:xfrm>
            <a:custGeom>
              <a:avLst/>
              <a:gdLst/>
              <a:ahLst/>
              <a:cxnLst/>
              <a:rect l="l" t="t" r="r" b="b"/>
              <a:pathLst>
                <a:path w="778" h="1142" extrusionOk="0">
                  <a:moveTo>
                    <a:pt x="431" y="1"/>
                  </a:moveTo>
                  <a:cubicBezTo>
                    <a:pt x="424" y="1"/>
                    <a:pt x="418" y="1"/>
                    <a:pt x="411" y="2"/>
                  </a:cubicBezTo>
                  <a:cubicBezTo>
                    <a:pt x="211" y="24"/>
                    <a:pt x="112" y="212"/>
                    <a:pt x="67" y="379"/>
                  </a:cubicBezTo>
                  <a:cubicBezTo>
                    <a:pt x="45" y="445"/>
                    <a:pt x="34" y="512"/>
                    <a:pt x="23" y="601"/>
                  </a:cubicBezTo>
                  <a:cubicBezTo>
                    <a:pt x="1" y="823"/>
                    <a:pt x="56" y="1056"/>
                    <a:pt x="311" y="1134"/>
                  </a:cubicBezTo>
                  <a:cubicBezTo>
                    <a:pt x="336" y="1139"/>
                    <a:pt x="358" y="1142"/>
                    <a:pt x="380" y="1142"/>
                  </a:cubicBezTo>
                  <a:cubicBezTo>
                    <a:pt x="448" y="1142"/>
                    <a:pt x="505" y="1115"/>
                    <a:pt x="555" y="1056"/>
                  </a:cubicBezTo>
                  <a:cubicBezTo>
                    <a:pt x="766" y="856"/>
                    <a:pt x="777" y="512"/>
                    <a:pt x="722" y="257"/>
                  </a:cubicBezTo>
                  <a:cubicBezTo>
                    <a:pt x="690" y="109"/>
                    <a:pt x="568" y="1"/>
                    <a:pt x="43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" name="Google Shape;60;p2"/>
            <p:cNvSpPr/>
            <p:nvPr/>
          </p:nvSpPr>
          <p:spPr>
            <a:xfrm>
              <a:off x="4874825" y="3383700"/>
              <a:ext cx="59125" cy="159900"/>
            </a:xfrm>
            <a:custGeom>
              <a:avLst/>
              <a:gdLst/>
              <a:ahLst/>
              <a:cxnLst/>
              <a:rect l="l" t="t" r="r" b="b"/>
              <a:pathLst>
                <a:path w="2365" h="6396" extrusionOk="0">
                  <a:moveTo>
                    <a:pt x="1550" y="1"/>
                  </a:moveTo>
                  <a:cubicBezTo>
                    <a:pt x="1419" y="1"/>
                    <a:pt x="1291" y="15"/>
                    <a:pt x="1188" y="38"/>
                  </a:cubicBezTo>
                  <a:cubicBezTo>
                    <a:pt x="966" y="82"/>
                    <a:pt x="800" y="337"/>
                    <a:pt x="689" y="648"/>
                  </a:cubicBezTo>
                  <a:cubicBezTo>
                    <a:pt x="256" y="1824"/>
                    <a:pt x="68" y="3134"/>
                    <a:pt x="23" y="4388"/>
                  </a:cubicBezTo>
                  <a:cubicBezTo>
                    <a:pt x="1" y="4821"/>
                    <a:pt x="1" y="5254"/>
                    <a:pt x="34" y="5686"/>
                  </a:cubicBezTo>
                  <a:cubicBezTo>
                    <a:pt x="45" y="5808"/>
                    <a:pt x="12" y="6208"/>
                    <a:pt x="90" y="6319"/>
                  </a:cubicBezTo>
                  <a:cubicBezTo>
                    <a:pt x="122" y="6351"/>
                    <a:pt x="338" y="6396"/>
                    <a:pt x="456" y="6396"/>
                  </a:cubicBezTo>
                  <a:cubicBezTo>
                    <a:pt x="500" y="6396"/>
                    <a:pt x="531" y="6389"/>
                    <a:pt x="534" y="6374"/>
                  </a:cubicBezTo>
                  <a:cubicBezTo>
                    <a:pt x="855" y="5076"/>
                    <a:pt x="1200" y="3778"/>
                    <a:pt x="1599" y="2490"/>
                  </a:cubicBezTo>
                  <a:cubicBezTo>
                    <a:pt x="1799" y="1858"/>
                    <a:pt x="2043" y="1214"/>
                    <a:pt x="2232" y="581"/>
                  </a:cubicBezTo>
                  <a:cubicBezTo>
                    <a:pt x="2365" y="132"/>
                    <a:pt x="1942" y="1"/>
                    <a:pt x="1550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" name="Google Shape;61;p2"/>
            <p:cNvSpPr/>
            <p:nvPr/>
          </p:nvSpPr>
          <p:spPr>
            <a:xfrm>
              <a:off x="4810200" y="3509975"/>
              <a:ext cx="137625" cy="70925"/>
            </a:xfrm>
            <a:custGeom>
              <a:avLst/>
              <a:gdLst/>
              <a:ahLst/>
              <a:cxnLst/>
              <a:rect l="l" t="t" r="r" b="b"/>
              <a:pathLst>
                <a:path w="5505" h="2837" extrusionOk="0">
                  <a:moveTo>
                    <a:pt x="2854" y="1"/>
                  </a:moveTo>
                  <a:cubicBezTo>
                    <a:pt x="2450" y="1"/>
                    <a:pt x="2045" y="85"/>
                    <a:pt x="1676" y="247"/>
                  </a:cubicBezTo>
                  <a:cubicBezTo>
                    <a:pt x="1077" y="491"/>
                    <a:pt x="577" y="968"/>
                    <a:pt x="300" y="1634"/>
                  </a:cubicBezTo>
                  <a:cubicBezTo>
                    <a:pt x="0" y="2367"/>
                    <a:pt x="622" y="2589"/>
                    <a:pt x="1276" y="2711"/>
                  </a:cubicBezTo>
                  <a:cubicBezTo>
                    <a:pt x="1731" y="2793"/>
                    <a:pt x="2192" y="2836"/>
                    <a:pt x="2651" y="2836"/>
                  </a:cubicBezTo>
                  <a:cubicBezTo>
                    <a:pt x="3370" y="2836"/>
                    <a:pt x="4084" y="2730"/>
                    <a:pt x="4761" y="2500"/>
                  </a:cubicBezTo>
                  <a:cubicBezTo>
                    <a:pt x="5505" y="2256"/>
                    <a:pt x="5394" y="1601"/>
                    <a:pt x="5005" y="1057"/>
                  </a:cubicBezTo>
                  <a:cubicBezTo>
                    <a:pt x="4479" y="339"/>
                    <a:pt x="3667" y="1"/>
                    <a:pt x="285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62" name="Google Shape;62;p2"/>
          <p:cNvGrpSpPr/>
          <p:nvPr/>
        </p:nvGrpSpPr>
        <p:grpSpPr>
          <a:xfrm>
            <a:off x="4995654" y="4428312"/>
            <a:ext cx="1850668" cy="1136666"/>
            <a:chOff x="5723275" y="2255625"/>
            <a:chExt cx="562975" cy="345775"/>
          </a:xfrm>
        </p:grpSpPr>
        <p:sp>
          <p:nvSpPr>
            <p:cNvPr id="63" name="Google Shape;63;p2"/>
            <p:cNvSpPr/>
            <p:nvPr/>
          </p:nvSpPr>
          <p:spPr>
            <a:xfrm>
              <a:off x="5723275" y="2284000"/>
              <a:ext cx="559075" cy="317400"/>
            </a:xfrm>
            <a:custGeom>
              <a:avLst/>
              <a:gdLst/>
              <a:ahLst/>
              <a:cxnLst/>
              <a:rect l="l" t="t" r="r" b="b"/>
              <a:pathLst>
                <a:path w="22363" h="12696" extrusionOk="0">
                  <a:moveTo>
                    <a:pt x="1865" y="0"/>
                  </a:moveTo>
                  <a:cubicBezTo>
                    <a:pt x="1532" y="0"/>
                    <a:pt x="1177" y="0"/>
                    <a:pt x="844" y="11"/>
                  </a:cubicBezTo>
                  <a:cubicBezTo>
                    <a:pt x="0" y="33"/>
                    <a:pt x="145" y="577"/>
                    <a:pt x="256" y="1276"/>
                  </a:cubicBezTo>
                  <a:cubicBezTo>
                    <a:pt x="1010" y="6126"/>
                    <a:pt x="4528" y="10499"/>
                    <a:pt x="9212" y="12097"/>
                  </a:cubicBezTo>
                  <a:cubicBezTo>
                    <a:pt x="10364" y="12489"/>
                    <a:pt x="11596" y="12695"/>
                    <a:pt x="12826" y="12695"/>
                  </a:cubicBezTo>
                  <a:cubicBezTo>
                    <a:pt x="15077" y="12695"/>
                    <a:pt x="17318" y="12002"/>
                    <a:pt x="19033" y="10488"/>
                  </a:cubicBezTo>
                  <a:cubicBezTo>
                    <a:pt x="20132" y="9522"/>
                    <a:pt x="21031" y="8324"/>
                    <a:pt x="21852" y="7103"/>
                  </a:cubicBezTo>
                  <a:cubicBezTo>
                    <a:pt x="22074" y="6748"/>
                    <a:pt x="22363" y="6304"/>
                    <a:pt x="22318" y="5938"/>
                  </a:cubicBezTo>
                  <a:cubicBezTo>
                    <a:pt x="22307" y="5838"/>
                    <a:pt x="22241" y="5771"/>
                    <a:pt x="22174" y="5693"/>
                  </a:cubicBezTo>
                  <a:cubicBezTo>
                    <a:pt x="21697" y="5238"/>
                    <a:pt x="21031" y="4961"/>
                    <a:pt x="20432" y="4695"/>
                  </a:cubicBezTo>
                  <a:cubicBezTo>
                    <a:pt x="18867" y="3995"/>
                    <a:pt x="17191" y="3518"/>
                    <a:pt x="15549" y="3008"/>
                  </a:cubicBezTo>
                  <a:cubicBezTo>
                    <a:pt x="13263" y="2275"/>
                    <a:pt x="10976" y="1476"/>
                    <a:pt x="8646" y="910"/>
                  </a:cubicBezTo>
                  <a:cubicBezTo>
                    <a:pt x="6426" y="366"/>
                    <a:pt x="4140" y="11"/>
                    <a:pt x="1865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" name="Google Shape;64;p2"/>
            <p:cNvSpPr/>
            <p:nvPr/>
          </p:nvSpPr>
          <p:spPr>
            <a:xfrm>
              <a:off x="5723550" y="2255625"/>
              <a:ext cx="562700" cy="207600"/>
            </a:xfrm>
            <a:custGeom>
              <a:avLst/>
              <a:gdLst/>
              <a:ahLst/>
              <a:cxnLst/>
              <a:rect l="l" t="t" r="r" b="b"/>
              <a:pathLst>
                <a:path w="22508" h="8304" extrusionOk="0">
                  <a:moveTo>
                    <a:pt x="4600" y="1"/>
                  </a:moveTo>
                  <a:cubicBezTo>
                    <a:pt x="4491" y="1"/>
                    <a:pt x="4382" y="2"/>
                    <a:pt x="4273" y="3"/>
                  </a:cubicBezTo>
                  <a:cubicBezTo>
                    <a:pt x="4085" y="3"/>
                    <a:pt x="3885" y="25"/>
                    <a:pt x="3696" y="25"/>
                  </a:cubicBezTo>
                  <a:cubicBezTo>
                    <a:pt x="2864" y="59"/>
                    <a:pt x="1898" y="48"/>
                    <a:pt x="1110" y="325"/>
                  </a:cubicBezTo>
                  <a:cubicBezTo>
                    <a:pt x="544" y="514"/>
                    <a:pt x="1" y="1046"/>
                    <a:pt x="145" y="1690"/>
                  </a:cubicBezTo>
                  <a:cubicBezTo>
                    <a:pt x="289" y="2389"/>
                    <a:pt x="1166" y="2878"/>
                    <a:pt x="1721" y="3244"/>
                  </a:cubicBezTo>
                  <a:cubicBezTo>
                    <a:pt x="2520" y="3765"/>
                    <a:pt x="3352" y="4220"/>
                    <a:pt x="4196" y="4642"/>
                  </a:cubicBezTo>
                  <a:cubicBezTo>
                    <a:pt x="7492" y="6251"/>
                    <a:pt x="11032" y="7350"/>
                    <a:pt x="14650" y="7927"/>
                  </a:cubicBezTo>
                  <a:cubicBezTo>
                    <a:pt x="15963" y="8134"/>
                    <a:pt x="17301" y="8303"/>
                    <a:pt x="18637" y="8303"/>
                  </a:cubicBezTo>
                  <a:cubicBezTo>
                    <a:pt x="19095" y="8303"/>
                    <a:pt x="19553" y="8283"/>
                    <a:pt x="20010" y="8238"/>
                  </a:cubicBezTo>
                  <a:cubicBezTo>
                    <a:pt x="20665" y="8160"/>
                    <a:pt x="21697" y="8138"/>
                    <a:pt x="22119" y="7550"/>
                  </a:cubicBezTo>
                  <a:cubicBezTo>
                    <a:pt x="22507" y="6995"/>
                    <a:pt x="22196" y="6273"/>
                    <a:pt x="21775" y="5852"/>
                  </a:cubicBezTo>
                  <a:cubicBezTo>
                    <a:pt x="20310" y="4365"/>
                    <a:pt x="18345" y="3333"/>
                    <a:pt x="16437" y="2545"/>
                  </a:cubicBezTo>
                  <a:cubicBezTo>
                    <a:pt x="12752" y="989"/>
                    <a:pt x="8605" y="1"/>
                    <a:pt x="460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" name="Google Shape;65;p2"/>
            <p:cNvSpPr/>
            <p:nvPr/>
          </p:nvSpPr>
          <p:spPr>
            <a:xfrm>
              <a:off x="5750475" y="2265375"/>
              <a:ext cx="507750" cy="180800"/>
            </a:xfrm>
            <a:custGeom>
              <a:avLst/>
              <a:gdLst/>
              <a:ahLst/>
              <a:cxnLst/>
              <a:rect l="l" t="t" r="r" b="b"/>
              <a:pathLst>
                <a:path w="20310" h="7232" extrusionOk="0">
                  <a:moveTo>
                    <a:pt x="3268" y="1"/>
                  </a:moveTo>
                  <a:cubicBezTo>
                    <a:pt x="2466" y="1"/>
                    <a:pt x="1645" y="62"/>
                    <a:pt x="943" y="312"/>
                  </a:cubicBezTo>
                  <a:cubicBezTo>
                    <a:pt x="522" y="445"/>
                    <a:pt x="0" y="756"/>
                    <a:pt x="78" y="1267"/>
                  </a:cubicBezTo>
                  <a:cubicBezTo>
                    <a:pt x="167" y="1700"/>
                    <a:pt x="577" y="2044"/>
                    <a:pt x="899" y="2310"/>
                  </a:cubicBezTo>
                  <a:cubicBezTo>
                    <a:pt x="1631" y="2887"/>
                    <a:pt x="2475" y="3320"/>
                    <a:pt x="3307" y="3753"/>
                  </a:cubicBezTo>
                  <a:cubicBezTo>
                    <a:pt x="6159" y="5218"/>
                    <a:pt x="9234" y="6194"/>
                    <a:pt x="12374" y="6771"/>
                  </a:cubicBezTo>
                  <a:cubicBezTo>
                    <a:pt x="12430" y="6782"/>
                    <a:pt x="12485" y="6782"/>
                    <a:pt x="12541" y="6805"/>
                  </a:cubicBezTo>
                  <a:cubicBezTo>
                    <a:pt x="12763" y="6838"/>
                    <a:pt x="12985" y="6882"/>
                    <a:pt x="13207" y="6916"/>
                  </a:cubicBezTo>
                  <a:cubicBezTo>
                    <a:pt x="14318" y="7094"/>
                    <a:pt x="15454" y="7231"/>
                    <a:pt x="16587" y="7231"/>
                  </a:cubicBezTo>
                  <a:cubicBezTo>
                    <a:pt x="17004" y="7231"/>
                    <a:pt x="17420" y="7213"/>
                    <a:pt x="17834" y="7171"/>
                  </a:cubicBezTo>
                  <a:cubicBezTo>
                    <a:pt x="18323" y="7126"/>
                    <a:pt x="19222" y="7027"/>
                    <a:pt x="19766" y="6694"/>
                  </a:cubicBezTo>
                  <a:cubicBezTo>
                    <a:pt x="20265" y="6372"/>
                    <a:pt x="20309" y="5861"/>
                    <a:pt x="19921" y="5440"/>
                  </a:cubicBezTo>
                  <a:cubicBezTo>
                    <a:pt x="18656" y="4052"/>
                    <a:pt x="16958" y="3131"/>
                    <a:pt x="15260" y="2421"/>
                  </a:cubicBezTo>
                  <a:cubicBezTo>
                    <a:pt x="11853" y="989"/>
                    <a:pt x="8235" y="168"/>
                    <a:pt x="4550" y="35"/>
                  </a:cubicBezTo>
                  <a:cubicBezTo>
                    <a:pt x="4144" y="19"/>
                    <a:pt x="3709" y="1"/>
                    <a:pt x="326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" name="Google Shape;66;p2"/>
            <p:cNvSpPr/>
            <p:nvPr/>
          </p:nvSpPr>
          <p:spPr>
            <a:xfrm>
              <a:off x="5918600" y="2522925"/>
              <a:ext cx="14800" cy="10075"/>
            </a:xfrm>
            <a:custGeom>
              <a:avLst/>
              <a:gdLst/>
              <a:ahLst/>
              <a:cxnLst/>
              <a:rect l="l" t="t" r="r" b="b"/>
              <a:pathLst>
                <a:path w="592" h="403" extrusionOk="0">
                  <a:moveTo>
                    <a:pt x="302" y="1"/>
                  </a:moveTo>
                  <a:cubicBezTo>
                    <a:pt x="138" y="1"/>
                    <a:pt x="0" y="222"/>
                    <a:pt x="167" y="354"/>
                  </a:cubicBezTo>
                  <a:cubicBezTo>
                    <a:pt x="206" y="388"/>
                    <a:pt x="248" y="402"/>
                    <a:pt x="290" y="402"/>
                  </a:cubicBezTo>
                  <a:cubicBezTo>
                    <a:pt x="450" y="402"/>
                    <a:pt x="592" y="186"/>
                    <a:pt x="433" y="54"/>
                  </a:cubicBezTo>
                  <a:cubicBezTo>
                    <a:pt x="391" y="17"/>
                    <a:pt x="346" y="1"/>
                    <a:pt x="30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" name="Google Shape;67;p2"/>
            <p:cNvSpPr/>
            <p:nvPr/>
          </p:nvSpPr>
          <p:spPr>
            <a:xfrm>
              <a:off x="6002400" y="2535350"/>
              <a:ext cx="13325" cy="12800"/>
            </a:xfrm>
            <a:custGeom>
              <a:avLst/>
              <a:gdLst/>
              <a:ahLst/>
              <a:cxnLst/>
              <a:rect l="l" t="t" r="r" b="b"/>
              <a:pathLst>
                <a:path w="533" h="512" extrusionOk="0">
                  <a:moveTo>
                    <a:pt x="255" y="1"/>
                  </a:moveTo>
                  <a:cubicBezTo>
                    <a:pt x="211" y="1"/>
                    <a:pt x="189" y="12"/>
                    <a:pt x="155" y="23"/>
                  </a:cubicBezTo>
                  <a:cubicBezTo>
                    <a:pt x="133" y="45"/>
                    <a:pt x="100" y="56"/>
                    <a:pt x="78" y="79"/>
                  </a:cubicBezTo>
                  <a:cubicBezTo>
                    <a:pt x="55" y="101"/>
                    <a:pt x="44" y="123"/>
                    <a:pt x="33" y="134"/>
                  </a:cubicBezTo>
                  <a:cubicBezTo>
                    <a:pt x="22" y="178"/>
                    <a:pt x="0" y="223"/>
                    <a:pt x="0" y="256"/>
                  </a:cubicBezTo>
                  <a:lnTo>
                    <a:pt x="22" y="334"/>
                  </a:lnTo>
                  <a:cubicBezTo>
                    <a:pt x="33" y="367"/>
                    <a:pt x="55" y="411"/>
                    <a:pt x="89" y="445"/>
                  </a:cubicBezTo>
                  <a:cubicBezTo>
                    <a:pt x="111" y="467"/>
                    <a:pt x="144" y="478"/>
                    <a:pt x="189" y="500"/>
                  </a:cubicBezTo>
                  <a:cubicBezTo>
                    <a:pt x="211" y="511"/>
                    <a:pt x="255" y="511"/>
                    <a:pt x="277" y="511"/>
                  </a:cubicBezTo>
                  <a:cubicBezTo>
                    <a:pt x="322" y="511"/>
                    <a:pt x="355" y="500"/>
                    <a:pt x="377" y="478"/>
                  </a:cubicBezTo>
                  <a:cubicBezTo>
                    <a:pt x="411" y="467"/>
                    <a:pt x="433" y="456"/>
                    <a:pt x="466" y="434"/>
                  </a:cubicBezTo>
                  <a:cubicBezTo>
                    <a:pt x="477" y="400"/>
                    <a:pt x="488" y="389"/>
                    <a:pt x="499" y="378"/>
                  </a:cubicBezTo>
                  <a:cubicBezTo>
                    <a:pt x="522" y="334"/>
                    <a:pt x="533" y="289"/>
                    <a:pt x="533" y="245"/>
                  </a:cubicBezTo>
                  <a:cubicBezTo>
                    <a:pt x="533" y="223"/>
                    <a:pt x="522" y="212"/>
                    <a:pt x="522" y="178"/>
                  </a:cubicBezTo>
                  <a:cubicBezTo>
                    <a:pt x="499" y="134"/>
                    <a:pt x="477" y="101"/>
                    <a:pt x="444" y="67"/>
                  </a:cubicBezTo>
                  <a:cubicBezTo>
                    <a:pt x="422" y="45"/>
                    <a:pt x="388" y="23"/>
                    <a:pt x="355" y="12"/>
                  </a:cubicBezTo>
                  <a:cubicBezTo>
                    <a:pt x="322" y="1"/>
                    <a:pt x="277" y="1"/>
                    <a:pt x="25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" name="Google Shape;68;p2"/>
            <p:cNvSpPr/>
            <p:nvPr/>
          </p:nvSpPr>
          <p:spPr>
            <a:xfrm>
              <a:off x="6053450" y="2512050"/>
              <a:ext cx="9175" cy="8625"/>
            </a:xfrm>
            <a:custGeom>
              <a:avLst/>
              <a:gdLst/>
              <a:ahLst/>
              <a:cxnLst/>
              <a:rect l="l" t="t" r="r" b="b"/>
              <a:pathLst>
                <a:path w="367" h="345" extrusionOk="0">
                  <a:moveTo>
                    <a:pt x="166" y="1"/>
                  </a:moveTo>
                  <a:cubicBezTo>
                    <a:pt x="133" y="1"/>
                    <a:pt x="122" y="12"/>
                    <a:pt x="100" y="12"/>
                  </a:cubicBezTo>
                  <a:cubicBezTo>
                    <a:pt x="67" y="34"/>
                    <a:pt x="56" y="45"/>
                    <a:pt x="44" y="56"/>
                  </a:cubicBezTo>
                  <a:cubicBezTo>
                    <a:pt x="22" y="67"/>
                    <a:pt x="22" y="89"/>
                    <a:pt x="11" y="100"/>
                  </a:cubicBezTo>
                  <a:cubicBezTo>
                    <a:pt x="0" y="123"/>
                    <a:pt x="0" y="156"/>
                    <a:pt x="0" y="178"/>
                  </a:cubicBezTo>
                  <a:cubicBezTo>
                    <a:pt x="0" y="200"/>
                    <a:pt x="0" y="211"/>
                    <a:pt x="11" y="223"/>
                  </a:cubicBezTo>
                  <a:cubicBezTo>
                    <a:pt x="22" y="256"/>
                    <a:pt x="44" y="278"/>
                    <a:pt x="67" y="311"/>
                  </a:cubicBezTo>
                  <a:cubicBezTo>
                    <a:pt x="78" y="322"/>
                    <a:pt x="111" y="334"/>
                    <a:pt x="122" y="334"/>
                  </a:cubicBezTo>
                  <a:cubicBezTo>
                    <a:pt x="155" y="345"/>
                    <a:pt x="166" y="345"/>
                    <a:pt x="189" y="345"/>
                  </a:cubicBezTo>
                  <a:cubicBezTo>
                    <a:pt x="222" y="345"/>
                    <a:pt x="233" y="334"/>
                    <a:pt x="266" y="334"/>
                  </a:cubicBezTo>
                  <a:cubicBezTo>
                    <a:pt x="289" y="322"/>
                    <a:pt x="300" y="311"/>
                    <a:pt x="322" y="289"/>
                  </a:cubicBezTo>
                  <a:cubicBezTo>
                    <a:pt x="322" y="267"/>
                    <a:pt x="333" y="256"/>
                    <a:pt x="344" y="256"/>
                  </a:cubicBezTo>
                  <a:cubicBezTo>
                    <a:pt x="366" y="223"/>
                    <a:pt x="366" y="200"/>
                    <a:pt x="366" y="167"/>
                  </a:cubicBezTo>
                  <a:cubicBezTo>
                    <a:pt x="366" y="156"/>
                    <a:pt x="366" y="145"/>
                    <a:pt x="344" y="123"/>
                  </a:cubicBezTo>
                  <a:cubicBezTo>
                    <a:pt x="333" y="100"/>
                    <a:pt x="322" y="67"/>
                    <a:pt x="289" y="45"/>
                  </a:cubicBezTo>
                  <a:cubicBezTo>
                    <a:pt x="277" y="23"/>
                    <a:pt x="255" y="12"/>
                    <a:pt x="233" y="12"/>
                  </a:cubicBezTo>
                  <a:cubicBezTo>
                    <a:pt x="211" y="1"/>
                    <a:pt x="189" y="1"/>
                    <a:pt x="16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" name="Google Shape;69;p2"/>
            <p:cNvSpPr/>
            <p:nvPr/>
          </p:nvSpPr>
          <p:spPr>
            <a:xfrm>
              <a:off x="6126950" y="2549225"/>
              <a:ext cx="3100" cy="3350"/>
            </a:xfrm>
            <a:custGeom>
              <a:avLst/>
              <a:gdLst/>
              <a:ahLst/>
              <a:cxnLst/>
              <a:rect l="l" t="t" r="r" b="b"/>
              <a:pathLst>
                <a:path w="124" h="134" extrusionOk="0">
                  <a:moveTo>
                    <a:pt x="56" y="1"/>
                  </a:moveTo>
                  <a:cubicBezTo>
                    <a:pt x="34" y="1"/>
                    <a:pt x="12" y="12"/>
                    <a:pt x="1" y="34"/>
                  </a:cubicBezTo>
                  <a:lnTo>
                    <a:pt x="1" y="56"/>
                  </a:lnTo>
                  <a:lnTo>
                    <a:pt x="1" y="67"/>
                  </a:lnTo>
                  <a:lnTo>
                    <a:pt x="1" y="78"/>
                  </a:lnTo>
                  <a:cubicBezTo>
                    <a:pt x="1" y="101"/>
                    <a:pt x="1" y="123"/>
                    <a:pt x="12" y="123"/>
                  </a:cubicBezTo>
                  <a:cubicBezTo>
                    <a:pt x="23" y="134"/>
                    <a:pt x="45" y="134"/>
                    <a:pt x="68" y="134"/>
                  </a:cubicBezTo>
                  <a:cubicBezTo>
                    <a:pt x="90" y="134"/>
                    <a:pt x="101" y="123"/>
                    <a:pt x="101" y="123"/>
                  </a:cubicBezTo>
                  <a:cubicBezTo>
                    <a:pt x="112" y="101"/>
                    <a:pt x="123" y="78"/>
                    <a:pt x="123" y="56"/>
                  </a:cubicBezTo>
                  <a:lnTo>
                    <a:pt x="123" y="34"/>
                  </a:lnTo>
                  <a:cubicBezTo>
                    <a:pt x="123" y="23"/>
                    <a:pt x="112" y="23"/>
                    <a:pt x="112" y="12"/>
                  </a:cubicBezTo>
                  <a:cubicBezTo>
                    <a:pt x="112" y="12"/>
                    <a:pt x="101" y="1"/>
                    <a:pt x="90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" name="Google Shape;70;p2"/>
            <p:cNvSpPr/>
            <p:nvPr/>
          </p:nvSpPr>
          <p:spPr>
            <a:xfrm>
              <a:off x="6147775" y="2506225"/>
              <a:ext cx="8625" cy="8350"/>
            </a:xfrm>
            <a:custGeom>
              <a:avLst/>
              <a:gdLst/>
              <a:ahLst/>
              <a:cxnLst/>
              <a:rect l="l" t="t" r="r" b="b"/>
              <a:pathLst>
                <a:path w="345" h="334" extrusionOk="0">
                  <a:moveTo>
                    <a:pt x="156" y="1"/>
                  </a:moveTo>
                  <a:cubicBezTo>
                    <a:pt x="122" y="1"/>
                    <a:pt x="111" y="1"/>
                    <a:pt x="100" y="12"/>
                  </a:cubicBezTo>
                  <a:cubicBezTo>
                    <a:pt x="67" y="23"/>
                    <a:pt x="56" y="34"/>
                    <a:pt x="45" y="56"/>
                  </a:cubicBezTo>
                  <a:cubicBezTo>
                    <a:pt x="34" y="67"/>
                    <a:pt x="34" y="78"/>
                    <a:pt x="11" y="89"/>
                  </a:cubicBezTo>
                  <a:cubicBezTo>
                    <a:pt x="0" y="123"/>
                    <a:pt x="0" y="145"/>
                    <a:pt x="0" y="178"/>
                  </a:cubicBezTo>
                  <a:cubicBezTo>
                    <a:pt x="0" y="189"/>
                    <a:pt x="0" y="211"/>
                    <a:pt x="11" y="223"/>
                  </a:cubicBezTo>
                  <a:cubicBezTo>
                    <a:pt x="11" y="234"/>
                    <a:pt x="23" y="245"/>
                    <a:pt x="23" y="267"/>
                  </a:cubicBezTo>
                  <a:cubicBezTo>
                    <a:pt x="45" y="278"/>
                    <a:pt x="56" y="300"/>
                    <a:pt x="89" y="300"/>
                  </a:cubicBezTo>
                  <a:cubicBezTo>
                    <a:pt x="100" y="322"/>
                    <a:pt x="111" y="322"/>
                    <a:pt x="122" y="322"/>
                  </a:cubicBezTo>
                  <a:cubicBezTo>
                    <a:pt x="134" y="322"/>
                    <a:pt x="156" y="333"/>
                    <a:pt x="167" y="333"/>
                  </a:cubicBezTo>
                  <a:lnTo>
                    <a:pt x="211" y="333"/>
                  </a:lnTo>
                  <a:cubicBezTo>
                    <a:pt x="222" y="333"/>
                    <a:pt x="233" y="333"/>
                    <a:pt x="244" y="322"/>
                  </a:cubicBezTo>
                  <a:cubicBezTo>
                    <a:pt x="278" y="300"/>
                    <a:pt x="289" y="289"/>
                    <a:pt x="300" y="278"/>
                  </a:cubicBezTo>
                  <a:lnTo>
                    <a:pt x="333" y="234"/>
                  </a:lnTo>
                  <a:cubicBezTo>
                    <a:pt x="333" y="223"/>
                    <a:pt x="344" y="211"/>
                    <a:pt x="344" y="189"/>
                  </a:cubicBezTo>
                  <a:lnTo>
                    <a:pt x="344" y="156"/>
                  </a:lnTo>
                  <a:cubicBezTo>
                    <a:pt x="344" y="134"/>
                    <a:pt x="344" y="123"/>
                    <a:pt x="333" y="112"/>
                  </a:cubicBezTo>
                  <a:cubicBezTo>
                    <a:pt x="333" y="89"/>
                    <a:pt x="322" y="78"/>
                    <a:pt x="322" y="67"/>
                  </a:cubicBezTo>
                  <a:cubicBezTo>
                    <a:pt x="311" y="56"/>
                    <a:pt x="289" y="23"/>
                    <a:pt x="267" y="23"/>
                  </a:cubicBezTo>
                  <a:cubicBezTo>
                    <a:pt x="256" y="12"/>
                    <a:pt x="233" y="12"/>
                    <a:pt x="222" y="12"/>
                  </a:cubicBezTo>
                  <a:cubicBezTo>
                    <a:pt x="211" y="1"/>
                    <a:pt x="178" y="1"/>
                    <a:pt x="15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" name="Google Shape;71;p2"/>
            <p:cNvSpPr/>
            <p:nvPr/>
          </p:nvSpPr>
          <p:spPr>
            <a:xfrm>
              <a:off x="6076750" y="2559600"/>
              <a:ext cx="6675" cy="6800"/>
            </a:xfrm>
            <a:custGeom>
              <a:avLst/>
              <a:gdLst/>
              <a:ahLst/>
              <a:cxnLst/>
              <a:rect l="l" t="t" r="r" b="b"/>
              <a:pathLst>
                <a:path w="267" h="272" extrusionOk="0">
                  <a:moveTo>
                    <a:pt x="119" y="1"/>
                  </a:moveTo>
                  <a:cubicBezTo>
                    <a:pt x="93" y="1"/>
                    <a:pt x="70" y="9"/>
                    <a:pt x="56" y="30"/>
                  </a:cubicBezTo>
                  <a:cubicBezTo>
                    <a:pt x="45" y="41"/>
                    <a:pt x="22" y="52"/>
                    <a:pt x="11" y="85"/>
                  </a:cubicBezTo>
                  <a:cubicBezTo>
                    <a:pt x="0" y="96"/>
                    <a:pt x="0" y="118"/>
                    <a:pt x="0" y="152"/>
                  </a:cubicBezTo>
                  <a:cubicBezTo>
                    <a:pt x="0" y="207"/>
                    <a:pt x="22" y="252"/>
                    <a:pt x="78" y="263"/>
                  </a:cubicBezTo>
                  <a:cubicBezTo>
                    <a:pt x="95" y="268"/>
                    <a:pt x="106" y="271"/>
                    <a:pt x="117" y="271"/>
                  </a:cubicBezTo>
                  <a:cubicBezTo>
                    <a:pt x="128" y="271"/>
                    <a:pt x="139" y="268"/>
                    <a:pt x="156" y="263"/>
                  </a:cubicBezTo>
                  <a:cubicBezTo>
                    <a:pt x="167" y="263"/>
                    <a:pt x="178" y="252"/>
                    <a:pt x="178" y="252"/>
                  </a:cubicBezTo>
                  <a:cubicBezTo>
                    <a:pt x="189" y="229"/>
                    <a:pt x="222" y="218"/>
                    <a:pt x="222" y="196"/>
                  </a:cubicBezTo>
                  <a:cubicBezTo>
                    <a:pt x="267" y="196"/>
                    <a:pt x="267" y="141"/>
                    <a:pt x="233" y="107"/>
                  </a:cubicBezTo>
                  <a:cubicBezTo>
                    <a:pt x="222" y="96"/>
                    <a:pt x="222" y="96"/>
                    <a:pt x="211" y="96"/>
                  </a:cubicBezTo>
                  <a:cubicBezTo>
                    <a:pt x="189" y="96"/>
                    <a:pt x="189" y="107"/>
                    <a:pt x="189" y="130"/>
                  </a:cubicBezTo>
                  <a:lnTo>
                    <a:pt x="122" y="130"/>
                  </a:lnTo>
                  <a:lnTo>
                    <a:pt x="122" y="107"/>
                  </a:lnTo>
                  <a:lnTo>
                    <a:pt x="122" y="96"/>
                  </a:lnTo>
                  <a:lnTo>
                    <a:pt x="133" y="85"/>
                  </a:lnTo>
                  <a:cubicBezTo>
                    <a:pt x="156" y="85"/>
                    <a:pt x="167" y="85"/>
                    <a:pt x="178" y="52"/>
                  </a:cubicBezTo>
                  <a:cubicBezTo>
                    <a:pt x="178" y="41"/>
                    <a:pt x="178" y="30"/>
                    <a:pt x="167" y="7"/>
                  </a:cubicBezTo>
                  <a:cubicBezTo>
                    <a:pt x="150" y="3"/>
                    <a:pt x="134" y="1"/>
                    <a:pt x="11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" name="Google Shape;72;p2"/>
            <p:cNvSpPr/>
            <p:nvPr/>
          </p:nvSpPr>
          <p:spPr>
            <a:xfrm>
              <a:off x="5865875" y="2436300"/>
              <a:ext cx="6700" cy="7525"/>
            </a:xfrm>
            <a:custGeom>
              <a:avLst/>
              <a:gdLst/>
              <a:ahLst/>
              <a:cxnLst/>
              <a:rect l="l" t="t" r="r" b="b"/>
              <a:pathLst>
                <a:path w="268" h="301" extrusionOk="0">
                  <a:moveTo>
                    <a:pt x="78" y="1"/>
                  </a:moveTo>
                  <a:cubicBezTo>
                    <a:pt x="67" y="1"/>
                    <a:pt x="67" y="23"/>
                    <a:pt x="56" y="23"/>
                  </a:cubicBezTo>
                  <a:lnTo>
                    <a:pt x="12" y="56"/>
                  </a:lnTo>
                  <a:cubicBezTo>
                    <a:pt x="1" y="79"/>
                    <a:pt x="1" y="90"/>
                    <a:pt x="1" y="101"/>
                  </a:cubicBezTo>
                  <a:lnTo>
                    <a:pt x="1" y="112"/>
                  </a:lnTo>
                  <a:lnTo>
                    <a:pt x="1" y="134"/>
                  </a:lnTo>
                  <a:lnTo>
                    <a:pt x="1" y="201"/>
                  </a:lnTo>
                  <a:cubicBezTo>
                    <a:pt x="1" y="212"/>
                    <a:pt x="12" y="223"/>
                    <a:pt x="12" y="223"/>
                  </a:cubicBezTo>
                  <a:lnTo>
                    <a:pt x="56" y="267"/>
                  </a:lnTo>
                  <a:cubicBezTo>
                    <a:pt x="67" y="289"/>
                    <a:pt x="78" y="289"/>
                    <a:pt x="78" y="289"/>
                  </a:cubicBezTo>
                  <a:cubicBezTo>
                    <a:pt x="101" y="301"/>
                    <a:pt x="123" y="301"/>
                    <a:pt x="134" y="301"/>
                  </a:cubicBezTo>
                  <a:cubicBezTo>
                    <a:pt x="156" y="301"/>
                    <a:pt x="167" y="301"/>
                    <a:pt x="178" y="289"/>
                  </a:cubicBezTo>
                  <a:cubicBezTo>
                    <a:pt x="189" y="289"/>
                    <a:pt x="212" y="267"/>
                    <a:pt x="212" y="267"/>
                  </a:cubicBezTo>
                  <a:lnTo>
                    <a:pt x="245" y="223"/>
                  </a:lnTo>
                  <a:cubicBezTo>
                    <a:pt x="245" y="231"/>
                    <a:pt x="248" y="234"/>
                    <a:pt x="251" y="234"/>
                  </a:cubicBezTo>
                  <a:cubicBezTo>
                    <a:pt x="258" y="234"/>
                    <a:pt x="267" y="222"/>
                    <a:pt x="267" y="201"/>
                  </a:cubicBezTo>
                  <a:lnTo>
                    <a:pt x="267" y="134"/>
                  </a:lnTo>
                  <a:lnTo>
                    <a:pt x="267" y="112"/>
                  </a:lnTo>
                  <a:lnTo>
                    <a:pt x="245" y="101"/>
                  </a:lnTo>
                  <a:cubicBezTo>
                    <a:pt x="245" y="90"/>
                    <a:pt x="234" y="90"/>
                    <a:pt x="234" y="79"/>
                  </a:cubicBezTo>
                  <a:lnTo>
                    <a:pt x="189" y="34"/>
                  </a:lnTo>
                  <a:cubicBezTo>
                    <a:pt x="178" y="23"/>
                    <a:pt x="178" y="23"/>
                    <a:pt x="167" y="23"/>
                  </a:cubicBezTo>
                  <a:cubicBezTo>
                    <a:pt x="156" y="23"/>
                    <a:pt x="134" y="1"/>
                    <a:pt x="11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" name="Google Shape;73;p2"/>
            <p:cNvSpPr/>
            <p:nvPr/>
          </p:nvSpPr>
          <p:spPr>
            <a:xfrm>
              <a:off x="5840900" y="2487650"/>
              <a:ext cx="8650" cy="6675"/>
            </a:xfrm>
            <a:custGeom>
              <a:avLst/>
              <a:gdLst/>
              <a:ahLst/>
              <a:cxnLst/>
              <a:rect l="l" t="t" r="r" b="b"/>
              <a:pathLst>
                <a:path w="346" h="267" extrusionOk="0">
                  <a:moveTo>
                    <a:pt x="101" y="0"/>
                  </a:moveTo>
                  <a:cubicBezTo>
                    <a:pt x="68" y="22"/>
                    <a:pt x="56" y="33"/>
                    <a:pt x="45" y="44"/>
                  </a:cubicBezTo>
                  <a:cubicBezTo>
                    <a:pt x="23" y="55"/>
                    <a:pt x="23" y="78"/>
                    <a:pt x="12" y="78"/>
                  </a:cubicBezTo>
                  <a:cubicBezTo>
                    <a:pt x="1" y="100"/>
                    <a:pt x="1" y="111"/>
                    <a:pt x="1" y="144"/>
                  </a:cubicBezTo>
                  <a:cubicBezTo>
                    <a:pt x="1" y="155"/>
                    <a:pt x="1" y="189"/>
                    <a:pt x="12" y="200"/>
                  </a:cubicBezTo>
                  <a:cubicBezTo>
                    <a:pt x="12" y="211"/>
                    <a:pt x="23" y="222"/>
                    <a:pt x="45" y="244"/>
                  </a:cubicBezTo>
                  <a:cubicBezTo>
                    <a:pt x="56" y="255"/>
                    <a:pt x="79" y="266"/>
                    <a:pt x="112" y="266"/>
                  </a:cubicBezTo>
                  <a:lnTo>
                    <a:pt x="179" y="266"/>
                  </a:lnTo>
                  <a:cubicBezTo>
                    <a:pt x="190" y="255"/>
                    <a:pt x="212" y="255"/>
                    <a:pt x="234" y="244"/>
                  </a:cubicBezTo>
                  <a:cubicBezTo>
                    <a:pt x="245" y="244"/>
                    <a:pt x="245" y="222"/>
                    <a:pt x="267" y="222"/>
                  </a:cubicBezTo>
                  <a:lnTo>
                    <a:pt x="290" y="222"/>
                  </a:lnTo>
                  <a:cubicBezTo>
                    <a:pt x="301" y="222"/>
                    <a:pt x="301" y="211"/>
                    <a:pt x="323" y="211"/>
                  </a:cubicBezTo>
                  <a:cubicBezTo>
                    <a:pt x="323" y="200"/>
                    <a:pt x="323" y="200"/>
                    <a:pt x="334" y="178"/>
                  </a:cubicBezTo>
                  <a:cubicBezTo>
                    <a:pt x="345" y="144"/>
                    <a:pt x="345" y="100"/>
                    <a:pt x="334" y="78"/>
                  </a:cubicBezTo>
                  <a:cubicBezTo>
                    <a:pt x="334" y="67"/>
                    <a:pt x="323" y="67"/>
                    <a:pt x="323" y="67"/>
                  </a:cubicBezTo>
                  <a:cubicBezTo>
                    <a:pt x="301" y="67"/>
                    <a:pt x="301" y="44"/>
                    <a:pt x="290" y="44"/>
                  </a:cubicBezTo>
                  <a:cubicBezTo>
                    <a:pt x="278" y="44"/>
                    <a:pt x="278" y="44"/>
                    <a:pt x="267" y="33"/>
                  </a:cubicBezTo>
                  <a:lnTo>
                    <a:pt x="245" y="33"/>
                  </a:lnTo>
                  <a:cubicBezTo>
                    <a:pt x="234" y="33"/>
                    <a:pt x="234" y="33"/>
                    <a:pt x="223" y="22"/>
                  </a:cubicBezTo>
                  <a:cubicBezTo>
                    <a:pt x="212" y="22"/>
                    <a:pt x="179" y="0"/>
                    <a:pt x="1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74;p2"/>
            <p:cNvSpPr/>
            <p:nvPr/>
          </p:nvSpPr>
          <p:spPr>
            <a:xfrm>
              <a:off x="5896400" y="2489025"/>
              <a:ext cx="7525" cy="7800"/>
            </a:xfrm>
            <a:custGeom>
              <a:avLst/>
              <a:gdLst/>
              <a:ahLst/>
              <a:cxnLst/>
              <a:rect l="l" t="t" r="r" b="b"/>
              <a:pathLst>
                <a:path w="301" h="312" extrusionOk="0">
                  <a:moveTo>
                    <a:pt x="100" y="0"/>
                  </a:moveTo>
                  <a:cubicBezTo>
                    <a:pt x="78" y="0"/>
                    <a:pt x="67" y="0"/>
                    <a:pt x="56" y="23"/>
                  </a:cubicBezTo>
                  <a:cubicBezTo>
                    <a:pt x="45" y="23"/>
                    <a:pt x="23" y="34"/>
                    <a:pt x="23" y="45"/>
                  </a:cubicBezTo>
                  <a:cubicBezTo>
                    <a:pt x="23" y="67"/>
                    <a:pt x="12" y="67"/>
                    <a:pt x="12" y="78"/>
                  </a:cubicBezTo>
                  <a:cubicBezTo>
                    <a:pt x="1" y="89"/>
                    <a:pt x="1" y="111"/>
                    <a:pt x="1" y="134"/>
                  </a:cubicBezTo>
                  <a:lnTo>
                    <a:pt x="1" y="167"/>
                  </a:lnTo>
                  <a:cubicBezTo>
                    <a:pt x="1" y="189"/>
                    <a:pt x="1" y="200"/>
                    <a:pt x="12" y="211"/>
                  </a:cubicBezTo>
                  <a:cubicBezTo>
                    <a:pt x="12" y="222"/>
                    <a:pt x="23" y="245"/>
                    <a:pt x="23" y="245"/>
                  </a:cubicBezTo>
                  <a:lnTo>
                    <a:pt x="67" y="278"/>
                  </a:lnTo>
                  <a:cubicBezTo>
                    <a:pt x="78" y="300"/>
                    <a:pt x="100" y="300"/>
                    <a:pt x="112" y="300"/>
                  </a:cubicBezTo>
                  <a:cubicBezTo>
                    <a:pt x="123" y="300"/>
                    <a:pt x="134" y="311"/>
                    <a:pt x="156" y="311"/>
                  </a:cubicBezTo>
                  <a:lnTo>
                    <a:pt x="189" y="311"/>
                  </a:lnTo>
                  <a:cubicBezTo>
                    <a:pt x="200" y="311"/>
                    <a:pt x="223" y="311"/>
                    <a:pt x="234" y="300"/>
                  </a:cubicBezTo>
                  <a:cubicBezTo>
                    <a:pt x="245" y="278"/>
                    <a:pt x="267" y="278"/>
                    <a:pt x="278" y="267"/>
                  </a:cubicBezTo>
                  <a:cubicBezTo>
                    <a:pt x="278" y="256"/>
                    <a:pt x="289" y="245"/>
                    <a:pt x="289" y="234"/>
                  </a:cubicBezTo>
                  <a:cubicBezTo>
                    <a:pt x="289" y="211"/>
                    <a:pt x="300" y="200"/>
                    <a:pt x="300" y="189"/>
                  </a:cubicBezTo>
                  <a:lnTo>
                    <a:pt x="300" y="145"/>
                  </a:lnTo>
                  <a:cubicBezTo>
                    <a:pt x="300" y="134"/>
                    <a:pt x="300" y="123"/>
                    <a:pt x="289" y="100"/>
                  </a:cubicBezTo>
                  <a:cubicBezTo>
                    <a:pt x="289" y="89"/>
                    <a:pt x="278" y="78"/>
                    <a:pt x="278" y="78"/>
                  </a:cubicBezTo>
                  <a:lnTo>
                    <a:pt x="234" y="34"/>
                  </a:lnTo>
                  <a:cubicBezTo>
                    <a:pt x="223" y="23"/>
                    <a:pt x="211" y="23"/>
                    <a:pt x="189" y="23"/>
                  </a:cubicBezTo>
                  <a:cubicBezTo>
                    <a:pt x="178" y="0"/>
                    <a:pt x="156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75;p2"/>
            <p:cNvSpPr/>
            <p:nvPr/>
          </p:nvSpPr>
          <p:spPr>
            <a:xfrm>
              <a:off x="5946900" y="2446025"/>
              <a:ext cx="9450" cy="9725"/>
            </a:xfrm>
            <a:custGeom>
              <a:avLst/>
              <a:gdLst/>
              <a:ahLst/>
              <a:cxnLst/>
              <a:rect l="l" t="t" r="r" b="b"/>
              <a:pathLst>
                <a:path w="378" h="389" extrusionOk="0">
                  <a:moveTo>
                    <a:pt x="156" y="0"/>
                  </a:moveTo>
                  <a:cubicBezTo>
                    <a:pt x="145" y="0"/>
                    <a:pt x="134" y="0"/>
                    <a:pt x="111" y="23"/>
                  </a:cubicBezTo>
                  <a:cubicBezTo>
                    <a:pt x="100" y="23"/>
                    <a:pt x="89" y="34"/>
                    <a:pt x="78" y="45"/>
                  </a:cubicBezTo>
                  <a:cubicBezTo>
                    <a:pt x="56" y="67"/>
                    <a:pt x="45" y="78"/>
                    <a:pt x="45" y="89"/>
                  </a:cubicBezTo>
                  <a:cubicBezTo>
                    <a:pt x="34" y="100"/>
                    <a:pt x="34" y="111"/>
                    <a:pt x="23" y="133"/>
                  </a:cubicBezTo>
                  <a:cubicBezTo>
                    <a:pt x="0" y="145"/>
                    <a:pt x="0" y="156"/>
                    <a:pt x="0" y="178"/>
                  </a:cubicBezTo>
                  <a:lnTo>
                    <a:pt x="0" y="222"/>
                  </a:lnTo>
                  <a:cubicBezTo>
                    <a:pt x="0" y="244"/>
                    <a:pt x="0" y="256"/>
                    <a:pt x="23" y="267"/>
                  </a:cubicBezTo>
                  <a:cubicBezTo>
                    <a:pt x="34" y="300"/>
                    <a:pt x="45" y="311"/>
                    <a:pt x="56" y="322"/>
                  </a:cubicBezTo>
                  <a:lnTo>
                    <a:pt x="89" y="355"/>
                  </a:lnTo>
                  <a:cubicBezTo>
                    <a:pt x="111" y="367"/>
                    <a:pt x="134" y="378"/>
                    <a:pt x="156" y="389"/>
                  </a:cubicBezTo>
                  <a:lnTo>
                    <a:pt x="211" y="389"/>
                  </a:lnTo>
                  <a:cubicBezTo>
                    <a:pt x="222" y="389"/>
                    <a:pt x="256" y="378"/>
                    <a:pt x="267" y="367"/>
                  </a:cubicBezTo>
                  <a:cubicBezTo>
                    <a:pt x="300" y="355"/>
                    <a:pt x="311" y="322"/>
                    <a:pt x="322" y="311"/>
                  </a:cubicBezTo>
                  <a:cubicBezTo>
                    <a:pt x="356" y="300"/>
                    <a:pt x="367" y="289"/>
                    <a:pt x="367" y="267"/>
                  </a:cubicBezTo>
                  <a:cubicBezTo>
                    <a:pt x="367" y="256"/>
                    <a:pt x="378" y="244"/>
                    <a:pt x="378" y="222"/>
                  </a:cubicBezTo>
                  <a:lnTo>
                    <a:pt x="378" y="178"/>
                  </a:lnTo>
                  <a:cubicBezTo>
                    <a:pt x="378" y="156"/>
                    <a:pt x="378" y="145"/>
                    <a:pt x="367" y="133"/>
                  </a:cubicBezTo>
                  <a:lnTo>
                    <a:pt x="333" y="89"/>
                  </a:lnTo>
                  <a:cubicBezTo>
                    <a:pt x="322" y="78"/>
                    <a:pt x="311" y="67"/>
                    <a:pt x="311" y="45"/>
                  </a:cubicBezTo>
                  <a:cubicBezTo>
                    <a:pt x="300" y="34"/>
                    <a:pt x="278" y="34"/>
                    <a:pt x="267" y="23"/>
                  </a:cubicBezTo>
                  <a:lnTo>
                    <a:pt x="222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2"/>
            <p:cNvSpPr/>
            <p:nvPr/>
          </p:nvSpPr>
          <p:spPr>
            <a:xfrm>
              <a:off x="5965475" y="2563975"/>
              <a:ext cx="5025" cy="5500"/>
            </a:xfrm>
            <a:custGeom>
              <a:avLst/>
              <a:gdLst/>
              <a:ahLst/>
              <a:cxnLst/>
              <a:rect l="l" t="t" r="r" b="b"/>
              <a:pathLst>
                <a:path w="201" h="220" extrusionOk="0">
                  <a:moveTo>
                    <a:pt x="104" y="0"/>
                  </a:moveTo>
                  <a:cubicBezTo>
                    <a:pt x="98" y="0"/>
                    <a:pt x="93" y="3"/>
                    <a:pt x="90" y="10"/>
                  </a:cubicBezTo>
                  <a:cubicBezTo>
                    <a:pt x="79" y="10"/>
                    <a:pt x="68" y="10"/>
                    <a:pt x="56" y="21"/>
                  </a:cubicBezTo>
                  <a:cubicBezTo>
                    <a:pt x="34" y="21"/>
                    <a:pt x="23" y="32"/>
                    <a:pt x="23" y="43"/>
                  </a:cubicBezTo>
                  <a:cubicBezTo>
                    <a:pt x="23" y="66"/>
                    <a:pt x="12" y="66"/>
                    <a:pt x="12" y="77"/>
                  </a:cubicBezTo>
                  <a:cubicBezTo>
                    <a:pt x="1" y="88"/>
                    <a:pt x="1" y="99"/>
                    <a:pt x="1" y="132"/>
                  </a:cubicBezTo>
                  <a:lnTo>
                    <a:pt x="1" y="154"/>
                  </a:lnTo>
                  <a:cubicBezTo>
                    <a:pt x="1" y="176"/>
                    <a:pt x="12" y="188"/>
                    <a:pt x="23" y="199"/>
                  </a:cubicBezTo>
                  <a:cubicBezTo>
                    <a:pt x="34" y="210"/>
                    <a:pt x="56" y="210"/>
                    <a:pt x="68" y="210"/>
                  </a:cubicBezTo>
                  <a:cubicBezTo>
                    <a:pt x="75" y="210"/>
                    <a:pt x="82" y="220"/>
                    <a:pt x="93" y="220"/>
                  </a:cubicBezTo>
                  <a:cubicBezTo>
                    <a:pt x="98" y="220"/>
                    <a:pt x="105" y="217"/>
                    <a:pt x="112" y="210"/>
                  </a:cubicBezTo>
                  <a:cubicBezTo>
                    <a:pt x="123" y="210"/>
                    <a:pt x="134" y="210"/>
                    <a:pt x="145" y="199"/>
                  </a:cubicBezTo>
                  <a:cubicBezTo>
                    <a:pt x="167" y="199"/>
                    <a:pt x="179" y="188"/>
                    <a:pt x="179" y="176"/>
                  </a:cubicBezTo>
                  <a:cubicBezTo>
                    <a:pt x="179" y="176"/>
                    <a:pt x="190" y="154"/>
                    <a:pt x="190" y="143"/>
                  </a:cubicBezTo>
                  <a:cubicBezTo>
                    <a:pt x="201" y="132"/>
                    <a:pt x="201" y="121"/>
                    <a:pt x="201" y="88"/>
                  </a:cubicBezTo>
                  <a:lnTo>
                    <a:pt x="201" y="66"/>
                  </a:lnTo>
                  <a:cubicBezTo>
                    <a:pt x="201" y="43"/>
                    <a:pt x="190" y="32"/>
                    <a:pt x="179" y="21"/>
                  </a:cubicBezTo>
                  <a:cubicBezTo>
                    <a:pt x="167" y="10"/>
                    <a:pt x="145" y="10"/>
                    <a:pt x="134" y="10"/>
                  </a:cubicBezTo>
                  <a:cubicBezTo>
                    <a:pt x="127" y="10"/>
                    <a:pt x="114" y="0"/>
                    <a:pt x="10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" name="Google Shape;77;p2"/>
            <p:cNvSpPr/>
            <p:nvPr/>
          </p:nvSpPr>
          <p:spPr>
            <a:xfrm>
              <a:off x="5993775" y="2510825"/>
              <a:ext cx="5875" cy="6375"/>
            </a:xfrm>
            <a:custGeom>
              <a:avLst/>
              <a:gdLst/>
              <a:ahLst/>
              <a:cxnLst/>
              <a:rect l="l" t="t" r="r" b="b"/>
              <a:pathLst>
                <a:path w="235" h="255" extrusionOk="0">
                  <a:moveTo>
                    <a:pt x="126" y="0"/>
                  </a:moveTo>
                  <a:cubicBezTo>
                    <a:pt x="121" y="0"/>
                    <a:pt x="116" y="2"/>
                    <a:pt x="112" y="5"/>
                  </a:cubicBezTo>
                  <a:cubicBezTo>
                    <a:pt x="101" y="5"/>
                    <a:pt x="90" y="5"/>
                    <a:pt x="68" y="27"/>
                  </a:cubicBezTo>
                  <a:cubicBezTo>
                    <a:pt x="56" y="27"/>
                    <a:pt x="45" y="39"/>
                    <a:pt x="34" y="50"/>
                  </a:cubicBezTo>
                  <a:cubicBezTo>
                    <a:pt x="34" y="61"/>
                    <a:pt x="12" y="61"/>
                    <a:pt x="12" y="83"/>
                  </a:cubicBezTo>
                  <a:cubicBezTo>
                    <a:pt x="1" y="94"/>
                    <a:pt x="1" y="116"/>
                    <a:pt x="1" y="138"/>
                  </a:cubicBezTo>
                  <a:lnTo>
                    <a:pt x="1" y="161"/>
                  </a:lnTo>
                  <a:cubicBezTo>
                    <a:pt x="12" y="172"/>
                    <a:pt x="12" y="205"/>
                    <a:pt x="45" y="216"/>
                  </a:cubicBezTo>
                  <a:cubicBezTo>
                    <a:pt x="56" y="227"/>
                    <a:pt x="68" y="227"/>
                    <a:pt x="90" y="249"/>
                  </a:cubicBezTo>
                  <a:cubicBezTo>
                    <a:pt x="97" y="249"/>
                    <a:pt x="105" y="254"/>
                    <a:pt x="112" y="254"/>
                  </a:cubicBezTo>
                  <a:cubicBezTo>
                    <a:pt x="116" y="254"/>
                    <a:pt x="119" y="253"/>
                    <a:pt x="123" y="249"/>
                  </a:cubicBezTo>
                  <a:cubicBezTo>
                    <a:pt x="145" y="249"/>
                    <a:pt x="156" y="249"/>
                    <a:pt x="167" y="227"/>
                  </a:cubicBezTo>
                  <a:cubicBezTo>
                    <a:pt x="179" y="227"/>
                    <a:pt x="201" y="216"/>
                    <a:pt x="212" y="205"/>
                  </a:cubicBezTo>
                  <a:cubicBezTo>
                    <a:pt x="223" y="194"/>
                    <a:pt x="223" y="172"/>
                    <a:pt x="223" y="172"/>
                  </a:cubicBezTo>
                  <a:cubicBezTo>
                    <a:pt x="234" y="161"/>
                    <a:pt x="234" y="138"/>
                    <a:pt x="234" y="116"/>
                  </a:cubicBezTo>
                  <a:lnTo>
                    <a:pt x="234" y="94"/>
                  </a:lnTo>
                  <a:cubicBezTo>
                    <a:pt x="223" y="83"/>
                    <a:pt x="223" y="50"/>
                    <a:pt x="201" y="39"/>
                  </a:cubicBezTo>
                  <a:cubicBezTo>
                    <a:pt x="179" y="27"/>
                    <a:pt x="167" y="27"/>
                    <a:pt x="156" y="5"/>
                  </a:cubicBezTo>
                  <a:cubicBezTo>
                    <a:pt x="149" y="5"/>
                    <a:pt x="137" y="0"/>
                    <a:pt x="12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" name="Google Shape;78;p2"/>
            <p:cNvSpPr/>
            <p:nvPr/>
          </p:nvSpPr>
          <p:spPr>
            <a:xfrm>
              <a:off x="5958825" y="2488475"/>
              <a:ext cx="8625" cy="8625"/>
            </a:xfrm>
            <a:custGeom>
              <a:avLst/>
              <a:gdLst/>
              <a:ahLst/>
              <a:cxnLst/>
              <a:rect l="l" t="t" r="r" b="b"/>
              <a:pathLst>
                <a:path w="345" h="345" extrusionOk="0">
                  <a:moveTo>
                    <a:pt x="156" y="0"/>
                  </a:moveTo>
                  <a:cubicBezTo>
                    <a:pt x="134" y="0"/>
                    <a:pt x="123" y="0"/>
                    <a:pt x="112" y="11"/>
                  </a:cubicBezTo>
                  <a:cubicBezTo>
                    <a:pt x="78" y="34"/>
                    <a:pt x="56" y="45"/>
                    <a:pt x="45" y="56"/>
                  </a:cubicBezTo>
                  <a:cubicBezTo>
                    <a:pt x="23" y="67"/>
                    <a:pt x="12" y="100"/>
                    <a:pt x="12" y="111"/>
                  </a:cubicBezTo>
                  <a:cubicBezTo>
                    <a:pt x="1" y="122"/>
                    <a:pt x="1" y="156"/>
                    <a:pt x="1" y="178"/>
                  </a:cubicBezTo>
                  <a:cubicBezTo>
                    <a:pt x="1" y="211"/>
                    <a:pt x="12" y="233"/>
                    <a:pt x="23" y="267"/>
                  </a:cubicBezTo>
                  <a:cubicBezTo>
                    <a:pt x="45" y="289"/>
                    <a:pt x="67" y="311"/>
                    <a:pt x="101" y="322"/>
                  </a:cubicBezTo>
                  <a:cubicBezTo>
                    <a:pt x="112" y="322"/>
                    <a:pt x="123" y="333"/>
                    <a:pt x="123" y="333"/>
                  </a:cubicBezTo>
                  <a:cubicBezTo>
                    <a:pt x="134" y="333"/>
                    <a:pt x="156" y="344"/>
                    <a:pt x="167" y="344"/>
                  </a:cubicBezTo>
                  <a:lnTo>
                    <a:pt x="223" y="344"/>
                  </a:lnTo>
                  <a:cubicBezTo>
                    <a:pt x="234" y="344"/>
                    <a:pt x="245" y="344"/>
                    <a:pt x="267" y="333"/>
                  </a:cubicBezTo>
                  <a:cubicBezTo>
                    <a:pt x="278" y="322"/>
                    <a:pt x="300" y="322"/>
                    <a:pt x="322" y="289"/>
                  </a:cubicBezTo>
                  <a:cubicBezTo>
                    <a:pt x="322" y="278"/>
                    <a:pt x="334" y="267"/>
                    <a:pt x="334" y="256"/>
                  </a:cubicBezTo>
                  <a:cubicBezTo>
                    <a:pt x="334" y="233"/>
                    <a:pt x="345" y="222"/>
                    <a:pt x="345" y="211"/>
                  </a:cubicBezTo>
                  <a:lnTo>
                    <a:pt x="345" y="156"/>
                  </a:lnTo>
                  <a:cubicBezTo>
                    <a:pt x="345" y="145"/>
                    <a:pt x="334" y="111"/>
                    <a:pt x="322" y="100"/>
                  </a:cubicBezTo>
                  <a:cubicBezTo>
                    <a:pt x="322" y="89"/>
                    <a:pt x="300" y="67"/>
                    <a:pt x="300" y="67"/>
                  </a:cubicBezTo>
                  <a:cubicBezTo>
                    <a:pt x="289" y="45"/>
                    <a:pt x="267" y="34"/>
                    <a:pt x="234" y="11"/>
                  </a:cubicBezTo>
                  <a:cubicBezTo>
                    <a:pt x="211" y="0"/>
                    <a:pt x="178" y="0"/>
                    <a:pt x="15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" name="Google Shape;79;p2"/>
            <p:cNvSpPr/>
            <p:nvPr/>
          </p:nvSpPr>
          <p:spPr>
            <a:xfrm>
              <a:off x="5790975" y="2389975"/>
              <a:ext cx="5575" cy="6675"/>
            </a:xfrm>
            <a:custGeom>
              <a:avLst/>
              <a:gdLst/>
              <a:ahLst/>
              <a:cxnLst/>
              <a:rect l="l" t="t" r="r" b="b"/>
              <a:pathLst>
                <a:path w="223" h="267" extrusionOk="0">
                  <a:moveTo>
                    <a:pt x="78" y="1"/>
                  </a:moveTo>
                  <a:cubicBezTo>
                    <a:pt x="67" y="12"/>
                    <a:pt x="45" y="12"/>
                    <a:pt x="23" y="45"/>
                  </a:cubicBezTo>
                  <a:cubicBezTo>
                    <a:pt x="11" y="56"/>
                    <a:pt x="0" y="89"/>
                    <a:pt x="0" y="100"/>
                  </a:cubicBezTo>
                  <a:lnTo>
                    <a:pt x="0" y="156"/>
                  </a:lnTo>
                  <a:cubicBezTo>
                    <a:pt x="0" y="167"/>
                    <a:pt x="11" y="178"/>
                    <a:pt x="11" y="189"/>
                  </a:cubicBezTo>
                  <a:lnTo>
                    <a:pt x="11" y="211"/>
                  </a:lnTo>
                  <a:lnTo>
                    <a:pt x="45" y="234"/>
                  </a:lnTo>
                  <a:lnTo>
                    <a:pt x="56" y="234"/>
                  </a:lnTo>
                  <a:cubicBezTo>
                    <a:pt x="67" y="245"/>
                    <a:pt x="67" y="245"/>
                    <a:pt x="78" y="245"/>
                  </a:cubicBezTo>
                  <a:cubicBezTo>
                    <a:pt x="100" y="245"/>
                    <a:pt x="111" y="267"/>
                    <a:pt x="111" y="267"/>
                  </a:cubicBezTo>
                  <a:lnTo>
                    <a:pt x="167" y="267"/>
                  </a:lnTo>
                  <a:cubicBezTo>
                    <a:pt x="178" y="267"/>
                    <a:pt x="178" y="245"/>
                    <a:pt x="189" y="245"/>
                  </a:cubicBezTo>
                  <a:cubicBezTo>
                    <a:pt x="211" y="245"/>
                    <a:pt x="211" y="234"/>
                    <a:pt x="222" y="222"/>
                  </a:cubicBezTo>
                  <a:lnTo>
                    <a:pt x="222" y="200"/>
                  </a:lnTo>
                  <a:cubicBezTo>
                    <a:pt x="222" y="185"/>
                    <a:pt x="222" y="175"/>
                    <a:pt x="219" y="167"/>
                  </a:cubicBezTo>
                  <a:lnTo>
                    <a:pt x="219" y="167"/>
                  </a:lnTo>
                  <a:cubicBezTo>
                    <a:pt x="220" y="167"/>
                    <a:pt x="221" y="167"/>
                    <a:pt x="222" y="167"/>
                  </a:cubicBezTo>
                  <a:lnTo>
                    <a:pt x="222" y="156"/>
                  </a:lnTo>
                  <a:lnTo>
                    <a:pt x="222" y="134"/>
                  </a:lnTo>
                  <a:lnTo>
                    <a:pt x="222" y="112"/>
                  </a:lnTo>
                  <a:cubicBezTo>
                    <a:pt x="222" y="89"/>
                    <a:pt x="211" y="67"/>
                    <a:pt x="211" y="56"/>
                  </a:cubicBezTo>
                  <a:lnTo>
                    <a:pt x="167" y="12"/>
                  </a:lnTo>
                  <a:cubicBezTo>
                    <a:pt x="156" y="1"/>
                    <a:pt x="134" y="1"/>
                    <a:pt x="12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" name="Google Shape;80;p2"/>
            <p:cNvSpPr/>
            <p:nvPr/>
          </p:nvSpPr>
          <p:spPr>
            <a:xfrm>
              <a:off x="5777375" y="2431875"/>
              <a:ext cx="9450" cy="8075"/>
            </a:xfrm>
            <a:custGeom>
              <a:avLst/>
              <a:gdLst/>
              <a:ahLst/>
              <a:cxnLst/>
              <a:rect l="l" t="t" r="r" b="b"/>
              <a:pathLst>
                <a:path w="378" h="323" extrusionOk="0">
                  <a:moveTo>
                    <a:pt x="112" y="0"/>
                  </a:moveTo>
                  <a:cubicBezTo>
                    <a:pt x="89" y="23"/>
                    <a:pt x="56" y="34"/>
                    <a:pt x="45" y="45"/>
                  </a:cubicBezTo>
                  <a:cubicBezTo>
                    <a:pt x="34" y="56"/>
                    <a:pt x="12" y="89"/>
                    <a:pt x="12" y="100"/>
                  </a:cubicBezTo>
                  <a:cubicBezTo>
                    <a:pt x="1" y="111"/>
                    <a:pt x="1" y="145"/>
                    <a:pt x="1" y="167"/>
                  </a:cubicBezTo>
                  <a:cubicBezTo>
                    <a:pt x="1" y="200"/>
                    <a:pt x="12" y="222"/>
                    <a:pt x="34" y="256"/>
                  </a:cubicBezTo>
                  <a:cubicBezTo>
                    <a:pt x="45" y="278"/>
                    <a:pt x="67" y="300"/>
                    <a:pt x="100" y="311"/>
                  </a:cubicBezTo>
                  <a:cubicBezTo>
                    <a:pt x="123" y="322"/>
                    <a:pt x="156" y="322"/>
                    <a:pt x="178" y="322"/>
                  </a:cubicBezTo>
                  <a:cubicBezTo>
                    <a:pt x="200" y="322"/>
                    <a:pt x="211" y="322"/>
                    <a:pt x="234" y="311"/>
                  </a:cubicBezTo>
                  <a:cubicBezTo>
                    <a:pt x="256" y="311"/>
                    <a:pt x="267" y="311"/>
                    <a:pt x="278" y="289"/>
                  </a:cubicBezTo>
                  <a:cubicBezTo>
                    <a:pt x="289" y="289"/>
                    <a:pt x="311" y="278"/>
                    <a:pt x="311" y="278"/>
                  </a:cubicBezTo>
                  <a:lnTo>
                    <a:pt x="334" y="256"/>
                  </a:lnTo>
                  <a:cubicBezTo>
                    <a:pt x="336" y="258"/>
                    <a:pt x="338" y="260"/>
                    <a:pt x="340" y="260"/>
                  </a:cubicBezTo>
                  <a:cubicBezTo>
                    <a:pt x="346" y="260"/>
                    <a:pt x="350" y="247"/>
                    <a:pt x="367" y="222"/>
                  </a:cubicBezTo>
                  <a:cubicBezTo>
                    <a:pt x="367" y="211"/>
                    <a:pt x="378" y="200"/>
                    <a:pt x="367" y="189"/>
                  </a:cubicBezTo>
                  <a:lnTo>
                    <a:pt x="367" y="145"/>
                  </a:lnTo>
                  <a:cubicBezTo>
                    <a:pt x="367" y="122"/>
                    <a:pt x="367" y="111"/>
                    <a:pt x="345" y="111"/>
                  </a:cubicBezTo>
                  <a:cubicBezTo>
                    <a:pt x="334" y="100"/>
                    <a:pt x="334" y="89"/>
                    <a:pt x="322" y="78"/>
                  </a:cubicBezTo>
                  <a:cubicBezTo>
                    <a:pt x="311" y="56"/>
                    <a:pt x="289" y="56"/>
                    <a:pt x="278" y="45"/>
                  </a:cubicBezTo>
                  <a:cubicBezTo>
                    <a:pt x="256" y="34"/>
                    <a:pt x="234" y="23"/>
                    <a:pt x="20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" name="Google Shape;81;p2"/>
            <p:cNvSpPr/>
            <p:nvPr/>
          </p:nvSpPr>
          <p:spPr>
            <a:xfrm>
              <a:off x="5822050" y="2430475"/>
              <a:ext cx="7500" cy="7525"/>
            </a:xfrm>
            <a:custGeom>
              <a:avLst/>
              <a:gdLst/>
              <a:ahLst/>
              <a:cxnLst/>
              <a:rect l="l" t="t" r="r" b="b"/>
              <a:pathLst>
                <a:path w="300" h="301" extrusionOk="0">
                  <a:moveTo>
                    <a:pt x="134" y="1"/>
                  </a:moveTo>
                  <a:cubicBezTo>
                    <a:pt x="111" y="1"/>
                    <a:pt x="89" y="23"/>
                    <a:pt x="78" y="23"/>
                  </a:cubicBezTo>
                  <a:cubicBezTo>
                    <a:pt x="45" y="34"/>
                    <a:pt x="34" y="45"/>
                    <a:pt x="11" y="79"/>
                  </a:cubicBezTo>
                  <a:cubicBezTo>
                    <a:pt x="11" y="90"/>
                    <a:pt x="0" y="101"/>
                    <a:pt x="0" y="112"/>
                  </a:cubicBezTo>
                  <a:lnTo>
                    <a:pt x="0" y="167"/>
                  </a:lnTo>
                  <a:cubicBezTo>
                    <a:pt x="0" y="189"/>
                    <a:pt x="0" y="201"/>
                    <a:pt x="11" y="201"/>
                  </a:cubicBezTo>
                  <a:cubicBezTo>
                    <a:pt x="11" y="212"/>
                    <a:pt x="34" y="223"/>
                    <a:pt x="45" y="245"/>
                  </a:cubicBezTo>
                  <a:cubicBezTo>
                    <a:pt x="45" y="245"/>
                    <a:pt x="56" y="245"/>
                    <a:pt x="56" y="256"/>
                  </a:cubicBezTo>
                  <a:cubicBezTo>
                    <a:pt x="67" y="267"/>
                    <a:pt x="67" y="278"/>
                    <a:pt x="100" y="278"/>
                  </a:cubicBezTo>
                  <a:cubicBezTo>
                    <a:pt x="111" y="300"/>
                    <a:pt x="122" y="300"/>
                    <a:pt x="145" y="300"/>
                  </a:cubicBezTo>
                  <a:lnTo>
                    <a:pt x="178" y="300"/>
                  </a:lnTo>
                  <a:cubicBezTo>
                    <a:pt x="211" y="278"/>
                    <a:pt x="222" y="278"/>
                    <a:pt x="256" y="245"/>
                  </a:cubicBezTo>
                  <a:lnTo>
                    <a:pt x="256" y="245"/>
                  </a:lnTo>
                  <a:cubicBezTo>
                    <a:pt x="250" y="251"/>
                    <a:pt x="250" y="253"/>
                    <a:pt x="251" y="253"/>
                  </a:cubicBezTo>
                  <a:cubicBezTo>
                    <a:pt x="253" y="253"/>
                    <a:pt x="256" y="251"/>
                    <a:pt x="256" y="245"/>
                  </a:cubicBezTo>
                  <a:lnTo>
                    <a:pt x="256" y="245"/>
                  </a:lnTo>
                  <a:cubicBezTo>
                    <a:pt x="256" y="245"/>
                    <a:pt x="256" y="245"/>
                    <a:pt x="256" y="245"/>
                  </a:cubicBezTo>
                  <a:cubicBezTo>
                    <a:pt x="267" y="223"/>
                    <a:pt x="267" y="212"/>
                    <a:pt x="278" y="201"/>
                  </a:cubicBezTo>
                  <a:cubicBezTo>
                    <a:pt x="278" y="178"/>
                    <a:pt x="300" y="167"/>
                    <a:pt x="300" y="156"/>
                  </a:cubicBezTo>
                  <a:lnTo>
                    <a:pt x="300" y="101"/>
                  </a:lnTo>
                  <a:cubicBezTo>
                    <a:pt x="300" y="90"/>
                    <a:pt x="300" y="79"/>
                    <a:pt x="278" y="79"/>
                  </a:cubicBezTo>
                  <a:cubicBezTo>
                    <a:pt x="278" y="56"/>
                    <a:pt x="267" y="45"/>
                    <a:pt x="256" y="34"/>
                  </a:cubicBezTo>
                  <a:cubicBezTo>
                    <a:pt x="244" y="12"/>
                    <a:pt x="211" y="1"/>
                    <a:pt x="18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" name="Google Shape;82;p2"/>
            <p:cNvSpPr/>
            <p:nvPr/>
          </p:nvSpPr>
          <p:spPr>
            <a:xfrm>
              <a:off x="6017650" y="2468500"/>
              <a:ext cx="11675" cy="11125"/>
            </a:xfrm>
            <a:custGeom>
              <a:avLst/>
              <a:gdLst/>
              <a:ahLst/>
              <a:cxnLst/>
              <a:rect l="l" t="t" r="r" b="b"/>
              <a:pathLst>
                <a:path w="467" h="445" extrusionOk="0">
                  <a:moveTo>
                    <a:pt x="200" y="0"/>
                  </a:moveTo>
                  <a:cubicBezTo>
                    <a:pt x="167" y="0"/>
                    <a:pt x="145" y="11"/>
                    <a:pt x="134" y="22"/>
                  </a:cubicBezTo>
                  <a:cubicBezTo>
                    <a:pt x="111" y="22"/>
                    <a:pt x="100" y="34"/>
                    <a:pt x="89" y="56"/>
                  </a:cubicBezTo>
                  <a:cubicBezTo>
                    <a:pt x="56" y="67"/>
                    <a:pt x="45" y="89"/>
                    <a:pt x="34" y="122"/>
                  </a:cubicBezTo>
                  <a:cubicBezTo>
                    <a:pt x="34" y="122"/>
                    <a:pt x="34" y="133"/>
                    <a:pt x="23" y="133"/>
                  </a:cubicBezTo>
                  <a:cubicBezTo>
                    <a:pt x="23" y="145"/>
                    <a:pt x="0" y="178"/>
                    <a:pt x="0" y="189"/>
                  </a:cubicBezTo>
                  <a:lnTo>
                    <a:pt x="0" y="278"/>
                  </a:lnTo>
                  <a:cubicBezTo>
                    <a:pt x="0" y="289"/>
                    <a:pt x="23" y="311"/>
                    <a:pt x="23" y="333"/>
                  </a:cubicBezTo>
                  <a:cubicBezTo>
                    <a:pt x="23" y="344"/>
                    <a:pt x="34" y="366"/>
                    <a:pt x="45" y="366"/>
                  </a:cubicBezTo>
                  <a:cubicBezTo>
                    <a:pt x="56" y="400"/>
                    <a:pt x="89" y="411"/>
                    <a:pt x="111" y="422"/>
                  </a:cubicBezTo>
                  <a:cubicBezTo>
                    <a:pt x="134" y="422"/>
                    <a:pt x="156" y="444"/>
                    <a:pt x="167" y="444"/>
                  </a:cubicBezTo>
                  <a:lnTo>
                    <a:pt x="222" y="444"/>
                  </a:lnTo>
                  <a:cubicBezTo>
                    <a:pt x="256" y="444"/>
                    <a:pt x="278" y="422"/>
                    <a:pt x="311" y="411"/>
                  </a:cubicBezTo>
                  <a:cubicBezTo>
                    <a:pt x="322" y="411"/>
                    <a:pt x="356" y="400"/>
                    <a:pt x="356" y="389"/>
                  </a:cubicBezTo>
                  <a:lnTo>
                    <a:pt x="389" y="344"/>
                  </a:lnTo>
                  <a:cubicBezTo>
                    <a:pt x="444" y="300"/>
                    <a:pt x="467" y="278"/>
                    <a:pt x="467" y="244"/>
                  </a:cubicBezTo>
                  <a:lnTo>
                    <a:pt x="467" y="189"/>
                  </a:lnTo>
                  <a:cubicBezTo>
                    <a:pt x="467" y="178"/>
                    <a:pt x="444" y="145"/>
                    <a:pt x="444" y="133"/>
                  </a:cubicBezTo>
                  <a:cubicBezTo>
                    <a:pt x="433" y="122"/>
                    <a:pt x="433" y="111"/>
                    <a:pt x="422" y="78"/>
                  </a:cubicBezTo>
                  <a:cubicBezTo>
                    <a:pt x="411" y="56"/>
                    <a:pt x="378" y="34"/>
                    <a:pt x="356" y="22"/>
                  </a:cubicBezTo>
                  <a:cubicBezTo>
                    <a:pt x="322" y="11"/>
                    <a:pt x="300" y="0"/>
                    <a:pt x="2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" name="Google Shape;83;p2"/>
            <p:cNvSpPr/>
            <p:nvPr/>
          </p:nvSpPr>
          <p:spPr>
            <a:xfrm>
              <a:off x="6107550" y="2514025"/>
              <a:ext cx="5575" cy="6225"/>
            </a:xfrm>
            <a:custGeom>
              <a:avLst/>
              <a:gdLst/>
              <a:ahLst/>
              <a:cxnLst/>
              <a:rect l="l" t="t" r="r" b="b"/>
              <a:pathLst>
                <a:path w="223" h="249" extrusionOk="0">
                  <a:moveTo>
                    <a:pt x="125" y="1"/>
                  </a:moveTo>
                  <a:cubicBezTo>
                    <a:pt x="120" y="1"/>
                    <a:pt x="115" y="3"/>
                    <a:pt x="111" y="10"/>
                  </a:cubicBezTo>
                  <a:cubicBezTo>
                    <a:pt x="100" y="10"/>
                    <a:pt x="89" y="10"/>
                    <a:pt x="67" y="21"/>
                  </a:cubicBezTo>
                  <a:cubicBezTo>
                    <a:pt x="56" y="21"/>
                    <a:pt x="45" y="33"/>
                    <a:pt x="33" y="44"/>
                  </a:cubicBezTo>
                  <a:cubicBezTo>
                    <a:pt x="33" y="66"/>
                    <a:pt x="11" y="66"/>
                    <a:pt x="11" y="77"/>
                  </a:cubicBezTo>
                  <a:cubicBezTo>
                    <a:pt x="0" y="88"/>
                    <a:pt x="0" y="121"/>
                    <a:pt x="0" y="132"/>
                  </a:cubicBezTo>
                  <a:lnTo>
                    <a:pt x="0" y="155"/>
                  </a:lnTo>
                  <a:cubicBezTo>
                    <a:pt x="0" y="177"/>
                    <a:pt x="11" y="199"/>
                    <a:pt x="33" y="210"/>
                  </a:cubicBezTo>
                  <a:cubicBezTo>
                    <a:pt x="45" y="232"/>
                    <a:pt x="56" y="232"/>
                    <a:pt x="67" y="243"/>
                  </a:cubicBezTo>
                  <a:cubicBezTo>
                    <a:pt x="82" y="243"/>
                    <a:pt x="91" y="248"/>
                    <a:pt x="100" y="248"/>
                  </a:cubicBezTo>
                  <a:cubicBezTo>
                    <a:pt x="104" y="248"/>
                    <a:pt x="107" y="247"/>
                    <a:pt x="111" y="243"/>
                  </a:cubicBezTo>
                  <a:cubicBezTo>
                    <a:pt x="122" y="243"/>
                    <a:pt x="144" y="243"/>
                    <a:pt x="155" y="232"/>
                  </a:cubicBezTo>
                  <a:cubicBezTo>
                    <a:pt x="167" y="232"/>
                    <a:pt x="178" y="210"/>
                    <a:pt x="200" y="199"/>
                  </a:cubicBezTo>
                  <a:cubicBezTo>
                    <a:pt x="211" y="188"/>
                    <a:pt x="211" y="177"/>
                    <a:pt x="211" y="177"/>
                  </a:cubicBezTo>
                  <a:cubicBezTo>
                    <a:pt x="222" y="155"/>
                    <a:pt x="222" y="132"/>
                    <a:pt x="222" y="121"/>
                  </a:cubicBezTo>
                  <a:lnTo>
                    <a:pt x="222" y="88"/>
                  </a:lnTo>
                  <a:cubicBezTo>
                    <a:pt x="222" y="77"/>
                    <a:pt x="211" y="44"/>
                    <a:pt x="200" y="33"/>
                  </a:cubicBezTo>
                  <a:cubicBezTo>
                    <a:pt x="178" y="21"/>
                    <a:pt x="167" y="21"/>
                    <a:pt x="155" y="10"/>
                  </a:cubicBezTo>
                  <a:cubicBezTo>
                    <a:pt x="148" y="10"/>
                    <a:pt x="136" y="1"/>
                    <a:pt x="12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" name="Google Shape;84;p2"/>
            <p:cNvSpPr/>
            <p:nvPr/>
          </p:nvSpPr>
          <p:spPr>
            <a:xfrm>
              <a:off x="6178300" y="2542575"/>
              <a:ext cx="4450" cy="3625"/>
            </a:xfrm>
            <a:custGeom>
              <a:avLst/>
              <a:gdLst/>
              <a:ahLst/>
              <a:cxnLst/>
              <a:rect l="l" t="t" r="r" b="b"/>
              <a:pathLst>
                <a:path w="178" h="145" extrusionOk="0">
                  <a:moveTo>
                    <a:pt x="44" y="0"/>
                  </a:moveTo>
                  <a:cubicBezTo>
                    <a:pt x="33" y="0"/>
                    <a:pt x="33" y="11"/>
                    <a:pt x="11" y="11"/>
                  </a:cubicBezTo>
                  <a:cubicBezTo>
                    <a:pt x="0" y="34"/>
                    <a:pt x="0" y="34"/>
                    <a:pt x="0" y="45"/>
                  </a:cubicBezTo>
                  <a:lnTo>
                    <a:pt x="0" y="67"/>
                  </a:lnTo>
                  <a:cubicBezTo>
                    <a:pt x="0" y="89"/>
                    <a:pt x="11" y="89"/>
                    <a:pt x="11" y="100"/>
                  </a:cubicBezTo>
                  <a:cubicBezTo>
                    <a:pt x="11" y="111"/>
                    <a:pt x="22" y="122"/>
                    <a:pt x="44" y="122"/>
                  </a:cubicBezTo>
                  <a:cubicBezTo>
                    <a:pt x="56" y="145"/>
                    <a:pt x="67" y="145"/>
                    <a:pt x="89" y="145"/>
                  </a:cubicBezTo>
                  <a:cubicBezTo>
                    <a:pt x="111" y="145"/>
                    <a:pt x="144" y="145"/>
                    <a:pt x="155" y="111"/>
                  </a:cubicBezTo>
                  <a:cubicBezTo>
                    <a:pt x="167" y="111"/>
                    <a:pt x="178" y="89"/>
                    <a:pt x="167" y="56"/>
                  </a:cubicBezTo>
                  <a:cubicBezTo>
                    <a:pt x="167" y="45"/>
                    <a:pt x="155" y="34"/>
                    <a:pt x="144" y="34"/>
                  </a:cubicBezTo>
                  <a:cubicBezTo>
                    <a:pt x="122" y="11"/>
                    <a:pt x="111" y="11"/>
                    <a:pt x="100" y="11"/>
                  </a:cubicBezTo>
                  <a:cubicBezTo>
                    <a:pt x="89" y="11"/>
                    <a:pt x="67" y="11"/>
                    <a:pt x="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" name="Google Shape;85;p2"/>
            <p:cNvSpPr/>
            <p:nvPr/>
          </p:nvSpPr>
          <p:spPr>
            <a:xfrm>
              <a:off x="6214625" y="2485700"/>
              <a:ext cx="2800" cy="2800"/>
            </a:xfrm>
            <a:custGeom>
              <a:avLst/>
              <a:gdLst/>
              <a:ahLst/>
              <a:cxnLst/>
              <a:rect l="l" t="t" r="r" b="b"/>
              <a:pathLst>
                <a:path w="112" h="112" extrusionOk="0">
                  <a:moveTo>
                    <a:pt x="79" y="0"/>
                  </a:moveTo>
                  <a:cubicBezTo>
                    <a:pt x="56" y="0"/>
                    <a:pt x="45" y="11"/>
                    <a:pt x="45" y="11"/>
                  </a:cubicBezTo>
                  <a:cubicBezTo>
                    <a:pt x="34" y="11"/>
                    <a:pt x="34" y="34"/>
                    <a:pt x="23" y="34"/>
                  </a:cubicBezTo>
                  <a:cubicBezTo>
                    <a:pt x="23" y="45"/>
                    <a:pt x="1" y="45"/>
                    <a:pt x="1" y="56"/>
                  </a:cubicBezTo>
                  <a:cubicBezTo>
                    <a:pt x="1" y="67"/>
                    <a:pt x="1" y="100"/>
                    <a:pt x="23" y="100"/>
                  </a:cubicBezTo>
                  <a:cubicBezTo>
                    <a:pt x="34" y="100"/>
                    <a:pt x="45" y="111"/>
                    <a:pt x="79" y="111"/>
                  </a:cubicBezTo>
                  <a:cubicBezTo>
                    <a:pt x="90" y="111"/>
                    <a:pt x="90" y="100"/>
                    <a:pt x="101" y="100"/>
                  </a:cubicBezTo>
                  <a:cubicBezTo>
                    <a:pt x="90" y="89"/>
                    <a:pt x="101" y="67"/>
                    <a:pt x="101" y="67"/>
                  </a:cubicBezTo>
                  <a:cubicBezTo>
                    <a:pt x="101" y="56"/>
                    <a:pt x="112" y="45"/>
                    <a:pt x="112" y="45"/>
                  </a:cubicBezTo>
                  <a:lnTo>
                    <a:pt x="112" y="34"/>
                  </a:lnTo>
                  <a:cubicBezTo>
                    <a:pt x="112" y="34"/>
                    <a:pt x="112" y="11"/>
                    <a:pt x="101" y="11"/>
                  </a:cubicBezTo>
                  <a:cubicBezTo>
                    <a:pt x="101" y="11"/>
                    <a:pt x="90" y="11"/>
                    <a:pt x="9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" name="Google Shape;86;p2"/>
            <p:cNvSpPr/>
            <p:nvPr/>
          </p:nvSpPr>
          <p:spPr>
            <a:xfrm>
              <a:off x="6088125" y="2474875"/>
              <a:ext cx="7775" cy="6950"/>
            </a:xfrm>
            <a:custGeom>
              <a:avLst/>
              <a:gdLst/>
              <a:ahLst/>
              <a:cxnLst/>
              <a:rect l="l" t="t" r="r" b="b"/>
              <a:pathLst>
                <a:path w="311" h="278" extrusionOk="0">
                  <a:moveTo>
                    <a:pt x="145" y="0"/>
                  </a:moveTo>
                  <a:cubicBezTo>
                    <a:pt x="122" y="0"/>
                    <a:pt x="100" y="0"/>
                    <a:pt x="89" y="23"/>
                  </a:cubicBezTo>
                  <a:cubicBezTo>
                    <a:pt x="67" y="23"/>
                    <a:pt x="56" y="34"/>
                    <a:pt x="45" y="45"/>
                  </a:cubicBezTo>
                  <a:cubicBezTo>
                    <a:pt x="34" y="56"/>
                    <a:pt x="34" y="78"/>
                    <a:pt x="11" y="78"/>
                  </a:cubicBezTo>
                  <a:cubicBezTo>
                    <a:pt x="0" y="100"/>
                    <a:pt x="0" y="111"/>
                    <a:pt x="0" y="145"/>
                  </a:cubicBezTo>
                  <a:cubicBezTo>
                    <a:pt x="0" y="156"/>
                    <a:pt x="0" y="167"/>
                    <a:pt x="11" y="189"/>
                  </a:cubicBezTo>
                  <a:cubicBezTo>
                    <a:pt x="22" y="211"/>
                    <a:pt x="45" y="222"/>
                    <a:pt x="56" y="245"/>
                  </a:cubicBezTo>
                  <a:cubicBezTo>
                    <a:pt x="67" y="256"/>
                    <a:pt x="89" y="267"/>
                    <a:pt x="111" y="267"/>
                  </a:cubicBezTo>
                  <a:cubicBezTo>
                    <a:pt x="122" y="278"/>
                    <a:pt x="156" y="278"/>
                    <a:pt x="167" y="278"/>
                  </a:cubicBezTo>
                  <a:cubicBezTo>
                    <a:pt x="178" y="278"/>
                    <a:pt x="211" y="278"/>
                    <a:pt x="222" y="267"/>
                  </a:cubicBezTo>
                  <a:cubicBezTo>
                    <a:pt x="233" y="267"/>
                    <a:pt x="256" y="256"/>
                    <a:pt x="267" y="245"/>
                  </a:cubicBezTo>
                  <a:cubicBezTo>
                    <a:pt x="278" y="222"/>
                    <a:pt x="289" y="222"/>
                    <a:pt x="289" y="211"/>
                  </a:cubicBezTo>
                  <a:cubicBezTo>
                    <a:pt x="311" y="189"/>
                    <a:pt x="311" y="167"/>
                    <a:pt x="311" y="145"/>
                  </a:cubicBezTo>
                  <a:cubicBezTo>
                    <a:pt x="311" y="134"/>
                    <a:pt x="311" y="111"/>
                    <a:pt x="289" y="100"/>
                  </a:cubicBezTo>
                  <a:cubicBezTo>
                    <a:pt x="278" y="78"/>
                    <a:pt x="267" y="56"/>
                    <a:pt x="256" y="45"/>
                  </a:cubicBezTo>
                  <a:cubicBezTo>
                    <a:pt x="233" y="34"/>
                    <a:pt x="222" y="23"/>
                    <a:pt x="200" y="23"/>
                  </a:cubicBezTo>
                  <a:cubicBezTo>
                    <a:pt x="178" y="0"/>
                    <a:pt x="156" y="0"/>
                    <a:pt x="145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" name="Google Shape;87;p2"/>
            <p:cNvSpPr/>
            <p:nvPr/>
          </p:nvSpPr>
          <p:spPr>
            <a:xfrm>
              <a:off x="6036175" y="2569750"/>
              <a:ext cx="7150" cy="4875"/>
            </a:xfrm>
            <a:custGeom>
              <a:avLst/>
              <a:gdLst/>
              <a:ahLst/>
              <a:cxnLst/>
              <a:rect l="l" t="t" r="r" b="b"/>
              <a:pathLst>
                <a:path w="286" h="195" extrusionOk="0">
                  <a:moveTo>
                    <a:pt x="146" y="1"/>
                  </a:moveTo>
                  <a:cubicBezTo>
                    <a:pt x="70" y="1"/>
                    <a:pt x="1" y="108"/>
                    <a:pt x="81" y="179"/>
                  </a:cubicBezTo>
                  <a:cubicBezTo>
                    <a:pt x="98" y="190"/>
                    <a:pt x="115" y="195"/>
                    <a:pt x="132" y="195"/>
                  </a:cubicBezTo>
                  <a:cubicBezTo>
                    <a:pt x="216" y="195"/>
                    <a:pt x="286" y="78"/>
                    <a:pt x="203" y="23"/>
                  </a:cubicBezTo>
                  <a:cubicBezTo>
                    <a:pt x="185" y="8"/>
                    <a:pt x="165" y="1"/>
                    <a:pt x="14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" name="Google Shape;88;p2"/>
            <p:cNvSpPr/>
            <p:nvPr/>
          </p:nvSpPr>
          <p:spPr>
            <a:xfrm>
              <a:off x="5766550" y="2393025"/>
              <a:ext cx="3350" cy="3350"/>
            </a:xfrm>
            <a:custGeom>
              <a:avLst/>
              <a:gdLst/>
              <a:ahLst/>
              <a:cxnLst/>
              <a:rect l="l" t="t" r="r" b="b"/>
              <a:pathLst>
                <a:path w="134" h="134" extrusionOk="0">
                  <a:moveTo>
                    <a:pt x="23" y="1"/>
                  </a:moveTo>
                  <a:cubicBezTo>
                    <a:pt x="23" y="1"/>
                    <a:pt x="1" y="1"/>
                    <a:pt x="1" y="23"/>
                  </a:cubicBezTo>
                  <a:lnTo>
                    <a:pt x="1" y="34"/>
                  </a:lnTo>
                  <a:lnTo>
                    <a:pt x="1" y="45"/>
                  </a:lnTo>
                  <a:lnTo>
                    <a:pt x="1" y="56"/>
                  </a:lnTo>
                  <a:lnTo>
                    <a:pt x="1" y="78"/>
                  </a:lnTo>
                  <a:lnTo>
                    <a:pt x="34" y="100"/>
                  </a:lnTo>
                  <a:cubicBezTo>
                    <a:pt x="45" y="112"/>
                    <a:pt x="56" y="134"/>
                    <a:pt x="90" y="134"/>
                  </a:cubicBezTo>
                  <a:cubicBezTo>
                    <a:pt x="101" y="134"/>
                    <a:pt x="112" y="112"/>
                    <a:pt x="134" y="112"/>
                  </a:cubicBezTo>
                  <a:lnTo>
                    <a:pt x="134" y="89"/>
                  </a:lnTo>
                  <a:lnTo>
                    <a:pt x="134" y="56"/>
                  </a:lnTo>
                  <a:cubicBezTo>
                    <a:pt x="134" y="45"/>
                    <a:pt x="112" y="23"/>
                    <a:pt x="101" y="23"/>
                  </a:cubicBezTo>
                  <a:lnTo>
                    <a:pt x="5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" name="Google Shape;89;p2"/>
            <p:cNvSpPr/>
            <p:nvPr/>
          </p:nvSpPr>
          <p:spPr>
            <a:xfrm>
              <a:off x="5848400" y="2405525"/>
              <a:ext cx="4750" cy="4175"/>
            </a:xfrm>
            <a:custGeom>
              <a:avLst/>
              <a:gdLst/>
              <a:ahLst/>
              <a:cxnLst/>
              <a:rect l="l" t="t" r="r" b="b"/>
              <a:pathLst>
                <a:path w="190" h="167" extrusionOk="0">
                  <a:moveTo>
                    <a:pt x="101" y="0"/>
                  </a:moveTo>
                  <a:cubicBezTo>
                    <a:pt x="89" y="0"/>
                    <a:pt x="67" y="0"/>
                    <a:pt x="56" y="22"/>
                  </a:cubicBezTo>
                  <a:cubicBezTo>
                    <a:pt x="45" y="33"/>
                    <a:pt x="34" y="33"/>
                    <a:pt x="34" y="44"/>
                  </a:cubicBezTo>
                  <a:lnTo>
                    <a:pt x="1" y="67"/>
                  </a:lnTo>
                  <a:lnTo>
                    <a:pt x="1" y="89"/>
                  </a:lnTo>
                  <a:lnTo>
                    <a:pt x="1" y="111"/>
                  </a:lnTo>
                  <a:lnTo>
                    <a:pt x="1" y="133"/>
                  </a:lnTo>
                  <a:cubicBezTo>
                    <a:pt x="1" y="144"/>
                    <a:pt x="12" y="144"/>
                    <a:pt x="12" y="155"/>
                  </a:cubicBezTo>
                  <a:lnTo>
                    <a:pt x="34" y="166"/>
                  </a:lnTo>
                  <a:lnTo>
                    <a:pt x="67" y="166"/>
                  </a:lnTo>
                  <a:cubicBezTo>
                    <a:pt x="89" y="166"/>
                    <a:pt x="89" y="166"/>
                    <a:pt x="101" y="155"/>
                  </a:cubicBezTo>
                  <a:lnTo>
                    <a:pt x="123" y="133"/>
                  </a:lnTo>
                  <a:cubicBezTo>
                    <a:pt x="145" y="111"/>
                    <a:pt x="156" y="111"/>
                    <a:pt x="156" y="100"/>
                  </a:cubicBezTo>
                  <a:cubicBezTo>
                    <a:pt x="189" y="100"/>
                    <a:pt x="189" y="89"/>
                    <a:pt x="189" y="78"/>
                  </a:cubicBezTo>
                  <a:lnTo>
                    <a:pt x="189" y="56"/>
                  </a:lnTo>
                  <a:cubicBezTo>
                    <a:pt x="189" y="44"/>
                    <a:pt x="167" y="33"/>
                    <a:pt x="156" y="22"/>
                  </a:cubicBezTo>
                  <a:cubicBezTo>
                    <a:pt x="145" y="0"/>
                    <a:pt x="145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" name="Google Shape;90;p2"/>
            <p:cNvSpPr/>
            <p:nvPr/>
          </p:nvSpPr>
          <p:spPr>
            <a:xfrm>
              <a:off x="5885500" y="2531375"/>
              <a:ext cx="5975" cy="3675"/>
            </a:xfrm>
            <a:custGeom>
              <a:avLst/>
              <a:gdLst/>
              <a:ahLst/>
              <a:cxnLst/>
              <a:rect l="l" t="t" r="r" b="b"/>
              <a:pathLst>
                <a:path w="239" h="147" extrusionOk="0">
                  <a:moveTo>
                    <a:pt x="121" y="1"/>
                  </a:moveTo>
                  <a:cubicBezTo>
                    <a:pt x="54" y="1"/>
                    <a:pt x="1" y="68"/>
                    <a:pt x="59" y="127"/>
                  </a:cubicBezTo>
                  <a:cubicBezTo>
                    <a:pt x="78" y="141"/>
                    <a:pt x="96" y="147"/>
                    <a:pt x="114" y="147"/>
                  </a:cubicBezTo>
                  <a:cubicBezTo>
                    <a:pt x="189" y="147"/>
                    <a:pt x="238" y="32"/>
                    <a:pt x="148" y="4"/>
                  </a:cubicBezTo>
                  <a:cubicBezTo>
                    <a:pt x="139" y="2"/>
                    <a:pt x="130" y="1"/>
                    <a:pt x="121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" name="Google Shape;91;p2"/>
            <p:cNvSpPr/>
            <p:nvPr/>
          </p:nvSpPr>
          <p:spPr>
            <a:xfrm>
              <a:off x="5909175" y="2452950"/>
              <a:ext cx="2500" cy="2525"/>
            </a:xfrm>
            <a:custGeom>
              <a:avLst/>
              <a:gdLst/>
              <a:ahLst/>
              <a:cxnLst/>
              <a:rect l="l" t="t" r="r" b="b"/>
              <a:pathLst>
                <a:path w="100" h="101" extrusionOk="0">
                  <a:moveTo>
                    <a:pt x="44" y="1"/>
                  </a:moveTo>
                  <a:lnTo>
                    <a:pt x="11" y="34"/>
                  </a:lnTo>
                  <a:lnTo>
                    <a:pt x="0" y="45"/>
                  </a:lnTo>
                  <a:lnTo>
                    <a:pt x="0" y="67"/>
                  </a:lnTo>
                  <a:cubicBezTo>
                    <a:pt x="0" y="78"/>
                    <a:pt x="0" y="78"/>
                    <a:pt x="11" y="90"/>
                  </a:cubicBezTo>
                  <a:cubicBezTo>
                    <a:pt x="33" y="90"/>
                    <a:pt x="33" y="101"/>
                    <a:pt x="44" y="101"/>
                  </a:cubicBezTo>
                  <a:lnTo>
                    <a:pt x="56" y="101"/>
                  </a:lnTo>
                  <a:lnTo>
                    <a:pt x="67" y="90"/>
                  </a:lnTo>
                  <a:cubicBezTo>
                    <a:pt x="89" y="90"/>
                    <a:pt x="100" y="78"/>
                    <a:pt x="100" y="67"/>
                  </a:cubicBezTo>
                  <a:lnTo>
                    <a:pt x="100" y="34"/>
                  </a:lnTo>
                  <a:cubicBezTo>
                    <a:pt x="100" y="23"/>
                    <a:pt x="100" y="23"/>
                    <a:pt x="89" y="23"/>
                  </a:cubicBezTo>
                  <a:cubicBezTo>
                    <a:pt x="89" y="23"/>
                    <a:pt x="67" y="23"/>
                    <a:pt x="6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" name="Google Shape;92;p2"/>
            <p:cNvSpPr/>
            <p:nvPr/>
          </p:nvSpPr>
          <p:spPr>
            <a:xfrm>
              <a:off x="6186325" y="2512050"/>
              <a:ext cx="4750" cy="5025"/>
            </a:xfrm>
            <a:custGeom>
              <a:avLst/>
              <a:gdLst/>
              <a:ahLst/>
              <a:cxnLst/>
              <a:rect l="l" t="t" r="r" b="b"/>
              <a:pathLst>
                <a:path w="190" h="201" extrusionOk="0">
                  <a:moveTo>
                    <a:pt x="101" y="1"/>
                  </a:moveTo>
                  <a:cubicBezTo>
                    <a:pt x="79" y="1"/>
                    <a:pt x="68" y="1"/>
                    <a:pt x="56" y="12"/>
                  </a:cubicBezTo>
                  <a:cubicBezTo>
                    <a:pt x="45" y="12"/>
                    <a:pt x="45" y="34"/>
                    <a:pt x="23" y="45"/>
                  </a:cubicBezTo>
                  <a:lnTo>
                    <a:pt x="23" y="56"/>
                  </a:lnTo>
                  <a:cubicBezTo>
                    <a:pt x="23" y="56"/>
                    <a:pt x="12" y="56"/>
                    <a:pt x="12" y="67"/>
                  </a:cubicBezTo>
                  <a:cubicBezTo>
                    <a:pt x="12" y="89"/>
                    <a:pt x="1" y="89"/>
                    <a:pt x="1" y="100"/>
                  </a:cubicBezTo>
                  <a:lnTo>
                    <a:pt x="1" y="112"/>
                  </a:lnTo>
                  <a:cubicBezTo>
                    <a:pt x="1" y="123"/>
                    <a:pt x="1" y="145"/>
                    <a:pt x="12" y="156"/>
                  </a:cubicBezTo>
                  <a:cubicBezTo>
                    <a:pt x="23" y="167"/>
                    <a:pt x="45" y="178"/>
                    <a:pt x="56" y="178"/>
                  </a:cubicBezTo>
                  <a:cubicBezTo>
                    <a:pt x="68" y="200"/>
                    <a:pt x="79" y="200"/>
                    <a:pt x="101" y="200"/>
                  </a:cubicBezTo>
                  <a:cubicBezTo>
                    <a:pt x="112" y="200"/>
                    <a:pt x="134" y="178"/>
                    <a:pt x="156" y="178"/>
                  </a:cubicBezTo>
                  <a:lnTo>
                    <a:pt x="179" y="123"/>
                  </a:lnTo>
                  <a:cubicBezTo>
                    <a:pt x="179" y="112"/>
                    <a:pt x="190" y="112"/>
                    <a:pt x="190" y="100"/>
                  </a:cubicBezTo>
                  <a:cubicBezTo>
                    <a:pt x="190" y="67"/>
                    <a:pt x="190" y="34"/>
                    <a:pt x="167" y="12"/>
                  </a:cubicBezTo>
                  <a:cubicBezTo>
                    <a:pt x="156" y="1"/>
                    <a:pt x="134" y="1"/>
                    <a:pt x="123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" name="Google Shape;93;p2"/>
            <p:cNvSpPr/>
            <p:nvPr/>
          </p:nvSpPr>
          <p:spPr>
            <a:xfrm>
              <a:off x="6133350" y="2479600"/>
              <a:ext cx="3625" cy="2800"/>
            </a:xfrm>
            <a:custGeom>
              <a:avLst/>
              <a:gdLst/>
              <a:ahLst/>
              <a:cxnLst/>
              <a:rect l="l" t="t" r="r" b="b"/>
              <a:pathLst>
                <a:path w="145" h="112" extrusionOk="0">
                  <a:moveTo>
                    <a:pt x="56" y="0"/>
                  </a:moveTo>
                  <a:cubicBezTo>
                    <a:pt x="34" y="0"/>
                    <a:pt x="22" y="11"/>
                    <a:pt x="11" y="11"/>
                  </a:cubicBezTo>
                  <a:lnTo>
                    <a:pt x="0" y="22"/>
                  </a:lnTo>
                  <a:lnTo>
                    <a:pt x="0" y="56"/>
                  </a:lnTo>
                  <a:cubicBezTo>
                    <a:pt x="0" y="67"/>
                    <a:pt x="0" y="67"/>
                    <a:pt x="11" y="78"/>
                  </a:cubicBezTo>
                  <a:cubicBezTo>
                    <a:pt x="11" y="89"/>
                    <a:pt x="22" y="89"/>
                    <a:pt x="34" y="89"/>
                  </a:cubicBezTo>
                  <a:cubicBezTo>
                    <a:pt x="56" y="89"/>
                    <a:pt x="56" y="111"/>
                    <a:pt x="67" y="111"/>
                  </a:cubicBezTo>
                  <a:lnTo>
                    <a:pt x="111" y="111"/>
                  </a:lnTo>
                  <a:cubicBezTo>
                    <a:pt x="133" y="111"/>
                    <a:pt x="133" y="89"/>
                    <a:pt x="145" y="78"/>
                  </a:cubicBezTo>
                  <a:lnTo>
                    <a:pt x="145" y="56"/>
                  </a:lnTo>
                  <a:cubicBezTo>
                    <a:pt x="145" y="56"/>
                    <a:pt x="145" y="33"/>
                    <a:pt x="133" y="33"/>
                  </a:cubicBezTo>
                  <a:lnTo>
                    <a:pt x="111" y="11"/>
                  </a:lnTo>
                  <a:cubicBezTo>
                    <a:pt x="111" y="0"/>
                    <a:pt x="89" y="0"/>
                    <a:pt x="78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" name="Google Shape;94;p2"/>
            <p:cNvSpPr/>
            <p:nvPr/>
          </p:nvSpPr>
          <p:spPr>
            <a:xfrm>
              <a:off x="5761000" y="2269275"/>
              <a:ext cx="493900" cy="174825"/>
            </a:xfrm>
            <a:custGeom>
              <a:avLst/>
              <a:gdLst/>
              <a:ahLst/>
              <a:cxnLst/>
              <a:rect l="l" t="t" r="r" b="b"/>
              <a:pathLst>
                <a:path w="19756" h="6993" extrusionOk="0">
                  <a:moveTo>
                    <a:pt x="5938" y="1"/>
                  </a:moveTo>
                  <a:lnTo>
                    <a:pt x="9534" y="2720"/>
                  </a:lnTo>
                  <a:lnTo>
                    <a:pt x="1" y="1710"/>
                  </a:lnTo>
                  <a:lnTo>
                    <a:pt x="1" y="1710"/>
                  </a:lnTo>
                  <a:cubicBezTo>
                    <a:pt x="112" y="1832"/>
                    <a:pt x="234" y="1943"/>
                    <a:pt x="367" y="2043"/>
                  </a:cubicBezTo>
                  <a:lnTo>
                    <a:pt x="9711" y="3031"/>
                  </a:lnTo>
                  <a:cubicBezTo>
                    <a:pt x="8890" y="3808"/>
                    <a:pt x="8091" y="4607"/>
                    <a:pt x="7281" y="5395"/>
                  </a:cubicBezTo>
                  <a:cubicBezTo>
                    <a:pt x="7392" y="5428"/>
                    <a:pt x="7492" y="5472"/>
                    <a:pt x="7603" y="5494"/>
                  </a:cubicBezTo>
                  <a:cubicBezTo>
                    <a:pt x="8424" y="4695"/>
                    <a:pt x="9223" y="3896"/>
                    <a:pt x="10044" y="3108"/>
                  </a:cubicBezTo>
                  <a:lnTo>
                    <a:pt x="14461" y="6948"/>
                  </a:lnTo>
                  <a:lnTo>
                    <a:pt x="14961" y="6993"/>
                  </a:lnTo>
                  <a:lnTo>
                    <a:pt x="10655" y="3253"/>
                  </a:lnTo>
                  <a:lnTo>
                    <a:pt x="10655" y="3253"/>
                  </a:lnTo>
                  <a:lnTo>
                    <a:pt x="19711" y="5983"/>
                  </a:lnTo>
                  <a:cubicBezTo>
                    <a:pt x="19755" y="5894"/>
                    <a:pt x="19744" y="5783"/>
                    <a:pt x="19722" y="5694"/>
                  </a:cubicBezTo>
                  <a:lnTo>
                    <a:pt x="10366" y="2864"/>
                  </a:lnTo>
                  <a:lnTo>
                    <a:pt x="12320" y="1333"/>
                  </a:lnTo>
                  <a:cubicBezTo>
                    <a:pt x="12209" y="1288"/>
                    <a:pt x="12098" y="1266"/>
                    <a:pt x="11975" y="1222"/>
                  </a:cubicBezTo>
                  <a:lnTo>
                    <a:pt x="10044" y="2731"/>
                  </a:lnTo>
                  <a:lnTo>
                    <a:pt x="6504" y="56"/>
                  </a:lnTo>
                  <a:cubicBezTo>
                    <a:pt x="6316" y="34"/>
                    <a:pt x="6138" y="12"/>
                    <a:pt x="5938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" name="Google Shape;95;p2"/>
            <p:cNvSpPr/>
            <p:nvPr/>
          </p:nvSpPr>
          <p:spPr>
            <a:xfrm>
              <a:off x="5914713" y="2358888"/>
              <a:ext cx="61900" cy="26475"/>
            </a:xfrm>
            <a:custGeom>
              <a:avLst/>
              <a:gdLst/>
              <a:ahLst/>
              <a:cxnLst/>
              <a:rect l="l" t="t" r="r" b="b"/>
              <a:pathLst>
                <a:path w="2476" h="1059" extrusionOk="0">
                  <a:moveTo>
                    <a:pt x="758" y="1"/>
                  </a:moveTo>
                  <a:cubicBezTo>
                    <a:pt x="533" y="1"/>
                    <a:pt x="307" y="37"/>
                    <a:pt x="134" y="167"/>
                  </a:cubicBezTo>
                  <a:cubicBezTo>
                    <a:pt x="56" y="233"/>
                    <a:pt x="1" y="333"/>
                    <a:pt x="12" y="444"/>
                  </a:cubicBezTo>
                  <a:cubicBezTo>
                    <a:pt x="23" y="522"/>
                    <a:pt x="78" y="600"/>
                    <a:pt x="145" y="655"/>
                  </a:cubicBezTo>
                  <a:cubicBezTo>
                    <a:pt x="189" y="688"/>
                    <a:pt x="234" y="722"/>
                    <a:pt x="278" y="744"/>
                  </a:cubicBezTo>
                  <a:cubicBezTo>
                    <a:pt x="605" y="972"/>
                    <a:pt x="1109" y="1058"/>
                    <a:pt x="1522" y="1058"/>
                  </a:cubicBezTo>
                  <a:cubicBezTo>
                    <a:pt x="1571" y="1058"/>
                    <a:pt x="1619" y="1057"/>
                    <a:pt x="1665" y="1055"/>
                  </a:cubicBezTo>
                  <a:cubicBezTo>
                    <a:pt x="1865" y="1044"/>
                    <a:pt x="2142" y="999"/>
                    <a:pt x="2287" y="833"/>
                  </a:cubicBezTo>
                  <a:cubicBezTo>
                    <a:pt x="2475" y="622"/>
                    <a:pt x="2287" y="411"/>
                    <a:pt x="2087" y="322"/>
                  </a:cubicBezTo>
                  <a:cubicBezTo>
                    <a:pt x="1787" y="167"/>
                    <a:pt x="1454" y="67"/>
                    <a:pt x="1110" y="23"/>
                  </a:cubicBezTo>
                  <a:cubicBezTo>
                    <a:pt x="998" y="11"/>
                    <a:pt x="878" y="1"/>
                    <a:pt x="75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" name="Google Shape;96;p2"/>
            <p:cNvSpPr/>
            <p:nvPr/>
          </p:nvSpPr>
          <p:spPr>
            <a:xfrm>
              <a:off x="5863675" y="2351400"/>
              <a:ext cx="85475" cy="5575"/>
            </a:xfrm>
            <a:custGeom>
              <a:avLst/>
              <a:gdLst/>
              <a:ahLst/>
              <a:cxnLst/>
              <a:rect l="l" t="t" r="r" b="b"/>
              <a:pathLst>
                <a:path w="3419" h="223" fill="none" extrusionOk="0">
                  <a:moveTo>
                    <a:pt x="0" y="223"/>
                  </a:moveTo>
                  <a:cubicBezTo>
                    <a:pt x="1110" y="112"/>
                    <a:pt x="2164" y="134"/>
                    <a:pt x="3418" y="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" name="Google Shape;97;p2"/>
            <p:cNvSpPr/>
            <p:nvPr/>
          </p:nvSpPr>
          <p:spPr>
            <a:xfrm>
              <a:off x="5861725" y="2284825"/>
              <a:ext cx="79375" cy="37475"/>
            </a:xfrm>
            <a:custGeom>
              <a:avLst/>
              <a:gdLst/>
              <a:ahLst/>
              <a:cxnLst/>
              <a:rect l="l" t="t" r="r" b="b"/>
              <a:pathLst>
                <a:path w="3175" h="1499" fill="none" extrusionOk="0">
                  <a:moveTo>
                    <a:pt x="0" y="0"/>
                  </a:moveTo>
                  <a:cubicBezTo>
                    <a:pt x="1055" y="500"/>
                    <a:pt x="2120" y="999"/>
                    <a:pt x="3174" y="14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" name="Google Shape;98;p2"/>
            <p:cNvSpPr/>
            <p:nvPr/>
          </p:nvSpPr>
          <p:spPr>
            <a:xfrm>
              <a:off x="5933850" y="2308400"/>
              <a:ext cx="23625" cy="15025"/>
            </a:xfrm>
            <a:custGeom>
              <a:avLst/>
              <a:gdLst/>
              <a:ahLst/>
              <a:cxnLst/>
              <a:rect l="l" t="t" r="r" b="b"/>
              <a:pathLst>
                <a:path w="945" h="601" fill="none" extrusionOk="0">
                  <a:moveTo>
                    <a:pt x="1" y="1"/>
                  </a:moveTo>
                  <a:cubicBezTo>
                    <a:pt x="323" y="201"/>
                    <a:pt x="633" y="389"/>
                    <a:pt x="944" y="600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" name="Google Shape;99;p2"/>
            <p:cNvSpPr/>
            <p:nvPr/>
          </p:nvSpPr>
          <p:spPr>
            <a:xfrm>
              <a:off x="6040950" y="2332000"/>
              <a:ext cx="71600" cy="11675"/>
            </a:xfrm>
            <a:custGeom>
              <a:avLst/>
              <a:gdLst/>
              <a:ahLst/>
              <a:cxnLst/>
              <a:rect l="l" t="t" r="r" b="b"/>
              <a:pathLst>
                <a:path w="2864" h="467" fill="none" extrusionOk="0">
                  <a:moveTo>
                    <a:pt x="2864" y="0"/>
                  </a:moveTo>
                  <a:cubicBezTo>
                    <a:pt x="1898" y="155"/>
                    <a:pt x="955" y="311"/>
                    <a:pt x="1" y="466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" name="Google Shape;100;p2"/>
            <p:cNvSpPr/>
            <p:nvPr/>
          </p:nvSpPr>
          <p:spPr>
            <a:xfrm>
              <a:off x="6043450" y="2328650"/>
              <a:ext cx="15850" cy="7525"/>
            </a:xfrm>
            <a:custGeom>
              <a:avLst/>
              <a:gdLst/>
              <a:ahLst/>
              <a:cxnLst/>
              <a:rect l="l" t="t" r="r" b="b"/>
              <a:pathLst>
                <a:path w="634" h="301" fill="none" extrusionOk="0">
                  <a:moveTo>
                    <a:pt x="633" y="1"/>
                  </a:moveTo>
                  <a:cubicBezTo>
                    <a:pt x="622" y="12"/>
                    <a:pt x="611" y="12"/>
                    <a:pt x="600" y="23"/>
                  </a:cubicBezTo>
                  <a:cubicBezTo>
                    <a:pt x="400" y="123"/>
                    <a:pt x="211" y="223"/>
                    <a:pt x="1" y="30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" name="Google Shape;101;p2"/>
            <p:cNvSpPr/>
            <p:nvPr/>
          </p:nvSpPr>
          <p:spPr>
            <a:xfrm>
              <a:off x="6006000" y="2296750"/>
              <a:ext cx="3350" cy="32500"/>
            </a:xfrm>
            <a:custGeom>
              <a:avLst/>
              <a:gdLst/>
              <a:ahLst/>
              <a:cxnLst/>
              <a:rect l="l" t="t" r="r" b="b"/>
              <a:pathLst>
                <a:path w="134" h="1300" fill="none" extrusionOk="0">
                  <a:moveTo>
                    <a:pt x="0" y="1"/>
                  </a:moveTo>
                  <a:cubicBezTo>
                    <a:pt x="22" y="445"/>
                    <a:pt x="67" y="877"/>
                    <a:pt x="133" y="12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" name="Google Shape;102;p2"/>
            <p:cNvSpPr/>
            <p:nvPr/>
          </p:nvSpPr>
          <p:spPr>
            <a:xfrm>
              <a:off x="6016825" y="2309800"/>
              <a:ext cx="7225" cy="15825"/>
            </a:xfrm>
            <a:custGeom>
              <a:avLst/>
              <a:gdLst/>
              <a:ahLst/>
              <a:cxnLst/>
              <a:rect l="l" t="t" r="r" b="b"/>
              <a:pathLst>
                <a:path w="289" h="633" fill="none" extrusionOk="0">
                  <a:moveTo>
                    <a:pt x="289" y="0"/>
                  </a:moveTo>
                  <a:lnTo>
                    <a:pt x="0" y="633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" name="Google Shape;103;p2"/>
            <p:cNvSpPr/>
            <p:nvPr/>
          </p:nvSpPr>
          <p:spPr>
            <a:xfrm>
              <a:off x="6014325" y="2365850"/>
              <a:ext cx="29425" cy="59950"/>
            </a:xfrm>
            <a:custGeom>
              <a:avLst/>
              <a:gdLst/>
              <a:ahLst/>
              <a:cxnLst/>
              <a:rect l="l" t="t" r="r" b="b"/>
              <a:pathLst>
                <a:path w="1177" h="2398" fill="none" extrusionOk="0">
                  <a:moveTo>
                    <a:pt x="0" y="0"/>
                  </a:moveTo>
                  <a:cubicBezTo>
                    <a:pt x="389" y="799"/>
                    <a:pt x="788" y="1587"/>
                    <a:pt x="1177" y="2397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" name="Google Shape;104;p2"/>
            <p:cNvSpPr/>
            <p:nvPr/>
          </p:nvSpPr>
          <p:spPr>
            <a:xfrm>
              <a:off x="6000175" y="2372225"/>
              <a:ext cx="5000" cy="14725"/>
            </a:xfrm>
            <a:custGeom>
              <a:avLst/>
              <a:gdLst/>
              <a:ahLst/>
              <a:cxnLst/>
              <a:rect l="l" t="t" r="r" b="b"/>
              <a:pathLst>
                <a:path w="200" h="589" fill="none" extrusionOk="0">
                  <a:moveTo>
                    <a:pt x="200" y="0"/>
                  </a:moveTo>
                  <a:lnTo>
                    <a:pt x="0" y="588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" name="Google Shape;105;p2"/>
            <p:cNvSpPr/>
            <p:nvPr/>
          </p:nvSpPr>
          <p:spPr>
            <a:xfrm>
              <a:off x="6089500" y="2381650"/>
              <a:ext cx="73275" cy="43025"/>
            </a:xfrm>
            <a:custGeom>
              <a:avLst/>
              <a:gdLst/>
              <a:ahLst/>
              <a:cxnLst/>
              <a:rect l="l" t="t" r="r" b="b"/>
              <a:pathLst>
                <a:path w="2931" h="1721" fill="none" extrusionOk="0">
                  <a:moveTo>
                    <a:pt x="1" y="1"/>
                  </a:moveTo>
                  <a:cubicBezTo>
                    <a:pt x="977" y="567"/>
                    <a:pt x="1954" y="1133"/>
                    <a:pt x="2931" y="172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" name="Google Shape;106;p2"/>
            <p:cNvSpPr/>
            <p:nvPr/>
          </p:nvSpPr>
          <p:spPr>
            <a:xfrm>
              <a:off x="6154425" y="2407450"/>
              <a:ext cx="28875" cy="13075"/>
            </a:xfrm>
            <a:custGeom>
              <a:avLst/>
              <a:gdLst/>
              <a:ahLst/>
              <a:cxnLst/>
              <a:rect l="l" t="t" r="r" b="b"/>
              <a:pathLst>
                <a:path w="1155" h="523" fill="none" extrusionOk="0">
                  <a:moveTo>
                    <a:pt x="1" y="1"/>
                  </a:moveTo>
                  <a:cubicBezTo>
                    <a:pt x="378" y="189"/>
                    <a:pt x="766" y="356"/>
                    <a:pt x="1155" y="522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" name="Google Shape;107;p2"/>
            <p:cNvSpPr/>
            <p:nvPr/>
          </p:nvSpPr>
          <p:spPr>
            <a:xfrm>
              <a:off x="5805350" y="2294650"/>
              <a:ext cx="46400" cy="12275"/>
            </a:xfrm>
            <a:custGeom>
              <a:avLst/>
              <a:gdLst/>
              <a:ahLst/>
              <a:cxnLst/>
              <a:rect l="l" t="t" r="r" b="b"/>
              <a:pathLst>
                <a:path w="1856" h="491" extrusionOk="0">
                  <a:moveTo>
                    <a:pt x="510" y="0"/>
                  </a:moveTo>
                  <a:cubicBezTo>
                    <a:pt x="258" y="0"/>
                    <a:pt x="1" y="42"/>
                    <a:pt x="213" y="207"/>
                  </a:cubicBezTo>
                  <a:cubicBezTo>
                    <a:pt x="280" y="262"/>
                    <a:pt x="380" y="296"/>
                    <a:pt x="480" y="318"/>
                  </a:cubicBezTo>
                  <a:cubicBezTo>
                    <a:pt x="762" y="395"/>
                    <a:pt x="1103" y="490"/>
                    <a:pt x="1407" y="490"/>
                  </a:cubicBezTo>
                  <a:cubicBezTo>
                    <a:pt x="1450" y="490"/>
                    <a:pt x="1493" y="488"/>
                    <a:pt x="1534" y="484"/>
                  </a:cubicBezTo>
                  <a:cubicBezTo>
                    <a:pt x="1645" y="473"/>
                    <a:pt x="1856" y="440"/>
                    <a:pt x="1800" y="296"/>
                  </a:cubicBezTo>
                  <a:cubicBezTo>
                    <a:pt x="1767" y="207"/>
                    <a:pt x="1534" y="140"/>
                    <a:pt x="1445" y="129"/>
                  </a:cubicBezTo>
                  <a:cubicBezTo>
                    <a:pt x="1257" y="51"/>
                    <a:pt x="1057" y="40"/>
                    <a:pt x="857" y="29"/>
                  </a:cubicBezTo>
                  <a:cubicBezTo>
                    <a:pt x="819" y="16"/>
                    <a:pt x="666" y="0"/>
                    <a:pt x="51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" name="Google Shape;108;p2"/>
            <p:cNvSpPr/>
            <p:nvPr/>
          </p:nvSpPr>
          <p:spPr>
            <a:xfrm>
              <a:off x="5970200" y="2387275"/>
              <a:ext cx="18175" cy="19650"/>
            </a:xfrm>
            <a:custGeom>
              <a:avLst/>
              <a:gdLst/>
              <a:ahLst/>
              <a:cxnLst/>
              <a:rect l="l" t="t" r="r" b="b"/>
              <a:pathLst>
                <a:path w="727" h="786" extrusionOk="0">
                  <a:moveTo>
                    <a:pt x="563" y="0"/>
                  </a:moveTo>
                  <a:cubicBezTo>
                    <a:pt x="547" y="0"/>
                    <a:pt x="529" y="3"/>
                    <a:pt x="511" y="9"/>
                  </a:cubicBezTo>
                  <a:cubicBezTo>
                    <a:pt x="289" y="64"/>
                    <a:pt x="167" y="342"/>
                    <a:pt x="67" y="541"/>
                  </a:cubicBezTo>
                  <a:cubicBezTo>
                    <a:pt x="56" y="552"/>
                    <a:pt x="56" y="564"/>
                    <a:pt x="45" y="597"/>
                  </a:cubicBezTo>
                  <a:cubicBezTo>
                    <a:pt x="12" y="663"/>
                    <a:pt x="1" y="786"/>
                    <a:pt x="112" y="786"/>
                  </a:cubicBezTo>
                  <a:cubicBezTo>
                    <a:pt x="145" y="786"/>
                    <a:pt x="167" y="774"/>
                    <a:pt x="178" y="774"/>
                  </a:cubicBezTo>
                  <a:cubicBezTo>
                    <a:pt x="389" y="675"/>
                    <a:pt x="600" y="441"/>
                    <a:pt x="678" y="231"/>
                  </a:cubicBezTo>
                  <a:cubicBezTo>
                    <a:pt x="726" y="124"/>
                    <a:pt x="673" y="0"/>
                    <a:pt x="563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" name="Google Shape;109;p2"/>
            <p:cNvSpPr/>
            <p:nvPr/>
          </p:nvSpPr>
          <p:spPr>
            <a:xfrm>
              <a:off x="6096450" y="2345625"/>
              <a:ext cx="47175" cy="13650"/>
            </a:xfrm>
            <a:custGeom>
              <a:avLst/>
              <a:gdLst/>
              <a:ahLst/>
              <a:cxnLst/>
              <a:rect l="l" t="t" r="r" b="b"/>
              <a:pathLst>
                <a:path w="1887" h="546" extrusionOk="0">
                  <a:moveTo>
                    <a:pt x="399" y="0"/>
                  </a:moveTo>
                  <a:cubicBezTo>
                    <a:pt x="329" y="0"/>
                    <a:pt x="261" y="8"/>
                    <a:pt x="200" y="32"/>
                  </a:cubicBezTo>
                  <a:cubicBezTo>
                    <a:pt x="0" y="77"/>
                    <a:pt x="100" y="265"/>
                    <a:pt x="222" y="343"/>
                  </a:cubicBezTo>
                  <a:cubicBezTo>
                    <a:pt x="333" y="421"/>
                    <a:pt x="511" y="432"/>
                    <a:pt x="644" y="454"/>
                  </a:cubicBezTo>
                  <a:cubicBezTo>
                    <a:pt x="924" y="519"/>
                    <a:pt x="1204" y="545"/>
                    <a:pt x="1491" y="545"/>
                  </a:cubicBezTo>
                  <a:cubicBezTo>
                    <a:pt x="1545" y="545"/>
                    <a:pt x="1599" y="544"/>
                    <a:pt x="1654" y="543"/>
                  </a:cubicBezTo>
                  <a:cubicBezTo>
                    <a:pt x="1731" y="543"/>
                    <a:pt x="1842" y="509"/>
                    <a:pt x="1865" y="432"/>
                  </a:cubicBezTo>
                  <a:cubicBezTo>
                    <a:pt x="1887" y="332"/>
                    <a:pt x="1776" y="265"/>
                    <a:pt x="1698" y="232"/>
                  </a:cubicBezTo>
                  <a:cubicBezTo>
                    <a:pt x="1332" y="99"/>
                    <a:pt x="955" y="54"/>
                    <a:pt x="566" y="10"/>
                  </a:cubicBezTo>
                  <a:cubicBezTo>
                    <a:pt x="512" y="5"/>
                    <a:pt x="455" y="0"/>
                    <a:pt x="399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0" name="Google Shape;110;p2"/>
          <p:cNvGrpSpPr/>
          <p:nvPr/>
        </p:nvGrpSpPr>
        <p:grpSpPr>
          <a:xfrm>
            <a:off x="2211888" y="-961241"/>
            <a:ext cx="2365365" cy="1693235"/>
            <a:chOff x="4661950" y="2869625"/>
            <a:chExt cx="517325" cy="360900"/>
          </a:xfrm>
        </p:grpSpPr>
        <p:sp>
          <p:nvSpPr>
            <p:cNvPr id="111" name="Google Shape;111;p2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" name="Google Shape;112;p2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" name="Google Shape;113;p2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" name="Google Shape;114;p2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" name="Google Shape;115;p2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" name="Google Shape;116;p2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" name="Google Shape;117;p2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" name="Google Shape;118;p2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" name="Google Shape;119;p2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" name="Google Shape;120;p2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" name="Google Shape;121;p2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" name="Google Shape;122;p2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" name="Google Shape;123;p2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" name="Google Shape;124;p2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" name="Google Shape;125;p2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" name="Google Shape;126;p2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" name="Google Shape;127;p2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" name="Google Shape;128;p2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" name="Google Shape;129;p2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" name="Google Shape;130;p2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" name="Google Shape;131;p2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" name="Google Shape;132;p2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" name="Google Shape;133;p2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" name="Google Shape;134;p2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" name="Google Shape;135;p2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" name="Google Shape;136;p2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" name="Google Shape;137;p2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" name="Google Shape;138;p2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" name="Google Shape;139;p2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" name="Google Shape;140;p2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" name="Google Shape;141;p2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" name="Google Shape;142;p2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" name="Google Shape;143;p2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" name="Google Shape;144;p2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" name="Google Shape;145;p2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" name="Google Shape;146;p2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" name="Google Shape;147;p2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" name="Google Shape;148;p2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" name="Google Shape;149;p2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" name="Google Shape;150;p2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" name="Google Shape;151;p2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" name="Google Shape;152;p2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" name="Google Shape;153;p2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" name="Google Shape;154;p2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" name="Google Shape;155;p2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" name="Google Shape;157;p3"/>
          <p:cNvSpPr txBox="1">
            <a:spLocks noGrp="1"/>
          </p:cNvSpPr>
          <p:nvPr>
            <p:ph type="title"/>
          </p:nvPr>
        </p:nvSpPr>
        <p:spPr>
          <a:xfrm>
            <a:off x="2198400" y="2263438"/>
            <a:ext cx="4747200" cy="841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6200" b="1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8" name="Google Shape;158;p3"/>
          <p:cNvSpPr txBox="1">
            <a:spLocks noGrp="1"/>
          </p:cNvSpPr>
          <p:nvPr>
            <p:ph type="title" idx="2" hasCustomPrompt="1"/>
          </p:nvPr>
        </p:nvSpPr>
        <p:spPr>
          <a:xfrm>
            <a:off x="3975900" y="1378225"/>
            <a:ext cx="1192200" cy="841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accent4"/>
                </a:solidFill>
                <a:latin typeface="Outfit ExtraBold"/>
                <a:ea typeface="Outfit ExtraBold"/>
                <a:cs typeface="Outfit ExtraBold"/>
                <a:sym typeface="Outfit ExtraBold"/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159" name="Google Shape;159;p3"/>
          <p:cNvSpPr txBox="1">
            <a:spLocks noGrp="1"/>
          </p:cNvSpPr>
          <p:nvPr>
            <p:ph type="subTitle" idx="1"/>
          </p:nvPr>
        </p:nvSpPr>
        <p:spPr>
          <a:xfrm>
            <a:off x="2198425" y="3090925"/>
            <a:ext cx="4747200" cy="375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0" name="Google Shape;160;p3"/>
          <p:cNvSpPr/>
          <p:nvPr/>
        </p:nvSpPr>
        <p:spPr>
          <a:xfrm>
            <a:off x="-78375" y="0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1" name="Google Shape;161;p3"/>
          <p:cNvSpPr/>
          <p:nvPr/>
        </p:nvSpPr>
        <p:spPr>
          <a:xfrm>
            <a:off x="6422575" y="4004477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62" name="Google Shape;162;p3"/>
          <p:cNvGrpSpPr/>
          <p:nvPr/>
        </p:nvGrpSpPr>
        <p:grpSpPr>
          <a:xfrm>
            <a:off x="0" y="599000"/>
            <a:ext cx="9373808" cy="2644435"/>
            <a:chOff x="0" y="599000"/>
            <a:chExt cx="9373808" cy="2644435"/>
          </a:xfrm>
        </p:grpSpPr>
        <p:grpSp>
          <p:nvGrpSpPr>
            <p:cNvPr id="163" name="Google Shape;163;p3"/>
            <p:cNvGrpSpPr/>
            <p:nvPr/>
          </p:nvGrpSpPr>
          <p:grpSpPr>
            <a:xfrm>
              <a:off x="8607228" y="2401597"/>
              <a:ext cx="766581" cy="841838"/>
              <a:chOff x="7946500" y="4129225"/>
              <a:chExt cx="1050974" cy="1154151"/>
            </a:xfrm>
          </p:grpSpPr>
          <p:sp>
            <p:nvSpPr>
              <p:cNvPr id="164" name="Google Shape;164;p3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5" name="Google Shape;165;p3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" name="Google Shape;166;p3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7" name="Google Shape;167;p3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8" name="Google Shape;168;p3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9" name="Google Shape;169;p3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0" name="Google Shape;170;p3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71" name="Google Shape;171;p3"/>
            <p:cNvGrpSpPr/>
            <p:nvPr/>
          </p:nvGrpSpPr>
          <p:grpSpPr>
            <a:xfrm>
              <a:off x="0" y="599000"/>
              <a:ext cx="1050974" cy="1154151"/>
              <a:chOff x="7946500" y="4129225"/>
              <a:chExt cx="1050974" cy="1154151"/>
            </a:xfrm>
          </p:grpSpPr>
          <p:sp>
            <p:nvSpPr>
              <p:cNvPr id="172" name="Google Shape;172;p3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3" name="Google Shape;173;p3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4" name="Google Shape;174;p3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5" name="Google Shape;175;p3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" name="Google Shape;176;p3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7" name="Google Shape;177;p3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" name="Google Shape;178;p3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79" name="Google Shape;179;p3"/>
          <p:cNvGrpSpPr/>
          <p:nvPr/>
        </p:nvGrpSpPr>
        <p:grpSpPr>
          <a:xfrm>
            <a:off x="-777128" y="2468896"/>
            <a:ext cx="7308841" cy="3072496"/>
            <a:chOff x="-777128" y="2468896"/>
            <a:chExt cx="7308841" cy="3072496"/>
          </a:xfrm>
        </p:grpSpPr>
        <p:grpSp>
          <p:nvGrpSpPr>
            <p:cNvPr id="180" name="Google Shape;180;p3"/>
            <p:cNvGrpSpPr/>
            <p:nvPr/>
          </p:nvGrpSpPr>
          <p:grpSpPr>
            <a:xfrm rot="2873761">
              <a:off x="-385141" y="2691385"/>
              <a:ext cx="1331775" cy="1648170"/>
              <a:chOff x="3961475" y="3551375"/>
              <a:chExt cx="373750" cy="462525"/>
            </a:xfrm>
          </p:grpSpPr>
          <p:sp>
            <p:nvSpPr>
              <p:cNvPr id="181" name="Google Shape;181;p3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2" name="Google Shape;182;p3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3" name="Google Shape;183;p3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4" name="Google Shape;184;p3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5" name="Google Shape;185;p3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6" name="Google Shape;186;p3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87" name="Google Shape;187;p3"/>
            <p:cNvGrpSpPr/>
            <p:nvPr/>
          </p:nvGrpSpPr>
          <p:grpSpPr>
            <a:xfrm rot="-2700000">
              <a:off x="5398304" y="4346982"/>
              <a:ext cx="903212" cy="1025217"/>
              <a:chOff x="3932350" y="2919350"/>
              <a:chExt cx="324625" cy="368475"/>
            </a:xfrm>
          </p:grpSpPr>
          <p:sp>
            <p:nvSpPr>
              <p:cNvPr id="188" name="Google Shape;188;p3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9" name="Google Shape;189;p3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" name="Google Shape;190;p3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1" name="Google Shape;191;p3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92" name="Google Shape;192;p3"/>
          <p:cNvGrpSpPr/>
          <p:nvPr/>
        </p:nvGrpSpPr>
        <p:grpSpPr>
          <a:xfrm>
            <a:off x="1428860" y="-331878"/>
            <a:ext cx="1331750" cy="953317"/>
            <a:chOff x="4661950" y="2869625"/>
            <a:chExt cx="517325" cy="360900"/>
          </a:xfrm>
        </p:grpSpPr>
        <p:sp>
          <p:nvSpPr>
            <p:cNvPr id="193" name="Google Shape;193;p3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" name="Google Shape;194;p3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" name="Google Shape;195;p3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" name="Google Shape;196;p3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7" name="Google Shape;197;p3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8" name="Google Shape;198;p3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9" name="Google Shape;199;p3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" name="Google Shape;200;p3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1" name="Google Shape;201;p3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2" name="Google Shape;202;p3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3" name="Google Shape;203;p3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4" name="Google Shape;204;p3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5" name="Google Shape;205;p3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6" name="Google Shape;206;p3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7" name="Google Shape;207;p3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8" name="Google Shape;208;p3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9" name="Google Shape;209;p3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" name="Google Shape;210;p3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" name="Google Shape;211;p3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" name="Google Shape;212;p3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" name="Google Shape;213;p3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" name="Google Shape;214;p3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5" name="Google Shape;215;p3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6" name="Google Shape;216;p3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7" name="Google Shape;217;p3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8" name="Google Shape;218;p3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9" name="Google Shape;219;p3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0" name="Google Shape;220;p3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" name="Google Shape;221;p3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2" name="Google Shape;222;p3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3" name="Google Shape;223;p3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4" name="Google Shape;224;p3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5" name="Google Shape;225;p3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6" name="Google Shape;226;p3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7" name="Google Shape;227;p3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8" name="Google Shape;228;p3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9" name="Google Shape;229;p3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0" name="Google Shape;230;p3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" name="Google Shape;231;p3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" name="Google Shape;232;p3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" name="Google Shape;233;p3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" name="Google Shape;234;p3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" name="Google Shape;235;p3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" name="Google Shape;236;p3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7" name="Google Shape;237;p3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8" name="Google Shape;238;p3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39" name="Google Shape;239;p3"/>
          <p:cNvGrpSpPr/>
          <p:nvPr/>
        </p:nvGrpSpPr>
        <p:grpSpPr>
          <a:xfrm>
            <a:off x="1198685" y="4300380"/>
            <a:ext cx="2293973" cy="1363632"/>
            <a:chOff x="5427525" y="2698500"/>
            <a:chExt cx="1037950" cy="617000"/>
          </a:xfrm>
        </p:grpSpPr>
        <p:sp>
          <p:nvSpPr>
            <p:cNvPr id="240" name="Google Shape;240;p3"/>
            <p:cNvSpPr/>
            <p:nvPr/>
          </p:nvSpPr>
          <p:spPr>
            <a:xfrm>
              <a:off x="5427525" y="2698500"/>
              <a:ext cx="1037950" cy="617000"/>
            </a:xfrm>
            <a:custGeom>
              <a:avLst/>
              <a:gdLst/>
              <a:ahLst/>
              <a:cxnLst/>
              <a:rect l="l" t="t" r="r" b="b"/>
              <a:pathLst>
                <a:path w="41518" h="24680" extrusionOk="0">
                  <a:moveTo>
                    <a:pt x="1964" y="0"/>
                  </a:moveTo>
                  <a:cubicBezTo>
                    <a:pt x="0" y="6415"/>
                    <a:pt x="3119" y="13229"/>
                    <a:pt x="8068" y="17968"/>
                  </a:cubicBezTo>
                  <a:cubicBezTo>
                    <a:pt x="12175" y="21905"/>
                    <a:pt x="17890" y="24680"/>
                    <a:pt x="23626" y="24680"/>
                  </a:cubicBezTo>
                  <a:cubicBezTo>
                    <a:pt x="25409" y="24680"/>
                    <a:pt x="27193" y="24412"/>
                    <a:pt x="28932" y="23828"/>
                  </a:cubicBezTo>
                  <a:cubicBezTo>
                    <a:pt x="34248" y="22019"/>
                    <a:pt x="38865" y="17513"/>
                    <a:pt x="41517" y="13695"/>
                  </a:cubicBezTo>
                  <a:cubicBezTo>
                    <a:pt x="33782" y="11398"/>
                    <a:pt x="4018" y="711"/>
                    <a:pt x="19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1" name="Google Shape;241;p3"/>
            <p:cNvSpPr/>
            <p:nvPr/>
          </p:nvSpPr>
          <p:spPr>
            <a:xfrm>
              <a:off x="5473300" y="2712925"/>
              <a:ext cx="941125" cy="557775"/>
            </a:xfrm>
            <a:custGeom>
              <a:avLst/>
              <a:gdLst/>
              <a:ahLst/>
              <a:cxnLst/>
              <a:rect l="l" t="t" r="r" b="b"/>
              <a:pathLst>
                <a:path w="37645" h="22311" extrusionOk="0">
                  <a:moveTo>
                    <a:pt x="1743" y="0"/>
                  </a:moveTo>
                  <a:lnTo>
                    <a:pt x="1743" y="0"/>
                  </a:lnTo>
                  <a:cubicBezTo>
                    <a:pt x="0" y="5794"/>
                    <a:pt x="2841" y="11953"/>
                    <a:pt x="7314" y="16226"/>
                  </a:cubicBezTo>
                  <a:cubicBezTo>
                    <a:pt x="11031" y="19791"/>
                    <a:pt x="16210" y="22310"/>
                    <a:pt x="21414" y="22310"/>
                  </a:cubicBezTo>
                  <a:cubicBezTo>
                    <a:pt x="23014" y="22310"/>
                    <a:pt x="24617" y="22072"/>
                    <a:pt x="26180" y="21553"/>
                  </a:cubicBezTo>
                  <a:cubicBezTo>
                    <a:pt x="31008" y="19943"/>
                    <a:pt x="35225" y="15882"/>
                    <a:pt x="37644" y="12430"/>
                  </a:cubicBezTo>
                  <a:cubicBezTo>
                    <a:pt x="30597" y="10333"/>
                    <a:pt x="3618" y="633"/>
                    <a:pt x="1743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2" name="Google Shape;242;p3"/>
            <p:cNvSpPr/>
            <p:nvPr/>
          </p:nvSpPr>
          <p:spPr>
            <a:xfrm>
              <a:off x="5522400" y="2728450"/>
              <a:ext cx="864825" cy="511450"/>
            </a:xfrm>
            <a:custGeom>
              <a:avLst/>
              <a:gdLst/>
              <a:ahLst/>
              <a:cxnLst/>
              <a:rect l="l" t="t" r="r" b="b"/>
              <a:pathLst>
                <a:path w="34593" h="20458" extrusionOk="0">
                  <a:moveTo>
                    <a:pt x="1576" y="1"/>
                  </a:moveTo>
                  <a:cubicBezTo>
                    <a:pt x="1" y="5328"/>
                    <a:pt x="2631" y="10977"/>
                    <a:pt x="6715" y="14883"/>
                  </a:cubicBezTo>
                  <a:cubicBezTo>
                    <a:pt x="10143" y="18150"/>
                    <a:pt x="14895" y="20458"/>
                    <a:pt x="19671" y="20458"/>
                  </a:cubicBezTo>
                  <a:cubicBezTo>
                    <a:pt x="21126" y="20458"/>
                    <a:pt x="22583" y="20244"/>
                    <a:pt x="24005" y="19777"/>
                  </a:cubicBezTo>
                  <a:cubicBezTo>
                    <a:pt x="28445" y="18313"/>
                    <a:pt x="32340" y="14595"/>
                    <a:pt x="34593" y="11421"/>
                  </a:cubicBezTo>
                  <a:cubicBezTo>
                    <a:pt x="28101" y="9490"/>
                    <a:pt x="3297" y="589"/>
                    <a:pt x="1576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3" name="Google Shape;243;p3"/>
            <p:cNvSpPr/>
            <p:nvPr/>
          </p:nvSpPr>
          <p:spPr>
            <a:xfrm>
              <a:off x="5796800" y="3009625"/>
              <a:ext cx="20825" cy="30750"/>
            </a:xfrm>
            <a:custGeom>
              <a:avLst/>
              <a:gdLst/>
              <a:ahLst/>
              <a:cxnLst/>
              <a:rect l="l" t="t" r="r" b="b"/>
              <a:pathLst>
                <a:path w="833" h="1230" extrusionOk="0">
                  <a:moveTo>
                    <a:pt x="631" y="0"/>
                  </a:moveTo>
                  <a:cubicBezTo>
                    <a:pt x="617" y="0"/>
                    <a:pt x="603" y="2"/>
                    <a:pt x="589" y="7"/>
                  </a:cubicBezTo>
                  <a:cubicBezTo>
                    <a:pt x="533" y="18"/>
                    <a:pt x="455" y="52"/>
                    <a:pt x="422" y="85"/>
                  </a:cubicBezTo>
                  <a:cubicBezTo>
                    <a:pt x="378" y="129"/>
                    <a:pt x="344" y="174"/>
                    <a:pt x="322" y="207"/>
                  </a:cubicBezTo>
                  <a:cubicBezTo>
                    <a:pt x="333" y="196"/>
                    <a:pt x="344" y="174"/>
                    <a:pt x="367" y="163"/>
                  </a:cubicBezTo>
                  <a:lnTo>
                    <a:pt x="367" y="163"/>
                  </a:lnTo>
                  <a:cubicBezTo>
                    <a:pt x="322" y="207"/>
                    <a:pt x="289" y="251"/>
                    <a:pt x="267" y="307"/>
                  </a:cubicBezTo>
                  <a:cubicBezTo>
                    <a:pt x="256" y="351"/>
                    <a:pt x="222" y="385"/>
                    <a:pt x="211" y="418"/>
                  </a:cubicBezTo>
                  <a:cubicBezTo>
                    <a:pt x="167" y="496"/>
                    <a:pt x="134" y="562"/>
                    <a:pt x="100" y="640"/>
                  </a:cubicBezTo>
                  <a:cubicBezTo>
                    <a:pt x="89" y="662"/>
                    <a:pt x="67" y="684"/>
                    <a:pt x="67" y="695"/>
                  </a:cubicBezTo>
                  <a:cubicBezTo>
                    <a:pt x="23" y="773"/>
                    <a:pt x="23" y="806"/>
                    <a:pt x="12" y="884"/>
                  </a:cubicBezTo>
                  <a:cubicBezTo>
                    <a:pt x="12" y="917"/>
                    <a:pt x="0" y="951"/>
                    <a:pt x="0" y="995"/>
                  </a:cubicBezTo>
                  <a:cubicBezTo>
                    <a:pt x="0" y="1106"/>
                    <a:pt x="67" y="1195"/>
                    <a:pt x="189" y="1228"/>
                  </a:cubicBezTo>
                  <a:cubicBezTo>
                    <a:pt x="200" y="1229"/>
                    <a:pt x="210" y="1230"/>
                    <a:pt x="220" y="1230"/>
                  </a:cubicBezTo>
                  <a:cubicBezTo>
                    <a:pt x="306" y="1230"/>
                    <a:pt x="375" y="1191"/>
                    <a:pt x="444" y="1161"/>
                  </a:cubicBezTo>
                  <a:cubicBezTo>
                    <a:pt x="511" y="1073"/>
                    <a:pt x="589" y="1028"/>
                    <a:pt x="622" y="962"/>
                  </a:cubicBezTo>
                  <a:cubicBezTo>
                    <a:pt x="655" y="917"/>
                    <a:pt x="666" y="884"/>
                    <a:pt x="677" y="851"/>
                  </a:cubicBezTo>
                  <a:cubicBezTo>
                    <a:pt x="722" y="751"/>
                    <a:pt x="766" y="662"/>
                    <a:pt x="788" y="562"/>
                  </a:cubicBezTo>
                  <a:cubicBezTo>
                    <a:pt x="822" y="462"/>
                    <a:pt x="833" y="362"/>
                    <a:pt x="822" y="263"/>
                  </a:cubicBezTo>
                  <a:lnTo>
                    <a:pt x="822" y="207"/>
                  </a:lnTo>
                  <a:cubicBezTo>
                    <a:pt x="811" y="140"/>
                    <a:pt x="788" y="96"/>
                    <a:pt x="755" y="63"/>
                  </a:cubicBezTo>
                  <a:cubicBezTo>
                    <a:pt x="720" y="28"/>
                    <a:pt x="679" y="0"/>
                    <a:pt x="63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4" name="Google Shape;244;p3"/>
            <p:cNvSpPr/>
            <p:nvPr/>
          </p:nvSpPr>
          <p:spPr>
            <a:xfrm>
              <a:off x="5960775" y="3079725"/>
              <a:ext cx="15275" cy="29825"/>
            </a:xfrm>
            <a:custGeom>
              <a:avLst/>
              <a:gdLst/>
              <a:ahLst/>
              <a:cxnLst/>
              <a:rect l="l" t="t" r="r" b="b"/>
              <a:pathLst>
                <a:path w="611" h="1193" extrusionOk="0">
                  <a:moveTo>
                    <a:pt x="387" y="0"/>
                  </a:moveTo>
                  <a:cubicBezTo>
                    <a:pt x="363" y="0"/>
                    <a:pt x="341" y="10"/>
                    <a:pt x="322" y="33"/>
                  </a:cubicBezTo>
                  <a:cubicBezTo>
                    <a:pt x="267" y="100"/>
                    <a:pt x="189" y="189"/>
                    <a:pt x="167" y="277"/>
                  </a:cubicBezTo>
                  <a:lnTo>
                    <a:pt x="133" y="533"/>
                  </a:lnTo>
                  <a:cubicBezTo>
                    <a:pt x="111" y="577"/>
                    <a:pt x="100" y="610"/>
                    <a:pt x="100" y="644"/>
                  </a:cubicBezTo>
                  <a:cubicBezTo>
                    <a:pt x="100" y="655"/>
                    <a:pt x="89" y="688"/>
                    <a:pt x="89" y="699"/>
                  </a:cubicBezTo>
                  <a:lnTo>
                    <a:pt x="89" y="710"/>
                  </a:lnTo>
                  <a:cubicBezTo>
                    <a:pt x="56" y="766"/>
                    <a:pt x="56" y="821"/>
                    <a:pt x="45" y="877"/>
                  </a:cubicBezTo>
                  <a:cubicBezTo>
                    <a:pt x="34" y="932"/>
                    <a:pt x="0" y="999"/>
                    <a:pt x="34" y="1076"/>
                  </a:cubicBezTo>
                  <a:cubicBezTo>
                    <a:pt x="52" y="1142"/>
                    <a:pt x="127" y="1192"/>
                    <a:pt x="211" y="1192"/>
                  </a:cubicBezTo>
                  <a:cubicBezTo>
                    <a:pt x="225" y="1192"/>
                    <a:pt x="240" y="1191"/>
                    <a:pt x="256" y="1187"/>
                  </a:cubicBezTo>
                  <a:cubicBezTo>
                    <a:pt x="300" y="1165"/>
                    <a:pt x="333" y="1110"/>
                    <a:pt x="378" y="1054"/>
                  </a:cubicBezTo>
                  <a:cubicBezTo>
                    <a:pt x="422" y="999"/>
                    <a:pt x="466" y="965"/>
                    <a:pt x="478" y="888"/>
                  </a:cubicBezTo>
                  <a:cubicBezTo>
                    <a:pt x="500" y="799"/>
                    <a:pt x="533" y="710"/>
                    <a:pt x="555" y="610"/>
                  </a:cubicBezTo>
                  <a:cubicBezTo>
                    <a:pt x="589" y="522"/>
                    <a:pt x="589" y="422"/>
                    <a:pt x="600" y="322"/>
                  </a:cubicBezTo>
                  <a:cubicBezTo>
                    <a:pt x="611" y="211"/>
                    <a:pt x="544" y="133"/>
                    <a:pt x="478" y="44"/>
                  </a:cubicBezTo>
                  <a:cubicBezTo>
                    <a:pt x="452" y="19"/>
                    <a:pt x="419" y="0"/>
                    <a:pt x="38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5" name="Google Shape;245;p3"/>
            <p:cNvSpPr/>
            <p:nvPr/>
          </p:nvSpPr>
          <p:spPr>
            <a:xfrm>
              <a:off x="6100050" y="3092150"/>
              <a:ext cx="17225" cy="24775"/>
            </a:xfrm>
            <a:custGeom>
              <a:avLst/>
              <a:gdLst/>
              <a:ahLst/>
              <a:cxnLst/>
              <a:rect l="l" t="t" r="r" b="b"/>
              <a:pathLst>
                <a:path w="689" h="991" extrusionOk="0">
                  <a:moveTo>
                    <a:pt x="529" y="0"/>
                  </a:moveTo>
                  <a:cubicBezTo>
                    <a:pt x="502" y="0"/>
                    <a:pt x="475" y="12"/>
                    <a:pt x="455" y="36"/>
                  </a:cubicBezTo>
                  <a:lnTo>
                    <a:pt x="422" y="58"/>
                  </a:lnTo>
                  <a:cubicBezTo>
                    <a:pt x="400" y="80"/>
                    <a:pt x="389" y="91"/>
                    <a:pt x="356" y="102"/>
                  </a:cubicBezTo>
                  <a:lnTo>
                    <a:pt x="311" y="147"/>
                  </a:lnTo>
                  <a:cubicBezTo>
                    <a:pt x="278" y="191"/>
                    <a:pt x="245" y="224"/>
                    <a:pt x="222" y="280"/>
                  </a:cubicBezTo>
                  <a:cubicBezTo>
                    <a:pt x="234" y="269"/>
                    <a:pt x="245" y="246"/>
                    <a:pt x="256" y="224"/>
                  </a:cubicBezTo>
                  <a:lnTo>
                    <a:pt x="256" y="224"/>
                  </a:lnTo>
                  <a:cubicBezTo>
                    <a:pt x="245" y="258"/>
                    <a:pt x="234" y="269"/>
                    <a:pt x="222" y="302"/>
                  </a:cubicBezTo>
                  <a:cubicBezTo>
                    <a:pt x="200" y="324"/>
                    <a:pt x="200" y="357"/>
                    <a:pt x="189" y="380"/>
                  </a:cubicBezTo>
                  <a:lnTo>
                    <a:pt x="189" y="391"/>
                  </a:lnTo>
                  <a:cubicBezTo>
                    <a:pt x="134" y="557"/>
                    <a:pt x="0" y="835"/>
                    <a:pt x="178" y="946"/>
                  </a:cubicBezTo>
                  <a:cubicBezTo>
                    <a:pt x="199" y="977"/>
                    <a:pt x="230" y="989"/>
                    <a:pt x="281" y="990"/>
                  </a:cubicBezTo>
                  <a:lnTo>
                    <a:pt x="281" y="990"/>
                  </a:lnTo>
                  <a:cubicBezTo>
                    <a:pt x="316" y="990"/>
                    <a:pt x="349" y="988"/>
                    <a:pt x="367" y="979"/>
                  </a:cubicBezTo>
                  <a:cubicBezTo>
                    <a:pt x="444" y="968"/>
                    <a:pt x="478" y="912"/>
                    <a:pt x="522" y="857"/>
                  </a:cubicBezTo>
                  <a:cubicBezTo>
                    <a:pt x="533" y="824"/>
                    <a:pt x="566" y="779"/>
                    <a:pt x="578" y="757"/>
                  </a:cubicBezTo>
                  <a:cubicBezTo>
                    <a:pt x="611" y="713"/>
                    <a:pt x="622" y="657"/>
                    <a:pt x="633" y="602"/>
                  </a:cubicBezTo>
                  <a:cubicBezTo>
                    <a:pt x="644" y="557"/>
                    <a:pt x="666" y="535"/>
                    <a:pt x="666" y="491"/>
                  </a:cubicBezTo>
                  <a:cubicBezTo>
                    <a:pt x="677" y="435"/>
                    <a:pt x="689" y="391"/>
                    <a:pt x="689" y="335"/>
                  </a:cubicBezTo>
                  <a:cubicBezTo>
                    <a:pt x="689" y="302"/>
                    <a:pt x="677" y="246"/>
                    <a:pt x="677" y="202"/>
                  </a:cubicBezTo>
                  <a:cubicBezTo>
                    <a:pt x="677" y="191"/>
                    <a:pt x="677" y="169"/>
                    <a:pt x="666" y="158"/>
                  </a:cubicBezTo>
                  <a:cubicBezTo>
                    <a:pt x="644" y="136"/>
                    <a:pt x="644" y="113"/>
                    <a:pt x="622" y="102"/>
                  </a:cubicBezTo>
                  <a:cubicBezTo>
                    <a:pt x="622" y="91"/>
                    <a:pt x="622" y="80"/>
                    <a:pt x="611" y="58"/>
                  </a:cubicBezTo>
                  <a:cubicBezTo>
                    <a:pt x="598" y="20"/>
                    <a:pt x="564" y="0"/>
                    <a:pt x="529" y="0"/>
                  </a:cubicBezTo>
                  <a:close/>
                  <a:moveTo>
                    <a:pt x="281" y="990"/>
                  </a:moveTo>
                  <a:cubicBezTo>
                    <a:pt x="273" y="990"/>
                    <a:pt x="264" y="990"/>
                    <a:pt x="256" y="990"/>
                  </a:cubicBezTo>
                  <a:lnTo>
                    <a:pt x="289" y="990"/>
                  </a:lnTo>
                  <a:cubicBezTo>
                    <a:pt x="286" y="990"/>
                    <a:pt x="284" y="990"/>
                    <a:pt x="281" y="99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6" name="Google Shape;246;p3"/>
            <p:cNvSpPr/>
            <p:nvPr/>
          </p:nvSpPr>
          <p:spPr>
            <a:xfrm>
              <a:off x="6200775" y="3068700"/>
              <a:ext cx="15275" cy="31850"/>
            </a:xfrm>
            <a:custGeom>
              <a:avLst/>
              <a:gdLst/>
              <a:ahLst/>
              <a:cxnLst/>
              <a:rect l="l" t="t" r="r" b="b"/>
              <a:pathLst>
                <a:path w="611" h="1274" extrusionOk="0">
                  <a:moveTo>
                    <a:pt x="415" y="0"/>
                  </a:moveTo>
                  <a:cubicBezTo>
                    <a:pt x="390" y="0"/>
                    <a:pt x="362" y="7"/>
                    <a:pt x="333" y="19"/>
                  </a:cubicBezTo>
                  <a:cubicBezTo>
                    <a:pt x="277" y="41"/>
                    <a:pt x="244" y="86"/>
                    <a:pt x="200" y="141"/>
                  </a:cubicBezTo>
                  <a:cubicBezTo>
                    <a:pt x="167" y="186"/>
                    <a:pt x="155" y="219"/>
                    <a:pt x="144" y="263"/>
                  </a:cubicBezTo>
                  <a:cubicBezTo>
                    <a:pt x="100" y="363"/>
                    <a:pt x="78" y="452"/>
                    <a:pt x="56" y="563"/>
                  </a:cubicBezTo>
                  <a:cubicBezTo>
                    <a:pt x="44" y="607"/>
                    <a:pt x="44" y="652"/>
                    <a:pt x="33" y="696"/>
                  </a:cubicBezTo>
                  <a:cubicBezTo>
                    <a:pt x="22" y="752"/>
                    <a:pt x="0" y="818"/>
                    <a:pt x="0" y="874"/>
                  </a:cubicBezTo>
                  <a:cubicBezTo>
                    <a:pt x="0" y="929"/>
                    <a:pt x="33" y="985"/>
                    <a:pt x="33" y="1040"/>
                  </a:cubicBezTo>
                  <a:cubicBezTo>
                    <a:pt x="44" y="1085"/>
                    <a:pt x="44" y="1118"/>
                    <a:pt x="56" y="1162"/>
                  </a:cubicBezTo>
                  <a:cubicBezTo>
                    <a:pt x="78" y="1229"/>
                    <a:pt x="144" y="1273"/>
                    <a:pt x="211" y="1273"/>
                  </a:cubicBezTo>
                  <a:cubicBezTo>
                    <a:pt x="277" y="1273"/>
                    <a:pt x="333" y="1229"/>
                    <a:pt x="377" y="1173"/>
                  </a:cubicBezTo>
                  <a:cubicBezTo>
                    <a:pt x="411" y="1129"/>
                    <a:pt x="477" y="1040"/>
                    <a:pt x="499" y="963"/>
                  </a:cubicBezTo>
                  <a:cubicBezTo>
                    <a:pt x="544" y="863"/>
                    <a:pt x="544" y="752"/>
                    <a:pt x="577" y="652"/>
                  </a:cubicBezTo>
                  <a:cubicBezTo>
                    <a:pt x="588" y="552"/>
                    <a:pt x="610" y="463"/>
                    <a:pt x="599" y="352"/>
                  </a:cubicBezTo>
                  <a:cubicBezTo>
                    <a:pt x="599" y="308"/>
                    <a:pt x="599" y="263"/>
                    <a:pt x="588" y="208"/>
                  </a:cubicBezTo>
                  <a:cubicBezTo>
                    <a:pt x="577" y="141"/>
                    <a:pt x="555" y="97"/>
                    <a:pt x="522" y="52"/>
                  </a:cubicBezTo>
                  <a:cubicBezTo>
                    <a:pt x="494" y="18"/>
                    <a:pt x="457" y="0"/>
                    <a:pt x="41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7" name="Google Shape;247;p3"/>
            <p:cNvSpPr/>
            <p:nvPr/>
          </p:nvSpPr>
          <p:spPr>
            <a:xfrm>
              <a:off x="5900275" y="2959000"/>
              <a:ext cx="26400" cy="31150"/>
            </a:xfrm>
            <a:custGeom>
              <a:avLst/>
              <a:gdLst/>
              <a:ahLst/>
              <a:cxnLst/>
              <a:rect l="l" t="t" r="r" b="b"/>
              <a:pathLst>
                <a:path w="1056" h="1246" extrusionOk="0">
                  <a:moveTo>
                    <a:pt x="811" y="0"/>
                  </a:moveTo>
                  <a:cubicBezTo>
                    <a:pt x="804" y="0"/>
                    <a:pt x="796" y="1"/>
                    <a:pt x="789" y="1"/>
                  </a:cubicBezTo>
                  <a:cubicBezTo>
                    <a:pt x="578" y="24"/>
                    <a:pt x="423" y="223"/>
                    <a:pt x="301" y="356"/>
                  </a:cubicBezTo>
                  <a:cubicBezTo>
                    <a:pt x="234" y="423"/>
                    <a:pt x="179" y="523"/>
                    <a:pt x="123" y="601"/>
                  </a:cubicBezTo>
                  <a:cubicBezTo>
                    <a:pt x="90" y="645"/>
                    <a:pt x="79" y="667"/>
                    <a:pt x="68" y="712"/>
                  </a:cubicBezTo>
                  <a:cubicBezTo>
                    <a:pt x="56" y="745"/>
                    <a:pt x="34" y="778"/>
                    <a:pt x="23" y="823"/>
                  </a:cubicBezTo>
                  <a:cubicBezTo>
                    <a:pt x="12" y="867"/>
                    <a:pt x="23" y="911"/>
                    <a:pt x="23" y="945"/>
                  </a:cubicBezTo>
                  <a:cubicBezTo>
                    <a:pt x="12" y="1000"/>
                    <a:pt x="1" y="1078"/>
                    <a:pt x="12" y="1133"/>
                  </a:cubicBezTo>
                  <a:cubicBezTo>
                    <a:pt x="22" y="1194"/>
                    <a:pt x="97" y="1246"/>
                    <a:pt x="169" y="1246"/>
                  </a:cubicBezTo>
                  <a:cubicBezTo>
                    <a:pt x="176" y="1246"/>
                    <a:pt x="183" y="1245"/>
                    <a:pt x="190" y="1244"/>
                  </a:cubicBezTo>
                  <a:cubicBezTo>
                    <a:pt x="278" y="1222"/>
                    <a:pt x="334" y="1189"/>
                    <a:pt x="389" y="1144"/>
                  </a:cubicBezTo>
                  <a:cubicBezTo>
                    <a:pt x="400" y="1146"/>
                    <a:pt x="411" y="1147"/>
                    <a:pt x="422" y="1147"/>
                  </a:cubicBezTo>
                  <a:cubicBezTo>
                    <a:pt x="474" y="1147"/>
                    <a:pt x="521" y="1124"/>
                    <a:pt x="567" y="1078"/>
                  </a:cubicBezTo>
                  <a:cubicBezTo>
                    <a:pt x="589" y="1045"/>
                    <a:pt x="622" y="1022"/>
                    <a:pt x="645" y="978"/>
                  </a:cubicBezTo>
                  <a:cubicBezTo>
                    <a:pt x="722" y="889"/>
                    <a:pt x="800" y="811"/>
                    <a:pt x="844" y="712"/>
                  </a:cubicBezTo>
                  <a:cubicBezTo>
                    <a:pt x="889" y="645"/>
                    <a:pt x="911" y="578"/>
                    <a:pt x="955" y="490"/>
                  </a:cubicBezTo>
                  <a:cubicBezTo>
                    <a:pt x="1000" y="390"/>
                    <a:pt x="1055" y="257"/>
                    <a:pt x="1011" y="146"/>
                  </a:cubicBezTo>
                  <a:cubicBezTo>
                    <a:pt x="980" y="63"/>
                    <a:pt x="902" y="0"/>
                    <a:pt x="8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8" name="Google Shape;248;p3"/>
            <p:cNvSpPr/>
            <p:nvPr/>
          </p:nvSpPr>
          <p:spPr>
            <a:xfrm>
              <a:off x="5661125" y="2864200"/>
              <a:ext cx="23050" cy="22050"/>
            </a:xfrm>
            <a:custGeom>
              <a:avLst/>
              <a:gdLst/>
              <a:ahLst/>
              <a:cxnLst/>
              <a:rect l="l" t="t" r="r" b="b"/>
              <a:pathLst>
                <a:path w="922" h="882" extrusionOk="0">
                  <a:moveTo>
                    <a:pt x="658" y="1"/>
                  </a:moveTo>
                  <a:cubicBezTo>
                    <a:pt x="611" y="1"/>
                    <a:pt x="561" y="15"/>
                    <a:pt x="511" y="42"/>
                  </a:cubicBezTo>
                  <a:cubicBezTo>
                    <a:pt x="500" y="42"/>
                    <a:pt x="489" y="53"/>
                    <a:pt x="478" y="53"/>
                  </a:cubicBezTo>
                  <a:cubicBezTo>
                    <a:pt x="433" y="64"/>
                    <a:pt x="389" y="76"/>
                    <a:pt x="345" y="109"/>
                  </a:cubicBezTo>
                  <a:cubicBezTo>
                    <a:pt x="322" y="131"/>
                    <a:pt x="289" y="153"/>
                    <a:pt x="267" y="175"/>
                  </a:cubicBezTo>
                  <a:cubicBezTo>
                    <a:pt x="211" y="231"/>
                    <a:pt x="156" y="286"/>
                    <a:pt x="123" y="342"/>
                  </a:cubicBezTo>
                  <a:cubicBezTo>
                    <a:pt x="112" y="386"/>
                    <a:pt x="89" y="431"/>
                    <a:pt x="67" y="464"/>
                  </a:cubicBezTo>
                  <a:cubicBezTo>
                    <a:pt x="56" y="486"/>
                    <a:pt x="56" y="508"/>
                    <a:pt x="45" y="519"/>
                  </a:cubicBezTo>
                  <a:lnTo>
                    <a:pt x="1" y="653"/>
                  </a:lnTo>
                  <a:cubicBezTo>
                    <a:pt x="1" y="686"/>
                    <a:pt x="12" y="719"/>
                    <a:pt x="34" y="741"/>
                  </a:cubicBezTo>
                  <a:cubicBezTo>
                    <a:pt x="45" y="786"/>
                    <a:pt x="56" y="830"/>
                    <a:pt x="100" y="852"/>
                  </a:cubicBezTo>
                  <a:cubicBezTo>
                    <a:pt x="129" y="873"/>
                    <a:pt x="161" y="881"/>
                    <a:pt x="195" y="881"/>
                  </a:cubicBezTo>
                  <a:cubicBezTo>
                    <a:pt x="215" y="881"/>
                    <a:pt x="235" y="879"/>
                    <a:pt x="256" y="875"/>
                  </a:cubicBezTo>
                  <a:cubicBezTo>
                    <a:pt x="322" y="875"/>
                    <a:pt x="378" y="875"/>
                    <a:pt x="433" y="830"/>
                  </a:cubicBezTo>
                  <a:cubicBezTo>
                    <a:pt x="444" y="819"/>
                    <a:pt x="478" y="797"/>
                    <a:pt x="489" y="786"/>
                  </a:cubicBezTo>
                  <a:cubicBezTo>
                    <a:pt x="533" y="741"/>
                    <a:pt x="589" y="719"/>
                    <a:pt x="622" y="675"/>
                  </a:cubicBezTo>
                  <a:cubicBezTo>
                    <a:pt x="666" y="675"/>
                    <a:pt x="689" y="675"/>
                    <a:pt x="711" y="630"/>
                  </a:cubicBezTo>
                  <a:cubicBezTo>
                    <a:pt x="722" y="619"/>
                    <a:pt x="744" y="597"/>
                    <a:pt x="755" y="575"/>
                  </a:cubicBezTo>
                  <a:cubicBezTo>
                    <a:pt x="766" y="564"/>
                    <a:pt x="777" y="542"/>
                    <a:pt x="800" y="519"/>
                  </a:cubicBezTo>
                  <a:cubicBezTo>
                    <a:pt x="811" y="508"/>
                    <a:pt x="822" y="486"/>
                    <a:pt x="833" y="464"/>
                  </a:cubicBezTo>
                  <a:cubicBezTo>
                    <a:pt x="866" y="431"/>
                    <a:pt x="877" y="375"/>
                    <a:pt x="877" y="331"/>
                  </a:cubicBezTo>
                  <a:cubicBezTo>
                    <a:pt x="877" y="320"/>
                    <a:pt x="888" y="297"/>
                    <a:pt x="888" y="275"/>
                  </a:cubicBezTo>
                  <a:cubicBezTo>
                    <a:pt x="922" y="175"/>
                    <a:pt x="877" y="98"/>
                    <a:pt x="788" y="42"/>
                  </a:cubicBezTo>
                  <a:cubicBezTo>
                    <a:pt x="750" y="15"/>
                    <a:pt x="705" y="1"/>
                    <a:pt x="65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9" name="Google Shape;249;p3"/>
            <p:cNvSpPr/>
            <p:nvPr/>
          </p:nvSpPr>
          <p:spPr>
            <a:xfrm>
              <a:off x="5725775" y="2965325"/>
              <a:ext cx="20850" cy="27300"/>
            </a:xfrm>
            <a:custGeom>
              <a:avLst/>
              <a:gdLst/>
              <a:ahLst/>
              <a:cxnLst/>
              <a:rect l="l" t="t" r="r" b="b"/>
              <a:pathLst>
                <a:path w="834" h="1092" extrusionOk="0">
                  <a:moveTo>
                    <a:pt x="639" y="0"/>
                  </a:moveTo>
                  <a:cubicBezTo>
                    <a:pt x="610" y="0"/>
                    <a:pt x="581" y="8"/>
                    <a:pt x="555" y="26"/>
                  </a:cubicBezTo>
                  <a:cubicBezTo>
                    <a:pt x="522" y="59"/>
                    <a:pt x="489" y="70"/>
                    <a:pt x="455" y="103"/>
                  </a:cubicBezTo>
                  <a:cubicBezTo>
                    <a:pt x="400" y="137"/>
                    <a:pt x="355" y="192"/>
                    <a:pt x="322" y="248"/>
                  </a:cubicBezTo>
                  <a:cubicBezTo>
                    <a:pt x="278" y="303"/>
                    <a:pt x="233" y="381"/>
                    <a:pt x="189" y="436"/>
                  </a:cubicBezTo>
                  <a:cubicBezTo>
                    <a:pt x="156" y="503"/>
                    <a:pt x="89" y="581"/>
                    <a:pt x="67" y="669"/>
                  </a:cubicBezTo>
                  <a:cubicBezTo>
                    <a:pt x="34" y="736"/>
                    <a:pt x="23" y="825"/>
                    <a:pt x="11" y="891"/>
                  </a:cubicBezTo>
                  <a:cubicBezTo>
                    <a:pt x="0" y="969"/>
                    <a:pt x="34" y="1058"/>
                    <a:pt x="122" y="1080"/>
                  </a:cubicBezTo>
                  <a:cubicBezTo>
                    <a:pt x="143" y="1088"/>
                    <a:pt x="163" y="1091"/>
                    <a:pt x="182" y="1091"/>
                  </a:cubicBezTo>
                  <a:cubicBezTo>
                    <a:pt x="246" y="1091"/>
                    <a:pt x="302" y="1051"/>
                    <a:pt x="344" y="991"/>
                  </a:cubicBezTo>
                  <a:cubicBezTo>
                    <a:pt x="355" y="969"/>
                    <a:pt x="378" y="958"/>
                    <a:pt x="378" y="947"/>
                  </a:cubicBezTo>
                  <a:lnTo>
                    <a:pt x="389" y="936"/>
                  </a:lnTo>
                  <a:cubicBezTo>
                    <a:pt x="400" y="903"/>
                    <a:pt x="433" y="880"/>
                    <a:pt x="455" y="847"/>
                  </a:cubicBezTo>
                  <a:cubicBezTo>
                    <a:pt x="511" y="780"/>
                    <a:pt x="555" y="692"/>
                    <a:pt x="600" y="614"/>
                  </a:cubicBezTo>
                  <a:cubicBezTo>
                    <a:pt x="633" y="547"/>
                    <a:pt x="666" y="492"/>
                    <a:pt x="711" y="414"/>
                  </a:cubicBezTo>
                  <a:cubicBezTo>
                    <a:pt x="733" y="381"/>
                    <a:pt x="766" y="348"/>
                    <a:pt x="777" y="292"/>
                  </a:cubicBezTo>
                  <a:cubicBezTo>
                    <a:pt x="788" y="270"/>
                    <a:pt x="799" y="226"/>
                    <a:pt x="799" y="192"/>
                  </a:cubicBezTo>
                  <a:cubicBezTo>
                    <a:pt x="834" y="90"/>
                    <a:pt x="736" y="0"/>
                    <a:pt x="63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0" name="Google Shape;250;p3"/>
            <p:cNvSpPr/>
            <p:nvPr/>
          </p:nvSpPr>
          <p:spPr>
            <a:xfrm>
              <a:off x="5878925" y="3133025"/>
              <a:ext cx="15275" cy="20725"/>
            </a:xfrm>
            <a:custGeom>
              <a:avLst/>
              <a:gdLst/>
              <a:ahLst/>
              <a:cxnLst/>
              <a:rect l="l" t="t" r="r" b="b"/>
              <a:pathLst>
                <a:path w="611" h="829" extrusionOk="0">
                  <a:moveTo>
                    <a:pt x="501" y="1"/>
                  </a:moveTo>
                  <a:cubicBezTo>
                    <a:pt x="493" y="1"/>
                    <a:pt x="484" y="3"/>
                    <a:pt x="478" y="10"/>
                  </a:cubicBezTo>
                  <a:lnTo>
                    <a:pt x="467" y="10"/>
                  </a:lnTo>
                  <a:cubicBezTo>
                    <a:pt x="356" y="10"/>
                    <a:pt x="245" y="76"/>
                    <a:pt x="189" y="176"/>
                  </a:cubicBezTo>
                  <a:cubicBezTo>
                    <a:pt x="145" y="232"/>
                    <a:pt x="111" y="298"/>
                    <a:pt x="78" y="354"/>
                  </a:cubicBezTo>
                  <a:lnTo>
                    <a:pt x="34" y="432"/>
                  </a:lnTo>
                  <a:cubicBezTo>
                    <a:pt x="0" y="487"/>
                    <a:pt x="0" y="543"/>
                    <a:pt x="0" y="598"/>
                  </a:cubicBezTo>
                  <a:lnTo>
                    <a:pt x="0" y="687"/>
                  </a:lnTo>
                  <a:cubicBezTo>
                    <a:pt x="0" y="731"/>
                    <a:pt x="23" y="753"/>
                    <a:pt x="34" y="787"/>
                  </a:cubicBezTo>
                  <a:cubicBezTo>
                    <a:pt x="42" y="811"/>
                    <a:pt x="67" y="829"/>
                    <a:pt x="97" y="829"/>
                  </a:cubicBezTo>
                  <a:cubicBezTo>
                    <a:pt x="109" y="829"/>
                    <a:pt x="121" y="826"/>
                    <a:pt x="134" y="820"/>
                  </a:cubicBezTo>
                  <a:cubicBezTo>
                    <a:pt x="156" y="809"/>
                    <a:pt x="200" y="809"/>
                    <a:pt x="222" y="798"/>
                  </a:cubicBezTo>
                  <a:cubicBezTo>
                    <a:pt x="256" y="787"/>
                    <a:pt x="267" y="764"/>
                    <a:pt x="300" y="753"/>
                  </a:cubicBezTo>
                  <a:cubicBezTo>
                    <a:pt x="322" y="698"/>
                    <a:pt x="378" y="676"/>
                    <a:pt x="422" y="620"/>
                  </a:cubicBezTo>
                  <a:cubicBezTo>
                    <a:pt x="433" y="587"/>
                    <a:pt x="444" y="565"/>
                    <a:pt x="478" y="531"/>
                  </a:cubicBezTo>
                  <a:cubicBezTo>
                    <a:pt x="500" y="476"/>
                    <a:pt x="533" y="409"/>
                    <a:pt x="555" y="354"/>
                  </a:cubicBezTo>
                  <a:cubicBezTo>
                    <a:pt x="600" y="254"/>
                    <a:pt x="611" y="132"/>
                    <a:pt x="544" y="43"/>
                  </a:cubicBezTo>
                  <a:lnTo>
                    <a:pt x="544" y="32"/>
                  </a:lnTo>
                  <a:cubicBezTo>
                    <a:pt x="544" y="16"/>
                    <a:pt x="52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" name="Google Shape;251;p3"/>
            <p:cNvSpPr/>
            <p:nvPr/>
          </p:nvSpPr>
          <p:spPr>
            <a:xfrm>
              <a:off x="6039300" y="3167100"/>
              <a:ext cx="15275" cy="28000"/>
            </a:xfrm>
            <a:custGeom>
              <a:avLst/>
              <a:gdLst/>
              <a:ahLst/>
              <a:cxnLst/>
              <a:rect l="l" t="t" r="r" b="b"/>
              <a:pathLst>
                <a:path w="611" h="1120" extrusionOk="0">
                  <a:moveTo>
                    <a:pt x="400" y="1"/>
                  </a:moveTo>
                  <a:cubicBezTo>
                    <a:pt x="344" y="1"/>
                    <a:pt x="300" y="1"/>
                    <a:pt x="266" y="34"/>
                  </a:cubicBezTo>
                  <a:cubicBezTo>
                    <a:pt x="266" y="34"/>
                    <a:pt x="244" y="34"/>
                    <a:pt x="244" y="45"/>
                  </a:cubicBezTo>
                  <a:cubicBezTo>
                    <a:pt x="211" y="56"/>
                    <a:pt x="167" y="90"/>
                    <a:pt x="133" y="112"/>
                  </a:cubicBezTo>
                  <a:cubicBezTo>
                    <a:pt x="111" y="145"/>
                    <a:pt x="100" y="167"/>
                    <a:pt x="78" y="212"/>
                  </a:cubicBezTo>
                  <a:lnTo>
                    <a:pt x="44" y="289"/>
                  </a:lnTo>
                  <a:cubicBezTo>
                    <a:pt x="22" y="323"/>
                    <a:pt x="11" y="345"/>
                    <a:pt x="11" y="378"/>
                  </a:cubicBezTo>
                  <a:cubicBezTo>
                    <a:pt x="11" y="411"/>
                    <a:pt x="11" y="434"/>
                    <a:pt x="0" y="478"/>
                  </a:cubicBezTo>
                  <a:lnTo>
                    <a:pt x="0" y="522"/>
                  </a:lnTo>
                  <a:lnTo>
                    <a:pt x="0" y="611"/>
                  </a:lnTo>
                  <a:cubicBezTo>
                    <a:pt x="0" y="700"/>
                    <a:pt x="22" y="767"/>
                    <a:pt x="56" y="855"/>
                  </a:cubicBezTo>
                  <a:cubicBezTo>
                    <a:pt x="67" y="877"/>
                    <a:pt x="78" y="911"/>
                    <a:pt x="78" y="933"/>
                  </a:cubicBezTo>
                  <a:cubicBezTo>
                    <a:pt x="78" y="944"/>
                    <a:pt x="100" y="966"/>
                    <a:pt x="100" y="977"/>
                  </a:cubicBezTo>
                  <a:cubicBezTo>
                    <a:pt x="111" y="988"/>
                    <a:pt x="111" y="1022"/>
                    <a:pt x="122" y="1033"/>
                  </a:cubicBezTo>
                  <a:cubicBezTo>
                    <a:pt x="155" y="1055"/>
                    <a:pt x="178" y="1088"/>
                    <a:pt x="211" y="1099"/>
                  </a:cubicBezTo>
                  <a:cubicBezTo>
                    <a:pt x="232" y="1113"/>
                    <a:pt x="257" y="1120"/>
                    <a:pt x="284" y="1120"/>
                  </a:cubicBezTo>
                  <a:cubicBezTo>
                    <a:pt x="342" y="1120"/>
                    <a:pt x="406" y="1090"/>
                    <a:pt x="444" y="1044"/>
                  </a:cubicBezTo>
                  <a:cubicBezTo>
                    <a:pt x="499" y="944"/>
                    <a:pt x="499" y="866"/>
                    <a:pt x="522" y="778"/>
                  </a:cubicBezTo>
                  <a:cubicBezTo>
                    <a:pt x="544" y="722"/>
                    <a:pt x="555" y="667"/>
                    <a:pt x="566" y="600"/>
                  </a:cubicBezTo>
                  <a:cubicBezTo>
                    <a:pt x="577" y="522"/>
                    <a:pt x="610" y="434"/>
                    <a:pt x="599" y="367"/>
                  </a:cubicBezTo>
                  <a:lnTo>
                    <a:pt x="599" y="278"/>
                  </a:lnTo>
                  <a:cubicBezTo>
                    <a:pt x="599" y="256"/>
                    <a:pt x="599" y="212"/>
                    <a:pt x="577" y="178"/>
                  </a:cubicBezTo>
                  <a:cubicBezTo>
                    <a:pt x="566" y="145"/>
                    <a:pt x="555" y="112"/>
                    <a:pt x="522" y="90"/>
                  </a:cubicBezTo>
                  <a:cubicBezTo>
                    <a:pt x="522" y="90"/>
                    <a:pt x="522" y="67"/>
                    <a:pt x="511" y="67"/>
                  </a:cubicBezTo>
                  <a:cubicBezTo>
                    <a:pt x="499" y="34"/>
                    <a:pt x="444" y="1"/>
                    <a:pt x="40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2" name="Google Shape;252;p3"/>
            <p:cNvSpPr/>
            <p:nvPr/>
          </p:nvSpPr>
          <p:spPr>
            <a:xfrm>
              <a:off x="6054275" y="2997650"/>
              <a:ext cx="18325" cy="23000"/>
            </a:xfrm>
            <a:custGeom>
              <a:avLst/>
              <a:gdLst/>
              <a:ahLst/>
              <a:cxnLst/>
              <a:rect l="l" t="t" r="r" b="b"/>
              <a:pathLst>
                <a:path w="733" h="920" extrusionOk="0">
                  <a:moveTo>
                    <a:pt x="484" y="1"/>
                  </a:moveTo>
                  <a:cubicBezTo>
                    <a:pt x="464" y="1"/>
                    <a:pt x="444" y="4"/>
                    <a:pt x="422" y="9"/>
                  </a:cubicBezTo>
                  <a:cubicBezTo>
                    <a:pt x="411" y="9"/>
                    <a:pt x="411" y="9"/>
                    <a:pt x="400" y="31"/>
                  </a:cubicBezTo>
                  <a:lnTo>
                    <a:pt x="389" y="31"/>
                  </a:lnTo>
                  <a:cubicBezTo>
                    <a:pt x="300" y="42"/>
                    <a:pt x="244" y="87"/>
                    <a:pt x="189" y="153"/>
                  </a:cubicBezTo>
                  <a:cubicBezTo>
                    <a:pt x="167" y="198"/>
                    <a:pt x="145" y="231"/>
                    <a:pt x="122" y="275"/>
                  </a:cubicBezTo>
                  <a:cubicBezTo>
                    <a:pt x="89" y="342"/>
                    <a:pt x="67" y="397"/>
                    <a:pt x="34" y="475"/>
                  </a:cubicBezTo>
                  <a:cubicBezTo>
                    <a:pt x="11" y="531"/>
                    <a:pt x="0" y="586"/>
                    <a:pt x="11" y="653"/>
                  </a:cubicBezTo>
                  <a:cubicBezTo>
                    <a:pt x="11" y="675"/>
                    <a:pt x="23" y="719"/>
                    <a:pt x="34" y="753"/>
                  </a:cubicBezTo>
                  <a:cubicBezTo>
                    <a:pt x="34" y="764"/>
                    <a:pt x="34" y="775"/>
                    <a:pt x="56" y="786"/>
                  </a:cubicBezTo>
                  <a:cubicBezTo>
                    <a:pt x="71" y="875"/>
                    <a:pt x="150" y="919"/>
                    <a:pt x="230" y="919"/>
                  </a:cubicBezTo>
                  <a:cubicBezTo>
                    <a:pt x="270" y="919"/>
                    <a:pt x="311" y="908"/>
                    <a:pt x="344" y="886"/>
                  </a:cubicBezTo>
                  <a:cubicBezTo>
                    <a:pt x="355" y="875"/>
                    <a:pt x="367" y="864"/>
                    <a:pt x="400" y="841"/>
                  </a:cubicBezTo>
                  <a:cubicBezTo>
                    <a:pt x="411" y="841"/>
                    <a:pt x="444" y="830"/>
                    <a:pt x="455" y="819"/>
                  </a:cubicBezTo>
                  <a:cubicBezTo>
                    <a:pt x="500" y="786"/>
                    <a:pt x="511" y="775"/>
                    <a:pt x="533" y="764"/>
                  </a:cubicBezTo>
                  <a:cubicBezTo>
                    <a:pt x="577" y="719"/>
                    <a:pt x="589" y="675"/>
                    <a:pt x="611" y="619"/>
                  </a:cubicBezTo>
                  <a:cubicBezTo>
                    <a:pt x="633" y="553"/>
                    <a:pt x="666" y="486"/>
                    <a:pt x="677" y="431"/>
                  </a:cubicBezTo>
                  <a:cubicBezTo>
                    <a:pt x="688" y="397"/>
                    <a:pt x="699" y="364"/>
                    <a:pt x="722" y="331"/>
                  </a:cubicBezTo>
                  <a:cubicBezTo>
                    <a:pt x="733" y="264"/>
                    <a:pt x="722" y="176"/>
                    <a:pt x="677" y="120"/>
                  </a:cubicBezTo>
                  <a:cubicBezTo>
                    <a:pt x="677" y="109"/>
                    <a:pt x="666" y="98"/>
                    <a:pt x="644" y="98"/>
                  </a:cubicBezTo>
                  <a:lnTo>
                    <a:pt x="633" y="87"/>
                  </a:lnTo>
                  <a:cubicBezTo>
                    <a:pt x="599" y="28"/>
                    <a:pt x="547" y="1"/>
                    <a:pt x="48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3" name="Google Shape;253;p3"/>
            <p:cNvSpPr/>
            <p:nvPr/>
          </p:nvSpPr>
          <p:spPr>
            <a:xfrm>
              <a:off x="6165525" y="2998425"/>
              <a:ext cx="17225" cy="27475"/>
            </a:xfrm>
            <a:custGeom>
              <a:avLst/>
              <a:gdLst/>
              <a:ahLst/>
              <a:cxnLst/>
              <a:rect l="l" t="t" r="r" b="b"/>
              <a:pathLst>
                <a:path w="689" h="1099" extrusionOk="0">
                  <a:moveTo>
                    <a:pt x="411" y="0"/>
                  </a:moveTo>
                  <a:cubicBezTo>
                    <a:pt x="378" y="0"/>
                    <a:pt x="322" y="22"/>
                    <a:pt x="289" y="56"/>
                  </a:cubicBezTo>
                  <a:lnTo>
                    <a:pt x="278" y="56"/>
                  </a:lnTo>
                  <a:cubicBezTo>
                    <a:pt x="267" y="67"/>
                    <a:pt x="245" y="78"/>
                    <a:pt x="234" y="100"/>
                  </a:cubicBezTo>
                  <a:cubicBezTo>
                    <a:pt x="211" y="145"/>
                    <a:pt x="189" y="189"/>
                    <a:pt x="167" y="233"/>
                  </a:cubicBezTo>
                  <a:cubicBezTo>
                    <a:pt x="123" y="289"/>
                    <a:pt x="100" y="355"/>
                    <a:pt x="67" y="422"/>
                  </a:cubicBezTo>
                  <a:cubicBezTo>
                    <a:pt x="45" y="522"/>
                    <a:pt x="23" y="633"/>
                    <a:pt x="12" y="733"/>
                  </a:cubicBezTo>
                  <a:cubicBezTo>
                    <a:pt x="1" y="799"/>
                    <a:pt x="12" y="855"/>
                    <a:pt x="45" y="910"/>
                  </a:cubicBezTo>
                  <a:cubicBezTo>
                    <a:pt x="56" y="955"/>
                    <a:pt x="100" y="977"/>
                    <a:pt x="123" y="1010"/>
                  </a:cubicBezTo>
                  <a:lnTo>
                    <a:pt x="123" y="1021"/>
                  </a:lnTo>
                  <a:cubicBezTo>
                    <a:pt x="156" y="1066"/>
                    <a:pt x="211" y="1088"/>
                    <a:pt x="267" y="1099"/>
                  </a:cubicBezTo>
                  <a:cubicBezTo>
                    <a:pt x="300" y="1099"/>
                    <a:pt x="345" y="1088"/>
                    <a:pt x="378" y="1077"/>
                  </a:cubicBezTo>
                  <a:lnTo>
                    <a:pt x="400" y="1077"/>
                  </a:lnTo>
                  <a:cubicBezTo>
                    <a:pt x="456" y="1032"/>
                    <a:pt x="500" y="1021"/>
                    <a:pt x="522" y="999"/>
                  </a:cubicBezTo>
                  <a:cubicBezTo>
                    <a:pt x="578" y="955"/>
                    <a:pt x="622" y="899"/>
                    <a:pt x="622" y="833"/>
                  </a:cubicBezTo>
                  <a:cubicBezTo>
                    <a:pt x="633" y="733"/>
                    <a:pt x="666" y="633"/>
                    <a:pt x="678" y="522"/>
                  </a:cubicBezTo>
                  <a:cubicBezTo>
                    <a:pt x="689" y="455"/>
                    <a:pt x="678" y="389"/>
                    <a:pt x="666" y="333"/>
                  </a:cubicBezTo>
                  <a:cubicBezTo>
                    <a:pt x="655" y="278"/>
                    <a:pt x="655" y="233"/>
                    <a:pt x="633" y="178"/>
                  </a:cubicBezTo>
                  <a:cubicBezTo>
                    <a:pt x="622" y="89"/>
                    <a:pt x="567" y="11"/>
                    <a:pt x="46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" name="Google Shape;254;p3"/>
            <p:cNvSpPr/>
            <p:nvPr/>
          </p:nvSpPr>
          <p:spPr>
            <a:xfrm>
              <a:off x="6283725" y="3044875"/>
              <a:ext cx="13900" cy="26850"/>
            </a:xfrm>
            <a:custGeom>
              <a:avLst/>
              <a:gdLst/>
              <a:ahLst/>
              <a:cxnLst/>
              <a:rect l="l" t="t" r="r" b="b"/>
              <a:pathLst>
                <a:path w="556" h="1074" extrusionOk="0">
                  <a:moveTo>
                    <a:pt x="318" y="0"/>
                  </a:moveTo>
                  <a:cubicBezTo>
                    <a:pt x="301" y="0"/>
                    <a:pt x="283" y="3"/>
                    <a:pt x="267" y="7"/>
                  </a:cubicBezTo>
                  <a:cubicBezTo>
                    <a:pt x="256" y="29"/>
                    <a:pt x="222" y="40"/>
                    <a:pt x="211" y="40"/>
                  </a:cubicBezTo>
                  <a:cubicBezTo>
                    <a:pt x="167" y="62"/>
                    <a:pt x="122" y="107"/>
                    <a:pt x="111" y="162"/>
                  </a:cubicBezTo>
                  <a:cubicBezTo>
                    <a:pt x="100" y="184"/>
                    <a:pt x="100" y="206"/>
                    <a:pt x="89" y="229"/>
                  </a:cubicBezTo>
                  <a:cubicBezTo>
                    <a:pt x="67" y="295"/>
                    <a:pt x="45" y="373"/>
                    <a:pt x="34" y="440"/>
                  </a:cubicBezTo>
                  <a:cubicBezTo>
                    <a:pt x="11" y="506"/>
                    <a:pt x="11" y="573"/>
                    <a:pt x="0" y="650"/>
                  </a:cubicBezTo>
                  <a:cubicBezTo>
                    <a:pt x="0" y="706"/>
                    <a:pt x="0" y="739"/>
                    <a:pt x="11" y="795"/>
                  </a:cubicBezTo>
                  <a:cubicBezTo>
                    <a:pt x="11" y="817"/>
                    <a:pt x="23" y="828"/>
                    <a:pt x="23" y="850"/>
                  </a:cubicBezTo>
                  <a:cubicBezTo>
                    <a:pt x="45" y="883"/>
                    <a:pt x="45" y="928"/>
                    <a:pt x="56" y="950"/>
                  </a:cubicBezTo>
                  <a:cubicBezTo>
                    <a:pt x="78" y="1017"/>
                    <a:pt x="156" y="1072"/>
                    <a:pt x="222" y="1072"/>
                  </a:cubicBezTo>
                  <a:cubicBezTo>
                    <a:pt x="234" y="1073"/>
                    <a:pt x="245" y="1074"/>
                    <a:pt x="255" y="1074"/>
                  </a:cubicBezTo>
                  <a:cubicBezTo>
                    <a:pt x="347" y="1074"/>
                    <a:pt x="404" y="1032"/>
                    <a:pt x="444" y="972"/>
                  </a:cubicBezTo>
                  <a:cubicBezTo>
                    <a:pt x="489" y="895"/>
                    <a:pt x="544" y="817"/>
                    <a:pt x="544" y="728"/>
                  </a:cubicBezTo>
                  <a:cubicBezTo>
                    <a:pt x="555" y="661"/>
                    <a:pt x="555" y="595"/>
                    <a:pt x="555" y="528"/>
                  </a:cubicBezTo>
                  <a:lnTo>
                    <a:pt x="555" y="373"/>
                  </a:lnTo>
                  <a:cubicBezTo>
                    <a:pt x="555" y="340"/>
                    <a:pt x="555" y="306"/>
                    <a:pt x="544" y="273"/>
                  </a:cubicBezTo>
                  <a:lnTo>
                    <a:pt x="544" y="218"/>
                  </a:lnTo>
                  <a:cubicBezTo>
                    <a:pt x="533" y="162"/>
                    <a:pt x="500" y="107"/>
                    <a:pt x="455" y="62"/>
                  </a:cubicBezTo>
                  <a:cubicBezTo>
                    <a:pt x="444" y="51"/>
                    <a:pt x="433" y="40"/>
                    <a:pt x="400" y="29"/>
                  </a:cubicBezTo>
                  <a:cubicBezTo>
                    <a:pt x="379" y="8"/>
                    <a:pt x="349" y="0"/>
                    <a:pt x="31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" name="Google Shape;255;p3"/>
            <p:cNvSpPr/>
            <p:nvPr/>
          </p:nvSpPr>
          <p:spPr>
            <a:xfrm>
              <a:off x="6163025" y="3151750"/>
              <a:ext cx="9750" cy="25475"/>
            </a:xfrm>
            <a:custGeom>
              <a:avLst/>
              <a:gdLst/>
              <a:ahLst/>
              <a:cxnLst/>
              <a:rect l="l" t="t" r="r" b="b"/>
              <a:pathLst>
                <a:path w="390" h="1019" extrusionOk="0">
                  <a:moveTo>
                    <a:pt x="279" y="0"/>
                  </a:moveTo>
                  <a:cubicBezTo>
                    <a:pt x="246" y="0"/>
                    <a:pt x="217" y="13"/>
                    <a:pt x="200" y="38"/>
                  </a:cubicBezTo>
                  <a:cubicBezTo>
                    <a:pt x="167" y="60"/>
                    <a:pt x="156" y="104"/>
                    <a:pt x="123" y="126"/>
                  </a:cubicBezTo>
                  <a:cubicBezTo>
                    <a:pt x="101" y="171"/>
                    <a:pt x="89" y="215"/>
                    <a:pt x="67" y="260"/>
                  </a:cubicBezTo>
                  <a:cubicBezTo>
                    <a:pt x="56" y="326"/>
                    <a:pt x="34" y="393"/>
                    <a:pt x="12" y="482"/>
                  </a:cubicBezTo>
                  <a:cubicBezTo>
                    <a:pt x="12" y="515"/>
                    <a:pt x="1" y="548"/>
                    <a:pt x="1" y="593"/>
                  </a:cubicBezTo>
                  <a:lnTo>
                    <a:pt x="1" y="648"/>
                  </a:lnTo>
                  <a:cubicBezTo>
                    <a:pt x="1" y="681"/>
                    <a:pt x="1" y="715"/>
                    <a:pt x="12" y="759"/>
                  </a:cubicBezTo>
                  <a:cubicBezTo>
                    <a:pt x="23" y="826"/>
                    <a:pt x="45" y="892"/>
                    <a:pt x="67" y="959"/>
                  </a:cubicBezTo>
                  <a:cubicBezTo>
                    <a:pt x="88" y="999"/>
                    <a:pt x="129" y="1019"/>
                    <a:pt x="169" y="1019"/>
                  </a:cubicBezTo>
                  <a:cubicBezTo>
                    <a:pt x="218" y="1019"/>
                    <a:pt x="266" y="991"/>
                    <a:pt x="278" y="937"/>
                  </a:cubicBezTo>
                  <a:cubicBezTo>
                    <a:pt x="289" y="903"/>
                    <a:pt x="289" y="870"/>
                    <a:pt x="311" y="837"/>
                  </a:cubicBezTo>
                  <a:cubicBezTo>
                    <a:pt x="311" y="826"/>
                    <a:pt x="323" y="803"/>
                    <a:pt x="323" y="781"/>
                  </a:cubicBezTo>
                  <a:cubicBezTo>
                    <a:pt x="323" y="770"/>
                    <a:pt x="323" y="770"/>
                    <a:pt x="334" y="759"/>
                  </a:cubicBezTo>
                  <a:lnTo>
                    <a:pt x="334" y="737"/>
                  </a:lnTo>
                  <a:cubicBezTo>
                    <a:pt x="345" y="715"/>
                    <a:pt x="345" y="704"/>
                    <a:pt x="345" y="670"/>
                  </a:cubicBezTo>
                  <a:lnTo>
                    <a:pt x="345" y="604"/>
                  </a:lnTo>
                  <a:lnTo>
                    <a:pt x="345" y="548"/>
                  </a:lnTo>
                  <a:lnTo>
                    <a:pt x="345" y="537"/>
                  </a:lnTo>
                  <a:lnTo>
                    <a:pt x="345" y="515"/>
                  </a:lnTo>
                  <a:cubicBezTo>
                    <a:pt x="345" y="448"/>
                    <a:pt x="356" y="382"/>
                    <a:pt x="378" y="315"/>
                  </a:cubicBezTo>
                  <a:cubicBezTo>
                    <a:pt x="389" y="271"/>
                    <a:pt x="389" y="226"/>
                    <a:pt x="389" y="182"/>
                  </a:cubicBezTo>
                  <a:cubicBezTo>
                    <a:pt x="389" y="160"/>
                    <a:pt x="389" y="115"/>
                    <a:pt x="378" y="93"/>
                  </a:cubicBezTo>
                  <a:cubicBezTo>
                    <a:pt x="378" y="49"/>
                    <a:pt x="345" y="4"/>
                    <a:pt x="311" y="4"/>
                  </a:cubicBezTo>
                  <a:cubicBezTo>
                    <a:pt x="300" y="2"/>
                    <a:pt x="289" y="0"/>
                    <a:pt x="2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" name="Google Shape;256;p3"/>
            <p:cNvSpPr/>
            <p:nvPr/>
          </p:nvSpPr>
          <p:spPr>
            <a:xfrm>
              <a:off x="5715225" y="3052550"/>
              <a:ext cx="22775" cy="21675"/>
            </a:xfrm>
            <a:custGeom>
              <a:avLst/>
              <a:gdLst/>
              <a:ahLst/>
              <a:cxnLst/>
              <a:rect l="l" t="t" r="r" b="b"/>
              <a:pathLst>
                <a:path w="911" h="867" extrusionOk="0">
                  <a:moveTo>
                    <a:pt x="686" y="1"/>
                  </a:moveTo>
                  <a:cubicBezTo>
                    <a:pt x="669" y="1"/>
                    <a:pt x="651" y="4"/>
                    <a:pt x="633" y="10"/>
                  </a:cubicBezTo>
                  <a:cubicBezTo>
                    <a:pt x="578" y="22"/>
                    <a:pt x="522" y="33"/>
                    <a:pt x="478" y="66"/>
                  </a:cubicBezTo>
                  <a:cubicBezTo>
                    <a:pt x="422" y="99"/>
                    <a:pt x="378" y="155"/>
                    <a:pt x="334" y="210"/>
                  </a:cubicBezTo>
                  <a:cubicBezTo>
                    <a:pt x="311" y="255"/>
                    <a:pt x="278" y="288"/>
                    <a:pt x="245" y="321"/>
                  </a:cubicBezTo>
                  <a:lnTo>
                    <a:pt x="189" y="377"/>
                  </a:lnTo>
                  <a:cubicBezTo>
                    <a:pt x="145" y="421"/>
                    <a:pt x="112" y="477"/>
                    <a:pt x="101" y="532"/>
                  </a:cubicBezTo>
                  <a:cubicBezTo>
                    <a:pt x="101" y="554"/>
                    <a:pt x="89" y="554"/>
                    <a:pt x="89" y="565"/>
                  </a:cubicBezTo>
                  <a:cubicBezTo>
                    <a:pt x="89" y="576"/>
                    <a:pt x="78" y="576"/>
                    <a:pt x="78" y="588"/>
                  </a:cubicBezTo>
                  <a:cubicBezTo>
                    <a:pt x="78" y="588"/>
                    <a:pt x="78" y="588"/>
                    <a:pt x="78" y="588"/>
                  </a:cubicBezTo>
                  <a:lnTo>
                    <a:pt x="78" y="588"/>
                  </a:lnTo>
                  <a:cubicBezTo>
                    <a:pt x="78" y="594"/>
                    <a:pt x="65" y="610"/>
                    <a:pt x="64" y="610"/>
                  </a:cubicBezTo>
                  <a:cubicBezTo>
                    <a:pt x="63" y="610"/>
                    <a:pt x="66" y="604"/>
                    <a:pt x="78" y="588"/>
                  </a:cubicBezTo>
                  <a:lnTo>
                    <a:pt x="78" y="588"/>
                  </a:lnTo>
                  <a:cubicBezTo>
                    <a:pt x="34" y="643"/>
                    <a:pt x="1" y="710"/>
                    <a:pt x="34" y="765"/>
                  </a:cubicBezTo>
                  <a:cubicBezTo>
                    <a:pt x="54" y="816"/>
                    <a:pt x="121" y="866"/>
                    <a:pt x="183" y="866"/>
                  </a:cubicBezTo>
                  <a:cubicBezTo>
                    <a:pt x="189" y="866"/>
                    <a:pt x="195" y="866"/>
                    <a:pt x="200" y="865"/>
                  </a:cubicBezTo>
                  <a:cubicBezTo>
                    <a:pt x="245" y="854"/>
                    <a:pt x="300" y="854"/>
                    <a:pt x="334" y="843"/>
                  </a:cubicBezTo>
                  <a:cubicBezTo>
                    <a:pt x="378" y="843"/>
                    <a:pt x="411" y="843"/>
                    <a:pt x="445" y="821"/>
                  </a:cubicBezTo>
                  <a:cubicBezTo>
                    <a:pt x="500" y="809"/>
                    <a:pt x="544" y="765"/>
                    <a:pt x="589" y="743"/>
                  </a:cubicBezTo>
                  <a:cubicBezTo>
                    <a:pt x="600" y="732"/>
                    <a:pt x="633" y="710"/>
                    <a:pt x="644" y="698"/>
                  </a:cubicBezTo>
                  <a:cubicBezTo>
                    <a:pt x="667" y="643"/>
                    <a:pt x="711" y="610"/>
                    <a:pt x="744" y="565"/>
                  </a:cubicBezTo>
                  <a:cubicBezTo>
                    <a:pt x="800" y="499"/>
                    <a:pt x="866" y="421"/>
                    <a:pt x="877" y="343"/>
                  </a:cubicBezTo>
                  <a:cubicBezTo>
                    <a:pt x="911" y="255"/>
                    <a:pt x="877" y="188"/>
                    <a:pt x="855" y="121"/>
                  </a:cubicBezTo>
                  <a:cubicBezTo>
                    <a:pt x="820" y="50"/>
                    <a:pt x="756" y="1"/>
                    <a:pt x="6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7" name="Google Shape;257;p3"/>
            <p:cNvSpPr/>
            <p:nvPr/>
          </p:nvSpPr>
          <p:spPr>
            <a:xfrm>
              <a:off x="5759625" y="2861125"/>
              <a:ext cx="21650" cy="20800"/>
            </a:xfrm>
            <a:custGeom>
              <a:avLst/>
              <a:gdLst/>
              <a:ahLst/>
              <a:cxnLst/>
              <a:rect l="l" t="t" r="r" b="b"/>
              <a:pathLst>
                <a:path w="866" h="832" extrusionOk="0">
                  <a:moveTo>
                    <a:pt x="723" y="0"/>
                  </a:moveTo>
                  <a:cubicBezTo>
                    <a:pt x="705" y="0"/>
                    <a:pt x="686" y="3"/>
                    <a:pt x="666" y="10"/>
                  </a:cubicBezTo>
                  <a:cubicBezTo>
                    <a:pt x="566" y="32"/>
                    <a:pt x="522" y="121"/>
                    <a:pt x="444" y="187"/>
                  </a:cubicBezTo>
                  <a:cubicBezTo>
                    <a:pt x="389" y="243"/>
                    <a:pt x="355" y="298"/>
                    <a:pt x="300" y="354"/>
                  </a:cubicBezTo>
                  <a:lnTo>
                    <a:pt x="211" y="443"/>
                  </a:lnTo>
                  <a:cubicBezTo>
                    <a:pt x="167" y="476"/>
                    <a:pt x="156" y="509"/>
                    <a:pt x="133" y="554"/>
                  </a:cubicBezTo>
                  <a:cubicBezTo>
                    <a:pt x="111" y="576"/>
                    <a:pt x="89" y="620"/>
                    <a:pt x="78" y="642"/>
                  </a:cubicBezTo>
                  <a:cubicBezTo>
                    <a:pt x="56" y="676"/>
                    <a:pt x="34" y="720"/>
                    <a:pt x="22" y="742"/>
                  </a:cubicBezTo>
                  <a:cubicBezTo>
                    <a:pt x="0" y="787"/>
                    <a:pt x="45" y="831"/>
                    <a:pt x="89" y="831"/>
                  </a:cubicBezTo>
                  <a:cubicBezTo>
                    <a:pt x="133" y="831"/>
                    <a:pt x="167" y="809"/>
                    <a:pt x="200" y="798"/>
                  </a:cubicBezTo>
                  <a:cubicBezTo>
                    <a:pt x="244" y="787"/>
                    <a:pt x="278" y="753"/>
                    <a:pt x="322" y="742"/>
                  </a:cubicBezTo>
                  <a:cubicBezTo>
                    <a:pt x="378" y="720"/>
                    <a:pt x="422" y="698"/>
                    <a:pt x="466" y="665"/>
                  </a:cubicBezTo>
                  <a:cubicBezTo>
                    <a:pt x="500" y="642"/>
                    <a:pt x="533" y="609"/>
                    <a:pt x="555" y="576"/>
                  </a:cubicBezTo>
                  <a:cubicBezTo>
                    <a:pt x="611" y="509"/>
                    <a:pt x="688" y="443"/>
                    <a:pt x="744" y="365"/>
                  </a:cubicBezTo>
                  <a:cubicBezTo>
                    <a:pt x="799" y="298"/>
                    <a:pt x="866" y="221"/>
                    <a:pt x="844" y="121"/>
                  </a:cubicBezTo>
                  <a:cubicBezTo>
                    <a:pt x="844" y="50"/>
                    <a:pt x="794" y="0"/>
                    <a:pt x="72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8" name="Google Shape;258;p3"/>
            <p:cNvSpPr/>
            <p:nvPr/>
          </p:nvSpPr>
          <p:spPr>
            <a:xfrm>
              <a:off x="5859225" y="2883275"/>
              <a:ext cx="20550" cy="22225"/>
            </a:xfrm>
            <a:custGeom>
              <a:avLst/>
              <a:gdLst/>
              <a:ahLst/>
              <a:cxnLst/>
              <a:rect l="l" t="t" r="r" b="b"/>
              <a:pathLst>
                <a:path w="822" h="889" extrusionOk="0">
                  <a:moveTo>
                    <a:pt x="566" y="1"/>
                  </a:moveTo>
                  <a:cubicBezTo>
                    <a:pt x="511" y="1"/>
                    <a:pt x="467" y="23"/>
                    <a:pt x="433" y="56"/>
                  </a:cubicBezTo>
                  <a:cubicBezTo>
                    <a:pt x="422" y="67"/>
                    <a:pt x="400" y="78"/>
                    <a:pt x="389" y="78"/>
                  </a:cubicBezTo>
                  <a:cubicBezTo>
                    <a:pt x="367" y="112"/>
                    <a:pt x="322" y="134"/>
                    <a:pt x="289" y="167"/>
                  </a:cubicBezTo>
                  <a:cubicBezTo>
                    <a:pt x="267" y="189"/>
                    <a:pt x="222" y="200"/>
                    <a:pt x="189" y="245"/>
                  </a:cubicBezTo>
                  <a:cubicBezTo>
                    <a:pt x="167" y="289"/>
                    <a:pt x="134" y="311"/>
                    <a:pt x="111" y="356"/>
                  </a:cubicBezTo>
                  <a:cubicBezTo>
                    <a:pt x="67" y="411"/>
                    <a:pt x="45" y="456"/>
                    <a:pt x="34" y="522"/>
                  </a:cubicBezTo>
                  <a:lnTo>
                    <a:pt x="34" y="611"/>
                  </a:lnTo>
                  <a:cubicBezTo>
                    <a:pt x="34" y="633"/>
                    <a:pt x="12" y="644"/>
                    <a:pt x="12" y="678"/>
                  </a:cubicBezTo>
                  <a:cubicBezTo>
                    <a:pt x="0" y="744"/>
                    <a:pt x="34" y="811"/>
                    <a:pt x="89" y="855"/>
                  </a:cubicBezTo>
                  <a:cubicBezTo>
                    <a:pt x="117" y="877"/>
                    <a:pt x="150" y="888"/>
                    <a:pt x="185" y="888"/>
                  </a:cubicBezTo>
                  <a:cubicBezTo>
                    <a:pt x="220" y="888"/>
                    <a:pt x="256" y="877"/>
                    <a:pt x="289" y="855"/>
                  </a:cubicBezTo>
                  <a:cubicBezTo>
                    <a:pt x="322" y="844"/>
                    <a:pt x="344" y="833"/>
                    <a:pt x="378" y="800"/>
                  </a:cubicBezTo>
                  <a:cubicBezTo>
                    <a:pt x="389" y="800"/>
                    <a:pt x="422" y="789"/>
                    <a:pt x="433" y="789"/>
                  </a:cubicBezTo>
                  <a:cubicBezTo>
                    <a:pt x="533" y="777"/>
                    <a:pt x="566" y="733"/>
                    <a:pt x="611" y="678"/>
                  </a:cubicBezTo>
                  <a:cubicBezTo>
                    <a:pt x="644" y="633"/>
                    <a:pt x="655" y="611"/>
                    <a:pt x="677" y="567"/>
                  </a:cubicBezTo>
                  <a:cubicBezTo>
                    <a:pt x="711" y="511"/>
                    <a:pt x="733" y="456"/>
                    <a:pt x="755" y="400"/>
                  </a:cubicBezTo>
                  <a:cubicBezTo>
                    <a:pt x="766" y="367"/>
                    <a:pt x="777" y="334"/>
                    <a:pt x="788" y="300"/>
                  </a:cubicBezTo>
                  <a:cubicBezTo>
                    <a:pt x="822" y="234"/>
                    <a:pt x="822" y="145"/>
                    <a:pt x="766" y="89"/>
                  </a:cubicBezTo>
                  <a:lnTo>
                    <a:pt x="766" y="78"/>
                  </a:lnTo>
                  <a:cubicBezTo>
                    <a:pt x="755" y="34"/>
                    <a:pt x="711" y="12"/>
                    <a:pt x="666" y="12"/>
                  </a:cubicBezTo>
                  <a:lnTo>
                    <a:pt x="653" y="12"/>
                  </a:lnTo>
                  <a:cubicBezTo>
                    <a:pt x="624" y="5"/>
                    <a:pt x="595" y="1"/>
                    <a:pt x="56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9" name="Google Shape;259;p3"/>
            <p:cNvSpPr/>
            <p:nvPr/>
          </p:nvSpPr>
          <p:spPr>
            <a:xfrm>
              <a:off x="6002175" y="2932125"/>
              <a:ext cx="23000" cy="30500"/>
            </a:xfrm>
            <a:custGeom>
              <a:avLst/>
              <a:gdLst/>
              <a:ahLst/>
              <a:cxnLst/>
              <a:rect l="l" t="t" r="r" b="b"/>
              <a:pathLst>
                <a:path w="920" h="1220" extrusionOk="0">
                  <a:moveTo>
                    <a:pt x="750" y="0"/>
                  </a:moveTo>
                  <a:cubicBezTo>
                    <a:pt x="734" y="0"/>
                    <a:pt x="716" y="3"/>
                    <a:pt x="697" y="11"/>
                  </a:cubicBezTo>
                  <a:cubicBezTo>
                    <a:pt x="653" y="22"/>
                    <a:pt x="597" y="55"/>
                    <a:pt x="553" y="78"/>
                  </a:cubicBezTo>
                  <a:cubicBezTo>
                    <a:pt x="486" y="122"/>
                    <a:pt x="442" y="189"/>
                    <a:pt x="397" y="244"/>
                  </a:cubicBezTo>
                  <a:cubicBezTo>
                    <a:pt x="342" y="333"/>
                    <a:pt x="309" y="410"/>
                    <a:pt x="253" y="488"/>
                  </a:cubicBezTo>
                  <a:cubicBezTo>
                    <a:pt x="198" y="566"/>
                    <a:pt x="153" y="655"/>
                    <a:pt x="120" y="732"/>
                  </a:cubicBezTo>
                  <a:cubicBezTo>
                    <a:pt x="109" y="777"/>
                    <a:pt x="98" y="821"/>
                    <a:pt x="87" y="877"/>
                  </a:cubicBezTo>
                  <a:cubicBezTo>
                    <a:pt x="87" y="888"/>
                    <a:pt x="87" y="899"/>
                    <a:pt x="64" y="910"/>
                  </a:cubicBezTo>
                  <a:lnTo>
                    <a:pt x="31" y="1054"/>
                  </a:lnTo>
                  <a:cubicBezTo>
                    <a:pt x="0" y="1148"/>
                    <a:pt x="94" y="1219"/>
                    <a:pt x="184" y="1219"/>
                  </a:cubicBezTo>
                  <a:cubicBezTo>
                    <a:pt x="222" y="1219"/>
                    <a:pt x="260" y="1206"/>
                    <a:pt x="286" y="1176"/>
                  </a:cubicBezTo>
                  <a:cubicBezTo>
                    <a:pt x="331" y="1132"/>
                    <a:pt x="375" y="1076"/>
                    <a:pt x="431" y="1043"/>
                  </a:cubicBezTo>
                  <a:cubicBezTo>
                    <a:pt x="442" y="1010"/>
                    <a:pt x="486" y="999"/>
                    <a:pt x="508" y="954"/>
                  </a:cubicBezTo>
                  <a:cubicBezTo>
                    <a:pt x="542" y="910"/>
                    <a:pt x="564" y="888"/>
                    <a:pt x="608" y="843"/>
                  </a:cubicBezTo>
                  <a:cubicBezTo>
                    <a:pt x="664" y="777"/>
                    <a:pt x="708" y="688"/>
                    <a:pt x="753" y="621"/>
                  </a:cubicBezTo>
                  <a:cubicBezTo>
                    <a:pt x="786" y="555"/>
                    <a:pt x="819" y="499"/>
                    <a:pt x="864" y="433"/>
                  </a:cubicBezTo>
                  <a:cubicBezTo>
                    <a:pt x="886" y="377"/>
                    <a:pt x="919" y="322"/>
                    <a:pt x="919" y="244"/>
                  </a:cubicBezTo>
                  <a:cubicBezTo>
                    <a:pt x="919" y="222"/>
                    <a:pt x="919" y="177"/>
                    <a:pt x="897" y="155"/>
                  </a:cubicBezTo>
                  <a:cubicBezTo>
                    <a:pt x="888" y="81"/>
                    <a:pt x="832" y="0"/>
                    <a:pt x="75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0" name="Google Shape;260;p3"/>
            <p:cNvSpPr/>
            <p:nvPr/>
          </p:nvSpPr>
          <p:spPr>
            <a:xfrm>
              <a:off x="5866150" y="3047550"/>
              <a:ext cx="21400" cy="28850"/>
            </a:xfrm>
            <a:custGeom>
              <a:avLst/>
              <a:gdLst/>
              <a:ahLst/>
              <a:cxnLst/>
              <a:rect l="l" t="t" r="r" b="b"/>
              <a:pathLst>
                <a:path w="856" h="1154" extrusionOk="0">
                  <a:moveTo>
                    <a:pt x="728" y="0"/>
                  </a:moveTo>
                  <a:cubicBezTo>
                    <a:pt x="708" y="0"/>
                    <a:pt x="687" y="4"/>
                    <a:pt x="667" y="11"/>
                  </a:cubicBezTo>
                  <a:cubicBezTo>
                    <a:pt x="600" y="44"/>
                    <a:pt x="556" y="88"/>
                    <a:pt x="511" y="144"/>
                  </a:cubicBezTo>
                  <a:lnTo>
                    <a:pt x="434" y="266"/>
                  </a:lnTo>
                  <a:cubicBezTo>
                    <a:pt x="378" y="344"/>
                    <a:pt x="323" y="432"/>
                    <a:pt x="267" y="521"/>
                  </a:cubicBezTo>
                  <a:cubicBezTo>
                    <a:pt x="234" y="577"/>
                    <a:pt x="178" y="621"/>
                    <a:pt x="167" y="688"/>
                  </a:cubicBezTo>
                  <a:lnTo>
                    <a:pt x="167" y="721"/>
                  </a:lnTo>
                  <a:lnTo>
                    <a:pt x="167" y="732"/>
                  </a:lnTo>
                  <a:cubicBezTo>
                    <a:pt x="156" y="765"/>
                    <a:pt x="145" y="788"/>
                    <a:pt x="123" y="799"/>
                  </a:cubicBezTo>
                  <a:cubicBezTo>
                    <a:pt x="101" y="843"/>
                    <a:pt x="67" y="887"/>
                    <a:pt x="56" y="932"/>
                  </a:cubicBezTo>
                  <a:cubicBezTo>
                    <a:pt x="34" y="987"/>
                    <a:pt x="1" y="1009"/>
                    <a:pt x="1" y="1076"/>
                  </a:cubicBezTo>
                  <a:cubicBezTo>
                    <a:pt x="1" y="1120"/>
                    <a:pt x="45" y="1154"/>
                    <a:pt x="90" y="1154"/>
                  </a:cubicBezTo>
                  <a:cubicBezTo>
                    <a:pt x="190" y="1132"/>
                    <a:pt x="289" y="1043"/>
                    <a:pt x="389" y="965"/>
                  </a:cubicBezTo>
                  <a:cubicBezTo>
                    <a:pt x="400" y="954"/>
                    <a:pt x="434" y="943"/>
                    <a:pt x="445" y="910"/>
                  </a:cubicBezTo>
                  <a:cubicBezTo>
                    <a:pt x="456" y="910"/>
                    <a:pt x="456" y="898"/>
                    <a:pt x="489" y="898"/>
                  </a:cubicBezTo>
                  <a:cubicBezTo>
                    <a:pt x="545" y="843"/>
                    <a:pt x="589" y="765"/>
                    <a:pt x="622" y="710"/>
                  </a:cubicBezTo>
                  <a:cubicBezTo>
                    <a:pt x="700" y="621"/>
                    <a:pt x="733" y="532"/>
                    <a:pt x="778" y="432"/>
                  </a:cubicBezTo>
                  <a:cubicBezTo>
                    <a:pt x="811" y="377"/>
                    <a:pt x="833" y="310"/>
                    <a:pt x="844" y="255"/>
                  </a:cubicBezTo>
                  <a:cubicBezTo>
                    <a:pt x="855" y="177"/>
                    <a:pt x="855" y="122"/>
                    <a:pt x="833" y="66"/>
                  </a:cubicBezTo>
                  <a:cubicBezTo>
                    <a:pt x="818" y="20"/>
                    <a:pt x="775" y="0"/>
                    <a:pt x="72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1" name="Google Shape;261;p3"/>
            <p:cNvSpPr/>
            <p:nvPr/>
          </p:nvSpPr>
          <p:spPr>
            <a:xfrm>
              <a:off x="5621725" y="2802750"/>
              <a:ext cx="22225" cy="27950"/>
            </a:xfrm>
            <a:custGeom>
              <a:avLst/>
              <a:gdLst/>
              <a:ahLst/>
              <a:cxnLst/>
              <a:rect l="l" t="t" r="r" b="b"/>
              <a:pathLst>
                <a:path w="889" h="1118" extrusionOk="0">
                  <a:moveTo>
                    <a:pt x="774" y="1"/>
                  </a:moveTo>
                  <a:cubicBezTo>
                    <a:pt x="760" y="1"/>
                    <a:pt x="746" y="5"/>
                    <a:pt x="733" y="14"/>
                  </a:cubicBezTo>
                  <a:cubicBezTo>
                    <a:pt x="711" y="25"/>
                    <a:pt x="689" y="37"/>
                    <a:pt x="666" y="48"/>
                  </a:cubicBezTo>
                  <a:lnTo>
                    <a:pt x="733" y="37"/>
                  </a:lnTo>
                  <a:lnTo>
                    <a:pt x="733" y="37"/>
                  </a:lnTo>
                  <a:cubicBezTo>
                    <a:pt x="666" y="48"/>
                    <a:pt x="622" y="81"/>
                    <a:pt x="567" y="125"/>
                  </a:cubicBezTo>
                  <a:cubicBezTo>
                    <a:pt x="500" y="147"/>
                    <a:pt x="445" y="181"/>
                    <a:pt x="400" y="236"/>
                  </a:cubicBezTo>
                  <a:cubicBezTo>
                    <a:pt x="334" y="314"/>
                    <a:pt x="278" y="403"/>
                    <a:pt x="223" y="480"/>
                  </a:cubicBezTo>
                  <a:lnTo>
                    <a:pt x="189" y="514"/>
                  </a:lnTo>
                  <a:cubicBezTo>
                    <a:pt x="134" y="569"/>
                    <a:pt x="112" y="625"/>
                    <a:pt x="78" y="691"/>
                  </a:cubicBezTo>
                  <a:cubicBezTo>
                    <a:pt x="67" y="747"/>
                    <a:pt x="45" y="802"/>
                    <a:pt x="23" y="858"/>
                  </a:cubicBezTo>
                  <a:cubicBezTo>
                    <a:pt x="1" y="935"/>
                    <a:pt x="45" y="1035"/>
                    <a:pt x="112" y="1080"/>
                  </a:cubicBezTo>
                  <a:cubicBezTo>
                    <a:pt x="147" y="1103"/>
                    <a:pt x="194" y="1117"/>
                    <a:pt x="241" y="1117"/>
                  </a:cubicBezTo>
                  <a:cubicBezTo>
                    <a:pt x="283" y="1117"/>
                    <a:pt x="324" y="1106"/>
                    <a:pt x="356" y="1080"/>
                  </a:cubicBezTo>
                  <a:cubicBezTo>
                    <a:pt x="400" y="1046"/>
                    <a:pt x="433" y="1035"/>
                    <a:pt x="467" y="1013"/>
                  </a:cubicBezTo>
                  <a:cubicBezTo>
                    <a:pt x="522" y="924"/>
                    <a:pt x="578" y="869"/>
                    <a:pt x="633" y="802"/>
                  </a:cubicBezTo>
                  <a:cubicBezTo>
                    <a:pt x="689" y="736"/>
                    <a:pt x="733" y="669"/>
                    <a:pt x="777" y="591"/>
                  </a:cubicBezTo>
                  <a:cubicBezTo>
                    <a:pt x="800" y="558"/>
                    <a:pt x="822" y="525"/>
                    <a:pt x="833" y="480"/>
                  </a:cubicBezTo>
                  <a:cubicBezTo>
                    <a:pt x="855" y="425"/>
                    <a:pt x="888" y="392"/>
                    <a:pt x="888" y="325"/>
                  </a:cubicBezTo>
                  <a:cubicBezTo>
                    <a:pt x="888" y="303"/>
                    <a:pt x="888" y="258"/>
                    <a:pt x="877" y="247"/>
                  </a:cubicBezTo>
                  <a:lnTo>
                    <a:pt x="877" y="236"/>
                  </a:lnTo>
                  <a:lnTo>
                    <a:pt x="877" y="192"/>
                  </a:lnTo>
                  <a:cubicBezTo>
                    <a:pt x="877" y="136"/>
                    <a:pt x="844" y="92"/>
                    <a:pt x="844" y="48"/>
                  </a:cubicBezTo>
                  <a:cubicBezTo>
                    <a:pt x="836" y="24"/>
                    <a:pt x="806" y="1"/>
                    <a:pt x="77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" name="Google Shape;262;p3"/>
            <p:cNvSpPr/>
            <p:nvPr/>
          </p:nvSpPr>
          <p:spPr>
            <a:xfrm>
              <a:off x="5650900" y="2964125"/>
              <a:ext cx="22175" cy="27250"/>
            </a:xfrm>
            <a:custGeom>
              <a:avLst/>
              <a:gdLst/>
              <a:ahLst/>
              <a:cxnLst/>
              <a:rect l="l" t="t" r="r" b="b"/>
              <a:pathLst>
                <a:path w="887" h="1090" extrusionOk="0">
                  <a:moveTo>
                    <a:pt x="718" y="1"/>
                  </a:moveTo>
                  <a:cubicBezTo>
                    <a:pt x="673" y="1"/>
                    <a:pt x="629" y="17"/>
                    <a:pt x="598" y="52"/>
                  </a:cubicBezTo>
                  <a:lnTo>
                    <a:pt x="432" y="218"/>
                  </a:lnTo>
                  <a:cubicBezTo>
                    <a:pt x="354" y="285"/>
                    <a:pt x="321" y="373"/>
                    <a:pt x="276" y="440"/>
                  </a:cubicBezTo>
                  <a:cubicBezTo>
                    <a:pt x="232" y="507"/>
                    <a:pt x="188" y="562"/>
                    <a:pt x="154" y="629"/>
                  </a:cubicBezTo>
                  <a:cubicBezTo>
                    <a:pt x="110" y="706"/>
                    <a:pt x="54" y="784"/>
                    <a:pt x="54" y="873"/>
                  </a:cubicBezTo>
                  <a:lnTo>
                    <a:pt x="10" y="995"/>
                  </a:lnTo>
                  <a:cubicBezTo>
                    <a:pt x="1" y="1050"/>
                    <a:pt x="37" y="1089"/>
                    <a:pt x="93" y="1089"/>
                  </a:cubicBezTo>
                  <a:cubicBezTo>
                    <a:pt x="105" y="1089"/>
                    <a:pt x="118" y="1088"/>
                    <a:pt x="132" y="1084"/>
                  </a:cubicBezTo>
                  <a:cubicBezTo>
                    <a:pt x="188" y="1073"/>
                    <a:pt x="243" y="1050"/>
                    <a:pt x="299" y="1039"/>
                  </a:cubicBezTo>
                  <a:cubicBezTo>
                    <a:pt x="354" y="1017"/>
                    <a:pt x="398" y="1006"/>
                    <a:pt x="454" y="962"/>
                  </a:cubicBezTo>
                  <a:cubicBezTo>
                    <a:pt x="487" y="939"/>
                    <a:pt x="509" y="906"/>
                    <a:pt x="554" y="884"/>
                  </a:cubicBezTo>
                  <a:cubicBezTo>
                    <a:pt x="598" y="817"/>
                    <a:pt x="665" y="740"/>
                    <a:pt x="720" y="662"/>
                  </a:cubicBezTo>
                  <a:cubicBezTo>
                    <a:pt x="776" y="573"/>
                    <a:pt x="831" y="496"/>
                    <a:pt x="853" y="407"/>
                  </a:cubicBezTo>
                  <a:cubicBezTo>
                    <a:pt x="887" y="329"/>
                    <a:pt x="887" y="229"/>
                    <a:pt x="887" y="151"/>
                  </a:cubicBezTo>
                  <a:cubicBezTo>
                    <a:pt x="887" y="57"/>
                    <a:pt x="802" y="1"/>
                    <a:pt x="71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" name="Google Shape;263;p3"/>
            <p:cNvSpPr/>
            <p:nvPr/>
          </p:nvSpPr>
          <p:spPr>
            <a:xfrm>
              <a:off x="5807350" y="3112275"/>
              <a:ext cx="12775" cy="22775"/>
            </a:xfrm>
            <a:custGeom>
              <a:avLst/>
              <a:gdLst/>
              <a:ahLst/>
              <a:cxnLst/>
              <a:rect l="l" t="t" r="r" b="b"/>
              <a:pathLst>
                <a:path w="511" h="911" extrusionOk="0">
                  <a:moveTo>
                    <a:pt x="410" y="0"/>
                  </a:moveTo>
                  <a:cubicBezTo>
                    <a:pt x="381" y="0"/>
                    <a:pt x="348" y="28"/>
                    <a:pt x="322" y="63"/>
                  </a:cubicBezTo>
                  <a:cubicBezTo>
                    <a:pt x="255" y="174"/>
                    <a:pt x="189" y="263"/>
                    <a:pt x="122" y="374"/>
                  </a:cubicBezTo>
                  <a:cubicBezTo>
                    <a:pt x="78" y="429"/>
                    <a:pt x="45" y="507"/>
                    <a:pt x="33" y="573"/>
                  </a:cubicBezTo>
                  <a:cubicBezTo>
                    <a:pt x="22" y="596"/>
                    <a:pt x="11" y="629"/>
                    <a:pt x="11" y="651"/>
                  </a:cubicBezTo>
                  <a:cubicBezTo>
                    <a:pt x="0" y="707"/>
                    <a:pt x="11" y="762"/>
                    <a:pt x="22" y="807"/>
                  </a:cubicBezTo>
                  <a:cubicBezTo>
                    <a:pt x="37" y="866"/>
                    <a:pt x="101" y="910"/>
                    <a:pt x="165" y="910"/>
                  </a:cubicBezTo>
                  <a:cubicBezTo>
                    <a:pt x="197" y="910"/>
                    <a:pt x="230" y="899"/>
                    <a:pt x="255" y="873"/>
                  </a:cubicBezTo>
                  <a:cubicBezTo>
                    <a:pt x="311" y="851"/>
                    <a:pt x="355" y="818"/>
                    <a:pt x="389" y="773"/>
                  </a:cubicBezTo>
                  <a:cubicBezTo>
                    <a:pt x="411" y="729"/>
                    <a:pt x="411" y="684"/>
                    <a:pt x="422" y="640"/>
                  </a:cubicBezTo>
                  <a:cubicBezTo>
                    <a:pt x="433" y="618"/>
                    <a:pt x="433" y="585"/>
                    <a:pt x="455" y="562"/>
                  </a:cubicBezTo>
                  <a:cubicBezTo>
                    <a:pt x="466" y="518"/>
                    <a:pt x="466" y="474"/>
                    <a:pt x="466" y="440"/>
                  </a:cubicBezTo>
                  <a:cubicBezTo>
                    <a:pt x="477" y="329"/>
                    <a:pt x="500" y="196"/>
                    <a:pt x="511" y="85"/>
                  </a:cubicBezTo>
                  <a:cubicBezTo>
                    <a:pt x="511" y="52"/>
                    <a:pt x="466" y="19"/>
                    <a:pt x="433" y="7"/>
                  </a:cubicBezTo>
                  <a:cubicBezTo>
                    <a:pt x="426" y="3"/>
                    <a:pt x="418" y="0"/>
                    <a:pt x="4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" name="Google Shape;264;p3"/>
            <p:cNvSpPr/>
            <p:nvPr/>
          </p:nvSpPr>
          <p:spPr>
            <a:xfrm>
              <a:off x="6058700" y="3063825"/>
              <a:ext cx="13350" cy="24025"/>
            </a:xfrm>
            <a:custGeom>
              <a:avLst/>
              <a:gdLst/>
              <a:ahLst/>
              <a:cxnLst/>
              <a:rect l="l" t="t" r="r" b="b"/>
              <a:pathLst>
                <a:path w="534" h="961" extrusionOk="0">
                  <a:moveTo>
                    <a:pt x="332" y="0"/>
                  </a:moveTo>
                  <a:cubicBezTo>
                    <a:pt x="304" y="0"/>
                    <a:pt x="274" y="8"/>
                    <a:pt x="245" y="26"/>
                  </a:cubicBezTo>
                  <a:cubicBezTo>
                    <a:pt x="223" y="37"/>
                    <a:pt x="190" y="70"/>
                    <a:pt x="167" y="92"/>
                  </a:cubicBezTo>
                  <a:cubicBezTo>
                    <a:pt x="123" y="137"/>
                    <a:pt x="112" y="181"/>
                    <a:pt x="101" y="236"/>
                  </a:cubicBezTo>
                  <a:cubicBezTo>
                    <a:pt x="79" y="292"/>
                    <a:pt x="67" y="336"/>
                    <a:pt x="56" y="392"/>
                  </a:cubicBezTo>
                  <a:cubicBezTo>
                    <a:pt x="45" y="447"/>
                    <a:pt x="23" y="481"/>
                    <a:pt x="23" y="536"/>
                  </a:cubicBezTo>
                  <a:cubicBezTo>
                    <a:pt x="23" y="569"/>
                    <a:pt x="12" y="580"/>
                    <a:pt x="12" y="614"/>
                  </a:cubicBezTo>
                  <a:cubicBezTo>
                    <a:pt x="1" y="680"/>
                    <a:pt x="12" y="747"/>
                    <a:pt x="56" y="813"/>
                  </a:cubicBezTo>
                  <a:lnTo>
                    <a:pt x="67" y="836"/>
                  </a:lnTo>
                  <a:cubicBezTo>
                    <a:pt x="101" y="902"/>
                    <a:pt x="134" y="947"/>
                    <a:pt x="212" y="958"/>
                  </a:cubicBezTo>
                  <a:cubicBezTo>
                    <a:pt x="223" y="960"/>
                    <a:pt x="234" y="961"/>
                    <a:pt x="244" y="961"/>
                  </a:cubicBezTo>
                  <a:cubicBezTo>
                    <a:pt x="297" y="961"/>
                    <a:pt x="341" y="937"/>
                    <a:pt x="378" y="891"/>
                  </a:cubicBezTo>
                  <a:cubicBezTo>
                    <a:pt x="389" y="858"/>
                    <a:pt x="400" y="847"/>
                    <a:pt x="400" y="836"/>
                  </a:cubicBezTo>
                  <a:lnTo>
                    <a:pt x="445" y="791"/>
                  </a:lnTo>
                  <a:cubicBezTo>
                    <a:pt x="467" y="769"/>
                    <a:pt x="489" y="725"/>
                    <a:pt x="489" y="680"/>
                  </a:cubicBezTo>
                  <a:cubicBezTo>
                    <a:pt x="489" y="658"/>
                    <a:pt x="500" y="636"/>
                    <a:pt x="500" y="614"/>
                  </a:cubicBezTo>
                  <a:cubicBezTo>
                    <a:pt x="511" y="536"/>
                    <a:pt x="511" y="469"/>
                    <a:pt x="522" y="414"/>
                  </a:cubicBezTo>
                  <a:cubicBezTo>
                    <a:pt x="522" y="358"/>
                    <a:pt x="522" y="325"/>
                    <a:pt x="534" y="259"/>
                  </a:cubicBezTo>
                  <a:cubicBezTo>
                    <a:pt x="534" y="225"/>
                    <a:pt x="534" y="192"/>
                    <a:pt x="522" y="148"/>
                  </a:cubicBezTo>
                  <a:cubicBezTo>
                    <a:pt x="511" y="125"/>
                    <a:pt x="500" y="103"/>
                    <a:pt x="467" y="70"/>
                  </a:cubicBezTo>
                  <a:cubicBezTo>
                    <a:pt x="445" y="32"/>
                    <a:pt x="392" y="0"/>
                    <a:pt x="332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" name="Google Shape;265;p3"/>
            <p:cNvSpPr/>
            <p:nvPr/>
          </p:nvSpPr>
          <p:spPr>
            <a:xfrm>
              <a:off x="6229625" y="3020150"/>
              <a:ext cx="8075" cy="19400"/>
            </a:xfrm>
            <a:custGeom>
              <a:avLst/>
              <a:gdLst/>
              <a:ahLst/>
              <a:cxnLst/>
              <a:rect l="l" t="t" r="r" b="b"/>
              <a:pathLst>
                <a:path w="323" h="776" extrusionOk="0">
                  <a:moveTo>
                    <a:pt x="191" y="1"/>
                  </a:moveTo>
                  <a:cubicBezTo>
                    <a:pt x="164" y="1"/>
                    <a:pt x="138" y="15"/>
                    <a:pt x="122" y="41"/>
                  </a:cubicBezTo>
                  <a:lnTo>
                    <a:pt x="89" y="97"/>
                  </a:lnTo>
                  <a:cubicBezTo>
                    <a:pt x="67" y="119"/>
                    <a:pt x="56" y="152"/>
                    <a:pt x="56" y="197"/>
                  </a:cubicBezTo>
                  <a:cubicBezTo>
                    <a:pt x="45" y="252"/>
                    <a:pt x="34" y="285"/>
                    <a:pt x="11" y="341"/>
                  </a:cubicBezTo>
                  <a:cubicBezTo>
                    <a:pt x="0" y="396"/>
                    <a:pt x="11" y="452"/>
                    <a:pt x="11" y="530"/>
                  </a:cubicBezTo>
                  <a:lnTo>
                    <a:pt x="11" y="607"/>
                  </a:lnTo>
                  <a:cubicBezTo>
                    <a:pt x="11" y="641"/>
                    <a:pt x="34" y="674"/>
                    <a:pt x="34" y="707"/>
                  </a:cubicBezTo>
                  <a:cubicBezTo>
                    <a:pt x="46" y="750"/>
                    <a:pt x="88" y="776"/>
                    <a:pt x="131" y="776"/>
                  </a:cubicBezTo>
                  <a:cubicBezTo>
                    <a:pt x="166" y="776"/>
                    <a:pt x="202" y="758"/>
                    <a:pt x="222" y="718"/>
                  </a:cubicBezTo>
                  <a:cubicBezTo>
                    <a:pt x="267" y="696"/>
                    <a:pt x="278" y="663"/>
                    <a:pt x="278" y="641"/>
                  </a:cubicBezTo>
                  <a:cubicBezTo>
                    <a:pt x="278" y="607"/>
                    <a:pt x="289" y="585"/>
                    <a:pt x="289" y="552"/>
                  </a:cubicBezTo>
                  <a:cubicBezTo>
                    <a:pt x="300" y="496"/>
                    <a:pt x="322" y="430"/>
                    <a:pt x="322" y="374"/>
                  </a:cubicBezTo>
                  <a:cubicBezTo>
                    <a:pt x="322" y="319"/>
                    <a:pt x="322" y="274"/>
                    <a:pt x="311" y="219"/>
                  </a:cubicBezTo>
                  <a:cubicBezTo>
                    <a:pt x="311" y="197"/>
                    <a:pt x="311" y="152"/>
                    <a:pt x="289" y="119"/>
                  </a:cubicBezTo>
                  <a:cubicBezTo>
                    <a:pt x="278" y="97"/>
                    <a:pt x="278" y="86"/>
                    <a:pt x="267" y="52"/>
                  </a:cubicBezTo>
                  <a:cubicBezTo>
                    <a:pt x="249" y="18"/>
                    <a:pt x="220" y="1"/>
                    <a:pt x="19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" name="Google Shape;266;p3"/>
            <p:cNvSpPr/>
            <p:nvPr/>
          </p:nvSpPr>
          <p:spPr>
            <a:xfrm>
              <a:off x="5799400" y="2927700"/>
              <a:ext cx="17125" cy="21850"/>
            </a:xfrm>
            <a:custGeom>
              <a:avLst/>
              <a:gdLst/>
              <a:ahLst/>
              <a:cxnLst/>
              <a:rect l="l" t="t" r="r" b="b"/>
              <a:pathLst>
                <a:path w="685" h="874" extrusionOk="0">
                  <a:moveTo>
                    <a:pt x="584" y="0"/>
                  </a:moveTo>
                  <a:cubicBezTo>
                    <a:pt x="557" y="0"/>
                    <a:pt x="529" y="10"/>
                    <a:pt x="507" y="33"/>
                  </a:cubicBezTo>
                  <a:cubicBezTo>
                    <a:pt x="485" y="66"/>
                    <a:pt x="451" y="77"/>
                    <a:pt x="429" y="110"/>
                  </a:cubicBezTo>
                  <a:lnTo>
                    <a:pt x="385" y="144"/>
                  </a:lnTo>
                  <a:cubicBezTo>
                    <a:pt x="374" y="166"/>
                    <a:pt x="351" y="188"/>
                    <a:pt x="340" y="199"/>
                  </a:cubicBezTo>
                  <a:cubicBezTo>
                    <a:pt x="329" y="232"/>
                    <a:pt x="296" y="255"/>
                    <a:pt x="285" y="288"/>
                  </a:cubicBezTo>
                  <a:lnTo>
                    <a:pt x="274" y="299"/>
                  </a:lnTo>
                  <a:cubicBezTo>
                    <a:pt x="263" y="310"/>
                    <a:pt x="263" y="332"/>
                    <a:pt x="240" y="343"/>
                  </a:cubicBezTo>
                  <a:cubicBezTo>
                    <a:pt x="218" y="366"/>
                    <a:pt x="207" y="399"/>
                    <a:pt x="174" y="421"/>
                  </a:cubicBezTo>
                  <a:cubicBezTo>
                    <a:pt x="163" y="454"/>
                    <a:pt x="129" y="465"/>
                    <a:pt x="118" y="499"/>
                  </a:cubicBezTo>
                  <a:lnTo>
                    <a:pt x="74" y="576"/>
                  </a:lnTo>
                  <a:cubicBezTo>
                    <a:pt x="74" y="587"/>
                    <a:pt x="63" y="610"/>
                    <a:pt x="63" y="621"/>
                  </a:cubicBezTo>
                  <a:cubicBezTo>
                    <a:pt x="52" y="632"/>
                    <a:pt x="52" y="643"/>
                    <a:pt x="52" y="676"/>
                  </a:cubicBezTo>
                  <a:cubicBezTo>
                    <a:pt x="41" y="698"/>
                    <a:pt x="41" y="732"/>
                    <a:pt x="19" y="754"/>
                  </a:cubicBezTo>
                  <a:cubicBezTo>
                    <a:pt x="0" y="818"/>
                    <a:pt x="49" y="874"/>
                    <a:pt x="110" y="874"/>
                  </a:cubicBezTo>
                  <a:cubicBezTo>
                    <a:pt x="124" y="874"/>
                    <a:pt x="138" y="871"/>
                    <a:pt x="152" y="865"/>
                  </a:cubicBezTo>
                  <a:cubicBezTo>
                    <a:pt x="229" y="843"/>
                    <a:pt x="296" y="809"/>
                    <a:pt x="374" y="776"/>
                  </a:cubicBezTo>
                  <a:cubicBezTo>
                    <a:pt x="440" y="743"/>
                    <a:pt x="485" y="698"/>
                    <a:pt x="507" y="643"/>
                  </a:cubicBezTo>
                  <a:cubicBezTo>
                    <a:pt x="540" y="621"/>
                    <a:pt x="551" y="576"/>
                    <a:pt x="562" y="554"/>
                  </a:cubicBezTo>
                  <a:cubicBezTo>
                    <a:pt x="607" y="476"/>
                    <a:pt x="629" y="421"/>
                    <a:pt x="662" y="354"/>
                  </a:cubicBezTo>
                  <a:cubicBezTo>
                    <a:pt x="673" y="310"/>
                    <a:pt x="684" y="288"/>
                    <a:pt x="684" y="243"/>
                  </a:cubicBezTo>
                  <a:lnTo>
                    <a:pt x="684" y="199"/>
                  </a:lnTo>
                  <a:lnTo>
                    <a:pt x="684" y="88"/>
                  </a:lnTo>
                  <a:cubicBezTo>
                    <a:pt x="684" y="37"/>
                    <a:pt x="636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" name="Google Shape;267;p3"/>
            <p:cNvSpPr/>
            <p:nvPr/>
          </p:nvSpPr>
          <p:spPr>
            <a:xfrm>
              <a:off x="5609525" y="2898125"/>
              <a:ext cx="11125" cy="13575"/>
            </a:xfrm>
            <a:custGeom>
              <a:avLst/>
              <a:gdLst/>
              <a:ahLst/>
              <a:cxnLst/>
              <a:rect l="l" t="t" r="r" b="b"/>
              <a:pathLst>
                <a:path w="445" h="543" extrusionOk="0">
                  <a:moveTo>
                    <a:pt x="336" y="1"/>
                  </a:moveTo>
                  <a:cubicBezTo>
                    <a:pt x="317" y="1"/>
                    <a:pt x="300" y="6"/>
                    <a:pt x="278" y="6"/>
                  </a:cubicBezTo>
                  <a:cubicBezTo>
                    <a:pt x="222" y="28"/>
                    <a:pt x="178" y="61"/>
                    <a:pt x="156" y="106"/>
                  </a:cubicBezTo>
                  <a:cubicBezTo>
                    <a:pt x="145" y="117"/>
                    <a:pt x="122" y="117"/>
                    <a:pt x="122" y="139"/>
                  </a:cubicBezTo>
                  <a:cubicBezTo>
                    <a:pt x="100" y="161"/>
                    <a:pt x="89" y="195"/>
                    <a:pt x="67" y="217"/>
                  </a:cubicBezTo>
                  <a:cubicBezTo>
                    <a:pt x="67" y="217"/>
                    <a:pt x="67" y="228"/>
                    <a:pt x="56" y="228"/>
                  </a:cubicBezTo>
                  <a:cubicBezTo>
                    <a:pt x="34" y="306"/>
                    <a:pt x="11" y="372"/>
                    <a:pt x="0" y="439"/>
                  </a:cubicBezTo>
                  <a:cubicBezTo>
                    <a:pt x="0" y="461"/>
                    <a:pt x="11" y="483"/>
                    <a:pt x="11" y="494"/>
                  </a:cubicBezTo>
                  <a:cubicBezTo>
                    <a:pt x="23" y="527"/>
                    <a:pt x="56" y="539"/>
                    <a:pt x="89" y="539"/>
                  </a:cubicBezTo>
                  <a:cubicBezTo>
                    <a:pt x="103" y="541"/>
                    <a:pt x="115" y="543"/>
                    <a:pt x="127" y="543"/>
                  </a:cubicBezTo>
                  <a:cubicBezTo>
                    <a:pt x="162" y="543"/>
                    <a:pt x="189" y="530"/>
                    <a:pt x="222" y="505"/>
                  </a:cubicBezTo>
                  <a:cubicBezTo>
                    <a:pt x="256" y="483"/>
                    <a:pt x="267" y="461"/>
                    <a:pt x="289" y="428"/>
                  </a:cubicBezTo>
                  <a:cubicBezTo>
                    <a:pt x="322" y="405"/>
                    <a:pt x="333" y="383"/>
                    <a:pt x="344" y="361"/>
                  </a:cubicBezTo>
                  <a:cubicBezTo>
                    <a:pt x="378" y="328"/>
                    <a:pt x="400" y="294"/>
                    <a:pt x="422" y="250"/>
                  </a:cubicBezTo>
                  <a:cubicBezTo>
                    <a:pt x="422" y="228"/>
                    <a:pt x="422" y="217"/>
                    <a:pt x="433" y="206"/>
                  </a:cubicBezTo>
                  <a:cubicBezTo>
                    <a:pt x="433" y="195"/>
                    <a:pt x="433" y="183"/>
                    <a:pt x="444" y="161"/>
                  </a:cubicBezTo>
                  <a:lnTo>
                    <a:pt x="444" y="150"/>
                  </a:lnTo>
                  <a:cubicBezTo>
                    <a:pt x="444" y="106"/>
                    <a:pt x="444" y="84"/>
                    <a:pt x="433" y="50"/>
                  </a:cubicBezTo>
                  <a:cubicBezTo>
                    <a:pt x="422" y="28"/>
                    <a:pt x="389" y="6"/>
                    <a:pt x="367" y="6"/>
                  </a:cubicBezTo>
                  <a:cubicBezTo>
                    <a:pt x="355" y="2"/>
                    <a:pt x="346" y="1"/>
                    <a:pt x="33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" name="Google Shape;268;p3"/>
            <p:cNvSpPr/>
            <p:nvPr/>
          </p:nvSpPr>
          <p:spPr>
            <a:xfrm>
              <a:off x="5953275" y="3025450"/>
              <a:ext cx="8350" cy="13600"/>
            </a:xfrm>
            <a:custGeom>
              <a:avLst/>
              <a:gdLst/>
              <a:ahLst/>
              <a:cxnLst/>
              <a:rect l="l" t="t" r="r" b="b"/>
              <a:pathLst>
                <a:path w="334" h="544" extrusionOk="0">
                  <a:moveTo>
                    <a:pt x="263" y="1"/>
                  </a:moveTo>
                  <a:cubicBezTo>
                    <a:pt x="243" y="1"/>
                    <a:pt x="224" y="9"/>
                    <a:pt x="212" y="29"/>
                  </a:cubicBezTo>
                  <a:cubicBezTo>
                    <a:pt x="167" y="85"/>
                    <a:pt x="123" y="118"/>
                    <a:pt x="78" y="173"/>
                  </a:cubicBezTo>
                  <a:lnTo>
                    <a:pt x="34" y="218"/>
                  </a:lnTo>
                  <a:cubicBezTo>
                    <a:pt x="23" y="229"/>
                    <a:pt x="23" y="262"/>
                    <a:pt x="23" y="273"/>
                  </a:cubicBezTo>
                  <a:cubicBezTo>
                    <a:pt x="23" y="284"/>
                    <a:pt x="12" y="306"/>
                    <a:pt x="12" y="329"/>
                  </a:cubicBezTo>
                  <a:cubicBezTo>
                    <a:pt x="1" y="362"/>
                    <a:pt x="1" y="384"/>
                    <a:pt x="1" y="417"/>
                  </a:cubicBezTo>
                  <a:cubicBezTo>
                    <a:pt x="1" y="473"/>
                    <a:pt x="45" y="528"/>
                    <a:pt x="101" y="540"/>
                  </a:cubicBezTo>
                  <a:cubicBezTo>
                    <a:pt x="114" y="542"/>
                    <a:pt x="127" y="544"/>
                    <a:pt x="141" y="544"/>
                  </a:cubicBezTo>
                  <a:cubicBezTo>
                    <a:pt x="186" y="544"/>
                    <a:pt x="233" y="529"/>
                    <a:pt x="267" y="495"/>
                  </a:cubicBezTo>
                  <a:cubicBezTo>
                    <a:pt x="267" y="473"/>
                    <a:pt x="278" y="451"/>
                    <a:pt x="289" y="429"/>
                  </a:cubicBezTo>
                  <a:cubicBezTo>
                    <a:pt x="289" y="406"/>
                    <a:pt x="300" y="395"/>
                    <a:pt x="300" y="373"/>
                  </a:cubicBezTo>
                  <a:cubicBezTo>
                    <a:pt x="311" y="362"/>
                    <a:pt x="311" y="329"/>
                    <a:pt x="334" y="318"/>
                  </a:cubicBezTo>
                  <a:lnTo>
                    <a:pt x="334" y="262"/>
                  </a:lnTo>
                  <a:lnTo>
                    <a:pt x="334" y="62"/>
                  </a:lnTo>
                  <a:cubicBezTo>
                    <a:pt x="334" y="27"/>
                    <a:pt x="297" y="1"/>
                    <a:pt x="2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" name="Google Shape;269;p3"/>
            <p:cNvSpPr/>
            <p:nvPr/>
          </p:nvSpPr>
          <p:spPr>
            <a:xfrm>
              <a:off x="5620625" y="2807800"/>
              <a:ext cx="459200" cy="161250"/>
            </a:xfrm>
            <a:custGeom>
              <a:avLst/>
              <a:gdLst/>
              <a:ahLst/>
              <a:cxnLst/>
              <a:rect l="l" t="t" r="r" b="b"/>
              <a:pathLst>
                <a:path w="18368" h="6450" extrusionOk="0">
                  <a:moveTo>
                    <a:pt x="1016" y="0"/>
                  </a:moveTo>
                  <a:cubicBezTo>
                    <a:pt x="873" y="0"/>
                    <a:pt x="730" y="11"/>
                    <a:pt x="588" y="34"/>
                  </a:cubicBezTo>
                  <a:cubicBezTo>
                    <a:pt x="400" y="56"/>
                    <a:pt x="200" y="134"/>
                    <a:pt x="122" y="301"/>
                  </a:cubicBezTo>
                  <a:cubicBezTo>
                    <a:pt x="0" y="611"/>
                    <a:pt x="444" y="867"/>
                    <a:pt x="677" y="989"/>
                  </a:cubicBezTo>
                  <a:cubicBezTo>
                    <a:pt x="2364" y="1932"/>
                    <a:pt x="4206" y="2631"/>
                    <a:pt x="5993" y="3330"/>
                  </a:cubicBezTo>
                  <a:cubicBezTo>
                    <a:pt x="8424" y="4274"/>
                    <a:pt x="10876" y="5106"/>
                    <a:pt x="13418" y="5716"/>
                  </a:cubicBezTo>
                  <a:cubicBezTo>
                    <a:pt x="14239" y="5927"/>
                    <a:pt x="15049" y="6094"/>
                    <a:pt x="15881" y="6249"/>
                  </a:cubicBezTo>
                  <a:cubicBezTo>
                    <a:pt x="16225" y="6318"/>
                    <a:pt x="16641" y="6449"/>
                    <a:pt x="17026" y="6449"/>
                  </a:cubicBezTo>
                  <a:cubicBezTo>
                    <a:pt x="17202" y="6449"/>
                    <a:pt x="17371" y="6422"/>
                    <a:pt x="17524" y="6349"/>
                  </a:cubicBezTo>
                  <a:cubicBezTo>
                    <a:pt x="18367" y="5916"/>
                    <a:pt x="16969" y="5195"/>
                    <a:pt x="16625" y="5051"/>
                  </a:cubicBezTo>
                  <a:cubicBezTo>
                    <a:pt x="16603" y="5039"/>
                    <a:pt x="16581" y="5039"/>
                    <a:pt x="16569" y="5028"/>
                  </a:cubicBezTo>
                  <a:cubicBezTo>
                    <a:pt x="11975" y="3131"/>
                    <a:pt x="7170" y="1488"/>
                    <a:pt x="2175" y="167"/>
                  </a:cubicBezTo>
                  <a:cubicBezTo>
                    <a:pt x="1801" y="78"/>
                    <a:pt x="1409" y="0"/>
                    <a:pt x="101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" name="Google Shape;270;p3"/>
            <p:cNvSpPr/>
            <p:nvPr/>
          </p:nvSpPr>
          <p:spPr>
            <a:xfrm>
              <a:off x="6089775" y="2960000"/>
              <a:ext cx="151250" cy="55250"/>
            </a:xfrm>
            <a:custGeom>
              <a:avLst/>
              <a:gdLst/>
              <a:ahLst/>
              <a:cxnLst/>
              <a:rect l="l" t="t" r="r" b="b"/>
              <a:pathLst>
                <a:path w="6050" h="2210" extrusionOk="0">
                  <a:moveTo>
                    <a:pt x="1120" y="1"/>
                  </a:moveTo>
                  <a:cubicBezTo>
                    <a:pt x="970" y="1"/>
                    <a:pt x="814" y="20"/>
                    <a:pt x="689" y="95"/>
                  </a:cubicBezTo>
                  <a:cubicBezTo>
                    <a:pt x="1" y="483"/>
                    <a:pt x="911" y="1038"/>
                    <a:pt x="1244" y="1182"/>
                  </a:cubicBezTo>
                  <a:cubicBezTo>
                    <a:pt x="2320" y="1670"/>
                    <a:pt x="3541" y="2070"/>
                    <a:pt x="4740" y="2203"/>
                  </a:cubicBezTo>
                  <a:cubicBezTo>
                    <a:pt x="4792" y="2207"/>
                    <a:pt x="4847" y="2210"/>
                    <a:pt x="4902" y="2210"/>
                  </a:cubicBezTo>
                  <a:cubicBezTo>
                    <a:pt x="4998" y="2210"/>
                    <a:pt x="5096" y="2202"/>
                    <a:pt x="5195" y="2181"/>
                  </a:cubicBezTo>
                  <a:cubicBezTo>
                    <a:pt x="6049" y="1992"/>
                    <a:pt x="5361" y="1326"/>
                    <a:pt x="4973" y="1104"/>
                  </a:cubicBezTo>
                  <a:cubicBezTo>
                    <a:pt x="4695" y="949"/>
                    <a:pt x="4385" y="805"/>
                    <a:pt x="4085" y="683"/>
                  </a:cubicBezTo>
                  <a:cubicBezTo>
                    <a:pt x="3186" y="328"/>
                    <a:pt x="2187" y="95"/>
                    <a:pt x="1266" y="6"/>
                  </a:cubicBezTo>
                  <a:cubicBezTo>
                    <a:pt x="1219" y="3"/>
                    <a:pt x="1170" y="1"/>
                    <a:pt x="112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0" name="Google Shape;290;p5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291" name="Google Shape;291;p5"/>
          <p:cNvSpPr txBox="1">
            <a:spLocks noGrp="1"/>
          </p:cNvSpPr>
          <p:nvPr>
            <p:ph type="subTitle" idx="1"/>
          </p:nvPr>
        </p:nvSpPr>
        <p:spPr>
          <a:xfrm>
            <a:off x="5055284" y="3608749"/>
            <a:ext cx="2505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1400"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292" name="Google Shape;292;p5"/>
          <p:cNvSpPr txBox="1">
            <a:spLocks noGrp="1"/>
          </p:cNvSpPr>
          <p:nvPr>
            <p:ph type="subTitle" idx="2"/>
          </p:nvPr>
        </p:nvSpPr>
        <p:spPr>
          <a:xfrm>
            <a:off x="1583300" y="3608749"/>
            <a:ext cx="2505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1400"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293" name="Google Shape;293;p5"/>
          <p:cNvSpPr txBox="1">
            <a:spLocks noGrp="1"/>
          </p:cNvSpPr>
          <p:nvPr>
            <p:ph type="subTitle" idx="3"/>
          </p:nvPr>
        </p:nvSpPr>
        <p:spPr>
          <a:xfrm>
            <a:off x="5055275" y="3300725"/>
            <a:ext cx="2505600" cy="394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9pPr>
          </a:lstStyle>
          <a:p>
            <a:endParaRPr/>
          </a:p>
        </p:txBody>
      </p:sp>
      <p:sp>
        <p:nvSpPr>
          <p:cNvPr id="294" name="Google Shape;294;p5"/>
          <p:cNvSpPr txBox="1">
            <a:spLocks noGrp="1"/>
          </p:cNvSpPr>
          <p:nvPr>
            <p:ph type="subTitle" idx="4"/>
          </p:nvPr>
        </p:nvSpPr>
        <p:spPr>
          <a:xfrm>
            <a:off x="1583300" y="3300725"/>
            <a:ext cx="2505600" cy="394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2400"/>
              <a:buFont typeface="Outfit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9pPr>
          </a:lstStyle>
          <a:p>
            <a:endParaRPr/>
          </a:p>
        </p:txBody>
      </p:sp>
      <p:sp>
        <p:nvSpPr>
          <p:cNvPr id="295" name="Google Shape;295;p5"/>
          <p:cNvSpPr/>
          <p:nvPr/>
        </p:nvSpPr>
        <p:spPr>
          <a:xfrm>
            <a:off x="-1163225" y="4179452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6" name="Google Shape;296;p5"/>
          <p:cNvSpPr/>
          <p:nvPr/>
        </p:nvSpPr>
        <p:spPr>
          <a:xfrm flipH="1">
            <a:off x="7402475" y="-47875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297" name="Google Shape;297;p5"/>
          <p:cNvGrpSpPr/>
          <p:nvPr/>
        </p:nvGrpSpPr>
        <p:grpSpPr>
          <a:xfrm flipH="1">
            <a:off x="-474978" y="-393305"/>
            <a:ext cx="10443202" cy="5108188"/>
            <a:chOff x="-754903" y="-393305"/>
            <a:chExt cx="10443202" cy="5108188"/>
          </a:xfrm>
        </p:grpSpPr>
        <p:grpSp>
          <p:nvGrpSpPr>
            <p:cNvPr id="298" name="Google Shape;298;p5"/>
            <p:cNvGrpSpPr/>
            <p:nvPr/>
          </p:nvGrpSpPr>
          <p:grpSpPr>
            <a:xfrm rot="6765148" flipH="1">
              <a:off x="-403307" y="-284591"/>
              <a:ext cx="1331775" cy="1648166"/>
              <a:chOff x="3961475" y="3551375"/>
              <a:chExt cx="373750" cy="462525"/>
            </a:xfrm>
          </p:grpSpPr>
          <p:sp>
            <p:nvSpPr>
              <p:cNvPr id="299" name="Google Shape;299;p5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0" name="Google Shape;300;p5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1" name="Google Shape;301;p5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2" name="Google Shape;302;p5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3" name="Google Shape;303;p5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4" name="Google Shape;304;p5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305" name="Google Shape;305;p5"/>
            <p:cNvGrpSpPr/>
            <p:nvPr/>
          </p:nvGrpSpPr>
          <p:grpSpPr>
            <a:xfrm rot="-5221876">
              <a:off x="8701380" y="3724722"/>
              <a:ext cx="903215" cy="1025221"/>
              <a:chOff x="3932350" y="2919350"/>
              <a:chExt cx="324625" cy="368475"/>
            </a:xfrm>
          </p:grpSpPr>
          <p:sp>
            <p:nvSpPr>
              <p:cNvPr id="306" name="Google Shape;306;p5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7" name="Google Shape;307;p5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8" name="Google Shape;308;p5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09" name="Google Shape;309;p5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3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2" name="Google Shape;322;p7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109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323" name="Google Shape;323;p7"/>
          <p:cNvSpPr txBox="1">
            <a:spLocks noGrp="1"/>
          </p:cNvSpPr>
          <p:nvPr>
            <p:ph type="subTitle" idx="1"/>
          </p:nvPr>
        </p:nvSpPr>
        <p:spPr>
          <a:xfrm>
            <a:off x="720000" y="1541950"/>
            <a:ext cx="4917000" cy="2298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accent4"/>
              </a:buClr>
              <a:buSzPts val="1600"/>
              <a:buFont typeface="Nunito Light"/>
              <a:buChar char="●"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E76A28"/>
              </a:buClr>
              <a:buSzPts val="1600"/>
              <a:buFont typeface="Nunito Light"/>
              <a:buChar char="○"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rgbClr val="E76A28"/>
              </a:buClr>
              <a:buSzPts val="1500"/>
              <a:buFont typeface="Nunito Light"/>
              <a:buChar char="■"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rgbClr val="E76A28"/>
              </a:buClr>
              <a:buSzPts val="1500"/>
              <a:buFont typeface="Nunito Light"/>
              <a:buChar char="●"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rgbClr val="E76A28"/>
              </a:buClr>
              <a:buSzPts val="1400"/>
              <a:buFont typeface="Nunito Light"/>
              <a:buChar char="○"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rgbClr val="999999"/>
              </a:buClr>
              <a:buSzPts val="1400"/>
              <a:buFont typeface="Nunito Light"/>
              <a:buChar char="■"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rgbClr val="999999"/>
              </a:buClr>
              <a:buSzPts val="1300"/>
              <a:buFont typeface="Nunito Light"/>
              <a:buChar char="●"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Clr>
                <a:srgbClr val="999999"/>
              </a:buClr>
              <a:buSzPts val="1300"/>
              <a:buFont typeface="Nunito Light"/>
              <a:buChar char="○"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Clr>
                <a:srgbClr val="999999"/>
              </a:buClr>
              <a:buSzPts val="1400"/>
              <a:buFont typeface="Nunito Light"/>
              <a:buChar char="■"/>
              <a:defRPr/>
            </a:lvl9pPr>
          </a:lstStyle>
          <a:p>
            <a:endParaRPr/>
          </a:p>
        </p:txBody>
      </p:sp>
      <p:sp>
        <p:nvSpPr>
          <p:cNvPr id="324" name="Google Shape;324;p7"/>
          <p:cNvSpPr/>
          <p:nvPr/>
        </p:nvSpPr>
        <p:spPr>
          <a:xfrm rot="10800000">
            <a:off x="6698086" y="-198512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5" name="Google Shape;325;p7"/>
          <p:cNvSpPr/>
          <p:nvPr/>
        </p:nvSpPr>
        <p:spPr>
          <a:xfrm rot="10800000" flipH="1">
            <a:off x="-204525" y="4125758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326" name="Google Shape;326;p7"/>
          <p:cNvGrpSpPr/>
          <p:nvPr/>
        </p:nvGrpSpPr>
        <p:grpSpPr>
          <a:xfrm>
            <a:off x="-754903" y="-393305"/>
            <a:ext cx="10443202" cy="5108188"/>
            <a:chOff x="-754903" y="-393305"/>
            <a:chExt cx="10443202" cy="5108188"/>
          </a:xfrm>
        </p:grpSpPr>
        <p:grpSp>
          <p:nvGrpSpPr>
            <p:cNvPr id="327" name="Google Shape;327;p7"/>
            <p:cNvGrpSpPr/>
            <p:nvPr/>
          </p:nvGrpSpPr>
          <p:grpSpPr>
            <a:xfrm rot="6765148" flipH="1">
              <a:off x="-403307" y="-284591"/>
              <a:ext cx="1331775" cy="1648166"/>
              <a:chOff x="3961475" y="3551375"/>
              <a:chExt cx="373750" cy="462525"/>
            </a:xfrm>
          </p:grpSpPr>
          <p:sp>
            <p:nvSpPr>
              <p:cNvPr id="328" name="Google Shape;328;p7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29" name="Google Shape;329;p7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0" name="Google Shape;330;p7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1" name="Google Shape;331;p7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2" name="Google Shape;332;p7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3" name="Google Shape;333;p7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334" name="Google Shape;334;p7"/>
            <p:cNvGrpSpPr/>
            <p:nvPr/>
          </p:nvGrpSpPr>
          <p:grpSpPr>
            <a:xfrm rot="-5221876">
              <a:off x="8701380" y="3724722"/>
              <a:ext cx="903215" cy="1025221"/>
              <a:chOff x="3932350" y="2919350"/>
              <a:chExt cx="324625" cy="368475"/>
            </a:xfrm>
          </p:grpSpPr>
          <p:sp>
            <p:nvSpPr>
              <p:cNvPr id="335" name="Google Shape;335;p7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6" name="Google Shape;336;p7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7" name="Google Shape;337;p7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8" name="Google Shape;338;p7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339" name="Google Shape;339;p7"/>
          <p:cNvGrpSpPr/>
          <p:nvPr/>
        </p:nvGrpSpPr>
        <p:grpSpPr>
          <a:xfrm>
            <a:off x="-346875" y="2026586"/>
            <a:ext cx="9920391" cy="2787815"/>
            <a:chOff x="-346875" y="2026586"/>
            <a:chExt cx="9920391" cy="2787815"/>
          </a:xfrm>
        </p:grpSpPr>
        <p:grpSp>
          <p:nvGrpSpPr>
            <p:cNvPr id="340" name="Google Shape;340;p7"/>
            <p:cNvGrpSpPr/>
            <p:nvPr/>
          </p:nvGrpSpPr>
          <p:grpSpPr>
            <a:xfrm>
              <a:off x="-346875" y="3660250"/>
              <a:ext cx="1050974" cy="1154151"/>
              <a:chOff x="7946500" y="4129225"/>
              <a:chExt cx="1050974" cy="1154151"/>
            </a:xfrm>
          </p:grpSpPr>
          <p:sp>
            <p:nvSpPr>
              <p:cNvPr id="341" name="Google Shape;341;p7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42" name="Google Shape;342;p7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43" name="Google Shape;343;p7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44" name="Google Shape;344;p7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45" name="Google Shape;345;p7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46" name="Google Shape;346;p7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47" name="Google Shape;347;p7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348" name="Google Shape;348;p7"/>
            <p:cNvGrpSpPr/>
            <p:nvPr/>
          </p:nvGrpSpPr>
          <p:grpSpPr>
            <a:xfrm>
              <a:off x="8580661" y="2026586"/>
              <a:ext cx="992855" cy="1090327"/>
              <a:chOff x="7946500" y="4129225"/>
              <a:chExt cx="1050974" cy="1154151"/>
            </a:xfrm>
          </p:grpSpPr>
          <p:sp>
            <p:nvSpPr>
              <p:cNvPr id="349" name="Google Shape;349;p7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50" name="Google Shape;350;p7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51" name="Google Shape;351;p7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52" name="Google Shape;352;p7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53" name="Google Shape;353;p7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54" name="Google Shape;354;p7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55" name="Google Shape;355;p7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356" name="Google Shape;356;p7"/>
          <p:cNvGrpSpPr/>
          <p:nvPr/>
        </p:nvGrpSpPr>
        <p:grpSpPr>
          <a:xfrm>
            <a:off x="6367279" y="4260362"/>
            <a:ext cx="1850668" cy="1136666"/>
            <a:chOff x="5723275" y="2255625"/>
            <a:chExt cx="562975" cy="345775"/>
          </a:xfrm>
        </p:grpSpPr>
        <p:sp>
          <p:nvSpPr>
            <p:cNvPr id="357" name="Google Shape;357;p7"/>
            <p:cNvSpPr/>
            <p:nvPr/>
          </p:nvSpPr>
          <p:spPr>
            <a:xfrm>
              <a:off x="5723275" y="2284000"/>
              <a:ext cx="559075" cy="317400"/>
            </a:xfrm>
            <a:custGeom>
              <a:avLst/>
              <a:gdLst/>
              <a:ahLst/>
              <a:cxnLst/>
              <a:rect l="l" t="t" r="r" b="b"/>
              <a:pathLst>
                <a:path w="22363" h="12696" extrusionOk="0">
                  <a:moveTo>
                    <a:pt x="1865" y="0"/>
                  </a:moveTo>
                  <a:cubicBezTo>
                    <a:pt x="1532" y="0"/>
                    <a:pt x="1177" y="0"/>
                    <a:pt x="844" y="11"/>
                  </a:cubicBezTo>
                  <a:cubicBezTo>
                    <a:pt x="0" y="33"/>
                    <a:pt x="145" y="577"/>
                    <a:pt x="256" y="1276"/>
                  </a:cubicBezTo>
                  <a:cubicBezTo>
                    <a:pt x="1010" y="6126"/>
                    <a:pt x="4528" y="10499"/>
                    <a:pt x="9212" y="12097"/>
                  </a:cubicBezTo>
                  <a:cubicBezTo>
                    <a:pt x="10364" y="12489"/>
                    <a:pt x="11596" y="12695"/>
                    <a:pt x="12826" y="12695"/>
                  </a:cubicBezTo>
                  <a:cubicBezTo>
                    <a:pt x="15077" y="12695"/>
                    <a:pt x="17318" y="12002"/>
                    <a:pt x="19033" y="10488"/>
                  </a:cubicBezTo>
                  <a:cubicBezTo>
                    <a:pt x="20132" y="9522"/>
                    <a:pt x="21031" y="8324"/>
                    <a:pt x="21852" y="7103"/>
                  </a:cubicBezTo>
                  <a:cubicBezTo>
                    <a:pt x="22074" y="6748"/>
                    <a:pt x="22363" y="6304"/>
                    <a:pt x="22318" y="5938"/>
                  </a:cubicBezTo>
                  <a:cubicBezTo>
                    <a:pt x="22307" y="5838"/>
                    <a:pt x="22241" y="5771"/>
                    <a:pt x="22174" y="5693"/>
                  </a:cubicBezTo>
                  <a:cubicBezTo>
                    <a:pt x="21697" y="5238"/>
                    <a:pt x="21031" y="4961"/>
                    <a:pt x="20432" y="4695"/>
                  </a:cubicBezTo>
                  <a:cubicBezTo>
                    <a:pt x="18867" y="3995"/>
                    <a:pt x="17191" y="3518"/>
                    <a:pt x="15549" y="3008"/>
                  </a:cubicBezTo>
                  <a:cubicBezTo>
                    <a:pt x="13263" y="2275"/>
                    <a:pt x="10976" y="1476"/>
                    <a:pt x="8646" y="910"/>
                  </a:cubicBezTo>
                  <a:cubicBezTo>
                    <a:pt x="6426" y="366"/>
                    <a:pt x="4140" y="11"/>
                    <a:pt x="1865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8" name="Google Shape;358;p7"/>
            <p:cNvSpPr/>
            <p:nvPr/>
          </p:nvSpPr>
          <p:spPr>
            <a:xfrm>
              <a:off x="5723550" y="2255625"/>
              <a:ext cx="562700" cy="207600"/>
            </a:xfrm>
            <a:custGeom>
              <a:avLst/>
              <a:gdLst/>
              <a:ahLst/>
              <a:cxnLst/>
              <a:rect l="l" t="t" r="r" b="b"/>
              <a:pathLst>
                <a:path w="22508" h="8304" extrusionOk="0">
                  <a:moveTo>
                    <a:pt x="4600" y="1"/>
                  </a:moveTo>
                  <a:cubicBezTo>
                    <a:pt x="4491" y="1"/>
                    <a:pt x="4382" y="2"/>
                    <a:pt x="4273" y="3"/>
                  </a:cubicBezTo>
                  <a:cubicBezTo>
                    <a:pt x="4085" y="3"/>
                    <a:pt x="3885" y="25"/>
                    <a:pt x="3696" y="25"/>
                  </a:cubicBezTo>
                  <a:cubicBezTo>
                    <a:pt x="2864" y="59"/>
                    <a:pt x="1898" y="48"/>
                    <a:pt x="1110" y="325"/>
                  </a:cubicBezTo>
                  <a:cubicBezTo>
                    <a:pt x="544" y="514"/>
                    <a:pt x="1" y="1046"/>
                    <a:pt x="145" y="1690"/>
                  </a:cubicBezTo>
                  <a:cubicBezTo>
                    <a:pt x="289" y="2389"/>
                    <a:pt x="1166" y="2878"/>
                    <a:pt x="1721" y="3244"/>
                  </a:cubicBezTo>
                  <a:cubicBezTo>
                    <a:pt x="2520" y="3765"/>
                    <a:pt x="3352" y="4220"/>
                    <a:pt x="4196" y="4642"/>
                  </a:cubicBezTo>
                  <a:cubicBezTo>
                    <a:pt x="7492" y="6251"/>
                    <a:pt x="11032" y="7350"/>
                    <a:pt x="14650" y="7927"/>
                  </a:cubicBezTo>
                  <a:cubicBezTo>
                    <a:pt x="15963" y="8134"/>
                    <a:pt x="17301" y="8303"/>
                    <a:pt x="18637" y="8303"/>
                  </a:cubicBezTo>
                  <a:cubicBezTo>
                    <a:pt x="19095" y="8303"/>
                    <a:pt x="19553" y="8283"/>
                    <a:pt x="20010" y="8238"/>
                  </a:cubicBezTo>
                  <a:cubicBezTo>
                    <a:pt x="20665" y="8160"/>
                    <a:pt x="21697" y="8138"/>
                    <a:pt x="22119" y="7550"/>
                  </a:cubicBezTo>
                  <a:cubicBezTo>
                    <a:pt x="22507" y="6995"/>
                    <a:pt x="22196" y="6273"/>
                    <a:pt x="21775" y="5852"/>
                  </a:cubicBezTo>
                  <a:cubicBezTo>
                    <a:pt x="20310" y="4365"/>
                    <a:pt x="18345" y="3333"/>
                    <a:pt x="16437" y="2545"/>
                  </a:cubicBezTo>
                  <a:cubicBezTo>
                    <a:pt x="12752" y="989"/>
                    <a:pt x="8605" y="1"/>
                    <a:pt x="460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9" name="Google Shape;359;p7"/>
            <p:cNvSpPr/>
            <p:nvPr/>
          </p:nvSpPr>
          <p:spPr>
            <a:xfrm>
              <a:off x="5750475" y="2265375"/>
              <a:ext cx="507750" cy="180800"/>
            </a:xfrm>
            <a:custGeom>
              <a:avLst/>
              <a:gdLst/>
              <a:ahLst/>
              <a:cxnLst/>
              <a:rect l="l" t="t" r="r" b="b"/>
              <a:pathLst>
                <a:path w="20310" h="7232" extrusionOk="0">
                  <a:moveTo>
                    <a:pt x="3268" y="1"/>
                  </a:moveTo>
                  <a:cubicBezTo>
                    <a:pt x="2466" y="1"/>
                    <a:pt x="1645" y="62"/>
                    <a:pt x="943" y="312"/>
                  </a:cubicBezTo>
                  <a:cubicBezTo>
                    <a:pt x="522" y="445"/>
                    <a:pt x="0" y="756"/>
                    <a:pt x="78" y="1267"/>
                  </a:cubicBezTo>
                  <a:cubicBezTo>
                    <a:pt x="167" y="1700"/>
                    <a:pt x="577" y="2044"/>
                    <a:pt x="899" y="2310"/>
                  </a:cubicBezTo>
                  <a:cubicBezTo>
                    <a:pt x="1631" y="2887"/>
                    <a:pt x="2475" y="3320"/>
                    <a:pt x="3307" y="3753"/>
                  </a:cubicBezTo>
                  <a:cubicBezTo>
                    <a:pt x="6159" y="5218"/>
                    <a:pt x="9234" y="6194"/>
                    <a:pt x="12374" y="6771"/>
                  </a:cubicBezTo>
                  <a:cubicBezTo>
                    <a:pt x="12430" y="6782"/>
                    <a:pt x="12485" y="6782"/>
                    <a:pt x="12541" y="6805"/>
                  </a:cubicBezTo>
                  <a:cubicBezTo>
                    <a:pt x="12763" y="6838"/>
                    <a:pt x="12985" y="6882"/>
                    <a:pt x="13207" y="6916"/>
                  </a:cubicBezTo>
                  <a:cubicBezTo>
                    <a:pt x="14318" y="7094"/>
                    <a:pt x="15454" y="7231"/>
                    <a:pt x="16587" y="7231"/>
                  </a:cubicBezTo>
                  <a:cubicBezTo>
                    <a:pt x="17004" y="7231"/>
                    <a:pt x="17420" y="7213"/>
                    <a:pt x="17834" y="7171"/>
                  </a:cubicBezTo>
                  <a:cubicBezTo>
                    <a:pt x="18323" y="7126"/>
                    <a:pt x="19222" y="7027"/>
                    <a:pt x="19766" y="6694"/>
                  </a:cubicBezTo>
                  <a:cubicBezTo>
                    <a:pt x="20265" y="6372"/>
                    <a:pt x="20309" y="5861"/>
                    <a:pt x="19921" y="5440"/>
                  </a:cubicBezTo>
                  <a:cubicBezTo>
                    <a:pt x="18656" y="4052"/>
                    <a:pt x="16958" y="3131"/>
                    <a:pt x="15260" y="2421"/>
                  </a:cubicBezTo>
                  <a:cubicBezTo>
                    <a:pt x="11853" y="989"/>
                    <a:pt x="8235" y="168"/>
                    <a:pt x="4550" y="35"/>
                  </a:cubicBezTo>
                  <a:cubicBezTo>
                    <a:pt x="4144" y="19"/>
                    <a:pt x="3709" y="1"/>
                    <a:pt x="326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0" name="Google Shape;360;p7"/>
            <p:cNvSpPr/>
            <p:nvPr/>
          </p:nvSpPr>
          <p:spPr>
            <a:xfrm>
              <a:off x="5918600" y="2522925"/>
              <a:ext cx="14800" cy="10075"/>
            </a:xfrm>
            <a:custGeom>
              <a:avLst/>
              <a:gdLst/>
              <a:ahLst/>
              <a:cxnLst/>
              <a:rect l="l" t="t" r="r" b="b"/>
              <a:pathLst>
                <a:path w="592" h="403" extrusionOk="0">
                  <a:moveTo>
                    <a:pt x="302" y="1"/>
                  </a:moveTo>
                  <a:cubicBezTo>
                    <a:pt x="138" y="1"/>
                    <a:pt x="0" y="222"/>
                    <a:pt x="167" y="354"/>
                  </a:cubicBezTo>
                  <a:cubicBezTo>
                    <a:pt x="206" y="388"/>
                    <a:pt x="248" y="402"/>
                    <a:pt x="290" y="402"/>
                  </a:cubicBezTo>
                  <a:cubicBezTo>
                    <a:pt x="450" y="402"/>
                    <a:pt x="592" y="186"/>
                    <a:pt x="433" y="54"/>
                  </a:cubicBezTo>
                  <a:cubicBezTo>
                    <a:pt x="391" y="17"/>
                    <a:pt x="346" y="1"/>
                    <a:pt x="30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1" name="Google Shape;361;p7"/>
            <p:cNvSpPr/>
            <p:nvPr/>
          </p:nvSpPr>
          <p:spPr>
            <a:xfrm>
              <a:off x="6002400" y="2535350"/>
              <a:ext cx="13325" cy="12800"/>
            </a:xfrm>
            <a:custGeom>
              <a:avLst/>
              <a:gdLst/>
              <a:ahLst/>
              <a:cxnLst/>
              <a:rect l="l" t="t" r="r" b="b"/>
              <a:pathLst>
                <a:path w="533" h="512" extrusionOk="0">
                  <a:moveTo>
                    <a:pt x="255" y="1"/>
                  </a:moveTo>
                  <a:cubicBezTo>
                    <a:pt x="211" y="1"/>
                    <a:pt x="189" y="12"/>
                    <a:pt x="155" y="23"/>
                  </a:cubicBezTo>
                  <a:cubicBezTo>
                    <a:pt x="133" y="45"/>
                    <a:pt x="100" y="56"/>
                    <a:pt x="78" y="79"/>
                  </a:cubicBezTo>
                  <a:cubicBezTo>
                    <a:pt x="55" y="101"/>
                    <a:pt x="44" y="123"/>
                    <a:pt x="33" y="134"/>
                  </a:cubicBezTo>
                  <a:cubicBezTo>
                    <a:pt x="22" y="178"/>
                    <a:pt x="0" y="223"/>
                    <a:pt x="0" y="256"/>
                  </a:cubicBezTo>
                  <a:lnTo>
                    <a:pt x="22" y="334"/>
                  </a:lnTo>
                  <a:cubicBezTo>
                    <a:pt x="33" y="367"/>
                    <a:pt x="55" y="411"/>
                    <a:pt x="89" y="445"/>
                  </a:cubicBezTo>
                  <a:cubicBezTo>
                    <a:pt x="111" y="467"/>
                    <a:pt x="144" y="478"/>
                    <a:pt x="189" y="500"/>
                  </a:cubicBezTo>
                  <a:cubicBezTo>
                    <a:pt x="211" y="511"/>
                    <a:pt x="255" y="511"/>
                    <a:pt x="277" y="511"/>
                  </a:cubicBezTo>
                  <a:cubicBezTo>
                    <a:pt x="322" y="511"/>
                    <a:pt x="355" y="500"/>
                    <a:pt x="377" y="478"/>
                  </a:cubicBezTo>
                  <a:cubicBezTo>
                    <a:pt x="411" y="467"/>
                    <a:pt x="433" y="456"/>
                    <a:pt x="466" y="434"/>
                  </a:cubicBezTo>
                  <a:cubicBezTo>
                    <a:pt x="477" y="400"/>
                    <a:pt x="488" y="389"/>
                    <a:pt x="499" y="378"/>
                  </a:cubicBezTo>
                  <a:cubicBezTo>
                    <a:pt x="522" y="334"/>
                    <a:pt x="533" y="289"/>
                    <a:pt x="533" y="245"/>
                  </a:cubicBezTo>
                  <a:cubicBezTo>
                    <a:pt x="533" y="223"/>
                    <a:pt x="522" y="212"/>
                    <a:pt x="522" y="178"/>
                  </a:cubicBezTo>
                  <a:cubicBezTo>
                    <a:pt x="499" y="134"/>
                    <a:pt x="477" y="101"/>
                    <a:pt x="444" y="67"/>
                  </a:cubicBezTo>
                  <a:cubicBezTo>
                    <a:pt x="422" y="45"/>
                    <a:pt x="388" y="23"/>
                    <a:pt x="355" y="12"/>
                  </a:cubicBezTo>
                  <a:cubicBezTo>
                    <a:pt x="322" y="1"/>
                    <a:pt x="277" y="1"/>
                    <a:pt x="25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2" name="Google Shape;362;p7"/>
            <p:cNvSpPr/>
            <p:nvPr/>
          </p:nvSpPr>
          <p:spPr>
            <a:xfrm>
              <a:off x="6053450" y="2512050"/>
              <a:ext cx="9175" cy="8625"/>
            </a:xfrm>
            <a:custGeom>
              <a:avLst/>
              <a:gdLst/>
              <a:ahLst/>
              <a:cxnLst/>
              <a:rect l="l" t="t" r="r" b="b"/>
              <a:pathLst>
                <a:path w="367" h="345" extrusionOk="0">
                  <a:moveTo>
                    <a:pt x="166" y="1"/>
                  </a:moveTo>
                  <a:cubicBezTo>
                    <a:pt x="133" y="1"/>
                    <a:pt x="122" y="12"/>
                    <a:pt x="100" y="12"/>
                  </a:cubicBezTo>
                  <a:cubicBezTo>
                    <a:pt x="67" y="34"/>
                    <a:pt x="56" y="45"/>
                    <a:pt x="44" y="56"/>
                  </a:cubicBezTo>
                  <a:cubicBezTo>
                    <a:pt x="22" y="67"/>
                    <a:pt x="22" y="89"/>
                    <a:pt x="11" y="100"/>
                  </a:cubicBezTo>
                  <a:cubicBezTo>
                    <a:pt x="0" y="123"/>
                    <a:pt x="0" y="156"/>
                    <a:pt x="0" y="178"/>
                  </a:cubicBezTo>
                  <a:cubicBezTo>
                    <a:pt x="0" y="200"/>
                    <a:pt x="0" y="211"/>
                    <a:pt x="11" y="223"/>
                  </a:cubicBezTo>
                  <a:cubicBezTo>
                    <a:pt x="22" y="256"/>
                    <a:pt x="44" y="278"/>
                    <a:pt x="67" y="311"/>
                  </a:cubicBezTo>
                  <a:cubicBezTo>
                    <a:pt x="78" y="322"/>
                    <a:pt x="111" y="334"/>
                    <a:pt x="122" y="334"/>
                  </a:cubicBezTo>
                  <a:cubicBezTo>
                    <a:pt x="155" y="345"/>
                    <a:pt x="166" y="345"/>
                    <a:pt x="189" y="345"/>
                  </a:cubicBezTo>
                  <a:cubicBezTo>
                    <a:pt x="222" y="345"/>
                    <a:pt x="233" y="334"/>
                    <a:pt x="266" y="334"/>
                  </a:cubicBezTo>
                  <a:cubicBezTo>
                    <a:pt x="289" y="322"/>
                    <a:pt x="300" y="311"/>
                    <a:pt x="322" y="289"/>
                  </a:cubicBezTo>
                  <a:cubicBezTo>
                    <a:pt x="322" y="267"/>
                    <a:pt x="333" y="256"/>
                    <a:pt x="344" y="256"/>
                  </a:cubicBezTo>
                  <a:cubicBezTo>
                    <a:pt x="366" y="223"/>
                    <a:pt x="366" y="200"/>
                    <a:pt x="366" y="167"/>
                  </a:cubicBezTo>
                  <a:cubicBezTo>
                    <a:pt x="366" y="156"/>
                    <a:pt x="366" y="145"/>
                    <a:pt x="344" y="123"/>
                  </a:cubicBezTo>
                  <a:cubicBezTo>
                    <a:pt x="333" y="100"/>
                    <a:pt x="322" y="67"/>
                    <a:pt x="289" y="45"/>
                  </a:cubicBezTo>
                  <a:cubicBezTo>
                    <a:pt x="277" y="23"/>
                    <a:pt x="255" y="12"/>
                    <a:pt x="233" y="12"/>
                  </a:cubicBezTo>
                  <a:cubicBezTo>
                    <a:pt x="211" y="1"/>
                    <a:pt x="189" y="1"/>
                    <a:pt x="16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3" name="Google Shape;363;p7"/>
            <p:cNvSpPr/>
            <p:nvPr/>
          </p:nvSpPr>
          <p:spPr>
            <a:xfrm>
              <a:off x="6126950" y="2549225"/>
              <a:ext cx="3100" cy="3350"/>
            </a:xfrm>
            <a:custGeom>
              <a:avLst/>
              <a:gdLst/>
              <a:ahLst/>
              <a:cxnLst/>
              <a:rect l="l" t="t" r="r" b="b"/>
              <a:pathLst>
                <a:path w="124" h="134" extrusionOk="0">
                  <a:moveTo>
                    <a:pt x="56" y="1"/>
                  </a:moveTo>
                  <a:cubicBezTo>
                    <a:pt x="34" y="1"/>
                    <a:pt x="12" y="12"/>
                    <a:pt x="1" y="34"/>
                  </a:cubicBezTo>
                  <a:lnTo>
                    <a:pt x="1" y="56"/>
                  </a:lnTo>
                  <a:lnTo>
                    <a:pt x="1" y="67"/>
                  </a:lnTo>
                  <a:lnTo>
                    <a:pt x="1" y="78"/>
                  </a:lnTo>
                  <a:cubicBezTo>
                    <a:pt x="1" y="101"/>
                    <a:pt x="1" y="123"/>
                    <a:pt x="12" y="123"/>
                  </a:cubicBezTo>
                  <a:cubicBezTo>
                    <a:pt x="23" y="134"/>
                    <a:pt x="45" y="134"/>
                    <a:pt x="68" y="134"/>
                  </a:cubicBezTo>
                  <a:cubicBezTo>
                    <a:pt x="90" y="134"/>
                    <a:pt x="101" y="123"/>
                    <a:pt x="101" y="123"/>
                  </a:cubicBezTo>
                  <a:cubicBezTo>
                    <a:pt x="112" y="101"/>
                    <a:pt x="123" y="78"/>
                    <a:pt x="123" y="56"/>
                  </a:cubicBezTo>
                  <a:lnTo>
                    <a:pt x="123" y="34"/>
                  </a:lnTo>
                  <a:cubicBezTo>
                    <a:pt x="123" y="23"/>
                    <a:pt x="112" y="23"/>
                    <a:pt x="112" y="12"/>
                  </a:cubicBezTo>
                  <a:cubicBezTo>
                    <a:pt x="112" y="12"/>
                    <a:pt x="101" y="1"/>
                    <a:pt x="90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4" name="Google Shape;364;p7"/>
            <p:cNvSpPr/>
            <p:nvPr/>
          </p:nvSpPr>
          <p:spPr>
            <a:xfrm>
              <a:off x="6147775" y="2506225"/>
              <a:ext cx="8625" cy="8350"/>
            </a:xfrm>
            <a:custGeom>
              <a:avLst/>
              <a:gdLst/>
              <a:ahLst/>
              <a:cxnLst/>
              <a:rect l="l" t="t" r="r" b="b"/>
              <a:pathLst>
                <a:path w="345" h="334" extrusionOk="0">
                  <a:moveTo>
                    <a:pt x="156" y="1"/>
                  </a:moveTo>
                  <a:cubicBezTo>
                    <a:pt x="122" y="1"/>
                    <a:pt x="111" y="1"/>
                    <a:pt x="100" y="12"/>
                  </a:cubicBezTo>
                  <a:cubicBezTo>
                    <a:pt x="67" y="23"/>
                    <a:pt x="56" y="34"/>
                    <a:pt x="45" y="56"/>
                  </a:cubicBezTo>
                  <a:cubicBezTo>
                    <a:pt x="34" y="67"/>
                    <a:pt x="34" y="78"/>
                    <a:pt x="11" y="89"/>
                  </a:cubicBezTo>
                  <a:cubicBezTo>
                    <a:pt x="0" y="123"/>
                    <a:pt x="0" y="145"/>
                    <a:pt x="0" y="178"/>
                  </a:cubicBezTo>
                  <a:cubicBezTo>
                    <a:pt x="0" y="189"/>
                    <a:pt x="0" y="211"/>
                    <a:pt x="11" y="223"/>
                  </a:cubicBezTo>
                  <a:cubicBezTo>
                    <a:pt x="11" y="234"/>
                    <a:pt x="23" y="245"/>
                    <a:pt x="23" y="267"/>
                  </a:cubicBezTo>
                  <a:cubicBezTo>
                    <a:pt x="45" y="278"/>
                    <a:pt x="56" y="300"/>
                    <a:pt x="89" y="300"/>
                  </a:cubicBezTo>
                  <a:cubicBezTo>
                    <a:pt x="100" y="322"/>
                    <a:pt x="111" y="322"/>
                    <a:pt x="122" y="322"/>
                  </a:cubicBezTo>
                  <a:cubicBezTo>
                    <a:pt x="134" y="322"/>
                    <a:pt x="156" y="333"/>
                    <a:pt x="167" y="333"/>
                  </a:cubicBezTo>
                  <a:lnTo>
                    <a:pt x="211" y="333"/>
                  </a:lnTo>
                  <a:cubicBezTo>
                    <a:pt x="222" y="333"/>
                    <a:pt x="233" y="333"/>
                    <a:pt x="244" y="322"/>
                  </a:cubicBezTo>
                  <a:cubicBezTo>
                    <a:pt x="278" y="300"/>
                    <a:pt x="289" y="289"/>
                    <a:pt x="300" y="278"/>
                  </a:cubicBezTo>
                  <a:lnTo>
                    <a:pt x="333" y="234"/>
                  </a:lnTo>
                  <a:cubicBezTo>
                    <a:pt x="333" y="223"/>
                    <a:pt x="344" y="211"/>
                    <a:pt x="344" y="189"/>
                  </a:cubicBezTo>
                  <a:lnTo>
                    <a:pt x="344" y="156"/>
                  </a:lnTo>
                  <a:cubicBezTo>
                    <a:pt x="344" y="134"/>
                    <a:pt x="344" y="123"/>
                    <a:pt x="333" y="112"/>
                  </a:cubicBezTo>
                  <a:cubicBezTo>
                    <a:pt x="333" y="89"/>
                    <a:pt x="322" y="78"/>
                    <a:pt x="322" y="67"/>
                  </a:cubicBezTo>
                  <a:cubicBezTo>
                    <a:pt x="311" y="56"/>
                    <a:pt x="289" y="23"/>
                    <a:pt x="267" y="23"/>
                  </a:cubicBezTo>
                  <a:cubicBezTo>
                    <a:pt x="256" y="12"/>
                    <a:pt x="233" y="12"/>
                    <a:pt x="222" y="12"/>
                  </a:cubicBezTo>
                  <a:cubicBezTo>
                    <a:pt x="211" y="1"/>
                    <a:pt x="178" y="1"/>
                    <a:pt x="15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5" name="Google Shape;365;p7"/>
            <p:cNvSpPr/>
            <p:nvPr/>
          </p:nvSpPr>
          <p:spPr>
            <a:xfrm>
              <a:off x="6076750" y="2559600"/>
              <a:ext cx="6675" cy="6800"/>
            </a:xfrm>
            <a:custGeom>
              <a:avLst/>
              <a:gdLst/>
              <a:ahLst/>
              <a:cxnLst/>
              <a:rect l="l" t="t" r="r" b="b"/>
              <a:pathLst>
                <a:path w="267" h="272" extrusionOk="0">
                  <a:moveTo>
                    <a:pt x="119" y="1"/>
                  </a:moveTo>
                  <a:cubicBezTo>
                    <a:pt x="93" y="1"/>
                    <a:pt x="70" y="9"/>
                    <a:pt x="56" y="30"/>
                  </a:cubicBezTo>
                  <a:cubicBezTo>
                    <a:pt x="45" y="41"/>
                    <a:pt x="22" y="52"/>
                    <a:pt x="11" y="85"/>
                  </a:cubicBezTo>
                  <a:cubicBezTo>
                    <a:pt x="0" y="96"/>
                    <a:pt x="0" y="118"/>
                    <a:pt x="0" y="152"/>
                  </a:cubicBezTo>
                  <a:cubicBezTo>
                    <a:pt x="0" y="207"/>
                    <a:pt x="22" y="252"/>
                    <a:pt x="78" y="263"/>
                  </a:cubicBezTo>
                  <a:cubicBezTo>
                    <a:pt x="95" y="268"/>
                    <a:pt x="106" y="271"/>
                    <a:pt x="117" y="271"/>
                  </a:cubicBezTo>
                  <a:cubicBezTo>
                    <a:pt x="128" y="271"/>
                    <a:pt x="139" y="268"/>
                    <a:pt x="156" y="263"/>
                  </a:cubicBezTo>
                  <a:cubicBezTo>
                    <a:pt x="167" y="263"/>
                    <a:pt x="178" y="252"/>
                    <a:pt x="178" y="252"/>
                  </a:cubicBezTo>
                  <a:cubicBezTo>
                    <a:pt x="189" y="229"/>
                    <a:pt x="222" y="218"/>
                    <a:pt x="222" y="196"/>
                  </a:cubicBezTo>
                  <a:cubicBezTo>
                    <a:pt x="267" y="196"/>
                    <a:pt x="267" y="141"/>
                    <a:pt x="233" y="107"/>
                  </a:cubicBezTo>
                  <a:cubicBezTo>
                    <a:pt x="222" y="96"/>
                    <a:pt x="222" y="96"/>
                    <a:pt x="211" y="96"/>
                  </a:cubicBezTo>
                  <a:cubicBezTo>
                    <a:pt x="189" y="96"/>
                    <a:pt x="189" y="107"/>
                    <a:pt x="189" y="130"/>
                  </a:cubicBezTo>
                  <a:lnTo>
                    <a:pt x="122" y="130"/>
                  </a:lnTo>
                  <a:lnTo>
                    <a:pt x="122" y="107"/>
                  </a:lnTo>
                  <a:lnTo>
                    <a:pt x="122" y="96"/>
                  </a:lnTo>
                  <a:lnTo>
                    <a:pt x="133" y="85"/>
                  </a:lnTo>
                  <a:cubicBezTo>
                    <a:pt x="156" y="85"/>
                    <a:pt x="167" y="85"/>
                    <a:pt x="178" y="52"/>
                  </a:cubicBezTo>
                  <a:cubicBezTo>
                    <a:pt x="178" y="41"/>
                    <a:pt x="178" y="30"/>
                    <a:pt x="167" y="7"/>
                  </a:cubicBezTo>
                  <a:cubicBezTo>
                    <a:pt x="150" y="3"/>
                    <a:pt x="134" y="1"/>
                    <a:pt x="11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6" name="Google Shape;366;p7"/>
            <p:cNvSpPr/>
            <p:nvPr/>
          </p:nvSpPr>
          <p:spPr>
            <a:xfrm>
              <a:off x="5865875" y="2436300"/>
              <a:ext cx="6700" cy="7525"/>
            </a:xfrm>
            <a:custGeom>
              <a:avLst/>
              <a:gdLst/>
              <a:ahLst/>
              <a:cxnLst/>
              <a:rect l="l" t="t" r="r" b="b"/>
              <a:pathLst>
                <a:path w="268" h="301" extrusionOk="0">
                  <a:moveTo>
                    <a:pt x="78" y="1"/>
                  </a:moveTo>
                  <a:cubicBezTo>
                    <a:pt x="67" y="1"/>
                    <a:pt x="67" y="23"/>
                    <a:pt x="56" y="23"/>
                  </a:cubicBezTo>
                  <a:lnTo>
                    <a:pt x="12" y="56"/>
                  </a:lnTo>
                  <a:cubicBezTo>
                    <a:pt x="1" y="79"/>
                    <a:pt x="1" y="90"/>
                    <a:pt x="1" y="101"/>
                  </a:cubicBezTo>
                  <a:lnTo>
                    <a:pt x="1" y="112"/>
                  </a:lnTo>
                  <a:lnTo>
                    <a:pt x="1" y="134"/>
                  </a:lnTo>
                  <a:lnTo>
                    <a:pt x="1" y="201"/>
                  </a:lnTo>
                  <a:cubicBezTo>
                    <a:pt x="1" y="212"/>
                    <a:pt x="12" y="223"/>
                    <a:pt x="12" y="223"/>
                  </a:cubicBezTo>
                  <a:lnTo>
                    <a:pt x="56" y="267"/>
                  </a:lnTo>
                  <a:cubicBezTo>
                    <a:pt x="67" y="289"/>
                    <a:pt x="78" y="289"/>
                    <a:pt x="78" y="289"/>
                  </a:cubicBezTo>
                  <a:cubicBezTo>
                    <a:pt x="101" y="301"/>
                    <a:pt x="123" y="301"/>
                    <a:pt x="134" y="301"/>
                  </a:cubicBezTo>
                  <a:cubicBezTo>
                    <a:pt x="156" y="301"/>
                    <a:pt x="167" y="301"/>
                    <a:pt x="178" y="289"/>
                  </a:cubicBezTo>
                  <a:cubicBezTo>
                    <a:pt x="189" y="289"/>
                    <a:pt x="212" y="267"/>
                    <a:pt x="212" y="267"/>
                  </a:cubicBezTo>
                  <a:lnTo>
                    <a:pt x="245" y="223"/>
                  </a:lnTo>
                  <a:cubicBezTo>
                    <a:pt x="245" y="231"/>
                    <a:pt x="248" y="234"/>
                    <a:pt x="251" y="234"/>
                  </a:cubicBezTo>
                  <a:cubicBezTo>
                    <a:pt x="258" y="234"/>
                    <a:pt x="267" y="222"/>
                    <a:pt x="267" y="201"/>
                  </a:cubicBezTo>
                  <a:lnTo>
                    <a:pt x="267" y="134"/>
                  </a:lnTo>
                  <a:lnTo>
                    <a:pt x="267" y="112"/>
                  </a:lnTo>
                  <a:lnTo>
                    <a:pt x="245" y="101"/>
                  </a:lnTo>
                  <a:cubicBezTo>
                    <a:pt x="245" y="90"/>
                    <a:pt x="234" y="90"/>
                    <a:pt x="234" y="79"/>
                  </a:cubicBezTo>
                  <a:lnTo>
                    <a:pt x="189" y="34"/>
                  </a:lnTo>
                  <a:cubicBezTo>
                    <a:pt x="178" y="23"/>
                    <a:pt x="178" y="23"/>
                    <a:pt x="167" y="23"/>
                  </a:cubicBezTo>
                  <a:cubicBezTo>
                    <a:pt x="156" y="23"/>
                    <a:pt x="134" y="1"/>
                    <a:pt x="11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7" name="Google Shape;367;p7"/>
            <p:cNvSpPr/>
            <p:nvPr/>
          </p:nvSpPr>
          <p:spPr>
            <a:xfrm>
              <a:off x="5840900" y="2487650"/>
              <a:ext cx="8650" cy="6675"/>
            </a:xfrm>
            <a:custGeom>
              <a:avLst/>
              <a:gdLst/>
              <a:ahLst/>
              <a:cxnLst/>
              <a:rect l="l" t="t" r="r" b="b"/>
              <a:pathLst>
                <a:path w="346" h="267" extrusionOk="0">
                  <a:moveTo>
                    <a:pt x="101" y="0"/>
                  </a:moveTo>
                  <a:cubicBezTo>
                    <a:pt x="68" y="22"/>
                    <a:pt x="56" y="33"/>
                    <a:pt x="45" y="44"/>
                  </a:cubicBezTo>
                  <a:cubicBezTo>
                    <a:pt x="23" y="55"/>
                    <a:pt x="23" y="78"/>
                    <a:pt x="12" y="78"/>
                  </a:cubicBezTo>
                  <a:cubicBezTo>
                    <a:pt x="1" y="100"/>
                    <a:pt x="1" y="111"/>
                    <a:pt x="1" y="144"/>
                  </a:cubicBezTo>
                  <a:cubicBezTo>
                    <a:pt x="1" y="155"/>
                    <a:pt x="1" y="189"/>
                    <a:pt x="12" y="200"/>
                  </a:cubicBezTo>
                  <a:cubicBezTo>
                    <a:pt x="12" y="211"/>
                    <a:pt x="23" y="222"/>
                    <a:pt x="45" y="244"/>
                  </a:cubicBezTo>
                  <a:cubicBezTo>
                    <a:pt x="56" y="255"/>
                    <a:pt x="79" y="266"/>
                    <a:pt x="112" y="266"/>
                  </a:cubicBezTo>
                  <a:lnTo>
                    <a:pt x="179" y="266"/>
                  </a:lnTo>
                  <a:cubicBezTo>
                    <a:pt x="190" y="255"/>
                    <a:pt x="212" y="255"/>
                    <a:pt x="234" y="244"/>
                  </a:cubicBezTo>
                  <a:cubicBezTo>
                    <a:pt x="245" y="244"/>
                    <a:pt x="245" y="222"/>
                    <a:pt x="267" y="222"/>
                  </a:cubicBezTo>
                  <a:lnTo>
                    <a:pt x="290" y="222"/>
                  </a:lnTo>
                  <a:cubicBezTo>
                    <a:pt x="301" y="222"/>
                    <a:pt x="301" y="211"/>
                    <a:pt x="323" y="211"/>
                  </a:cubicBezTo>
                  <a:cubicBezTo>
                    <a:pt x="323" y="200"/>
                    <a:pt x="323" y="200"/>
                    <a:pt x="334" y="178"/>
                  </a:cubicBezTo>
                  <a:cubicBezTo>
                    <a:pt x="345" y="144"/>
                    <a:pt x="345" y="100"/>
                    <a:pt x="334" y="78"/>
                  </a:cubicBezTo>
                  <a:cubicBezTo>
                    <a:pt x="334" y="67"/>
                    <a:pt x="323" y="67"/>
                    <a:pt x="323" y="67"/>
                  </a:cubicBezTo>
                  <a:cubicBezTo>
                    <a:pt x="301" y="67"/>
                    <a:pt x="301" y="44"/>
                    <a:pt x="290" y="44"/>
                  </a:cubicBezTo>
                  <a:cubicBezTo>
                    <a:pt x="278" y="44"/>
                    <a:pt x="278" y="44"/>
                    <a:pt x="267" y="33"/>
                  </a:cubicBezTo>
                  <a:lnTo>
                    <a:pt x="245" y="33"/>
                  </a:lnTo>
                  <a:cubicBezTo>
                    <a:pt x="234" y="33"/>
                    <a:pt x="234" y="33"/>
                    <a:pt x="223" y="22"/>
                  </a:cubicBezTo>
                  <a:cubicBezTo>
                    <a:pt x="212" y="22"/>
                    <a:pt x="179" y="0"/>
                    <a:pt x="1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8" name="Google Shape;368;p7"/>
            <p:cNvSpPr/>
            <p:nvPr/>
          </p:nvSpPr>
          <p:spPr>
            <a:xfrm>
              <a:off x="5896400" y="2489025"/>
              <a:ext cx="7525" cy="7800"/>
            </a:xfrm>
            <a:custGeom>
              <a:avLst/>
              <a:gdLst/>
              <a:ahLst/>
              <a:cxnLst/>
              <a:rect l="l" t="t" r="r" b="b"/>
              <a:pathLst>
                <a:path w="301" h="312" extrusionOk="0">
                  <a:moveTo>
                    <a:pt x="100" y="0"/>
                  </a:moveTo>
                  <a:cubicBezTo>
                    <a:pt x="78" y="0"/>
                    <a:pt x="67" y="0"/>
                    <a:pt x="56" y="23"/>
                  </a:cubicBezTo>
                  <a:cubicBezTo>
                    <a:pt x="45" y="23"/>
                    <a:pt x="23" y="34"/>
                    <a:pt x="23" y="45"/>
                  </a:cubicBezTo>
                  <a:cubicBezTo>
                    <a:pt x="23" y="67"/>
                    <a:pt x="12" y="67"/>
                    <a:pt x="12" y="78"/>
                  </a:cubicBezTo>
                  <a:cubicBezTo>
                    <a:pt x="1" y="89"/>
                    <a:pt x="1" y="111"/>
                    <a:pt x="1" y="134"/>
                  </a:cubicBezTo>
                  <a:lnTo>
                    <a:pt x="1" y="167"/>
                  </a:lnTo>
                  <a:cubicBezTo>
                    <a:pt x="1" y="189"/>
                    <a:pt x="1" y="200"/>
                    <a:pt x="12" y="211"/>
                  </a:cubicBezTo>
                  <a:cubicBezTo>
                    <a:pt x="12" y="222"/>
                    <a:pt x="23" y="245"/>
                    <a:pt x="23" y="245"/>
                  </a:cubicBezTo>
                  <a:lnTo>
                    <a:pt x="67" y="278"/>
                  </a:lnTo>
                  <a:cubicBezTo>
                    <a:pt x="78" y="300"/>
                    <a:pt x="100" y="300"/>
                    <a:pt x="112" y="300"/>
                  </a:cubicBezTo>
                  <a:cubicBezTo>
                    <a:pt x="123" y="300"/>
                    <a:pt x="134" y="311"/>
                    <a:pt x="156" y="311"/>
                  </a:cubicBezTo>
                  <a:lnTo>
                    <a:pt x="189" y="311"/>
                  </a:lnTo>
                  <a:cubicBezTo>
                    <a:pt x="200" y="311"/>
                    <a:pt x="223" y="311"/>
                    <a:pt x="234" y="300"/>
                  </a:cubicBezTo>
                  <a:cubicBezTo>
                    <a:pt x="245" y="278"/>
                    <a:pt x="267" y="278"/>
                    <a:pt x="278" y="267"/>
                  </a:cubicBezTo>
                  <a:cubicBezTo>
                    <a:pt x="278" y="256"/>
                    <a:pt x="289" y="245"/>
                    <a:pt x="289" y="234"/>
                  </a:cubicBezTo>
                  <a:cubicBezTo>
                    <a:pt x="289" y="211"/>
                    <a:pt x="300" y="200"/>
                    <a:pt x="300" y="189"/>
                  </a:cubicBezTo>
                  <a:lnTo>
                    <a:pt x="300" y="145"/>
                  </a:lnTo>
                  <a:cubicBezTo>
                    <a:pt x="300" y="134"/>
                    <a:pt x="300" y="123"/>
                    <a:pt x="289" y="100"/>
                  </a:cubicBezTo>
                  <a:cubicBezTo>
                    <a:pt x="289" y="89"/>
                    <a:pt x="278" y="78"/>
                    <a:pt x="278" y="78"/>
                  </a:cubicBezTo>
                  <a:lnTo>
                    <a:pt x="234" y="34"/>
                  </a:lnTo>
                  <a:cubicBezTo>
                    <a:pt x="223" y="23"/>
                    <a:pt x="211" y="23"/>
                    <a:pt x="189" y="23"/>
                  </a:cubicBezTo>
                  <a:cubicBezTo>
                    <a:pt x="178" y="0"/>
                    <a:pt x="156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9" name="Google Shape;369;p7"/>
            <p:cNvSpPr/>
            <p:nvPr/>
          </p:nvSpPr>
          <p:spPr>
            <a:xfrm>
              <a:off x="5946900" y="2446025"/>
              <a:ext cx="9450" cy="9725"/>
            </a:xfrm>
            <a:custGeom>
              <a:avLst/>
              <a:gdLst/>
              <a:ahLst/>
              <a:cxnLst/>
              <a:rect l="l" t="t" r="r" b="b"/>
              <a:pathLst>
                <a:path w="378" h="389" extrusionOk="0">
                  <a:moveTo>
                    <a:pt x="156" y="0"/>
                  </a:moveTo>
                  <a:cubicBezTo>
                    <a:pt x="145" y="0"/>
                    <a:pt x="134" y="0"/>
                    <a:pt x="111" y="23"/>
                  </a:cubicBezTo>
                  <a:cubicBezTo>
                    <a:pt x="100" y="23"/>
                    <a:pt x="89" y="34"/>
                    <a:pt x="78" y="45"/>
                  </a:cubicBezTo>
                  <a:cubicBezTo>
                    <a:pt x="56" y="67"/>
                    <a:pt x="45" y="78"/>
                    <a:pt x="45" y="89"/>
                  </a:cubicBezTo>
                  <a:cubicBezTo>
                    <a:pt x="34" y="100"/>
                    <a:pt x="34" y="111"/>
                    <a:pt x="23" y="133"/>
                  </a:cubicBezTo>
                  <a:cubicBezTo>
                    <a:pt x="0" y="145"/>
                    <a:pt x="0" y="156"/>
                    <a:pt x="0" y="178"/>
                  </a:cubicBezTo>
                  <a:lnTo>
                    <a:pt x="0" y="222"/>
                  </a:lnTo>
                  <a:cubicBezTo>
                    <a:pt x="0" y="244"/>
                    <a:pt x="0" y="256"/>
                    <a:pt x="23" y="267"/>
                  </a:cubicBezTo>
                  <a:cubicBezTo>
                    <a:pt x="34" y="300"/>
                    <a:pt x="45" y="311"/>
                    <a:pt x="56" y="322"/>
                  </a:cubicBezTo>
                  <a:lnTo>
                    <a:pt x="89" y="355"/>
                  </a:lnTo>
                  <a:cubicBezTo>
                    <a:pt x="111" y="367"/>
                    <a:pt x="134" y="378"/>
                    <a:pt x="156" y="389"/>
                  </a:cubicBezTo>
                  <a:lnTo>
                    <a:pt x="211" y="389"/>
                  </a:lnTo>
                  <a:cubicBezTo>
                    <a:pt x="222" y="389"/>
                    <a:pt x="256" y="378"/>
                    <a:pt x="267" y="367"/>
                  </a:cubicBezTo>
                  <a:cubicBezTo>
                    <a:pt x="300" y="355"/>
                    <a:pt x="311" y="322"/>
                    <a:pt x="322" y="311"/>
                  </a:cubicBezTo>
                  <a:cubicBezTo>
                    <a:pt x="356" y="300"/>
                    <a:pt x="367" y="289"/>
                    <a:pt x="367" y="267"/>
                  </a:cubicBezTo>
                  <a:cubicBezTo>
                    <a:pt x="367" y="256"/>
                    <a:pt x="378" y="244"/>
                    <a:pt x="378" y="222"/>
                  </a:cubicBezTo>
                  <a:lnTo>
                    <a:pt x="378" y="178"/>
                  </a:lnTo>
                  <a:cubicBezTo>
                    <a:pt x="378" y="156"/>
                    <a:pt x="378" y="145"/>
                    <a:pt x="367" y="133"/>
                  </a:cubicBezTo>
                  <a:lnTo>
                    <a:pt x="333" y="89"/>
                  </a:lnTo>
                  <a:cubicBezTo>
                    <a:pt x="322" y="78"/>
                    <a:pt x="311" y="67"/>
                    <a:pt x="311" y="45"/>
                  </a:cubicBezTo>
                  <a:cubicBezTo>
                    <a:pt x="300" y="34"/>
                    <a:pt x="278" y="34"/>
                    <a:pt x="267" y="23"/>
                  </a:cubicBezTo>
                  <a:lnTo>
                    <a:pt x="222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0" name="Google Shape;370;p7"/>
            <p:cNvSpPr/>
            <p:nvPr/>
          </p:nvSpPr>
          <p:spPr>
            <a:xfrm>
              <a:off x="5965475" y="2563975"/>
              <a:ext cx="5025" cy="5500"/>
            </a:xfrm>
            <a:custGeom>
              <a:avLst/>
              <a:gdLst/>
              <a:ahLst/>
              <a:cxnLst/>
              <a:rect l="l" t="t" r="r" b="b"/>
              <a:pathLst>
                <a:path w="201" h="220" extrusionOk="0">
                  <a:moveTo>
                    <a:pt x="104" y="0"/>
                  </a:moveTo>
                  <a:cubicBezTo>
                    <a:pt x="98" y="0"/>
                    <a:pt x="93" y="3"/>
                    <a:pt x="90" y="10"/>
                  </a:cubicBezTo>
                  <a:cubicBezTo>
                    <a:pt x="79" y="10"/>
                    <a:pt x="68" y="10"/>
                    <a:pt x="56" y="21"/>
                  </a:cubicBezTo>
                  <a:cubicBezTo>
                    <a:pt x="34" y="21"/>
                    <a:pt x="23" y="32"/>
                    <a:pt x="23" y="43"/>
                  </a:cubicBezTo>
                  <a:cubicBezTo>
                    <a:pt x="23" y="66"/>
                    <a:pt x="12" y="66"/>
                    <a:pt x="12" y="77"/>
                  </a:cubicBezTo>
                  <a:cubicBezTo>
                    <a:pt x="1" y="88"/>
                    <a:pt x="1" y="99"/>
                    <a:pt x="1" y="132"/>
                  </a:cubicBezTo>
                  <a:lnTo>
                    <a:pt x="1" y="154"/>
                  </a:lnTo>
                  <a:cubicBezTo>
                    <a:pt x="1" y="176"/>
                    <a:pt x="12" y="188"/>
                    <a:pt x="23" y="199"/>
                  </a:cubicBezTo>
                  <a:cubicBezTo>
                    <a:pt x="34" y="210"/>
                    <a:pt x="56" y="210"/>
                    <a:pt x="68" y="210"/>
                  </a:cubicBezTo>
                  <a:cubicBezTo>
                    <a:pt x="75" y="210"/>
                    <a:pt x="82" y="220"/>
                    <a:pt x="93" y="220"/>
                  </a:cubicBezTo>
                  <a:cubicBezTo>
                    <a:pt x="98" y="220"/>
                    <a:pt x="105" y="217"/>
                    <a:pt x="112" y="210"/>
                  </a:cubicBezTo>
                  <a:cubicBezTo>
                    <a:pt x="123" y="210"/>
                    <a:pt x="134" y="210"/>
                    <a:pt x="145" y="199"/>
                  </a:cubicBezTo>
                  <a:cubicBezTo>
                    <a:pt x="167" y="199"/>
                    <a:pt x="179" y="188"/>
                    <a:pt x="179" y="176"/>
                  </a:cubicBezTo>
                  <a:cubicBezTo>
                    <a:pt x="179" y="176"/>
                    <a:pt x="190" y="154"/>
                    <a:pt x="190" y="143"/>
                  </a:cubicBezTo>
                  <a:cubicBezTo>
                    <a:pt x="201" y="132"/>
                    <a:pt x="201" y="121"/>
                    <a:pt x="201" y="88"/>
                  </a:cubicBezTo>
                  <a:lnTo>
                    <a:pt x="201" y="66"/>
                  </a:lnTo>
                  <a:cubicBezTo>
                    <a:pt x="201" y="43"/>
                    <a:pt x="190" y="32"/>
                    <a:pt x="179" y="21"/>
                  </a:cubicBezTo>
                  <a:cubicBezTo>
                    <a:pt x="167" y="10"/>
                    <a:pt x="145" y="10"/>
                    <a:pt x="134" y="10"/>
                  </a:cubicBezTo>
                  <a:cubicBezTo>
                    <a:pt x="127" y="10"/>
                    <a:pt x="114" y="0"/>
                    <a:pt x="10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1" name="Google Shape;371;p7"/>
            <p:cNvSpPr/>
            <p:nvPr/>
          </p:nvSpPr>
          <p:spPr>
            <a:xfrm>
              <a:off x="5993775" y="2510825"/>
              <a:ext cx="5875" cy="6375"/>
            </a:xfrm>
            <a:custGeom>
              <a:avLst/>
              <a:gdLst/>
              <a:ahLst/>
              <a:cxnLst/>
              <a:rect l="l" t="t" r="r" b="b"/>
              <a:pathLst>
                <a:path w="235" h="255" extrusionOk="0">
                  <a:moveTo>
                    <a:pt x="126" y="0"/>
                  </a:moveTo>
                  <a:cubicBezTo>
                    <a:pt x="121" y="0"/>
                    <a:pt x="116" y="2"/>
                    <a:pt x="112" y="5"/>
                  </a:cubicBezTo>
                  <a:cubicBezTo>
                    <a:pt x="101" y="5"/>
                    <a:pt x="90" y="5"/>
                    <a:pt x="68" y="27"/>
                  </a:cubicBezTo>
                  <a:cubicBezTo>
                    <a:pt x="56" y="27"/>
                    <a:pt x="45" y="39"/>
                    <a:pt x="34" y="50"/>
                  </a:cubicBezTo>
                  <a:cubicBezTo>
                    <a:pt x="34" y="61"/>
                    <a:pt x="12" y="61"/>
                    <a:pt x="12" y="83"/>
                  </a:cubicBezTo>
                  <a:cubicBezTo>
                    <a:pt x="1" y="94"/>
                    <a:pt x="1" y="116"/>
                    <a:pt x="1" y="138"/>
                  </a:cubicBezTo>
                  <a:lnTo>
                    <a:pt x="1" y="161"/>
                  </a:lnTo>
                  <a:cubicBezTo>
                    <a:pt x="12" y="172"/>
                    <a:pt x="12" y="205"/>
                    <a:pt x="45" y="216"/>
                  </a:cubicBezTo>
                  <a:cubicBezTo>
                    <a:pt x="56" y="227"/>
                    <a:pt x="68" y="227"/>
                    <a:pt x="90" y="249"/>
                  </a:cubicBezTo>
                  <a:cubicBezTo>
                    <a:pt x="97" y="249"/>
                    <a:pt x="105" y="254"/>
                    <a:pt x="112" y="254"/>
                  </a:cubicBezTo>
                  <a:cubicBezTo>
                    <a:pt x="116" y="254"/>
                    <a:pt x="119" y="253"/>
                    <a:pt x="123" y="249"/>
                  </a:cubicBezTo>
                  <a:cubicBezTo>
                    <a:pt x="145" y="249"/>
                    <a:pt x="156" y="249"/>
                    <a:pt x="167" y="227"/>
                  </a:cubicBezTo>
                  <a:cubicBezTo>
                    <a:pt x="179" y="227"/>
                    <a:pt x="201" y="216"/>
                    <a:pt x="212" y="205"/>
                  </a:cubicBezTo>
                  <a:cubicBezTo>
                    <a:pt x="223" y="194"/>
                    <a:pt x="223" y="172"/>
                    <a:pt x="223" y="172"/>
                  </a:cubicBezTo>
                  <a:cubicBezTo>
                    <a:pt x="234" y="161"/>
                    <a:pt x="234" y="138"/>
                    <a:pt x="234" y="116"/>
                  </a:cubicBezTo>
                  <a:lnTo>
                    <a:pt x="234" y="94"/>
                  </a:lnTo>
                  <a:cubicBezTo>
                    <a:pt x="223" y="83"/>
                    <a:pt x="223" y="50"/>
                    <a:pt x="201" y="39"/>
                  </a:cubicBezTo>
                  <a:cubicBezTo>
                    <a:pt x="179" y="27"/>
                    <a:pt x="167" y="27"/>
                    <a:pt x="156" y="5"/>
                  </a:cubicBezTo>
                  <a:cubicBezTo>
                    <a:pt x="149" y="5"/>
                    <a:pt x="137" y="0"/>
                    <a:pt x="12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2" name="Google Shape;372;p7"/>
            <p:cNvSpPr/>
            <p:nvPr/>
          </p:nvSpPr>
          <p:spPr>
            <a:xfrm>
              <a:off x="5958825" y="2488475"/>
              <a:ext cx="8625" cy="8625"/>
            </a:xfrm>
            <a:custGeom>
              <a:avLst/>
              <a:gdLst/>
              <a:ahLst/>
              <a:cxnLst/>
              <a:rect l="l" t="t" r="r" b="b"/>
              <a:pathLst>
                <a:path w="345" h="345" extrusionOk="0">
                  <a:moveTo>
                    <a:pt x="156" y="0"/>
                  </a:moveTo>
                  <a:cubicBezTo>
                    <a:pt x="134" y="0"/>
                    <a:pt x="123" y="0"/>
                    <a:pt x="112" y="11"/>
                  </a:cubicBezTo>
                  <a:cubicBezTo>
                    <a:pt x="78" y="34"/>
                    <a:pt x="56" y="45"/>
                    <a:pt x="45" y="56"/>
                  </a:cubicBezTo>
                  <a:cubicBezTo>
                    <a:pt x="23" y="67"/>
                    <a:pt x="12" y="100"/>
                    <a:pt x="12" y="111"/>
                  </a:cubicBezTo>
                  <a:cubicBezTo>
                    <a:pt x="1" y="122"/>
                    <a:pt x="1" y="156"/>
                    <a:pt x="1" y="178"/>
                  </a:cubicBezTo>
                  <a:cubicBezTo>
                    <a:pt x="1" y="211"/>
                    <a:pt x="12" y="233"/>
                    <a:pt x="23" y="267"/>
                  </a:cubicBezTo>
                  <a:cubicBezTo>
                    <a:pt x="45" y="289"/>
                    <a:pt x="67" y="311"/>
                    <a:pt x="101" y="322"/>
                  </a:cubicBezTo>
                  <a:cubicBezTo>
                    <a:pt x="112" y="322"/>
                    <a:pt x="123" y="333"/>
                    <a:pt x="123" y="333"/>
                  </a:cubicBezTo>
                  <a:cubicBezTo>
                    <a:pt x="134" y="333"/>
                    <a:pt x="156" y="344"/>
                    <a:pt x="167" y="344"/>
                  </a:cubicBezTo>
                  <a:lnTo>
                    <a:pt x="223" y="344"/>
                  </a:lnTo>
                  <a:cubicBezTo>
                    <a:pt x="234" y="344"/>
                    <a:pt x="245" y="344"/>
                    <a:pt x="267" y="333"/>
                  </a:cubicBezTo>
                  <a:cubicBezTo>
                    <a:pt x="278" y="322"/>
                    <a:pt x="300" y="322"/>
                    <a:pt x="322" y="289"/>
                  </a:cubicBezTo>
                  <a:cubicBezTo>
                    <a:pt x="322" y="278"/>
                    <a:pt x="334" y="267"/>
                    <a:pt x="334" y="256"/>
                  </a:cubicBezTo>
                  <a:cubicBezTo>
                    <a:pt x="334" y="233"/>
                    <a:pt x="345" y="222"/>
                    <a:pt x="345" y="211"/>
                  </a:cubicBezTo>
                  <a:lnTo>
                    <a:pt x="345" y="156"/>
                  </a:lnTo>
                  <a:cubicBezTo>
                    <a:pt x="345" y="145"/>
                    <a:pt x="334" y="111"/>
                    <a:pt x="322" y="100"/>
                  </a:cubicBezTo>
                  <a:cubicBezTo>
                    <a:pt x="322" y="89"/>
                    <a:pt x="300" y="67"/>
                    <a:pt x="300" y="67"/>
                  </a:cubicBezTo>
                  <a:cubicBezTo>
                    <a:pt x="289" y="45"/>
                    <a:pt x="267" y="34"/>
                    <a:pt x="234" y="11"/>
                  </a:cubicBezTo>
                  <a:cubicBezTo>
                    <a:pt x="211" y="0"/>
                    <a:pt x="178" y="0"/>
                    <a:pt x="15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3" name="Google Shape;373;p7"/>
            <p:cNvSpPr/>
            <p:nvPr/>
          </p:nvSpPr>
          <p:spPr>
            <a:xfrm>
              <a:off x="5790975" y="2389975"/>
              <a:ext cx="5575" cy="6675"/>
            </a:xfrm>
            <a:custGeom>
              <a:avLst/>
              <a:gdLst/>
              <a:ahLst/>
              <a:cxnLst/>
              <a:rect l="l" t="t" r="r" b="b"/>
              <a:pathLst>
                <a:path w="223" h="267" extrusionOk="0">
                  <a:moveTo>
                    <a:pt x="78" y="1"/>
                  </a:moveTo>
                  <a:cubicBezTo>
                    <a:pt x="67" y="12"/>
                    <a:pt x="45" y="12"/>
                    <a:pt x="23" y="45"/>
                  </a:cubicBezTo>
                  <a:cubicBezTo>
                    <a:pt x="11" y="56"/>
                    <a:pt x="0" y="89"/>
                    <a:pt x="0" y="100"/>
                  </a:cubicBezTo>
                  <a:lnTo>
                    <a:pt x="0" y="156"/>
                  </a:lnTo>
                  <a:cubicBezTo>
                    <a:pt x="0" y="167"/>
                    <a:pt x="11" y="178"/>
                    <a:pt x="11" y="189"/>
                  </a:cubicBezTo>
                  <a:lnTo>
                    <a:pt x="11" y="211"/>
                  </a:lnTo>
                  <a:lnTo>
                    <a:pt x="45" y="234"/>
                  </a:lnTo>
                  <a:lnTo>
                    <a:pt x="56" y="234"/>
                  </a:lnTo>
                  <a:cubicBezTo>
                    <a:pt x="67" y="245"/>
                    <a:pt x="67" y="245"/>
                    <a:pt x="78" y="245"/>
                  </a:cubicBezTo>
                  <a:cubicBezTo>
                    <a:pt x="100" y="245"/>
                    <a:pt x="111" y="267"/>
                    <a:pt x="111" y="267"/>
                  </a:cubicBezTo>
                  <a:lnTo>
                    <a:pt x="167" y="267"/>
                  </a:lnTo>
                  <a:cubicBezTo>
                    <a:pt x="178" y="267"/>
                    <a:pt x="178" y="245"/>
                    <a:pt x="189" y="245"/>
                  </a:cubicBezTo>
                  <a:cubicBezTo>
                    <a:pt x="211" y="245"/>
                    <a:pt x="211" y="234"/>
                    <a:pt x="222" y="222"/>
                  </a:cubicBezTo>
                  <a:lnTo>
                    <a:pt x="222" y="200"/>
                  </a:lnTo>
                  <a:cubicBezTo>
                    <a:pt x="222" y="185"/>
                    <a:pt x="222" y="175"/>
                    <a:pt x="219" y="167"/>
                  </a:cubicBezTo>
                  <a:lnTo>
                    <a:pt x="219" y="167"/>
                  </a:lnTo>
                  <a:cubicBezTo>
                    <a:pt x="220" y="167"/>
                    <a:pt x="221" y="167"/>
                    <a:pt x="222" y="167"/>
                  </a:cubicBezTo>
                  <a:lnTo>
                    <a:pt x="222" y="156"/>
                  </a:lnTo>
                  <a:lnTo>
                    <a:pt x="222" y="134"/>
                  </a:lnTo>
                  <a:lnTo>
                    <a:pt x="222" y="112"/>
                  </a:lnTo>
                  <a:cubicBezTo>
                    <a:pt x="222" y="89"/>
                    <a:pt x="211" y="67"/>
                    <a:pt x="211" y="56"/>
                  </a:cubicBezTo>
                  <a:lnTo>
                    <a:pt x="167" y="12"/>
                  </a:lnTo>
                  <a:cubicBezTo>
                    <a:pt x="156" y="1"/>
                    <a:pt x="134" y="1"/>
                    <a:pt x="12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4" name="Google Shape;374;p7"/>
            <p:cNvSpPr/>
            <p:nvPr/>
          </p:nvSpPr>
          <p:spPr>
            <a:xfrm>
              <a:off x="5777375" y="2431875"/>
              <a:ext cx="9450" cy="8075"/>
            </a:xfrm>
            <a:custGeom>
              <a:avLst/>
              <a:gdLst/>
              <a:ahLst/>
              <a:cxnLst/>
              <a:rect l="l" t="t" r="r" b="b"/>
              <a:pathLst>
                <a:path w="378" h="323" extrusionOk="0">
                  <a:moveTo>
                    <a:pt x="112" y="0"/>
                  </a:moveTo>
                  <a:cubicBezTo>
                    <a:pt x="89" y="23"/>
                    <a:pt x="56" y="34"/>
                    <a:pt x="45" y="45"/>
                  </a:cubicBezTo>
                  <a:cubicBezTo>
                    <a:pt x="34" y="56"/>
                    <a:pt x="12" y="89"/>
                    <a:pt x="12" y="100"/>
                  </a:cubicBezTo>
                  <a:cubicBezTo>
                    <a:pt x="1" y="111"/>
                    <a:pt x="1" y="145"/>
                    <a:pt x="1" y="167"/>
                  </a:cubicBezTo>
                  <a:cubicBezTo>
                    <a:pt x="1" y="200"/>
                    <a:pt x="12" y="222"/>
                    <a:pt x="34" y="256"/>
                  </a:cubicBezTo>
                  <a:cubicBezTo>
                    <a:pt x="45" y="278"/>
                    <a:pt x="67" y="300"/>
                    <a:pt x="100" y="311"/>
                  </a:cubicBezTo>
                  <a:cubicBezTo>
                    <a:pt x="123" y="322"/>
                    <a:pt x="156" y="322"/>
                    <a:pt x="178" y="322"/>
                  </a:cubicBezTo>
                  <a:cubicBezTo>
                    <a:pt x="200" y="322"/>
                    <a:pt x="211" y="322"/>
                    <a:pt x="234" y="311"/>
                  </a:cubicBezTo>
                  <a:cubicBezTo>
                    <a:pt x="256" y="311"/>
                    <a:pt x="267" y="311"/>
                    <a:pt x="278" y="289"/>
                  </a:cubicBezTo>
                  <a:cubicBezTo>
                    <a:pt x="289" y="289"/>
                    <a:pt x="311" y="278"/>
                    <a:pt x="311" y="278"/>
                  </a:cubicBezTo>
                  <a:lnTo>
                    <a:pt x="334" y="256"/>
                  </a:lnTo>
                  <a:cubicBezTo>
                    <a:pt x="336" y="258"/>
                    <a:pt x="338" y="260"/>
                    <a:pt x="340" y="260"/>
                  </a:cubicBezTo>
                  <a:cubicBezTo>
                    <a:pt x="346" y="260"/>
                    <a:pt x="350" y="247"/>
                    <a:pt x="367" y="222"/>
                  </a:cubicBezTo>
                  <a:cubicBezTo>
                    <a:pt x="367" y="211"/>
                    <a:pt x="378" y="200"/>
                    <a:pt x="367" y="189"/>
                  </a:cubicBezTo>
                  <a:lnTo>
                    <a:pt x="367" y="145"/>
                  </a:lnTo>
                  <a:cubicBezTo>
                    <a:pt x="367" y="122"/>
                    <a:pt x="367" y="111"/>
                    <a:pt x="345" y="111"/>
                  </a:cubicBezTo>
                  <a:cubicBezTo>
                    <a:pt x="334" y="100"/>
                    <a:pt x="334" y="89"/>
                    <a:pt x="322" y="78"/>
                  </a:cubicBezTo>
                  <a:cubicBezTo>
                    <a:pt x="311" y="56"/>
                    <a:pt x="289" y="56"/>
                    <a:pt x="278" y="45"/>
                  </a:cubicBezTo>
                  <a:cubicBezTo>
                    <a:pt x="256" y="34"/>
                    <a:pt x="234" y="23"/>
                    <a:pt x="20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5" name="Google Shape;375;p7"/>
            <p:cNvSpPr/>
            <p:nvPr/>
          </p:nvSpPr>
          <p:spPr>
            <a:xfrm>
              <a:off x="5822050" y="2430475"/>
              <a:ext cx="7500" cy="7525"/>
            </a:xfrm>
            <a:custGeom>
              <a:avLst/>
              <a:gdLst/>
              <a:ahLst/>
              <a:cxnLst/>
              <a:rect l="l" t="t" r="r" b="b"/>
              <a:pathLst>
                <a:path w="300" h="301" extrusionOk="0">
                  <a:moveTo>
                    <a:pt x="134" y="1"/>
                  </a:moveTo>
                  <a:cubicBezTo>
                    <a:pt x="111" y="1"/>
                    <a:pt x="89" y="23"/>
                    <a:pt x="78" y="23"/>
                  </a:cubicBezTo>
                  <a:cubicBezTo>
                    <a:pt x="45" y="34"/>
                    <a:pt x="34" y="45"/>
                    <a:pt x="11" y="79"/>
                  </a:cubicBezTo>
                  <a:cubicBezTo>
                    <a:pt x="11" y="90"/>
                    <a:pt x="0" y="101"/>
                    <a:pt x="0" y="112"/>
                  </a:cubicBezTo>
                  <a:lnTo>
                    <a:pt x="0" y="167"/>
                  </a:lnTo>
                  <a:cubicBezTo>
                    <a:pt x="0" y="189"/>
                    <a:pt x="0" y="201"/>
                    <a:pt x="11" y="201"/>
                  </a:cubicBezTo>
                  <a:cubicBezTo>
                    <a:pt x="11" y="212"/>
                    <a:pt x="34" y="223"/>
                    <a:pt x="45" y="245"/>
                  </a:cubicBezTo>
                  <a:cubicBezTo>
                    <a:pt x="45" y="245"/>
                    <a:pt x="56" y="245"/>
                    <a:pt x="56" y="256"/>
                  </a:cubicBezTo>
                  <a:cubicBezTo>
                    <a:pt x="67" y="267"/>
                    <a:pt x="67" y="278"/>
                    <a:pt x="100" y="278"/>
                  </a:cubicBezTo>
                  <a:cubicBezTo>
                    <a:pt x="111" y="300"/>
                    <a:pt x="122" y="300"/>
                    <a:pt x="145" y="300"/>
                  </a:cubicBezTo>
                  <a:lnTo>
                    <a:pt x="178" y="300"/>
                  </a:lnTo>
                  <a:cubicBezTo>
                    <a:pt x="211" y="278"/>
                    <a:pt x="222" y="278"/>
                    <a:pt x="256" y="245"/>
                  </a:cubicBezTo>
                  <a:lnTo>
                    <a:pt x="256" y="245"/>
                  </a:lnTo>
                  <a:cubicBezTo>
                    <a:pt x="250" y="251"/>
                    <a:pt x="250" y="253"/>
                    <a:pt x="251" y="253"/>
                  </a:cubicBezTo>
                  <a:cubicBezTo>
                    <a:pt x="253" y="253"/>
                    <a:pt x="256" y="251"/>
                    <a:pt x="256" y="245"/>
                  </a:cubicBezTo>
                  <a:lnTo>
                    <a:pt x="256" y="245"/>
                  </a:lnTo>
                  <a:cubicBezTo>
                    <a:pt x="256" y="245"/>
                    <a:pt x="256" y="245"/>
                    <a:pt x="256" y="245"/>
                  </a:cubicBezTo>
                  <a:cubicBezTo>
                    <a:pt x="267" y="223"/>
                    <a:pt x="267" y="212"/>
                    <a:pt x="278" y="201"/>
                  </a:cubicBezTo>
                  <a:cubicBezTo>
                    <a:pt x="278" y="178"/>
                    <a:pt x="300" y="167"/>
                    <a:pt x="300" y="156"/>
                  </a:cubicBezTo>
                  <a:lnTo>
                    <a:pt x="300" y="101"/>
                  </a:lnTo>
                  <a:cubicBezTo>
                    <a:pt x="300" y="90"/>
                    <a:pt x="300" y="79"/>
                    <a:pt x="278" y="79"/>
                  </a:cubicBezTo>
                  <a:cubicBezTo>
                    <a:pt x="278" y="56"/>
                    <a:pt x="267" y="45"/>
                    <a:pt x="256" y="34"/>
                  </a:cubicBezTo>
                  <a:cubicBezTo>
                    <a:pt x="244" y="12"/>
                    <a:pt x="211" y="1"/>
                    <a:pt x="18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6" name="Google Shape;376;p7"/>
            <p:cNvSpPr/>
            <p:nvPr/>
          </p:nvSpPr>
          <p:spPr>
            <a:xfrm>
              <a:off x="6017650" y="2468500"/>
              <a:ext cx="11675" cy="11125"/>
            </a:xfrm>
            <a:custGeom>
              <a:avLst/>
              <a:gdLst/>
              <a:ahLst/>
              <a:cxnLst/>
              <a:rect l="l" t="t" r="r" b="b"/>
              <a:pathLst>
                <a:path w="467" h="445" extrusionOk="0">
                  <a:moveTo>
                    <a:pt x="200" y="0"/>
                  </a:moveTo>
                  <a:cubicBezTo>
                    <a:pt x="167" y="0"/>
                    <a:pt x="145" y="11"/>
                    <a:pt x="134" y="22"/>
                  </a:cubicBezTo>
                  <a:cubicBezTo>
                    <a:pt x="111" y="22"/>
                    <a:pt x="100" y="34"/>
                    <a:pt x="89" y="56"/>
                  </a:cubicBezTo>
                  <a:cubicBezTo>
                    <a:pt x="56" y="67"/>
                    <a:pt x="45" y="89"/>
                    <a:pt x="34" y="122"/>
                  </a:cubicBezTo>
                  <a:cubicBezTo>
                    <a:pt x="34" y="122"/>
                    <a:pt x="34" y="133"/>
                    <a:pt x="23" y="133"/>
                  </a:cubicBezTo>
                  <a:cubicBezTo>
                    <a:pt x="23" y="145"/>
                    <a:pt x="0" y="178"/>
                    <a:pt x="0" y="189"/>
                  </a:cubicBezTo>
                  <a:lnTo>
                    <a:pt x="0" y="278"/>
                  </a:lnTo>
                  <a:cubicBezTo>
                    <a:pt x="0" y="289"/>
                    <a:pt x="23" y="311"/>
                    <a:pt x="23" y="333"/>
                  </a:cubicBezTo>
                  <a:cubicBezTo>
                    <a:pt x="23" y="344"/>
                    <a:pt x="34" y="366"/>
                    <a:pt x="45" y="366"/>
                  </a:cubicBezTo>
                  <a:cubicBezTo>
                    <a:pt x="56" y="400"/>
                    <a:pt x="89" y="411"/>
                    <a:pt x="111" y="422"/>
                  </a:cubicBezTo>
                  <a:cubicBezTo>
                    <a:pt x="134" y="422"/>
                    <a:pt x="156" y="444"/>
                    <a:pt x="167" y="444"/>
                  </a:cubicBezTo>
                  <a:lnTo>
                    <a:pt x="222" y="444"/>
                  </a:lnTo>
                  <a:cubicBezTo>
                    <a:pt x="256" y="444"/>
                    <a:pt x="278" y="422"/>
                    <a:pt x="311" y="411"/>
                  </a:cubicBezTo>
                  <a:cubicBezTo>
                    <a:pt x="322" y="411"/>
                    <a:pt x="356" y="400"/>
                    <a:pt x="356" y="389"/>
                  </a:cubicBezTo>
                  <a:lnTo>
                    <a:pt x="389" y="344"/>
                  </a:lnTo>
                  <a:cubicBezTo>
                    <a:pt x="444" y="300"/>
                    <a:pt x="467" y="278"/>
                    <a:pt x="467" y="244"/>
                  </a:cubicBezTo>
                  <a:lnTo>
                    <a:pt x="467" y="189"/>
                  </a:lnTo>
                  <a:cubicBezTo>
                    <a:pt x="467" y="178"/>
                    <a:pt x="444" y="145"/>
                    <a:pt x="444" y="133"/>
                  </a:cubicBezTo>
                  <a:cubicBezTo>
                    <a:pt x="433" y="122"/>
                    <a:pt x="433" y="111"/>
                    <a:pt x="422" y="78"/>
                  </a:cubicBezTo>
                  <a:cubicBezTo>
                    <a:pt x="411" y="56"/>
                    <a:pt x="378" y="34"/>
                    <a:pt x="356" y="22"/>
                  </a:cubicBezTo>
                  <a:cubicBezTo>
                    <a:pt x="322" y="11"/>
                    <a:pt x="300" y="0"/>
                    <a:pt x="2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7" name="Google Shape;377;p7"/>
            <p:cNvSpPr/>
            <p:nvPr/>
          </p:nvSpPr>
          <p:spPr>
            <a:xfrm>
              <a:off x="6107550" y="2514025"/>
              <a:ext cx="5575" cy="6225"/>
            </a:xfrm>
            <a:custGeom>
              <a:avLst/>
              <a:gdLst/>
              <a:ahLst/>
              <a:cxnLst/>
              <a:rect l="l" t="t" r="r" b="b"/>
              <a:pathLst>
                <a:path w="223" h="249" extrusionOk="0">
                  <a:moveTo>
                    <a:pt x="125" y="1"/>
                  </a:moveTo>
                  <a:cubicBezTo>
                    <a:pt x="120" y="1"/>
                    <a:pt x="115" y="3"/>
                    <a:pt x="111" y="10"/>
                  </a:cubicBezTo>
                  <a:cubicBezTo>
                    <a:pt x="100" y="10"/>
                    <a:pt x="89" y="10"/>
                    <a:pt x="67" y="21"/>
                  </a:cubicBezTo>
                  <a:cubicBezTo>
                    <a:pt x="56" y="21"/>
                    <a:pt x="45" y="33"/>
                    <a:pt x="33" y="44"/>
                  </a:cubicBezTo>
                  <a:cubicBezTo>
                    <a:pt x="33" y="66"/>
                    <a:pt x="11" y="66"/>
                    <a:pt x="11" y="77"/>
                  </a:cubicBezTo>
                  <a:cubicBezTo>
                    <a:pt x="0" y="88"/>
                    <a:pt x="0" y="121"/>
                    <a:pt x="0" y="132"/>
                  </a:cubicBezTo>
                  <a:lnTo>
                    <a:pt x="0" y="155"/>
                  </a:lnTo>
                  <a:cubicBezTo>
                    <a:pt x="0" y="177"/>
                    <a:pt x="11" y="199"/>
                    <a:pt x="33" y="210"/>
                  </a:cubicBezTo>
                  <a:cubicBezTo>
                    <a:pt x="45" y="232"/>
                    <a:pt x="56" y="232"/>
                    <a:pt x="67" y="243"/>
                  </a:cubicBezTo>
                  <a:cubicBezTo>
                    <a:pt x="82" y="243"/>
                    <a:pt x="91" y="248"/>
                    <a:pt x="100" y="248"/>
                  </a:cubicBezTo>
                  <a:cubicBezTo>
                    <a:pt x="104" y="248"/>
                    <a:pt x="107" y="247"/>
                    <a:pt x="111" y="243"/>
                  </a:cubicBezTo>
                  <a:cubicBezTo>
                    <a:pt x="122" y="243"/>
                    <a:pt x="144" y="243"/>
                    <a:pt x="155" y="232"/>
                  </a:cubicBezTo>
                  <a:cubicBezTo>
                    <a:pt x="167" y="232"/>
                    <a:pt x="178" y="210"/>
                    <a:pt x="200" y="199"/>
                  </a:cubicBezTo>
                  <a:cubicBezTo>
                    <a:pt x="211" y="188"/>
                    <a:pt x="211" y="177"/>
                    <a:pt x="211" y="177"/>
                  </a:cubicBezTo>
                  <a:cubicBezTo>
                    <a:pt x="222" y="155"/>
                    <a:pt x="222" y="132"/>
                    <a:pt x="222" y="121"/>
                  </a:cubicBezTo>
                  <a:lnTo>
                    <a:pt x="222" y="88"/>
                  </a:lnTo>
                  <a:cubicBezTo>
                    <a:pt x="222" y="77"/>
                    <a:pt x="211" y="44"/>
                    <a:pt x="200" y="33"/>
                  </a:cubicBezTo>
                  <a:cubicBezTo>
                    <a:pt x="178" y="21"/>
                    <a:pt x="167" y="21"/>
                    <a:pt x="155" y="10"/>
                  </a:cubicBezTo>
                  <a:cubicBezTo>
                    <a:pt x="148" y="10"/>
                    <a:pt x="136" y="1"/>
                    <a:pt x="12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8" name="Google Shape;378;p7"/>
            <p:cNvSpPr/>
            <p:nvPr/>
          </p:nvSpPr>
          <p:spPr>
            <a:xfrm>
              <a:off x="6178300" y="2542575"/>
              <a:ext cx="4450" cy="3625"/>
            </a:xfrm>
            <a:custGeom>
              <a:avLst/>
              <a:gdLst/>
              <a:ahLst/>
              <a:cxnLst/>
              <a:rect l="l" t="t" r="r" b="b"/>
              <a:pathLst>
                <a:path w="178" h="145" extrusionOk="0">
                  <a:moveTo>
                    <a:pt x="44" y="0"/>
                  </a:moveTo>
                  <a:cubicBezTo>
                    <a:pt x="33" y="0"/>
                    <a:pt x="33" y="11"/>
                    <a:pt x="11" y="11"/>
                  </a:cubicBezTo>
                  <a:cubicBezTo>
                    <a:pt x="0" y="34"/>
                    <a:pt x="0" y="34"/>
                    <a:pt x="0" y="45"/>
                  </a:cubicBezTo>
                  <a:lnTo>
                    <a:pt x="0" y="67"/>
                  </a:lnTo>
                  <a:cubicBezTo>
                    <a:pt x="0" y="89"/>
                    <a:pt x="11" y="89"/>
                    <a:pt x="11" y="100"/>
                  </a:cubicBezTo>
                  <a:cubicBezTo>
                    <a:pt x="11" y="111"/>
                    <a:pt x="22" y="122"/>
                    <a:pt x="44" y="122"/>
                  </a:cubicBezTo>
                  <a:cubicBezTo>
                    <a:pt x="56" y="145"/>
                    <a:pt x="67" y="145"/>
                    <a:pt x="89" y="145"/>
                  </a:cubicBezTo>
                  <a:cubicBezTo>
                    <a:pt x="111" y="145"/>
                    <a:pt x="144" y="145"/>
                    <a:pt x="155" y="111"/>
                  </a:cubicBezTo>
                  <a:cubicBezTo>
                    <a:pt x="167" y="111"/>
                    <a:pt x="178" y="89"/>
                    <a:pt x="167" y="56"/>
                  </a:cubicBezTo>
                  <a:cubicBezTo>
                    <a:pt x="167" y="45"/>
                    <a:pt x="155" y="34"/>
                    <a:pt x="144" y="34"/>
                  </a:cubicBezTo>
                  <a:cubicBezTo>
                    <a:pt x="122" y="11"/>
                    <a:pt x="111" y="11"/>
                    <a:pt x="100" y="11"/>
                  </a:cubicBezTo>
                  <a:cubicBezTo>
                    <a:pt x="89" y="11"/>
                    <a:pt x="67" y="11"/>
                    <a:pt x="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9" name="Google Shape;379;p7"/>
            <p:cNvSpPr/>
            <p:nvPr/>
          </p:nvSpPr>
          <p:spPr>
            <a:xfrm>
              <a:off x="6214625" y="2485700"/>
              <a:ext cx="2800" cy="2800"/>
            </a:xfrm>
            <a:custGeom>
              <a:avLst/>
              <a:gdLst/>
              <a:ahLst/>
              <a:cxnLst/>
              <a:rect l="l" t="t" r="r" b="b"/>
              <a:pathLst>
                <a:path w="112" h="112" extrusionOk="0">
                  <a:moveTo>
                    <a:pt x="79" y="0"/>
                  </a:moveTo>
                  <a:cubicBezTo>
                    <a:pt x="56" y="0"/>
                    <a:pt x="45" y="11"/>
                    <a:pt x="45" y="11"/>
                  </a:cubicBezTo>
                  <a:cubicBezTo>
                    <a:pt x="34" y="11"/>
                    <a:pt x="34" y="34"/>
                    <a:pt x="23" y="34"/>
                  </a:cubicBezTo>
                  <a:cubicBezTo>
                    <a:pt x="23" y="45"/>
                    <a:pt x="1" y="45"/>
                    <a:pt x="1" y="56"/>
                  </a:cubicBezTo>
                  <a:cubicBezTo>
                    <a:pt x="1" y="67"/>
                    <a:pt x="1" y="100"/>
                    <a:pt x="23" y="100"/>
                  </a:cubicBezTo>
                  <a:cubicBezTo>
                    <a:pt x="34" y="100"/>
                    <a:pt x="45" y="111"/>
                    <a:pt x="79" y="111"/>
                  </a:cubicBezTo>
                  <a:cubicBezTo>
                    <a:pt x="90" y="111"/>
                    <a:pt x="90" y="100"/>
                    <a:pt x="101" y="100"/>
                  </a:cubicBezTo>
                  <a:cubicBezTo>
                    <a:pt x="90" y="89"/>
                    <a:pt x="101" y="67"/>
                    <a:pt x="101" y="67"/>
                  </a:cubicBezTo>
                  <a:cubicBezTo>
                    <a:pt x="101" y="56"/>
                    <a:pt x="112" y="45"/>
                    <a:pt x="112" y="45"/>
                  </a:cubicBezTo>
                  <a:lnTo>
                    <a:pt x="112" y="34"/>
                  </a:lnTo>
                  <a:cubicBezTo>
                    <a:pt x="112" y="34"/>
                    <a:pt x="112" y="11"/>
                    <a:pt x="101" y="11"/>
                  </a:cubicBezTo>
                  <a:cubicBezTo>
                    <a:pt x="101" y="11"/>
                    <a:pt x="90" y="11"/>
                    <a:pt x="9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0" name="Google Shape;380;p7"/>
            <p:cNvSpPr/>
            <p:nvPr/>
          </p:nvSpPr>
          <p:spPr>
            <a:xfrm>
              <a:off x="6088125" y="2474875"/>
              <a:ext cx="7775" cy="6950"/>
            </a:xfrm>
            <a:custGeom>
              <a:avLst/>
              <a:gdLst/>
              <a:ahLst/>
              <a:cxnLst/>
              <a:rect l="l" t="t" r="r" b="b"/>
              <a:pathLst>
                <a:path w="311" h="278" extrusionOk="0">
                  <a:moveTo>
                    <a:pt x="145" y="0"/>
                  </a:moveTo>
                  <a:cubicBezTo>
                    <a:pt x="122" y="0"/>
                    <a:pt x="100" y="0"/>
                    <a:pt x="89" y="23"/>
                  </a:cubicBezTo>
                  <a:cubicBezTo>
                    <a:pt x="67" y="23"/>
                    <a:pt x="56" y="34"/>
                    <a:pt x="45" y="45"/>
                  </a:cubicBezTo>
                  <a:cubicBezTo>
                    <a:pt x="34" y="56"/>
                    <a:pt x="34" y="78"/>
                    <a:pt x="11" y="78"/>
                  </a:cubicBezTo>
                  <a:cubicBezTo>
                    <a:pt x="0" y="100"/>
                    <a:pt x="0" y="111"/>
                    <a:pt x="0" y="145"/>
                  </a:cubicBezTo>
                  <a:cubicBezTo>
                    <a:pt x="0" y="156"/>
                    <a:pt x="0" y="167"/>
                    <a:pt x="11" y="189"/>
                  </a:cubicBezTo>
                  <a:cubicBezTo>
                    <a:pt x="22" y="211"/>
                    <a:pt x="45" y="222"/>
                    <a:pt x="56" y="245"/>
                  </a:cubicBezTo>
                  <a:cubicBezTo>
                    <a:pt x="67" y="256"/>
                    <a:pt x="89" y="267"/>
                    <a:pt x="111" y="267"/>
                  </a:cubicBezTo>
                  <a:cubicBezTo>
                    <a:pt x="122" y="278"/>
                    <a:pt x="156" y="278"/>
                    <a:pt x="167" y="278"/>
                  </a:cubicBezTo>
                  <a:cubicBezTo>
                    <a:pt x="178" y="278"/>
                    <a:pt x="211" y="278"/>
                    <a:pt x="222" y="267"/>
                  </a:cubicBezTo>
                  <a:cubicBezTo>
                    <a:pt x="233" y="267"/>
                    <a:pt x="256" y="256"/>
                    <a:pt x="267" y="245"/>
                  </a:cubicBezTo>
                  <a:cubicBezTo>
                    <a:pt x="278" y="222"/>
                    <a:pt x="289" y="222"/>
                    <a:pt x="289" y="211"/>
                  </a:cubicBezTo>
                  <a:cubicBezTo>
                    <a:pt x="311" y="189"/>
                    <a:pt x="311" y="167"/>
                    <a:pt x="311" y="145"/>
                  </a:cubicBezTo>
                  <a:cubicBezTo>
                    <a:pt x="311" y="134"/>
                    <a:pt x="311" y="111"/>
                    <a:pt x="289" y="100"/>
                  </a:cubicBezTo>
                  <a:cubicBezTo>
                    <a:pt x="278" y="78"/>
                    <a:pt x="267" y="56"/>
                    <a:pt x="256" y="45"/>
                  </a:cubicBezTo>
                  <a:cubicBezTo>
                    <a:pt x="233" y="34"/>
                    <a:pt x="222" y="23"/>
                    <a:pt x="200" y="23"/>
                  </a:cubicBezTo>
                  <a:cubicBezTo>
                    <a:pt x="178" y="0"/>
                    <a:pt x="156" y="0"/>
                    <a:pt x="145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1" name="Google Shape;381;p7"/>
            <p:cNvSpPr/>
            <p:nvPr/>
          </p:nvSpPr>
          <p:spPr>
            <a:xfrm>
              <a:off x="6036175" y="2569750"/>
              <a:ext cx="7150" cy="4875"/>
            </a:xfrm>
            <a:custGeom>
              <a:avLst/>
              <a:gdLst/>
              <a:ahLst/>
              <a:cxnLst/>
              <a:rect l="l" t="t" r="r" b="b"/>
              <a:pathLst>
                <a:path w="286" h="195" extrusionOk="0">
                  <a:moveTo>
                    <a:pt x="146" y="1"/>
                  </a:moveTo>
                  <a:cubicBezTo>
                    <a:pt x="70" y="1"/>
                    <a:pt x="1" y="108"/>
                    <a:pt x="81" y="179"/>
                  </a:cubicBezTo>
                  <a:cubicBezTo>
                    <a:pt x="98" y="190"/>
                    <a:pt x="115" y="195"/>
                    <a:pt x="132" y="195"/>
                  </a:cubicBezTo>
                  <a:cubicBezTo>
                    <a:pt x="216" y="195"/>
                    <a:pt x="286" y="78"/>
                    <a:pt x="203" y="23"/>
                  </a:cubicBezTo>
                  <a:cubicBezTo>
                    <a:pt x="185" y="8"/>
                    <a:pt x="165" y="1"/>
                    <a:pt x="14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2" name="Google Shape;382;p7"/>
            <p:cNvSpPr/>
            <p:nvPr/>
          </p:nvSpPr>
          <p:spPr>
            <a:xfrm>
              <a:off x="5766550" y="2393025"/>
              <a:ext cx="3350" cy="3350"/>
            </a:xfrm>
            <a:custGeom>
              <a:avLst/>
              <a:gdLst/>
              <a:ahLst/>
              <a:cxnLst/>
              <a:rect l="l" t="t" r="r" b="b"/>
              <a:pathLst>
                <a:path w="134" h="134" extrusionOk="0">
                  <a:moveTo>
                    <a:pt x="23" y="1"/>
                  </a:moveTo>
                  <a:cubicBezTo>
                    <a:pt x="23" y="1"/>
                    <a:pt x="1" y="1"/>
                    <a:pt x="1" y="23"/>
                  </a:cubicBezTo>
                  <a:lnTo>
                    <a:pt x="1" y="34"/>
                  </a:lnTo>
                  <a:lnTo>
                    <a:pt x="1" y="45"/>
                  </a:lnTo>
                  <a:lnTo>
                    <a:pt x="1" y="56"/>
                  </a:lnTo>
                  <a:lnTo>
                    <a:pt x="1" y="78"/>
                  </a:lnTo>
                  <a:lnTo>
                    <a:pt x="34" y="100"/>
                  </a:lnTo>
                  <a:cubicBezTo>
                    <a:pt x="45" y="112"/>
                    <a:pt x="56" y="134"/>
                    <a:pt x="90" y="134"/>
                  </a:cubicBezTo>
                  <a:cubicBezTo>
                    <a:pt x="101" y="134"/>
                    <a:pt x="112" y="112"/>
                    <a:pt x="134" y="112"/>
                  </a:cubicBezTo>
                  <a:lnTo>
                    <a:pt x="134" y="89"/>
                  </a:lnTo>
                  <a:lnTo>
                    <a:pt x="134" y="56"/>
                  </a:lnTo>
                  <a:cubicBezTo>
                    <a:pt x="134" y="45"/>
                    <a:pt x="112" y="23"/>
                    <a:pt x="101" y="23"/>
                  </a:cubicBezTo>
                  <a:lnTo>
                    <a:pt x="5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3" name="Google Shape;383;p7"/>
            <p:cNvSpPr/>
            <p:nvPr/>
          </p:nvSpPr>
          <p:spPr>
            <a:xfrm>
              <a:off x="5848400" y="2405525"/>
              <a:ext cx="4750" cy="4175"/>
            </a:xfrm>
            <a:custGeom>
              <a:avLst/>
              <a:gdLst/>
              <a:ahLst/>
              <a:cxnLst/>
              <a:rect l="l" t="t" r="r" b="b"/>
              <a:pathLst>
                <a:path w="190" h="167" extrusionOk="0">
                  <a:moveTo>
                    <a:pt x="101" y="0"/>
                  </a:moveTo>
                  <a:cubicBezTo>
                    <a:pt x="89" y="0"/>
                    <a:pt x="67" y="0"/>
                    <a:pt x="56" y="22"/>
                  </a:cubicBezTo>
                  <a:cubicBezTo>
                    <a:pt x="45" y="33"/>
                    <a:pt x="34" y="33"/>
                    <a:pt x="34" y="44"/>
                  </a:cubicBezTo>
                  <a:lnTo>
                    <a:pt x="1" y="67"/>
                  </a:lnTo>
                  <a:lnTo>
                    <a:pt x="1" y="89"/>
                  </a:lnTo>
                  <a:lnTo>
                    <a:pt x="1" y="111"/>
                  </a:lnTo>
                  <a:lnTo>
                    <a:pt x="1" y="133"/>
                  </a:lnTo>
                  <a:cubicBezTo>
                    <a:pt x="1" y="144"/>
                    <a:pt x="12" y="144"/>
                    <a:pt x="12" y="155"/>
                  </a:cubicBezTo>
                  <a:lnTo>
                    <a:pt x="34" y="166"/>
                  </a:lnTo>
                  <a:lnTo>
                    <a:pt x="67" y="166"/>
                  </a:lnTo>
                  <a:cubicBezTo>
                    <a:pt x="89" y="166"/>
                    <a:pt x="89" y="166"/>
                    <a:pt x="101" y="155"/>
                  </a:cubicBezTo>
                  <a:lnTo>
                    <a:pt x="123" y="133"/>
                  </a:lnTo>
                  <a:cubicBezTo>
                    <a:pt x="145" y="111"/>
                    <a:pt x="156" y="111"/>
                    <a:pt x="156" y="100"/>
                  </a:cubicBezTo>
                  <a:cubicBezTo>
                    <a:pt x="189" y="100"/>
                    <a:pt x="189" y="89"/>
                    <a:pt x="189" y="78"/>
                  </a:cubicBezTo>
                  <a:lnTo>
                    <a:pt x="189" y="56"/>
                  </a:lnTo>
                  <a:cubicBezTo>
                    <a:pt x="189" y="44"/>
                    <a:pt x="167" y="33"/>
                    <a:pt x="156" y="22"/>
                  </a:cubicBezTo>
                  <a:cubicBezTo>
                    <a:pt x="145" y="0"/>
                    <a:pt x="145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4" name="Google Shape;384;p7"/>
            <p:cNvSpPr/>
            <p:nvPr/>
          </p:nvSpPr>
          <p:spPr>
            <a:xfrm>
              <a:off x="5885500" y="2531375"/>
              <a:ext cx="5975" cy="3675"/>
            </a:xfrm>
            <a:custGeom>
              <a:avLst/>
              <a:gdLst/>
              <a:ahLst/>
              <a:cxnLst/>
              <a:rect l="l" t="t" r="r" b="b"/>
              <a:pathLst>
                <a:path w="239" h="147" extrusionOk="0">
                  <a:moveTo>
                    <a:pt x="121" y="1"/>
                  </a:moveTo>
                  <a:cubicBezTo>
                    <a:pt x="54" y="1"/>
                    <a:pt x="1" y="68"/>
                    <a:pt x="59" y="127"/>
                  </a:cubicBezTo>
                  <a:cubicBezTo>
                    <a:pt x="78" y="141"/>
                    <a:pt x="96" y="147"/>
                    <a:pt x="114" y="147"/>
                  </a:cubicBezTo>
                  <a:cubicBezTo>
                    <a:pt x="189" y="147"/>
                    <a:pt x="238" y="32"/>
                    <a:pt x="148" y="4"/>
                  </a:cubicBezTo>
                  <a:cubicBezTo>
                    <a:pt x="139" y="2"/>
                    <a:pt x="130" y="1"/>
                    <a:pt x="121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5" name="Google Shape;385;p7"/>
            <p:cNvSpPr/>
            <p:nvPr/>
          </p:nvSpPr>
          <p:spPr>
            <a:xfrm>
              <a:off x="5909175" y="2452950"/>
              <a:ext cx="2500" cy="2525"/>
            </a:xfrm>
            <a:custGeom>
              <a:avLst/>
              <a:gdLst/>
              <a:ahLst/>
              <a:cxnLst/>
              <a:rect l="l" t="t" r="r" b="b"/>
              <a:pathLst>
                <a:path w="100" h="101" extrusionOk="0">
                  <a:moveTo>
                    <a:pt x="44" y="1"/>
                  </a:moveTo>
                  <a:lnTo>
                    <a:pt x="11" y="34"/>
                  </a:lnTo>
                  <a:lnTo>
                    <a:pt x="0" y="45"/>
                  </a:lnTo>
                  <a:lnTo>
                    <a:pt x="0" y="67"/>
                  </a:lnTo>
                  <a:cubicBezTo>
                    <a:pt x="0" y="78"/>
                    <a:pt x="0" y="78"/>
                    <a:pt x="11" y="90"/>
                  </a:cubicBezTo>
                  <a:cubicBezTo>
                    <a:pt x="33" y="90"/>
                    <a:pt x="33" y="101"/>
                    <a:pt x="44" y="101"/>
                  </a:cubicBezTo>
                  <a:lnTo>
                    <a:pt x="56" y="101"/>
                  </a:lnTo>
                  <a:lnTo>
                    <a:pt x="67" y="90"/>
                  </a:lnTo>
                  <a:cubicBezTo>
                    <a:pt x="89" y="90"/>
                    <a:pt x="100" y="78"/>
                    <a:pt x="100" y="67"/>
                  </a:cubicBezTo>
                  <a:lnTo>
                    <a:pt x="100" y="34"/>
                  </a:lnTo>
                  <a:cubicBezTo>
                    <a:pt x="100" y="23"/>
                    <a:pt x="100" y="23"/>
                    <a:pt x="89" y="23"/>
                  </a:cubicBezTo>
                  <a:cubicBezTo>
                    <a:pt x="89" y="23"/>
                    <a:pt x="67" y="23"/>
                    <a:pt x="6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6" name="Google Shape;386;p7"/>
            <p:cNvSpPr/>
            <p:nvPr/>
          </p:nvSpPr>
          <p:spPr>
            <a:xfrm>
              <a:off x="6186325" y="2512050"/>
              <a:ext cx="4750" cy="5025"/>
            </a:xfrm>
            <a:custGeom>
              <a:avLst/>
              <a:gdLst/>
              <a:ahLst/>
              <a:cxnLst/>
              <a:rect l="l" t="t" r="r" b="b"/>
              <a:pathLst>
                <a:path w="190" h="201" extrusionOk="0">
                  <a:moveTo>
                    <a:pt x="101" y="1"/>
                  </a:moveTo>
                  <a:cubicBezTo>
                    <a:pt x="79" y="1"/>
                    <a:pt x="68" y="1"/>
                    <a:pt x="56" y="12"/>
                  </a:cubicBezTo>
                  <a:cubicBezTo>
                    <a:pt x="45" y="12"/>
                    <a:pt x="45" y="34"/>
                    <a:pt x="23" y="45"/>
                  </a:cubicBezTo>
                  <a:lnTo>
                    <a:pt x="23" y="56"/>
                  </a:lnTo>
                  <a:cubicBezTo>
                    <a:pt x="23" y="56"/>
                    <a:pt x="12" y="56"/>
                    <a:pt x="12" y="67"/>
                  </a:cubicBezTo>
                  <a:cubicBezTo>
                    <a:pt x="12" y="89"/>
                    <a:pt x="1" y="89"/>
                    <a:pt x="1" y="100"/>
                  </a:cubicBezTo>
                  <a:lnTo>
                    <a:pt x="1" y="112"/>
                  </a:lnTo>
                  <a:cubicBezTo>
                    <a:pt x="1" y="123"/>
                    <a:pt x="1" y="145"/>
                    <a:pt x="12" y="156"/>
                  </a:cubicBezTo>
                  <a:cubicBezTo>
                    <a:pt x="23" y="167"/>
                    <a:pt x="45" y="178"/>
                    <a:pt x="56" y="178"/>
                  </a:cubicBezTo>
                  <a:cubicBezTo>
                    <a:pt x="68" y="200"/>
                    <a:pt x="79" y="200"/>
                    <a:pt x="101" y="200"/>
                  </a:cubicBezTo>
                  <a:cubicBezTo>
                    <a:pt x="112" y="200"/>
                    <a:pt x="134" y="178"/>
                    <a:pt x="156" y="178"/>
                  </a:cubicBezTo>
                  <a:lnTo>
                    <a:pt x="179" y="123"/>
                  </a:lnTo>
                  <a:cubicBezTo>
                    <a:pt x="179" y="112"/>
                    <a:pt x="190" y="112"/>
                    <a:pt x="190" y="100"/>
                  </a:cubicBezTo>
                  <a:cubicBezTo>
                    <a:pt x="190" y="67"/>
                    <a:pt x="190" y="34"/>
                    <a:pt x="167" y="12"/>
                  </a:cubicBezTo>
                  <a:cubicBezTo>
                    <a:pt x="156" y="1"/>
                    <a:pt x="134" y="1"/>
                    <a:pt x="123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7" name="Google Shape;387;p7"/>
            <p:cNvSpPr/>
            <p:nvPr/>
          </p:nvSpPr>
          <p:spPr>
            <a:xfrm>
              <a:off x="6133350" y="2479600"/>
              <a:ext cx="3625" cy="2800"/>
            </a:xfrm>
            <a:custGeom>
              <a:avLst/>
              <a:gdLst/>
              <a:ahLst/>
              <a:cxnLst/>
              <a:rect l="l" t="t" r="r" b="b"/>
              <a:pathLst>
                <a:path w="145" h="112" extrusionOk="0">
                  <a:moveTo>
                    <a:pt x="56" y="0"/>
                  </a:moveTo>
                  <a:cubicBezTo>
                    <a:pt x="34" y="0"/>
                    <a:pt x="22" y="11"/>
                    <a:pt x="11" y="11"/>
                  </a:cubicBezTo>
                  <a:lnTo>
                    <a:pt x="0" y="22"/>
                  </a:lnTo>
                  <a:lnTo>
                    <a:pt x="0" y="56"/>
                  </a:lnTo>
                  <a:cubicBezTo>
                    <a:pt x="0" y="67"/>
                    <a:pt x="0" y="67"/>
                    <a:pt x="11" y="78"/>
                  </a:cubicBezTo>
                  <a:cubicBezTo>
                    <a:pt x="11" y="89"/>
                    <a:pt x="22" y="89"/>
                    <a:pt x="34" y="89"/>
                  </a:cubicBezTo>
                  <a:cubicBezTo>
                    <a:pt x="56" y="89"/>
                    <a:pt x="56" y="111"/>
                    <a:pt x="67" y="111"/>
                  </a:cubicBezTo>
                  <a:lnTo>
                    <a:pt x="111" y="111"/>
                  </a:lnTo>
                  <a:cubicBezTo>
                    <a:pt x="133" y="111"/>
                    <a:pt x="133" y="89"/>
                    <a:pt x="145" y="78"/>
                  </a:cubicBezTo>
                  <a:lnTo>
                    <a:pt x="145" y="56"/>
                  </a:lnTo>
                  <a:cubicBezTo>
                    <a:pt x="145" y="56"/>
                    <a:pt x="145" y="33"/>
                    <a:pt x="133" y="33"/>
                  </a:cubicBezTo>
                  <a:lnTo>
                    <a:pt x="111" y="11"/>
                  </a:lnTo>
                  <a:cubicBezTo>
                    <a:pt x="111" y="0"/>
                    <a:pt x="89" y="0"/>
                    <a:pt x="78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8" name="Google Shape;388;p7"/>
            <p:cNvSpPr/>
            <p:nvPr/>
          </p:nvSpPr>
          <p:spPr>
            <a:xfrm>
              <a:off x="5761000" y="2269275"/>
              <a:ext cx="493900" cy="174825"/>
            </a:xfrm>
            <a:custGeom>
              <a:avLst/>
              <a:gdLst/>
              <a:ahLst/>
              <a:cxnLst/>
              <a:rect l="l" t="t" r="r" b="b"/>
              <a:pathLst>
                <a:path w="19756" h="6993" extrusionOk="0">
                  <a:moveTo>
                    <a:pt x="5938" y="1"/>
                  </a:moveTo>
                  <a:lnTo>
                    <a:pt x="9534" y="2720"/>
                  </a:lnTo>
                  <a:lnTo>
                    <a:pt x="1" y="1710"/>
                  </a:lnTo>
                  <a:lnTo>
                    <a:pt x="1" y="1710"/>
                  </a:lnTo>
                  <a:cubicBezTo>
                    <a:pt x="112" y="1832"/>
                    <a:pt x="234" y="1943"/>
                    <a:pt x="367" y="2043"/>
                  </a:cubicBezTo>
                  <a:lnTo>
                    <a:pt x="9711" y="3031"/>
                  </a:lnTo>
                  <a:cubicBezTo>
                    <a:pt x="8890" y="3808"/>
                    <a:pt x="8091" y="4607"/>
                    <a:pt x="7281" y="5395"/>
                  </a:cubicBezTo>
                  <a:cubicBezTo>
                    <a:pt x="7392" y="5428"/>
                    <a:pt x="7492" y="5472"/>
                    <a:pt x="7603" y="5494"/>
                  </a:cubicBezTo>
                  <a:cubicBezTo>
                    <a:pt x="8424" y="4695"/>
                    <a:pt x="9223" y="3896"/>
                    <a:pt x="10044" y="3108"/>
                  </a:cubicBezTo>
                  <a:lnTo>
                    <a:pt x="14461" y="6948"/>
                  </a:lnTo>
                  <a:lnTo>
                    <a:pt x="14961" y="6993"/>
                  </a:lnTo>
                  <a:lnTo>
                    <a:pt x="10655" y="3253"/>
                  </a:lnTo>
                  <a:lnTo>
                    <a:pt x="10655" y="3253"/>
                  </a:lnTo>
                  <a:lnTo>
                    <a:pt x="19711" y="5983"/>
                  </a:lnTo>
                  <a:cubicBezTo>
                    <a:pt x="19755" y="5894"/>
                    <a:pt x="19744" y="5783"/>
                    <a:pt x="19722" y="5694"/>
                  </a:cubicBezTo>
                  <a:lnTo>
                    <a:pt x="10366" y="2864"/>
                  </a:lnTo>
                  <a:lnTo>
                    <a:pt x="12320" y="1333"/>
                  </a:lnTo>
                  <a:cubicBezTo>
                    <a:pt x="12209" y="1288"/>
                    <a:pt x="12098" y="1266"/>
                    <a:pt x="11975" y="1222"/>
                  </a:cubicBezTo>
                  <a:lnTo>
                    <a:pt x="10044" y="2731"/>
                  </a:lnTo>
                  <a:lnTo>
                    <a:pt x="6504" y="56"/>
                  </a:lnTo>
                  <a:cubicBezTo>
                    <a:pt x="6316" y="34"/>
                    <a:pt x="6138" y="12"/>
                    <a:pt x="5938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9" name="Google Shape;389;p7"/>
            <p:cNvSpPr/>
            <p:nvPr/>
          </p:nvSpPr>
          <p:spPr>
            <a:xfrm>
              <a:off x="5914713" y="2358888"/>
              <a:ext cx="61900" cy="26475"/>
            </a:xfrm>
            <a:custGeom>
              <a:avLst/>
              <a:gdLst/>
              <a:ahLst/>
              <a:cxnLst/>
              <a:rect l="l" t="t" r="r" b="b"/>
              <a:pathLst>
                <a:path w="2476" h="1059" extrusionOk="0">
                  <a:moveTo>
                    <a:pt x="758" y="1"/>
                  </a:moveTo>
                  <a:cubicBezTo>
                    <a:pt x="533" y="1"/>
                    <a:pt x="307" y="37"/>
                    <a:pt x="134" y="167"/>
                  </a:cubicBezTo>
                  <a:cubicBezTo>
                    <a:pt x="56" y="233"/>
                    <a:pt x="1" y="333"/>
                    <a:pt x="12" y="444"/>
                  </a:cubicBezTo>
                  <a:cubicBezTo>
                    <a:pt x="23" y="522"/>
                    <a:pt x="78" y="600"/>
                    <a:pt x="145" y="655"/>
                  </a:cubicBezTo>
                  <a:cubicBezTo>
                    <a:pt x="189" y="688"/>
                    <a:pt x="234" y="722"/>
                    <a:pt x="278" y="744"/>
                  </a:cubicBezTo>
                  <a:cubicBezTo>
                    <a:pt x="605" y="972"/>
                    <a:pt x="1109" y="1058"/>
                    <a:pt x="1522" y="1058"/>
                  </a:cubicBezTo>
                  <a:cubicBezTo>
                    <a:pt x="1571" y="1058"/>
                    <a:pt x="1619" y="1057"/>
                    <a:pt x="1665" y="1055"/>
                  </a:cubicBezTo>
                  <a:cubicBezTo>
                    <a:pt x="1865" y="1044"/>
                    <a:pt x="2142" y="999"/>
                    <a:pt x="2287" y="833"/>
                  </a:cubicBezTo>
                  <a:cubicBezTo>
                    <a:pt x="2475" y="622"/>
                    <a:pt x="2287" y="411"/>
                    <a:pt x="2087" y="322"/>
                  </a:cubicBezTo>
                  <a:cubicBezTo>
                    <a:pt x="1787" y="167"/>
                    <a:pt x="1454" y="67"/>
                    <a:pt x="1110" y="23"/>
                  </a:cubicBezTo>
                  <a:cubicBezTo>
                    <a:pt x="998" y="11"/>
                    <a:pt x="878" y="1"/>
                    <a:pt x="75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0" name="Google Shape;390;p7"/>
            <p:cNvSpPr/>
            <p:nvPr/>
          </p:nvSpPr>
          <p:spPr>
            <a:xfrm>
              <a:off x="5863675" y="2351400"/>
              <a:ext cx="85475" cy="5575"/>
            </a:xfrm>
            <a:custGeom>
              <a:avLst/>
              <a:gdLst/>
              <a:ahLst/>
              <a:cxnLst/>
              <a:rect l="l" t="t" r="r" b="b"/>
              <a:pathLst>
                <a:path w="3419" h="223" fill="none" extrusionOk="0">
                  <a:moveTo>
                    <a:pt x="0" y="223"/>
                  </a:moveTo>
                  <a:cubicBezTo>
                    <a:pt x="1110" y="112"/>
                    <a:pt x="2164" y="134"/>
                    <a:pt x="3418" y="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1" name="Google Shape;391;p7"/>
            <p:cNvSpPr/>
            <p:nvPr/>
          </p:nvSpPr>
          <p:spPr>
            <a:xfrm>
              <a:off x="5861725" y="2284825"/>
              <a:ext cx="79375" cy="37475"/>
            </a:xfrm>
            <a:custGeom>
              <a:avLst/>
              <a:gdLst/>
              <a:ahLst/>
              <a:cxnLst/>
              <a:rect l="l" t="t" r="r" b="b"/>
              <a:pathLst>
                <a:path w="3175" h="1499" fill="none" extrusionOk="0">
                  <a:moveTo>
                    <a:pt x="0" y="0"/>
                  </a:moveTo>
                  <a:cubicBezTo>
                    <a:pt x="1055" y="500"/>
                    <a:pt x="2120" y="999"/>
                    <a:pt x="3174" y="14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2" name="Google Shape;392;p7"/>
            <p:cNvSpPr/>
            <p:nvPr/>
          </p:nvSpPr>
          <p:spPr>
            <a:xfrm>
              <a:off x="5933850" y="2308400"/>
              <a:ext cx="23625" cy="15025"/>
            </a:xfrm>
            <a:custGeom>
              <a:avLst/>
              <a:gdLst/>
              <a:ahLst/>
              <a:cxnLst/>
              <a:rect l="l" t="t" r="r" b="b"/>
              <a:pathLst>
                <a:path w="945" h="601" fill="none" extrusionOk="0">
                  <a:moveTo>
                    <a:pt x="1" y="1"/>
                  </a:moveTo>
                  <a:cubicBezTo>
                    <a:pt x="323" y="201"/>
                    <a:pt x="633" y="389"/>
                    <a:pt x="944" y="600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3" name="Google Shape;393;p7"/>
            <p:cNvSpPr/>
            <p:nvPr/>
          </p:nvSpPr>
          <p:spPr>
            <a:xfrm>
              <a:off x="6040950" y="2332000"/>
              <a:ext cx="71600" cy="11675"/>
            </a:xfrm>
            <a:custGeom>
              <a:avLst/>
              <a:gdLst/>
              <a:ahLst/>
              <a:cxnLst/>
              <a:rect l="l" t="t" r="r" b="b"/>
              <a:pathLst>
                <a:path w="2864" h="467" fill="none" extrusionOk="0">
                  <a:moveTo>
                    <a:pt x="2864" y="0"/>
                  </a:moveTo>
                  <a:cubicBezTo>
                    <a:pt x="1898" y="155"/>
                    <a:pt x="955" y="311"/>
                    <a:pt x="1" y="466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4" name="Google Shape;394;p7"/>
            <p:cNvSpPr/>
            <p:nvPr/>
          </p:nvSpPr>
          <p:spPr>
            <a:xfrm>
              <a:off x="6043450" y="2328650"/>
              <a:ext cx="15850" cy="7525"/>
            </a:xfrm>
            <a:custGeom>
              <a:avLst/>
              <a:gdLst/>
              <a:ahLst/>
              <a:cxnLst/>
              <a:rect l="l" t="t" r="r" b="b"/>
              <a:pathLst>
                <a:path w="634" h="301" fill="none" extrusionOk="0">
                  <a:moveTo>
                    <a:pt x="633" y="1"/>
                  </a:moveTo>
                  <a:cubicBezTo>
                    <a:pt x="622" y="12"/>
                    <a:pt x="611" y="12"/>
                    <a:pt x="600" y="23"/>
                  </a:cubicBezTo>
                  <a:cubicBezTo>
                    <a:pt x="400" y="123"/>
                    <a:pt x="211" y="223"/>
                    <a:pt x="1" y="30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5" name="Google Shape;395;p7"/>
            <p:cNvSpPr/>
            <p:nvPr/>
          </p:nvSpPr>
          <p:spPr>
            <a:xfrm>
              <a:off x="6006000" y="2296750"/>
              <a:ext cx="3350" cy="32500"/>
            </a:xfrm>
            <a:custGeom>
              <a:avLst/>
              <a:gdLst/>
              <a:ahLst/>
              <a:cxnLst/>
              <a:rect l="l" t="t" r="r" b="b"/>
              <a:pathLst>
                <a:path w="134" h="1300" fill="none" extrusionOk="0">
                  <a:moveTo>
                    <a:pt x="0" y="1"/>
                  </a:moveTo>
                  <a:cubicBezTo>
                    <a:pt x="22" y="445"/>
                    <a:pt x="67" y="877"/>
                    <a:pt x="133" y="12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6" name="Google Shape;396;p7"/>
            <p:cNvSpPr/>
            <p:nvPr/>
          </p:nvSpPr>
          <p:spPr>
            <a:xfrm>
              <a:off x="6016825" y="2309800"/>
              <a:ext cx="7225" cy="15825"/>
            </a:xfrm>
            <a:custGeom>
              <a:avLst/>
              <a:gdLst/>
              <a:ahLst/>
              <a:cxnLst/>
              <a:rect l="l" t="t" r="r" b="b"/>
              <a:pathLst>
                <a:path w="289" h="633" fill="none" extrusionOk="0">
                  <a:moveTo>
                    <a:pt x="289" y="0"/>
                  </a:moveTo>
                  <a:lnTo>
                    <a:pt x="0" y="633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7" name="Google Shape;397;p7"/>
            <p:cNvSpPr/>
            <p:nvPr/>
          </p:nvSpPr>
          <p:spPr>
            <a:xfrm>
              <a:off x="6014325" y="2365850"/>
              <a:ext cx="29425" cy="59950"/>
            </a:xfrm>
            <a:custGeom>
              <a:avLst/>
              <a:gdLst/>
              <a:ahLst/>
              <a:cxnLst/>
              <a:rect l="l" t="t" r="r" b="b"/>
              <a:pathLst>
                <a:path w="1177" h="2398" fill="none" extrusionOk="0">
                  <a:moveTo>
                    <a:pt x="0" y="0"/>
                  </a:moveTo>
                  <a:cubicBezTo>
                    <a:pt x="389" y="799"/>
                    <a:pt x="788" y="1587"/>
                    <a:pt x="1177" y="2397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8" name="Google Shape;398;p7"/>
            <p:cNvSpPr/>
            <p:nvPr/>
          </p:nvSpPr>
          <p:spPr>
            <a:xfrm>
              <a:off x="6000175" y="2372225"/>
              <a:ext cx="5000" cy="14725"/>
            </a:xfrm>
            <a:custGeom>
              <a:avLst/>
              <a:gdLst/>
              <a:ahLst/>
              <a:cxnLst/>
              <a:rect l="l" t="t" r="r" b="b"/>
              <a:pathLst>
                <a:path w="200" h="589" fill="none" extrusionOk="0">
                  <a:moveTo>
                    <a:pt x="200" y="0"/>
                  </a:moveTo>
                  <a:lnTo>
                    <a:pt x="0" y="588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9" name="Google Shape;399;p7"/>
            <p:cNvSpPr/>
            <p:nvPr/>
          </p:nvSpPr>
          <p:spPr>
            <a:xfrm>
              <a:off x="6089500" y="2381650"/>
              <a:ext cx="73275" cy="43025"/>
            </a:xfrm>
            <a:custGeom>
              <a:avLst/>
              <a:gdLst/>
              <a:ahLst/>
              <a:cxnLst/>
              <a:rect l="l" t="t" r="r" b="b"/>
              <a:pathLst>
                <a:path w="2931" h="1721" fill="none" extrusionOk="0">
                  <a:moveTo>
                    <a:pt x="1" y="1"/>
                  </a:moveTo>
                  <a:cubicBezTo>
                    <a:pt x="977" y="567"/>
                    <a:pt x="1954" y="1133"/>
                    <a:pt x="2931" y="172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0" name="Google Shape;400;p7"/>
            <p:cNvSpPr/>
            <p:nvPr/>
          </p:nvSpPr>
          <p:spPr>
            <a:xfrm>
              <a:off x="6154425" y="2407450"/>
              <a:ext cx="28875" cy="13075"/>
            </a:xfrm>
            <a:custGeom>
              <a:avLst/>
              <a:gdLst/>
              <a:ahLst/>
              <a:cxnLst/>
              <a:rect l="l" t="t" r="r" b="b"/>
              <a:pathLst>
                <a:path w="1155" h="523" fill="none" extrusionOk="0">
                  <a:moveTo>
                    <a:pt x="1" y="1"/>
                  </a:moveTo>
                  <a:cubicBezTo>
                    <a:pt x="378" y="189"/>
                    <a:pt x="766" y="356"/>
                    <a:pt x="1155" y="522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1" name="Google Shape;401;p7"/>
            <p:cNvSpPr/>
            <p:nvPr/>
          </p:nvSpPr>
          <p:spPr>
            <a:xfrm>
              <a:off x="5805350" y="2294650"/>
              <a:ext cx="46400" cy="12275"/>
            </a:xfrm>
            <a:custGeom>
              <a:avLst/>
              <a:gdLst/>
              <a:ahLst/>
              <a:cxnLst/>
              <a:rect l="l" t="t" r="r" b="b"/>
              <a:pathLst>
                <a:path w="1856" h="491" extrusionOk="0">
                  <a:moveTo>
                    <a:pt x="510" y="0"/>
                  </a:moveTo>
                  <a:cubicBezTo>
                    <a:pt x="258" y="0"/>
                    <a:pt x="1" y="42"/>
                    <a:pt x="213" y="207"/>
                  </a:cubicBezTo>
                  <a:cubicBezTo>
                    <a:pt x="280" y="262"/>
                    <a:pt x="380" y="296"/>
                    <a:pt x="480" y="318"/>
                  </a:cubicBezTo>
                  <a:cubicBezTo>
                    <a:pt x="762" y="395"/>
                    <a:pt x="1103" y="490"/>
                    <a:pt x="1407" y="490"/>
                  </a:cubicBezTo>
                  <a:cubicBezTo>
                    <a:pt x="1450" y="490"/>
                    <a:pt x="1493" y="488"/>
                    <a:pt x="1534" y="484"/>
                  </a:cubicBezTo>
                  <a:cubicBezTo>
                    <a:pt x="1645" y="473"/>
                    <a:pt x="1856" y="440"/>
                    <a:pt x="1800" y="296"/>
                  </a:cubicBezTo>
                  <a:cubicBezTo>
                    <a:pt x="1767" y="207"/>
                    <a:pt x="1534" y="140"/>
                    <a:pt x="1445" y="129"/>
                  </a:cubicBezTo>
                  <a:cubicBezTo>
                    <a:pt x="1257" y="51"/>
                    <a:pt x="1057" y="40"/>
                    <a:pt x="857" y="29"/>
                  </a:cubicBezTo>
                  <a:cubicBezTo>
                    <a:pt x="819" y="16"/>
                    <a:pt x="666" y="0"/>
                    <a:pt x="51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2" name="Google Shape;402;p7"/>
            <p:cNvSpPr/>
            <p:nvPr/>
          </p:nvSpPr>
          <p:spPr>
            <a:xfrm>
              <a:off x="5970200" y="2387275"/>
              <a:ext cx="18175" cy="19650"/>
            </a:xfrm>
            <a:custGeom>
              <a:avLst/>
              <a:gdLst/>
              <a:ahLst/>
              <a:cxnLst/>
              <a:rect l="l" t="t" r="r" b="b"/>
              <a:pathLst>
                <a:path w="727" h="786" extrusionOk="0">
                  <a:moveTo>
                    <a:pt x="563" y="0"/>
                  </a:moveTo>
                  <a:cubicBezTo>
                    <a:pt x="547" y="0"/>
                    <a:pt x="529" y="3"/>
                    <a:pt x="511" y="9"/>
                  </a:cubicBezTo>
                  <a:cubicBezTo>
                    <a:pt x="289" y="64"/>
                    <a:pt x="167" y="342"/>
                    <a:pt x="67" y="541"/>
                  </a:cubicBezTo>
                  <a:cubicBezTo>
                    <a:pt x="56" y="552"/>
                    <a:pt x="56" y="564"/>
                    <a:pt x="45" y="597"/>
                  </a:cubicBezTo>
                  <a:cubicBezTo>
                    <a:pt x="12" y="663"/>
                    <a:pt x="1" y="786"/>
                    <a:pt x="112" y="786"/>
                  </a:cubicBezTo>
                  <a:cubicBezTo>
                    <a:pt x="145" y="786"/>
                    <a:pt x="167" y="774"/>
                    <a:pt x="178" y="774"/>
                  </a:cubicBezTo>
                  <a:cubicBezTo>
                    <a:pt x="389" y="675"/>
                    <a:pt x="600" y="441"/>
                    <a:pt x="678" y="231"/>
                  </a:cubicBezTo>
                  <a:cubicBezTo>
                    <a:pt x="726" y="124"/>
                    <a:pt x="673" y="0"/>
                    <a:pt x="563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3" name="Google Shape;403;p7"/>
            <p:cNvSpPr/>
            <p:nvPr/>
          </p:nvSpPr>
          <p:spPr>
            <a:xfrm>
              <a:off x="6096450" y="2345625"/>
              <a:ext cx="47175" cy="13650"/>
            </a:xfrm>
            <a:custGeom>
              <a:avLst/>
              <a:gdLst/>
              <a:ahLst/>
              <a:cxnLst/>
              <a:rect l="l" t="t" r="r" b="b"/>
              <a:pathLst>
                <a:path w="1887" h="546" extrusionOk="0">
                  <a:moveTo>
                    <a:pt x="399" y="0"/>
                  </a:moveTo>
                  <a:cubicBezTo>
                    <a:pt x="329" y="0"/>
                    <a:pt x="261" y="8"/>
                    <a:pt x="200" y="32"/>
                  </a:cubicBezTo>
                  <a:cubicBezTo>
                    <a:pt x="0" y="77"/>
                    <a:pt x="100" y="265"/>
                    <a:pt x="222" y="343"/>
                  </a:cubicBezTo>
                  <a:cubicBezTo>
                    <a:pt x="333" y="421"/>
                    <a:pt x="511" y="432"/>
                    <a:pt x="644" y="454"/>
                  </a:cubicBezTo>
                  <a:cubicBezTo>
                    <a:pt x="924" y="519"/>
                    <a:pt x="1204" y="545"/>
                    <a:pt x="1491" y="545"/>
                  </a:cubicBezTo>
                  <a:cubicBezTo>
                    <a:pt x="1545" y="545"/>
                    <a:pt x="1599" y="544"/>
                    <a:pt x="1654" y="543"/>
                  </a:cubicBezTo>
                  <a:cubicBezTo>
                    <a:pt x="1731" y="543"/>
                    <a:pt x="1842" y="509"/>
                    <a:pt x="1865" y="432"/>
                  </a:cubicBezTo>
                  <a:cubicBezTo>
                    <a:pt x="1887" y="332"/>
                    <a:pt x="1776" y="265"/>
                    <a:pt x="1698" y="232"/>
                  </a:cubicBezTo>
                  <a:cubicBezTo>
                    <a:pt x="1332" y="99"/>
                    <a:pt x="955" y="54"/>
                    <a:pt x="566" y="10"/>
                  </a:cubicBezTo>
                  <a:cubicBezTo>
                    <a:pt x="512" y="5"/>
                    <a:pt x="455" y="0"/>
                    <a:pt x="399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404" name="Google Shape;404;p7"/>
          <p:cNvGrpSpPr/>
          <p:nvPr/>
        </p:nvGrpSpPr>
        <p:grpSpPr>
          <a:xfrm rot="543998">
            <a:off x="8027996" y="388629"/>
            <a:ext cx="1155509" cy="1746847"/>
            <a:chOff x="4682275" y="3383700"/>
            <a:chExt cx="380700" cy="575525"/>
          </a:xfrm>
        </p:grpSpPr>
        <p:sp>
          <p:nvSpPr>
            <p:cNvPr id="405" name="Google Shape;405;p7"/>
            <p:cNvSpPr/>
            <p:nvPr/>
          </p:nvSpPr>
          <p:spPr>
            <a:xfrm>
              <a:off x="4682275" y="3529900"/>
              <a:ext cx="380700" cy="429325"/>
            </a:xfrm>
            <a:custGeom>
              <a:avLst/>
              <a:gdLst/>
              <a:ahLst/>
              <a:cxnLst/>
              <a:rect l="l" t="t" r="r" b="b"/>
              <a:pathLst>
                <a:path w="15228" h="17173" extrusionOk="0">
                  <a:moveTo>
                    <a:pt x="7910" y="0"/>
                  </a:moveTo>
                  <a:cubicBezTo>
                    <a:pt x="7096" y="0"/>
                    <a:pt x="6422" y="573"/>
                    <a:pt x="5604" y="573"/>
                  </a:cubicBezTo>
                  <a:cubicBezTo>
                    <a:pt x="5579" y="573"/>
                    <a:pt x="5553" y="572"/>
                    <a:pt x="5528" y="571"/>
                  </a:cubicBezTo>
                  <a:cubicBezTo>
                    <a:pt x="4851" y="549"/>
                    <a:pt x="4229" y="227"/>
                    <a:pt x="3552" y="216"/>
                  </a:cubicBezTo>
                  <a:cubicBezTo>
                    <a:pt x="3528" y="215"/>
                    <a:pt x="3504" y="215"/>
                    <a:pt x="3480" y="215"/>
                  </a:cubicBezTo>
                  <a:cubicBezTo>
                    <a:pt x="1251" y="215"/>
                    <a:pt x="565" y="2764"/>
                    <a:pt x="389" y="4411"/>
                  </a:cubicBezTo>
                  <a:cubicBezTo>
                    <a:pt x="1" y="7951"/>
                    <a:pt x="811" y="11724"/>
                    <a:pt x="1910" y="15098"/>
                  </a:cubicBezTo>
                  <a:cubicBezTo>
                    <a:pt x="2054" y="15509"/>
                    <a:pt x="2187" y="15930"/>
                    <a:pt x="2498" y="16263"/>
                  </a:cubicBezTo>
                  <a:cubicBezTo>
                    <a:pt x="2841" y="16650"/>
                    <a:pt x="3365" y="16836"/>
                    <a:pt x="3899" y="16836"/>
                  </a:cubicBezTo>
                  <a:cubicBezTo>
                    <a:pt x="4436" y="16836"/>
                    <a:pt x="4983" y="16647"/>
                    <a:pt x="5361" y="16285"/>
                  </a:cubicBezTo>
                  <a:cubicBezTo>
                    <a:pt x="5739" y="15941"/>
                    <a:pt x="6072" y="15420"/>
                    <a:pt x="6604" y="15420"/>
                  </a:cubicBezTo>
                  <a:cubicBezTo>
                    <a:pt x="6615" y="15419"/>
                    <a:pt x="6625" y="15419"/>
                    <a:pt x="6635" y="15419"/>
                  </a:cubicBezTo>
                  <a:cubicBezTo>
                    <a:pt x="7183" y="15419"/>
                    <a:pt x="7510" y="15993"/>
                    <a:pt x="7892" y="16385"/>
                  </a:cubicBezTo>
                  <a:cubicBezTo>
                    <a:pt x="8375" y="16903"/>
                    <a:pt x="9087" y="17173"/>
                    <a:pt x="9813" y="17173"/>
                  </a:cubicBezTo>
                  <a:cubicBezTo>
                    <a:pt x="10020" y="17173"/>
                    <a:pt x="10229" y="17151"/>
                    <a:pt x="10433" y="17107"/>
                  </a:cubicBezTo>
                  <a:cubicBezTo>
                    <a:pt x="11909" y="16785"/>
                    <a:pt x="12397" y="14865"/>
                    <a:pt x="12886" y="13722"/>
                  </a:cubicBezTo>
                  <a:cubicBezTo>
                    <a:pt x="13618" y="11957"/>
                    <a:pt x="14317" y="10126"/>
                    <a:pt x="14739" y="8284"/>
                  </a:cubicBezTo>
                  <a:cubicBezTo>
                    <a:pt x="14994" y="7119"/>
                    <a:pt x="15227" y="5831"/>
                    <a:pt x="15172" y="4566"/>
                  </a:cubicBezTo>
                  <a:cubicBezTo>
                    <a:pt x="15127" y="3678"/>
                    <a:pt x="14950" y="2801"/>
                    <a:pt x="14539" y="2002"/>
                  </a:cubicBezTo>
                  <a:cubicBezTo>
                    <a:pt x="14206" y="1348"/>
                    <a:pt x="13663" y="726"/>
                    <a:pt x="12908" y="560"/>
                  </a:cubicBezTo>
                  <a:cubicBezTo>
                    <a:pt x="12769" y="531"/>
                    <a:pt x="12629" y="519"/>
                    <a:pt x="12488" y="519"/>
                  </a:cubicBezTo>
                  <a:cubicBezTo>
                    <a:pt x="11760" y="519"/>
                    <a:pt x="11015" y="844"/>
                    <a:pt x="10298" y="844"/>
                  </a:cubicBezTo>
                  <a:cubicBezTo>
                    <a:pt x="10093" y="844"/>
                    <a:pt x="9889" y="817"/>
                    <a:pt x="9689" y="748"/>
                  </a:cubicBezTo>
                  <a:cubicBezTo>
                    <a:pt x="9212" y="582"/>
                    <a:pt x="8846" y="193"/>
                    <a:pt x="8358" y="60"/>
                  </a:cubicBezTo>
                  <a:cubicBezTo>
                    <a:pt x="8203" y="18"/>
                    <a:pt x="8054" y="0"/>
                    <a:pt x="791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6" name="Google Shape;406;p7"/>
            <p:cNvSpPr/>
            <p:nvPr/>
          </p:nvSpPr>
          <p:spPr>
            <a:xfrm>
              <a:off x="4915900" y="3555250"/>
              <a:ext cx="78825" cy="392075"/>
            </a:xfrm>
            <a:custGeom>
              <a:avLst/>
              <a:gdLst/>
              <a:ahLst/>
              <a:cxnLst/>
              <a:rect l="l" t="t" r="r" b="b"/>
              <a:pathLst>
                <a:path w="3153" h="15683" fill="none" extrusionOk="0">
                  <a:moveTo>
                    <a:pt x="3152" y="1"/>
                  </a:moveTo>
                  <a:cubicBezTo>
                    <a:pt x="2731" y="5328"/>
                    <a:pt x="1676" y="10599"/>
                    <a:pt x="0" y="1568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7" name="Google Shape;407;p7"/>
            <p:cNvSpPr/>
            <p:nvPr/>
          </p:nvSpPr>
          <p:spPr>
            <a:xfrm>
              <a:off x="4763300" y="3571900"/>
              <a:ext cx="23875" cy="338800"/>
            </a:xfrm>
            <a:custGeom>
              <a:avLst/>
              <a:gdLst/>
              <a:ahLst/>
              <a:cxnLst/>
              <a:rect l="l" t="t" r="r" b="b"/>
              <a:pathLst>
                <a:path w="955" h="13552" fill="none" extrusionOk="0">
                  <a:moveTo>
                    <a:pt x="877" y="1"/>
                  </a:moveTo>
                  <a:cubicBezTo>
                    <a:pt x="1" y="4473"/>
                    <a:pt x="34" y="9101"/>
                    <a:pt x="955" y="13551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7"/>
            <p:cNvSpPr/>
            <p:nvPr/>
          </p:nvSpPr>
          <p:spPr>
            <a:xfrm>
              <a:off x="4803800" y="3710625"/>
              <a:ext cx="8350" cy="129325"/>
            </a:xfrm>
            <a:custGeom>
              <a:avLst/>
              <a:gdLst/>
              <a:ahLst/>
              <a:cxnLst/>
              <a:rect l="l" t="t" r="r" b="b"/>
              <a:pathLst>
                <a:path w="334" h="5173" fill="none" extrusionOk="0">
                  <a:moveTo>
                    <a:pt x="167" y="1"/>
                  </a:moveTo>
                  <a:cubicBezTo>
                    <a:pt x="1" y="1721"/>
                    <a:pt x="56" y="3474"/>
                    <a:pt x="334" y="517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7"/>
            <p:cNvSpPr/>
            <p:nvPr/>
          </p:nvSpPr>
          <p:spPr>
            <a:xfrm>
              <a:off x="4705025" y="3629350"/>
              <a:ext cx="39425" cy="165425"/>
            </a:xfrm>
            <a:custGeom>
              <a:avLst/>
              <a:gdLst/>
              <a:ahLst/>
              <a:cxnLst/>
              <a:rect l="l" t="t" r="r" b="b"/>
              <a:pathLst>
                <a:path w="1577" h="6617" extrusionOk="0">
                  <a:moveTo>
                    <a:pt x="616" y="1"/>
                  </a:moveTo>
                  <a:cubicBezTo>
                    <a:pt x="544" y="1"/>
                    <a:pt x="470" y="30"/>
                    <a:pt x="401" y="100"/>
                  </a:cubicBezTo>
                  <a:cubicBezTo>
                    <a:pt x="256" y="255"/>
                    <a:pt x="223" y="477"/>
                    <a:pt x="190" y="699"/>
                  </a:cubicBezTo>
                  <a:cubicBezTo>
                    <a:pt x="1" y="2453"/>
                    <a:pt x="79" y="4261"/>
                    <a:pt x="434" y="6015"/>
                  </a:cubicBezTo>
                  <a:cubicBezTo>
                    <a:pt x="456" y="6170"/>
                    <a:pt x="500" y="6326"/>
                    <a:pt x="600" y="6470"/>
                  </a:cubicBezTo>
                  <a:cubicBezTo>
                    <a:pt x="680" y="6575"/>
                    <a:pt x="759" y="6617"/>
                    <a:pt x="833" y="6617"/>
                  </a:cubicBezTo>
                  <a:cubicBezTo>
                    <a:pt x="1019" y="6617"/>
                    <a:pt x="1174" y="6354"/>
                    <a:pt x="1222" y="6148"/>
                  </a:cubicBezTo>
                  <a:cubicBezTo>
                    <a:pt x="1577" y="4694"/>
                    <a:pt x="1488" y="3174"/>
                    <a:pt x="1288" y="1698"/>
                  </a:cubicBezTo>
                  <a:cubicBezTo>
                    <a:pt x="1233" y="1243"/>
                    <a:pt x="1188" y="755"/>
                    <a:pt x="1011" y="322"/>
                  </a:cubicBezTo>
                  <a:cubicBezTo>
                    <a:pt x="941" y="159"/>
                    <a:pt x="784" y="1"/>
                    <a:pt x="61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7"/>
            <p:cNvSpPr/>
            <p:nvPr/>
          </p:nvSpPr>
          <p:spPr>
            <a:xfrm>
              <a:off x="4712250" y="3591575"/>
              <a:ext cx="19450" cy="28550"/>
            </a:xfrm>
            <a:custGeom>
              <a:avLst/>
              <a:gdLst/>
              <a:ahLst/>
              <a:cxnLst/>
              <a:rect l="l" t="t" r="r" b="b"/>
              <a:pathLst>
                <a:path w="778" h="1142" extrusionOk="0">
                  <a:moveTo>
                    <a:pt x="431" y="1"/>
                  </a:moveTo>
                  <a:cubicBezTo>
                    <a:pt x="424" y="1"/>
                    <a:pt x="418" y="1"/>
                    <a:pt x="411" y="2"/>
                  </a:cubicBezTo>
                  <a:cubicBezTo>
                    <a:pt x="211" y="24"/>
                    <a:pt x="112" y="212"/>
                    <a:pt x="67" y="379"/>
                  </a:cubicBezTo>
                  <a:cubicBezTo>
                    <a:pt x="45" y="445"/>
                    <a:pt x="34" y="512"/>
                    <a:pt x="23" y="601"/>
                  </a:cubicBezTo>
                  <a:cubicBezTo>
                    <a:pt x="1" y="823"/>
                    <a:pt x="56" y="1056"/>
                    <a:pt x="311" y="1134"/>
                  </a:cubicBezTo>
                  <a:cubicBezTo>
                    <a:pt x="336" y="1139"/>
                    <a:pt x="358" y="1142"/>
                    <a:pt x="380" y="1142"/>
                  </a:cubicBezTo>
                  <a:cubicBezTo>
                    <a:pt x="448" y="1142"/>
                    <a:pt x="505" y="1115"/>
                    <a:pt x="555" y="1056"/>
                  </a:cubicBezTo>
                  <a:cubicBezTo>
                    <a:pt x="766" y="856"/>
                    <a:pt x="777" y="512"/>
                    <a:pt x="722" y="257"/>
                  </a:cubicBezTo>
                  <a:cubicBezTo>
                    <a:pt x="690" y="109"/>
                    <a:pt x="568" y="1"/>
                    <a:pt x="43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7"/>
            <p:cNvSpPr/>
            <p:nvPr/>
          </p:nvSpPr>
          <p:spPr>
            <a:xfrm>
              <a:off x="4874825" y="3383700"/>
              <a:ext cx="59125" cy="159900"/>
            </a:xfrm>
            <a:custGeom>
              <a:avLst/>
              <a:gdLst/>
              <a:ahLst/>
              <a:cxnLst/>
              <a:rect l="l" t="t" r="r" b="b"/>
              <a:pathLst>
                <a:path w="2365" h="6396" extrusionOk="0">
                  <a:moveTo>
                    <a:pt x="1550" y="1"/>
                  </a:moveTo>
                  <a:cubicBezTo>
                    <a:pt x="1419" y="1"/>
                    <a:pt x="1291" y="15"/>
                    <a:pt x="1188" y="38"/>
                  </a:cubicBezTo>
                  <a:cubicBezTo>
                    <a:pt x="966" y="82"/>
                    <a:pt x="800" y="337"/>
                    <a:pt x="689" y="648"/>
                  </a:cubicBezTo>
                  <a:cubicBezTo>
                    <a:pt x="256" y="1824"/>
                    <a:pt x="68" y="3134"/>
                    <a:pt x="23" y="4388"/>
                  </a:cubicBezTo>
                  <a:cubicBezTo>
                    <a:pt x="1" y="4821"/>
                    <a:pt x="1" y="5254"/>
                    <a:pt x="34" y="5686"/>
                  </a:cubicBezTo>
                  <a:cubicBezTo>
                    <a:pt x="45" y="5808"/>
                    <a:pt x="12" y="6208"/>
                    <a:pt x="90" y="6319"/>
                  </a:cubicBezTo>
                  <a:cubicBezTo>
                    <a:pt x="122" y="6351"/>
                    <a:pt x="338" y="6396"/>
                    <a:pt x="456" y="6396"/>
                  </a:cubicBezTo>
                  <a:cubicBezTo>
                    <a:pt x="500" y="6396"/>
                    <a:pt x="531" y="6389"/>
                    <a:pt x="534" y="6374"/>
                  </a:cubicBezTo>
                  <a:cubicBezTo>
                    <a:pt x="855" y="5076"/>
                    <a:pt x="1200" y="3778"/>
                    <a:pt x="1599" y="2490"/>
                  </a:cubicBezTo>
                  <a:cubicBezTo>
                    <a:pt x="1799" y="1858"/>
                    <a:pt x="2043" y="1214"/>
                    <a:pt x="2232" y="581"/>
                  </a:cubicBezTo>
                  <a:cubicBezTo>
                    <a:pt x="2365" y="132"/>
                    <a:pt x="1942" y="1"/>
                    <a:pt x="1550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7"/>
            <p:cNvSpPr/>
            <p:nvPr/>
          </p:nvSpPr>
          <p:spPr>
            <a:xfrm>
              <a:off x="4810200" y="3509975"/>
              <a:ext cx="137625" cy="70925"/>
            </a:xfrm>
            <a:custGeom>
              <a:avLst/>
              <a:gdLst/>
              <a:ahLst/>
              <a:cxnLst/>
              <a:rect l="l" t="t" r="r" b="b"/>
              <a:pathLst>
                <a:path w="5505" h="2837" extrusionOk="0">
                  <a:moveTo>
                    <a:pt x="2854" y="1"/>
                  </a:moveTo>
                  <a:cubicBezTo>
                    <a:pt x="2450" y="1"/>
                    <a:pt x="2045" y="85"/>
                    <a:pt x="1676" y="247"/>
                  </a:cubicBezTo>
                  <a:cubicBezTo>
                    <a:pt x="1077" y="491"/>
                    <a:pt x="577" y="968"/>
                    <a:pt x="300" y="1634"/>
                  </a:cubicBezTo>
                  <a:cubicBezTo>
                    <a:pt x="0" y="2367"/>
                    <a:pt x="622" y="2589"/>
                    <a:pt x="1276" y="2711"/>
                  </a:cubicBezTo>
                  <a:cubicBezTo>
                    <a:pt x="1731" y="2793"/>
                    <a:pt x="2192" y="2836"/>
                    <a:pt x="2651" y="2836"/>
                  </a:cubicBezTo>
                  <a:cubicBezTo>
                    <a:pt x="3370" y="2836"/>
                    <a:pt x="4084" y="2730"/>
                    <a:pt x="4761" y="2500"/>
                  </a:cubicBezTo>
                  <a:cubicBezTo>
                    <a:pt x="5505" y="2256"/>
                    <a:pt x="5394" y="1601"/>
                    <a:pt x="5005" y="1057"/>
                  </a:cubicBezTo>
                  <a:cubicBezTo>
                    <a:pt x="4479" y="339"/>
                    <a:pt x="3667" y="1"/>
                    <a:pt x="285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7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3" name="Google Shape;733;p11"/>
          <p:cNvSpPr txBox="1">
            <a:spLocks noGrp="1"/>
          </p:cNvSpPr>
          <p:nvPr>
            <p:ph type="title" hasCustomPrompt="1"/>
          </p:nvPr>
        </p:nvSpPr>
        <p:spPr>
          <a:xfrm>
            <a:off x="1284000" y="1627075"/>
            <a:ext cx="6576000" cy="13272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7800">
                <a:solidFill>
                  <a:schemeClr val="accent4"/>
                </a:solidFill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2pPr>
            <a:lvl3pPr lvl="2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3pPr>
            <a:lvl4pPr lvl="3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4pPr>
            <a:lvl5pPr lvl="4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5pPr>
            <a:lvl6pPr lvl="5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6pPr>
            <a:lvl7pPr lvl="6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7pPr>
            <a:lvl8pPr lvl="7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8pPr>
            <a:lvl9pPr lvl="8" algn="ctr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9pPr>
          </a:lstStyle>
          <a:p>
            <a:r>
              <a:t>xx%</a:t>
            </a:r>
          </a:p>
        </p:txBody>
      </p:sp>
      <p:sp>
        <p:nvSpPr>
          <p:cNvPr id="734" name="Google Shape;734;p11"/>
          <p:cNvSpPr txBox="1">
            <a:spLocks noGrp="1"/>
          </p:cNvSpPr>
          <p:nvPr>
            <p:ph type="subTitle" idx="1"/>
          </p:nvPr>
        </p:nvSpPr>
        <p:spPr>
          <a:xfrm>
            <a:off x="1284000" y="2954275"/>
            <a:ext cx="6576000" cy="497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8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600"/>
              <a:buNone/>
              <a:defRPr sz="1600"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600"/>
              <a:buNone/>
              <a:defRPr sz="1600"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600"/>
              <a:buNone/>
              <a:defRPr sz="1600"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600"/>
              <a:buNone/>
              <a:defRPr sz="1600"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600"/>
              <a:buNone/>
              <a:defRPr sz="1600"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600"/>
              <a:buNone/>
              <a:defRPr sz="1600"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600"/>
              <a:buNone/>
              <a:defRPr sz="1600"/>
            </a:lvl9pPr>
          </a:lstStyle>
          <a:p>
            <a:endParaRPr/>
          </a:p>
        </p:txBody>
      </p:sp>
      <p:sp>
        <p:nvSpPr>
          <p:cNvPr id="735" name="Google Shape;735;p11"/>
          <p:cNvSpPr/>
          <p:nvPr/>
        </p:nvSpPr>
        <p:spPr>
          <a:xfrm>
            <a:off x="-1163225" y="4179452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736" name="Google Shape;736;p11"/>
          <p:cNvSpPr/>
          <p:nvPr/>
        </p:nvSpPr>
        <p:spPr>
          <a:xfrm flipH="1">
            <a:off x="7402475" y="-47875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737" name="Google Shape;737;p11"/>
          <p:cNvGrpSpPr/>
          <p:nvPr/>
        </p:nvGrpSpPr>
        <p:grpSpPr>
          <a:xfrm>
            <a:off x="-917078" y="2356921"/>
            <a:ext cx="7448791" cy="3205471"/>
            <a:chOff x="-917078" y="2356921"/>
            <a:chExt cx="7448791" cy="3205471"/>
          </a:xfrm>
        </p:grpSpPr>
        <p:grpSp>
          <p:nvGrpSpPr>
            <p:cNvPr id="738" name="Google Shape;738;p11"/>
            <p:cNvGrpSpPr/>
            <p:nvPr/>
          </p:nvGrpSpPr>
          <p:grpSpPr>
            <a:xfrm rot="2873761">
              <a:off x="-525091" y="2579410"/>
              <a:ext cx="1331775" cy="1648170"/>
              <a:chOff x="3961475" y="3551375"/>
              <a:chExt cx="373750" cy="462525"/>
            </a:xfrm>
          </p:grpSpPr>
          <p:sp>
            <p:nvSpPr>
              <p:cNvPr id="739" name="Google Shape;739;p11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0" name="Google Shape;740;p11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1" name="Google Shape;741;p11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2" name="Google Shape;742;p11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3" name="Google Shape;743;p11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4" name="Google Shape;744;p11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745" name="Google Shape;745;p11"/>
            <p:cNvGrpSpPr/>
            <p:nvPr/>
          </p:nvGrpSpPr>
          <p:grpSpPr>
            <a:xfrm rot="-2700000">
              <a:off x="5398304" y="4367982"/>
              <a:ext cx="903212" cy="1025217"/>
              <a:chOff x="3932350" y="2919350"/>
              <a:chExt cx="324625" cy="368475"/>
            </a:xfrm>
          </p:grpSpPr>
          <p:sp>
            <p:nvSpPr>
              <p:cNvPr id="746" name="Google Shape;746;p11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7" name="Google Shape;747;p11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8" name="Google Shape;748;p11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49" name="Google Shape;749;p11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750" name="Google Shape;750;p11"/>
          <p:cNvGrpSpPr/>
          <p:nvPr/>
        </p:nvGrpSpPr>
        <p:grpSpPr>
          <a:xfrm>
            <a:off x="0" y="599000"/>
            <a:ext cx="9373808" cy="2644435"/>
            <a:chOff x="0" y="599000"/>
            <a:chExt cx="9373808" cy="2644435"/>
          </a:xfrm>
        </p:grpSpPr>
        <p:grpSp>
          <p:nvGrpSpPr>
            <p:cNvPr id="751" name="Google Shape;751;p11"/>
            <p:cNvGrpSpPr/>
            <p:nvPr/>
          </p:nvGrpSpPr>
          <p:grpSpPr>
            <a:xfrm>
              <a:off x="8607228" y="2401597"/>
              <a:ext cx="766581" cy="841838"/>
              <a:chOff x="7946500" y="4129225"/>
              <a:chExt cx="1050974" cy="1154151"/>
            </a:xfrm>
          </p:grpSpPr>
          <p:sp>
            <p:nvSpPr>
              <p:cNvPr id="752" name="Google Shape;752;p11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3" name="Google Shape;753;p11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4" name="Google Shape;754;p11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5" name="Google Shape;755;p11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6" name="Google Shape;756;p11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7" name="Google Shape;757;p11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58" name="Google Shape;758;p11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759" name="Google Shape;759;p11"/>
            <p:cNvGrpSpPr/>
            <p:nvPr/>
          </p:nvGrpSpPr>
          <p:grpSpPr>
            <a:xfrm>
              <a:off x="0" y="599000"/>
              <a:ext cx="1050974" cy="1154151"/>
              <a:chOff x="7946500" y="4129225"/>
              <a:chExt cx="1050974" cy="1154151"/>
            </a:xfrm>
          </p:grpSpPr>
          <p:sp>
            <p:nvSpPr>
              <p:cNvPr id="760" name="Google Shape;760;p11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1" name="Google Shape;761;p11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2" name="Google Shape;762;p11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3" name="Google Shape;763;p11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4" name="Google Shape;764;p11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5" name="Google Shape;765;p11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766" name="Google Shape;766;p11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767" name="Google Shape;767;p11"/>
          <p:cNvGrpSpPr/>
          <p:nvPr/>
        </p:nvGrpSpPr>
        <p:grpSpPr>
          <a:xfrm>
            <a:off x="1463835" y="-114953"/>
            <a:ext cx="1331750" cy="953317"/>
            <a:chOff x="4661950" y="2869625"/>
            <a:chExt cx="517325" cy="360900"/>
          </a:xfrm>
        </p:grpSpPr>
        <p:sp>
          <p:nvSpPr>
            <p:cNvPr id="768" name="Google Shape;768;p11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9" name="Google Shape;769;p11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0" name="Google Shape;770;p11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1" name="Google Shape;771;p11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2" name="Google Shape;772;p11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3" name="Google Shape;773;p11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4" name="Google Shape;774;p11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5" name="Google Shape;775;p11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6" name="Google Shape;776;p11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7" name="Google Shape;777;p11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8" name="Google Shape;778;p11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9" name="Google Shape;779;p11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0" name="Google Shape;780;p11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1" name="Google Shape;781;p11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2" name="Google Shape;782;p11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3" name="Google Shape;783;p11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4" name="Google Shape;784;p11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5" name="Google Shape;785;p11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6" name="Google Shape;786;p11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7" name="Google Shape;787;p11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8" name="Google Shape;788;p11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9" name="Google Shape;789;p11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0" name="Google Shape;790;p11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1" name="Google Shape;791;p11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2" name="Google Shape;792;p11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3" name="Google Shape;793;p11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4" name="Google Shape;794;p11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5" name="Google Shape;795;p11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6" name="Google Shape;796;p11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7" name="Google Shape;797;p11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8" name="Google Shape;798;p11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9" name="Google Shape;799;p11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0" name="Google Shape;800;p11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1" name="Google Shape;801;p11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2" name="Google Shape;802;p11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3" name="Google Shape;803;p11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4" name="Google Shape;804;p11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5" name="Google Shape;805;p11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6" name="Google Shape;806;p11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7" name="Google Shape;807;p11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8" name="Google Shape;808;p11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9" name="Google Shape;809;p11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0" name="Google Shape;810;p11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1" name="Google Shape;811;p11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2" name="Google Shape;812;p11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3" name="Google Shape;813;p11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814" name="Google Shape;814;p11"/>
          <p:cNvGrpSpPr/>
          <p:nvPr/>
        </p:nvGrpSpPr>
        <p:grpSpPr>
          <a:xfrm>
            <a:off x="1198685" y="4300380"/>
            <a:ext cx="2293973" cy="1363632"/>
            <a:chOff x="5427525" y="2698500"/>
            <a:chExt cx="1037950" cy="617000"/>
          </a:xfrm>
        </p:grpSpPr>
        <p:sp>
          <p:nvSpPr>
            <p:cNvPr id="815" name="Google Shape;815;p11"/>
            <p:cNvSpPr/>
            <p:nvPr/>
          </p:nvSpPr>
          <p:spPr>
            <a:xfrm>
              <a:off x="5427525" y="2698500"/>
              <a:ext cx="1037950" cy="617000"/>
            </a:xfrm>
            <a:custGeom>
              <a:avLst/>
              <a:gdLst/>
              <a:ahLst/>
              <a:cxnLst/>
              <a:rect l="l" t="t" r="r" b="b"/>
              <a:pathLst>
                <a:path w="41518" h="24680" extrusionOk="0">
                  <a:moveTo>
                    <a:pt x="1964" y="0"/>
                  </a:moveTo>
                  <a:cubicBezTo>
                    <a:pt x="0" y="6415"/>
                    <a:pt x="3119" y="13229"/>
                    <a:pt x="8068" y="17968"/>
                  </a:cubicBezTo>
                  <a:cubicBezTo>
                    <a:pt x="12175" y="21905"/>
                    <a:pt x="17890" y="24680"/>
                    <a:pt x="23626" y="24680"/>
                  </a:cubicBezTo>
                  <a:cubicBezTo>
                    <a:pt x="25409" y="24680"/>
                    <a:pt x="27193" y="24412"/>
                    <a:pt x="28932" y="23828"/>
                  </a:cubicBezTo>
                  <a:cubicBezTo>
                    <a:pt x="34248" y="22019"/>
                    <a:pt x="38865" y="17513"/>
                    <a:pt x="41517" y="13695"/>
                  </a:cubicBezTo>
                  <a:cubicBezTo>
                    <a:pt x="33782" y="11398"/>
                    <a:pt x="4018" y="711"/>
                    <a:pt x="19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6" name="Google Shape;816;p11"/>
            <p:cNvSpPr/>
            <p:nvPr/>
          </p:nvSpPr>
          <p:spPr>
            <a:xfrm>
              <a:off x="5473300" y="2712925"/>
              <a:ext cx="941125" cy="557775"/>
            </a:xfrm>
            <a:custGeom>
              <a:avLst/>
              <a:gdLst/>
              <a:ahLst/>
              <a:cxnLst/>
              <a:rect l="l" t="t" r="r" b="b"/>
              <a:pathLst>
                <a:path w="37645" h="22311" extrusionOk="0">
                  <a:moveTo>
                    <a:pt x="1743" y="0"/>
                  </a:moveTo>
                  <a:lnTo>
                    <a:pt x="1743" y="0"/>
                  </a:lnTo>
                  <a:cubicBezTo>
                    <a:pt x="0" y="5794"/>
                    <a:pt x="2841" y="11953"/>
                    <a:pt x="7314" y="16226"/>
                  </a:cubicBezTo>
                  <a:cubicBezTo>
                    <a:pt x="11031" y="19791"/>
                    <a:pt x="16210" y="22310"/>
                    <a:pt x="21414" y="22310"/>
                  </a:cubicBezTo>
                  <a:cubicBezTo>
                    <a:pt x="23014" y="22310"/>
                    <a:pt x="24617" y="22072"/>
                    <a:pt x="26180" y="21553"/>
                  </a:cubicBezTo>
                  <a:cubicBezTo>
                    <a:pt x="31008" y="19943"/>
                    <a:pt x="35225" y="15882"/>
                    <a:pt x="37644" y="12430"/>
                  </a:cubicBezTo>
                  <a:cubicBezTo>
                    <a:pt x="30597" y="10333"/>
                    <a:pt x="3618" y="633"/>
                    <a:pt x="1743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7" name="Google Shape;817;p11"/>
            <p:cNvSpPr/>
            <p:nvPr/>
          </p:nvSpPr>
          <p:spPr>
            <a:xfrm>
              <a:off x="5522400" y="2728450"/>
              <a:ext cx="864825" cy="511450"/>
            </a:xfrm>
            <a:custGeom>
              <a:avLst/>
              <a:gdLst/>
              <a:ahLst/>
              <a:cxnLst/>
              <a:rect l="l" t="t" r="r" b="b"/>
              <a:pathLst>
                <a:path w="34593" h="20458" extrusionOk="0">
                  <a:moveTo>
                    <a:pt x="1576" y="1"/>
                  </a:moveTo>
                  <a:cubicBezTo>
                    <a:pt x="1" y="5328"/>
                    <a:pt x="2631" y="10977"/>
                    <a:pt x="6715" y="14883"/>
                  </a:cubicBezTo>
                  <a:cubicBezTo>
                    <a:pt x="10143" y="18150"/>
                    <a:pt x="14895" y="20458"/>
                    <a:pt x="19671" y="20458"/>
                  </a:cubicBezTo>
                  <a:cubicBezTo>
                    <a:pt x="21126" y="20458"/>
                    <a:pt x="22583" y="20244"/>
                    <a:pt x="24005" y="19777"/>
                  </a:cubicBezTo>
                  <a:cubicBezTo>
                    <a:pt x="28445" y="18313"/>
                    <a:pt x="32340" y="14595"/>
                    <a:pt x="34593" y="11421"/>
                  </a:cubicBezTo>
                  <a:cubicBezTo>
                    <a:pt x="28101" y="9490"/>
                    <a:pt x="3297" y="589"/>
                    <a:pt x="1576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8" name="Google Shape;818;p11"/>
            <p:cNvSpPr/>
            <p:nvPr/>
          </p:nvSpPr>
          <p:spPr>
            <a:xfrm>
              <a:off x="5796800" y="3009625"/>
              <a:ext cx="20825" cy="30750"/>
            </a:xfrm>
            <a:custGeom>
              <a:avLst/>
              <a:gdLst/>
              <a:ahLst/>
              <a:cxnLst/>
              <a:rect l="l" t="t" r="r" b="b"/>
              <a:pathLst>
                <a:path w="833" h="1230" extrusionOk="0">
                  <a:moveTo>
                    <a:pt x="631" y="0"/>
                  </a:moveTo>
                  <a:cubicBezTo>
                    <a:pt x="617" y="0"/>
                    <a:pt x="603" y="2"/>
                    <a:pt x="589" y="7"/>
                  </a:cubicBezTo>
                  <a:cubicBezTo>
                    <a:pt x="533" y="18"/>
                    <a:pt x="455" y="52"/>
                    <a:pt x="422" y="85"/>
                  </a:cubicBezTo>
                  <a:cubicBezTo>
                    <a:pt x="378" y="129"/>
                    <a:pt x="344" y="174"/>
                    <a:pt x="322" y="207"/>
                  </a:cubicBezTo>
                  <a:cubicBezTo>
                    <a:pt x="333" y="196"/>
                    <a:pt x="344" y="174"/>
                    <a:pt x="367" y="163"/>
                  </a:cubicBezTo>
                  <a:lnTo>
                    <a:pt x="367" y="163"/>
                  </a:lnTo>
                  <a:cubicBezTo>
                    <a:pt x="322" y="207"/>
                    <a:pt x="289" y="251"/>
                    <a:pt x="267" y="307"/>
                  </a:cubicBezTo>
                  <a:cubicBezTo>
                    <a:pt x="256" y="351"/>
                    <a:pt x="222" y="385"/>
                    <a:pt x="211" y="418"/>
                  </a:cubicBezTo>
                  <a:cubicBezTo>
                    <a:pt x="167" y="496"/>
                    <a:pt x="134" y="562"/>
                    <a:pt x="100" y="640"/>
                  </a:cubicBezTo>
                  <a:cubicBezTo>
                    <a:pt x="89" y="662"/>
                    <a:pt x="67" y="684"/>
                    <a:pt x="67" y="695"/>
                  </a:cubicBezTo>
                  <a:cubicBezTo>
                    <a:pt x="23" y="773"/>
                    <a:pt x="23" y="806"/>
                    <a:pt x="12" y="884"/>
                  </a:cubicBezTo>
                  <a:cubicBezTo>
                    <a:pt x="12" y="917"/>
                    <a:pt x="0" y="951"/>
                    <a:pt x="0" y="995"/>
                  </a:cubicBezTo>
                  <a:cubicBezTo>
                    <a:pt x="0" y="1106"/>
                    <a:pt x="67" y="1195"/>
                    <a:pt x="189" y="1228"/>
                  </a:cubicBezTo>
                  <a:cubicBezTo>
                    <a:pt x="200" y="1229"/>
                    <a:pt x="210" y="1230"/>
                    <a:pt x="220" y="1230"/>
                  </a:cubicBezTo>
                  <a:cubicBezTo>
                    <a:pt x="306" y="1230"/>
                    <a:pt x="375" y="1191"/>
                    <a:pt x="444" y="1161"/>
                  </a:cubicBezTo>
                  <a:cubicBezTo>
                    <a:pt x="511" y="1073"/>
                    <a:pt x="589" y="1028"/>
                    <a:pt x="622" y="962"/>
                  </a:cubicBezTo>
                  <a:cubicBezTo>
                    <a:pt x="655" y="917"/>
                    <a:pt x="666" y="884"/>
                    <a:pt x="677" y="851"/>
                  </a:cubicBezTo>
                  <a:cubicBezTo>
                    <a:pt x="722" y="751"/>
                    <a:pt x="766" y="662"/>
                    <a:pt x="788" y="562"/>
                  </a:cubicBezTo>
                  <a:cubicBezTo>
                    <a:pt x="822" y="462"/>
                    <a:pt x="833" y="362"/>
                    <a:pt x="822" y="263"/>
                  </a:cubicBezTo>
                  <a:lnTo>
                    <a:pt x="822" y="207"/>
                  </a:lnTo>
                  <a:cubicBezTo>
                    <a:pt x="811" y="140"/>
                    <a:pt x="788" y="96"/>
                    <a:pt x="755" y="63"/>
                  </a:cubicBezTo>
                  <a:cubicBezTo>
                    <a:pt x="720" y="28"/>
                    <a:pt x="679" y="0"/>
                    <a:pt x="63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9" name="Google Shape;819;p11"/>
            <p:cNvSpPr/>
            <p:nvPr/>
          </p:nvSpPr>
          <p:spPr>
            <a:xfrm>
              <a:off x="5960775" y="3079725"/>
              <a:ext cx="15275" cy="29825"/>
            </a:xfrm>
            <a:custGeom>
              <a:avLst/>
              <a:gdLst/>
              <a:ahLst/>
              <a:cxnLst/>
              <a:rect l="l" t="t" r="r" b="b"/>
              <a:pathLst>
                <a:path w="611" h="1193" extrusionOk="0">
                  <a:moveTo>
                    <a:pt x="387" y="0"/>
                  </a:moveTo>
                  <a:cubicBezTo>
                    <a:pt x="363" y="0"/>
                    <a:pt x="341" y="10"/>
                    <a:pt x="322" y="33"/>
                  </a:cubicBezTo>
                  <a:cubicBezTo>
                    <a:pt x="267" y="100"/>
                    <a:pt x="189" y="189"/>
                    <a:pt x="167" y="277"/>
                  </a:cubicBezTo>
                  <a:lnTo>
                    <a:pt x="133" y="533"/>
                  </a:lnTo>
                  <a:cubicBezTo>
                    <a:pt x="111" y="577"/>
                    <a:pt x="100" y="610"/>
                    <a:pt x="100" y="644"/>
                  </a:cubicBezTo>
                  <a:cubicBezTo>
                    <a:pt x="100" y="655"/>
                    <a:pt x="89" y="688"/>
                    <a:pt x="89" y="699"/>
                  </a:cubicBezTo>
                  <a:lnTo>
                    <a:pt x="89" y="710"/>
                  </a:lnTo>
                  <a:cubicBezTo>
                    <a:pt x="56" y="766"/>
                    <a:pt x="56" y="821"/>
                    <a:pt x="45" y="877"/>
                  </a:cubicBezTo>
                  <a:cubicBezTo>
                    <a:pt x="34" y="932"/>
                    <a:pt x="0" y="999"/>
                    <a:pt x="34" y="1076"/>
                  </a:cubicBezTo>
                  <a:cubicBezTo>
                    <a:pt x="52" y="1142"/>
                    <a:pt x="127" y="1192"/>
                    <a:pt x="211" y="1192"/>
                  </a:cubicBezTo>
                  <a:cubicBezTo>
                    <a:pt x="225" y="1192"/>
                    <a:pt x="240" y="1191"/>
                    <a:pt x="256" y="1187"/>
                  </a:cubicBezTo>
                  <a:cubicBezTo>
                    <a:pt x="300" y="1165"/>
                    <a:pt x="333" y="1110"/>
                    <a:pt x="378" y="1054"/>
                  </a:cubicBezTo>
                  <a:cubicBezTo>
                    <a:pt x="422" y="999"/>
                    <a:pt x="466" y="965"/>
                    <a:pt x="478" y="888"/>
                  </a:cubicBezTo>
                  <a:cubicBezTo>
                    <a:pt x="500" y="799"/>
                    <a:pt x="533" y="710"/>
                    <a:pt x="555" y="610"/>
                  </a:cubicBezTo>
                  <a:cubicBezTo>
                    <a:pt x="589" y="522"/>
                    <a:pt x="589" y="422"/>
                    <a:pt x="600" y="322"/>
                  </a:cubicBezTo>
                  <a:cubicBezTo>
                    <a:pt x="611" y="211"/>
                    <a:pt x="544" y="133"/>
                    <a:pt x="478" y="44"/>
                  </a:cubicBezTo>
                  <a:cubicBezTo>
                    <a:pt x="452" y="19"/>
                    <a:pt x="419" y="0"/>
                    <a:pt x="38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0" name="Google Shape;820;p11"/>
            <p:cNvSpPr/>
            <p:nvPr/>
          </p:nvSpPr>
          <p:spPr>
            <a:xfrm>
              <a:off x="6100050" y="3092150"/>
              <a:ext cx="17225" cy="24775"/>
            </a:xfrm>
            <a:custGeom>
              <a:avLst/>
              <a:gdLst/>
              <a:ahLst/>
              <a:cxnLst/>
              <a:rect l="l" t="t" r="r" b="b"/>
              <a:pathLst>
                <a:path w="689" h="991" extrusionOk="0">
                  <a:moveTo>
                    <a:pt x="529" y="0"/>
                  </a:moveTo>
                  <a:cubicBezTo>
                    <a:pt x="502" y="0"/>
                    <a:pt x="475" y="12"/>
                    <a:pt x="455" y="36"/>
                  </a:cubicBezTo>
                  <a:lnTo>
                    <a:pt x="422" y="58"/>
                  </a:lnTo>
                  <a:cubicBezTo>
                    <a:pt x="400" y="80"/>
                    <a:pt x="389" y="91"/>
                    <a:pt x="356" y="102"/>
                  </a:cubicBezTo>
                  <a:lnTo>
                    <a:pt x="311" y="147"/>
                  </a:lnTo>
                  <a:cubicBezTo>
                    <a:pt x="278" y="191"/>
                    <a:pt x="245" y="224"/>
                    <a:pt x="222" y="280"/>
                  </a:cubicBezTo>
                  <a:cubicBezTo>
                    <a:pt x="234" y="269"/>
                    <a:pt x="245" y="246"/>
                    <a:pt x="256" y="224"/>
                  </a:cubicBezTo>
                  <a:lnTo>
                    <a:pt x="256" y="224"/>
                  </a:lnTo>
                  <a:cubicBezTo>
                    <a:pt x="245" y="258"/>
                    <a:pt x="234" y="269"/>
                    <a:pt x="222" y="302"/>
                  </a:cubicBezTo>
                  <a:cubicBezTo>
                    <a:pt x="200" y="324"/>
                    <a:pt x="200" y="357"/>
                    <a:pt x="189" y="380"/>
                  </a:cubicBezTo>
                  <a:lnTo>
                    <a:pt x="189" y="391"/>
                  </a:lnTo>
                  <a:cubicBezTo>
                    <a:pt x="134" y="557"/>
                    <a:pt x="0" y="835"/>
                    <a:pt x="178" y="946"/>
                  </a:cubicBezTo>
                  <a:cubicBezTo>
                    <a:pt x="199" y="977"/>
                    <a:pt x="230" y="989"/>
                    <a:pt x="281" y="990"/>
                  </a:cubicBezTo>
                  <a:lnTo>
                    <a:pt x="281" y="990"/>
                  </a:lnTo>
                  <a:cubicBezTo>
                    <a:pt x="316" y="990"/>
                    <a:pt x="349" y="988"/>
                    <a:pt x="367" y="979"/>
                  </a:cubicBezTo>
                  <a:cubicBezTo>
                    <a:pt x="444" y="968"/>
                    <a:pt x="478" y="912"/>
                    <a:pt x="522" y="857"/>
                  </a:cubicBezTo>
                  <a:cubicBezTo>
                    <a:pt x="533" y="824"/>
                    <a:pt x="566" y="779"/>
                    <a:pt x="578" y="757"/>
                  </a:cubicBezTo>
                  <a:cubicBezTo>
                    <a:pt x="611" y="713"/>
                    <a:pt x="622" y="657"/>
                    <a:pt x="633" y="602"/>
                  </a:cubicBezTo>
                  <a:cubicBezTo>
                    <a:pt x="644" y="557"/>
                    <a:pt x="666" y="535"/>
                    <a:pt x="666" y="491"/>
                  </a:cubicBezTo>
                  <a:cubicBezTo>
                    <a:pt x="677" y="435"/>
                    <a:pt x="689" y="391"/>
                    <a:pt x="689" y="335"/>
                  </a:cubicBezTo>
                  <a:cubicBezTo>
                    <a:pt x="689" y="302"/>
                    <a:pt x="677" y="246"/>
                    <a:pt x="677" y="202"/>
                  </a:cubicBezTo>
                  <a:cubicBezTo>
                    <a:pt x="677" y="191"/>
                    <a:pt x="677" y="169"/>
                    <a:pt x="666" y="158"/>
                  </a:cubicBezTo>
                  <a:cubicBezTo>
                    <a:pt x="644" y="136"/>
                    <a:pt x="644" y="113"/>
                    <a:pt x="622" y="102"/>
                  </a:cubicBezTo>
                  <a:cubicBezTo>
                    <a:pt x="622" y="91"/>
                    <a:pt x="622" y="80"/>
                    <a:pt x="611" y="58"/>
                  </a:cubicBezTo>
                  <a:cubicBezTo>
                    <a:pt x="598" y="20"/>
                    <a:pt x="564" y="0"/>
                    <a:pt x="529" y="0"/>
                  </a:cubicBezTo>
                  <a:close/>
                  <a:moveTo>
                    <a:pt x="281" y="990"/>
                  </a:moveTo>
                  <a:cubicBezTo>
                    <a:pt x="273" y="990"/>
                    <a:pt x="264" y="990"/>
                    <a:pt x="256" y="990"/>
                  </a:cubicBezTo>
                  <a:lnTo>
                    <a:pt x="289" y="990"/>
                  </a:lnTo>
                  <a:cubicBezTo>
                    <a:pt x="286" y="990"/>
                    <a:pt x="284" y="990"/>
                    <a:pt x="281" y="99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1" name="Google Shape;821;p11"/>
            <p:cNvSpPr/>
            <p:nvPr/>
          </p:nvSpPr>
          <p:spPr>
            <a:xfrm>
              <a:off x="6200775" y="3068700"/>
              <a:ext cx="15275" cy="31850"/>
            </a:xfrm>
            <a:custGeom>
              <a:avLst/>
              <a:gdLst/>
              <a:ahLst/>
              <a:cxnLst/>
              <a:rect l="l" t="t" r="r" b="b"/>
              <a:pathLst>
                <a:path w="611" h="1274" extrusionOk="0">
                  <a:moveTo>
                    <a:pt x="415" y="0"/>
                  </a:moveTo>
                  <a:cubicBezTo>
                    <a:pt x="390" y="0"/>
                    <a:pt x="362" y="7"/>
                    <a:pt x="333" y="19"/>
                  </a:cubicBezTo>
                  <a:cubicBezTo>
                    <a:pt x="277" y="41"/>
                    <a:pt x="244" y="86"/>
                    <a:pt x="200" y="141"/>
                  </a:cubicBezTo>
                  <a:cubicBezTo>
                    <a:pt x="167" y="186"/>
                    <a:pt x="155" y="219"/>
                    <a:pt x="144" y="263"/>
                  </a:cubicBezTo>
                  <a:cubicBezTo>
                    <a:pt x="100" y="363"/>
                    <a:pt x="78" y="452"/>
                    <a:pt x="56" y="563"/>
                  </a:cubicBezTo>
                  <a:cubicBezTo>
                    <a:pt x="44" y="607"/>
                    <a:pt x="44" y="652"/>
                    <a:pt x="33" y="696"/>
                  </a:cubicBezTo>
                  <a:cubicBezTo>
                    <a:pt x="22" y="752"/>
                    <a:pt x="0" y="818"/>
                    <a:pt x="0" y="874"/>
                  </a:cubicBezTo>
                  <a:cubicBezTo>
                    <a:pt x="0" y="929"/>
                    <a:pt x="33" y="985"/>
                    <a:pt x="33" y="1040"/>
                  </a:cubicBezTo>
                  <a:cubicBezTo>
                    <a:pt x="44" y="1085"/>
                    <a:pt x="44" y="1118"/>
                    <a:pt x="56" y="1162"/>
                  </a:cubicBezTo>
                  <a:cubicBezTo>
                    <a:pt x="78" y="1229"/>
                    <a:pt x="144" y="1273"/>
                    <a:pt x="211" y="1273"/>
                  </a:cubicBezTo>
                  <a:cubicBezTo>
                    <a:pt x="277" y="1273"/>
                    <a:pt x="333" y="1229"/>
                    <a:pt x="377" y="1173"/>
                  </a:cubicBezTo>
                  <a:cubicBezTo>
                    <a:pt x="411" y="1129"/>
                    <a:pt x="477" y="1040"/>
                    <a:pt x="499" y="963"/>
                  </a:cubicBezTo>
                  <a:cubicBezTo>
                    <a:pt x="544" y="863"/>
                    <a:pt x="544" y="752"/>
                    <a:pt x="577" y="652"/>
                  </a:cubicBezTo>
                  <a:cubicBezTo>
                    <a:pt x="588" y="552"/>
                    <a:pt x="610" y="463"/>
                    <a:pt x="599" y="352"/>
                  </a:cubicBezTo>
                  <a:cubicBezTo>
                    <a:pt x="599" y="308"/>
                    <a:pt x="599" y="263"/>
                    <a:pt x="588" y="208"/>
                  </a:cubicBezTo>
                  <a:cubicBezTo>
                    <a:pt x="577" y="141"/>
                    <a:pt x="555" y="97"/>
                    <a:pt x="522" y="52"/>
                  </a:cubicBezTo>
                  <a:cubicBezTo>
                    <a:pt x="494" y="18"/>
                    <a:pt x="457" y="0"/>
                    <a:pt x="41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2" name="Google Shape;822;p11"/>
            <p:cNvSpPr/>
            <p:nvPr/>
          </p:nvSpPr>
          <p:spPr>
            <a:xfrm>
              <a:off x="5900275" y="2959000"/>
              <a:ext cx="26400" cy="31150"/>
            </a:xfrm>
            <a:custGeom>
              <a:avLst/>
              <a:gdLst/>
              <a:ahLst/>
              <a:cxnLst/>
              <a:rect l="l" t="t" r="r" b="b"/>
              <a:pathLst>
                <a:path w="1056" h="1246" extrusionOk="0">
                  <a:moveTo>
                    <a:pt x="811" y="0"/>
                  </a:moveTo>
                  <a:cubicBezTo>
                    <a:pt x="804" y="0"/>
                    <a:pt x="796" y="1"/>
                    <a:pt x="789" y="1"/>
                  </a:cubicBezTo>
                  <a:cubicBezTo>
                    <a:pt x="578" y="24"/>
                    <a:pt x="423" y="223"/>
                    <a:pt x="301" y="356"/>
                  </a:cubicBezTo>
                  <a:cubicBezTo>
                    <a:pt x="234" y="423"/>
                    <a:pt x="179" y="523"/>
                    <a:pt x="123" y="601"/>
                  </a:cubicBezTo>
                  <a:cubicBezTo>
                    <a:pt x="90" y="645"/>
                    <a:pt x="79" y="667"/>
                    <a:pt x="68" y="712"/>
                  </a:cubicBezTo>
                  <a:cubicBezTo>
                    <a:pt x="56" y="745"/>
                    <a:pt x="34" y="778"/>
                    <a:pt x="23" y="823"/>
                  </a:cubicBezTo>
                  <a:cubicBezTo>
                    <a:pt x="12" y="867"/>
                    <a:pt x="23" y="911"/>
                    <a:pt x="23" y="945"/>
                  </a:cubicBezTo>
                  <a:cubicBezTo>
                    <a:pt x="12" y="1000"/>
                    <a:pt x="1" y="1078"/>
                    <a:pt x="12" y="1133"/>
                  </a:cubicBezTo>
                  <a:cubicBezTo>
                    <a:pt x="22" y="1194"/>
                    <a:pt x="97" y="1246"/>
                    <a:pt x="169" y="1246"/>
                  </a:cubicBezTo>
                  <a:cubicBezTo>
                    <a:pt x="176" y="1246"/>
                    <a:pt x="183" y="1245"/>
                    <a:pt x="190" y="1244"/>
                  </a:cubicBezTo>
                  <a:cubicBezTo>
                    <a:pt x="278" y="1222"/>
                    <a:pt x="334" y="1189"/>
                    <a:pt x="389" y="1144"/>
                  </a:cubicBezTo>
                  <a:cubicBezTo>
                    <a:pt x="400" y="1146"/>
                    <a:pt x="411" y="1147"/>
                    <a:pt x="422" y="1147"/>
                  </a:cubicBezTo>
                  <a:cubicBezTo>
                    <a:pt x="474" y="1147"/>
                    <a:pt x="521" y="1124"/>
                    <a:pt x="567" y="1078"/>
                  </a:cubicBezTo>
                  <a:cubicBezTo>
                    <a:pt x="589" y="1045"/>
                    <a:pt x="622" y="1022"/>
                    <a:pt x="645" y="978"/>
                  </a:cubicBezTo>
                  <a:cubicBezTo>
                    <a:pt x="722" y="889"/>
                    <a:pt x="800" y="811"/>
                    <a:pt x="844" y="712"/>
                  </a:cubicBezTo>
                  <a:cubicBezTo>
                    <a:pt x="889" y="645"/>
                    <a:pt x="911" y="578"/>
                    <a:pt x="955" y="490"/>
                  </a:cubicBezTo>
                  <a:cubicBezTo>
                    <a:pt x="1000" y="390"/>
                    <a:pt x="1055" y="257"/>
                    <a:pt x="1011" y="146"/>
                  </a:cubicBezTo>
                  <a:cubicBezTo>
                    <a:pt x="980" y="63"/>
                    <a:pt x="902" y="0"/>
                    <a:pt x="8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3" name="Google Shape;823;p11"/>
            <p:cNvSpPr/>
            <p:nvPr/>
          </p:nvSpPr>
          <p:spPr>
            <a:xfrm>
              <a:off x="5661125" y="2864200"/>
              <a:ext cx="23050" cy="22050"/>
            </a:xfrm>
            <a:custGeom>
              <a:avLst/>
              <a:gdLst/>
              <a:ahLst/>
              <a:cxnLst/>
              <a:rect l="l" t="t" r="r" b="b"/>
              <a:pathLst>
                <a:path w="922" h="882" extrusionOk="0">
                  <a:moveTo>
                    <a:pt x="658" y="1"/>
                  </a:moveTo>
                  <a:cubicBezTo>
                    <a:pt x="611" y="1"/>
                    <a:pt x="561" y="15"/>
                    <a:pt x="511" y="42"/>
                  </a:cubicBezTo>
                  <a:cubicBezTo>
                    <a:pt x="500" y="42"/>
                    <a:pt x="489" y="53"/>
                    <a:pt x="478" y="53"/>
                  </a:cubicBezTo>
                  <a:cubicBezTo>
                    <a:pt x="433" y="64"/>
                    <a:pt x="389" y="76"/>
                    <a:pt x="345" y="109"/>
                  </a:cubicBezTo>
                  <a:cubicBezTo>
                    <a:pt x="322" y="131"/>
                    <a:pt x="289" y="153"/>
                    <a:pt x="267" y="175"/>
                  </a:cubicBezTo>
                  <a:cubicBezTo>
                    <a:pt x="211" y="231"/>
                    <a:pt x="156" y="286"/>
                    <a:pt x="123" y="342"/>
                  </a:cubicBezTo>
                  <a:cubicBezTo>
                    <a:pt x="112" y="386"/>
                    <a:pt x="89" y="431"/>
                    <a:pt x="67" y="464"/>
                  </a:cubicBezTo>
                  <a:cubicBezTo>
                    <a:pt x="56" y="486"/>
                    <a:pt x="56" y="508"/>
                    <a:pt x="45" y="519"/>
                  </a:cubicBezTo>
                  <a:lnTo>
                    <a:pt x="1" y="653"/>
                  </a:lnTo>
                  <a:cubicBezTo>
                    <a:pt x="1" y="686"/>
                    <a:pt x="12" y="719"/>
                    <a:pt x="34" y="741"/>
                  </a:cubicBezTo>
                  <a:cubicBezTo>
                    <a:pt x="45" y="786"/>
                    <a:pt x="56" y="830"/>
                    <a:pt x="100" y="852"/>
                  </a:cubicBezTo>
                  <a:cubicBezTo>
                    <a:pt x="129" y="873"/>
                    <a:pt x="161" y="881"/>
                    <a:pt x="195" y="881"/>
                  </a:cubicBezTo>
                  <a:cubicBezTo>
                    <a:pt x="215" y="881"/>
                    <a:pt x="235" y="879"/>
                    <a:pt x="256" y="875"/>
                  </a:cubicBezTo>
                  <a:cubicBezTo>
                    <a:pt x="322" y="875"/>
                    <a:pt x="378" y="875"/>
                    <a:pt x="433" y="830"/>
                  </a:cubicBezTo>
                  <a:cubicBezTo>
                    <a:pt x="444" y="819"/>
                    <a:pt x="478" y="797"/>
                    <a:pt x="489" y="786"/>
                  </a:cubicBezTo>
                  <a:cubicBezTo>
                    <a:pt x="533" y="741"/>
                    <a:pt x="589" y="719"/>
                    <a:pt x="622" y="675"/>
                  </a:cubicBezTo>
                  <a:cubicBezTo>
                    <a:pt x="666" y="675"/>
                    <a:pt x="689" y="675"/>
                    <a:pt x="711" y="630"/>
                  </a:cubicBezTo>
                  <a:cubicBezTo>
                    <a:pt x="722" y="619"/>
                    <a:pt x="744" y="597"/>
                    <a:pt x="755" y="575"/>
                  </a:cubicBezTo>
                  <a:cubicBezTo>
                    <a:pt x="766" y="564"/>
                    <a:pt x="777" y="542"/>
                    <a:pt x="800" y="519"/>
                  </a:cubicBezTo>
                  <a:cubicBezTo>
                    <a:pt x="811" y="508"/>
                    <a:pt x="822" y="486"/>
                    <a:pt x="833" y="464"/>
                  </a:cubicBezTo>
                  <a:cubicBezTo>
                    <a:pt x="866" y="431"/>
                    <a:pt x="877" y="375"/>
                    <a:pt x="877" y="331"/>
                  </a:cubicBezTo>
                  <a:cubicBezTo>
                    <a:pt x="877" y="320"/>
                    <a:pt x="888" y="297"/>
                    <a:pt x="888" y="275"/>
                  </a:cubicBezTo>
                  <a:cubicBezTo>
                    <a:pt x="922" y="175"/>
                    <a:pt x="877" y="98"/>
                    <a:pt x="788" y="42"/>
                  </a:cubicBezTo>
                  <a:cubicBezTo>
                    <a:pt x="750" y="15"/>
                    <a:pt x="705" y="1"/>
                    <a:pt x="65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4" name="Google Shape;824;p11"/>
            <p:cNvSpPr/>
            <p:nvPr/>
          </p:nvSpPr>
          <p:spPr>
            <a:xfrm>
              <a:off x="5725775" y="2965325"/>
              <a:ext cx="20850" cy="27300"/>
            </a:xfrm>
            <a:custGeom>
              <a:avLst/>
              <a:gdLst/>
              <a:ahLst/>
              <a:cxnLst/>
              <a:rect l="l" t="t" r="r" b="b"/>
              <a:pathLst>
                <a:path w="834" h="1092" extrusionOk="0">
                  <a:moveTo>
                    <a:pt x="639" y="0"/>
                  </a:moveTo>
                  <a:cubicBezTo>
                    <a:pt x="610" y="0"/>
                    <a:pt x="581" y="8"/>
                    <a:pt x="555" y="26"/>
                  </a:cubicBezTo>
                  <a:cubicBezTo>
                    <a:pt x="522" y="59"/>
                    <a:pt x="489" y="70"/>
                    <a:pt x="455" y="103"/>
                  </a:cubicBezTo>
                  <a:cubicBezTo>
                    <a:pt x="400" y="137"/>
                    <a:pt x="355" y="192"/>
                    <a:pt x="322" y="248"/>
                  </a:cubicBezTo>
                  <a:cubicBezTo>
                    <a:pt x="278" y="303"/>
                    <a:pt x="233" y="381"/>
                    <a:pt x="189" y="436"/>
                  </a:cubicBezTo>
                  <a:cubicBezTo>
                    <a:pt x="156" y="503"/>
                    <a:pt x="89" y="581"/>
                    <a:pt x="67" y="669"/>
                  </a:cubicBezTo>
                  <a:cubicBezTo>
                    <a:pt x="34" y="736"/>
                    <a:pt x="23" y="825"/>
                    <a:pt x="11" y="891"/>
                  </a:cubicBezTo>
                  <a:cubicBezTo>
                    <a:pt x="0" y="969"/>
                    <a:pt x="34" y="1058"/>
                    <a:pt x="122" y="1080"/>
                  </a:cubicBezTo>
                  <a:cubicBezTo>
                    <a:pt x="143" y="1088"/>
                    <a:pt x="163" y="1091"/>
                    <a:pt x="182" y="1091"/>
                  </a:cubicBezTo>
                  <a:cubicBezTo>
                    <a:pt x="246" y="1091"/>
                    <a:pt x="302" y="1051"/>
                    <a:pt x="344" y="991"/>
                  </a:cubicBezTo>
                  <a:cubicBezTo>
                    <a:pt x="355" y="969"/>
                    <a:pt x="378" y="958"/>
                    <a:pt x="378" y="947"/>
                  </a:cubicBezTo>
                  <a:lnTo>
                    <a:pt x="389" y="936"/>
                  </a:lnTo>
                  <a:cubicBezTo>
                    <a:pt x="400" y="903"/>
                    <a:pt x="433" y="880"/>
                    <a:pt x="455" y="847"/>
                  </a:cubicBezTo>
                  <a:cubicBezTo>
                    <a:pt x="511" y="780"/>
                    <a:pt x="555" y="692"/>
                    <a:pt x="600" y="614"/>
                  </a:cubicBezTo>
                  <a:cubicBezTo>
                    <a:pt x="633" y="547"/>
                    <a:pt x="666" y="492"/>
                    <a:pt x="711" y="414"/>
                  </a:cubicBezTo>
                  <a:cubicBezTo>
                    <a:pt x="733" y="381"/>
                    <a:pt x="766" y="348"/>
                    <a:pt x="777" y="292"/>
                  </a:cubicBezTo>
                  <a:cubicBezTo>
                    <a:pt x="788" y="270"/>
                    <a:pt x="799" y="226"/>
                    <a:pt x="799" y="192"/>
                  </a:cubicBezTo>
                  <a:cubicBezTo>
                    <a:pt x="834" y="90"/>
                    <a:pt x="736" y="0"/>
                    <a:pt x="63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5" name="Google Shape;825;p11"/>
            <p:cNvSpPr/>
            <p:nvPr/>
          </p:nvSpPr>
          <p:spPr>
            <a:xfrm>
              <a:off x="5878925" y="3133025"/>
              <a:ext cx="15275" cy="20725"/>
            </a:xfrm>
            <a:custGeom>
              <a:avLst/>
              <a:gdLst/>
              <a:ahLst/>
              <a:cxnLst/>
              <a:rect l="l" t="t" r="r" b="b"/>
              <a:pathLst>
                <a:path w="611" h="829" extrusionOk="0">
                  <a:moveTo>
                    <a:pt x="501" y="1"/>
                  </a:moveTo>
                  <a:cubicBezTo>
                    <a:pt x="493" y="1"/>
                    <a:pt x="484" y="3"/>
                    <a:pt x="478" y="10"/>
                  </a:cubicBezTo>
                  <a:lnTo>
                    <a:pt x="467" y="10"/>
                  </a:lnTo>
                  <a:cubicBezTo>
                    <a:pt x="356" y="10"/>
                    <a:pt x="245" y="76"/>
                    <a:pt x="189" y="176"/>
                  </a:cubicBezTo>
                  <a:cubicBezTo>
                    <a:pt x="145" y="232"/>
                    <a:pt x="111" y="298"/>
                    <a:pt x="78" y="354"/>
                  </a:cubicBezTo>
                  <a:lnTo>
                    <a:pt x="34" y="432"/>
                  </a:lnTo>
                  <a:cubicBezTo>
                    <a:pt x="0" y="487"/>
                    <a:pt x="0" y="543"/>
                    <a:pt x="0" y="598"/>
                  </a:cubicBezTo>
                  <a:lnTo>
                    <a:pt x="0" y="687"/>
                  </a:lnTo>
                  <a:cubicBezTo>
                    <a:pt x="0" y="731"/>
                    <a:pt x="23" y="753"/>
                    <a:pt x="34" y="787"/>
                  </a:cubicBezTo>
                  <a:cubicBezTo>
                    <a:pt x="42" y="811"/>
                    <a:pt x="67" y="829"/>
                    <a:pt x="97" y="829"/>
                  </a:cubicBezTo>
                  <a:cubicBezTo>
                    <a:pt x="109" y="829"/>
                    <a:pt x="121" y="826"/>
                    <a:pt x="134" y="820"/>
                  </a:cubicBezTo>
                  <a:cubicBezTo>
                    <a:pt x="156" y="809"/>
                    <a:pt x="200" y="809"/>
                    <a:pt x="222" y="798"/>
                  </a:cubicBezTo>
                  <a:cubicBezTo>
                    <a:pt x="256" y="787"/>
                    <a:pt x="267" y="764"/>
                    <a:pt x="300" y="753"/>
                  </a:cubicBezTo>
                  <a:cubicBezTo>
                    <a:pt x="322" y="698"/>
                    <a:pt x="378" y="676"/>
                    <a:pt x="422" y="620"/>
                  </a:cubicBezTo>
                  <a:cubicBezTo>
                    <a:pt x="433" y="587"/>
                    <a:pt x="444" y="565"/>
                    <a:pt x="478" y="531"/>
                  </a:cubicBezTo>
                  <a:cubicBezTo>
                    <a:pt x="500" y="476"/>
                    <a:pt x="533" y="409"/>
                    <a:pt x="555" y="354"/>
                  </a:cubicBezTo>
                  <a:cubicBezTo>
                    <a:pt x="600" y="254"/>
                    <a:pt x="611" y="132"/>
                    <a:pt x="544" y="43"/>
                  </a:cubicBezTo>
                  <a:lnTo>
                    <a:pt x="544" y="32"/>
                  </a:lnTo>
                  <a:cubicBezTo>
                    <a:pt x="544" y="16"/>
                    <a:pt x="52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6" name="Google Shape;826;p11"/>
            <p:cNvSpPr/>
            <p:nvPr/>
          </p:nvSpPr>
          <p:spPr>
            <a:xfrm>
              <a:off x="6039300" y="3167100"/>
              <a:ext cx="15275" cy="28000"/>
            </a:xfrm>
            <a:custGeom>
              <a:avLst/>
              <a:gdLst/>
              <a:ahLst/>
              <a:cxnLst/>
              <a:rect l="l" t="t" r="r" b="b"/>
              <a:pathLst>
                <a:path w="611" h="1120" extrusionOk="0">
                  <a:moveTo>
                    <a:pt x="400" y="1"/>
                  </a:moveTo>
                  <a:cubicBezTo>
                    <a:pt x="344" y="1"/>
                    <a:pt x="300" y="1"/>
                    <a:pt x="266" y="34"/>
                  </a:cubicBezTo>
                  <a:cubicBezTo>
                    <a:pt x="266" y="34"/>
                    <a:pt x="244" y="34"/>
                    <a:pt x="244" y="45"/>
                  </a:cubicBezTo>
                  <a:cubicBezTo>
                    <a:pt x="211" y="56"/>
                    <a:pt x="167" y="90"/>
                    <a:pt x="133" y="112"/>
                  </a:cubicBezTo>
                  <a:cubicBezTo>
                    <a:pt x="111" y="145"/>
                    <a:pt x="100" y="167"/>
                    <a:pt x="78" y="212"/>
                  </a:cubicBezTo>
                  <a:lnTo>
                    <a:pt x="44" y="289"/>
                  </a:lnTo>
                  <a:cubicBezTo>
                    <a:pt x="22" y="323"/>
                    <a:pt x="11" y="345"/>
                    <a:pt x="11" y="378"/>
                  </a:cubicBezTo>
                  <a:cubicBezTo>
                    <a:pt x="11" y="411"/>
                    <a:pt x="11" y="434"/>
                    <a:pt x="0" y="478"/>
                  </a:cubicBezTo>
                  <a:lnTo>
                    <a:pt x="0" y="522"/>
                  </a:lnTo>
                  <a:lnTo>
                    <a:pt x="0" y="611"/>
                  </a:lnTo>
                  <a:cubicBezTo>
                    <a:pt x="0" y="700"/>
                    <a:pt x="22" y="767"/>
                    <a:pt x="56" y="855"/>
                  </a:cubicBezTo>
                  <a:cubicBezTo>
                    <a:pt x="67" y="877"/>
                    <a:pt x="78" y="911"/>
                    <a:pt x="78" y="933"/>
                  </a:cubicBezTo>
                  <a:cubicBezTo>
                    <a:pt x="78" y="944"/>
                    <a:pt x="100" y="966"/>
                    <a:pt x="100" y="977"/>
                  </a:cubicBezTo>
                  <a:cubicBezTo>
                    <a:pt x="111" y="988"/>
                    <a:pt x="111" y="1022"/>
                    <a:pt x="122" y="1033"/>
                  </a:cubicBezTo>
                  <a:cubicBezTo>
                    <a:pt x="155" y="1055"/>
                    <a:pt x="178" y="1088"/>
                    <a:pt x="211" y="1099"/>
                  </a:cubicBezTo>
                  <a:cubicBezTo>
                    <a:pt x="232" y="1113"/>
                    <a:pt x="257" y="1120"/>
                    <a:pt x="284" y="1120"/>
                  </a:cubicBezTo>
                  <a:cubicBezTo>
                    <a:pt x="342" y="1120"/>
                    <a:pt x="406" y="1090"/>
                    <a:pt x="444" y="1044"/>
                  </a:cubicBezTo>
                  <a:cubicBezTo>
                    <a:pt x="499" y="944"/>
                    <a:pt x="499" y="866"/>
                    <a:pt x="522" y="778"/>
                  </a:cubicBezTo>
                  <a:cubicBezTo>
                    <a:pt x="544" y="722"/>
                    <a:pt x="555" y="667"/>
                    <a:pt x="566" y="600"/>
                  </a:cubicBezTo>
                  <a:cubicBezTo>
                    <a:pt x="577" y="522"/>
                    <a:pt x="610" y="434"/>
                    <a:pt x="599" y="367"/>
                  </a:cubicBezTo>
                  <a:lnTo>
                    <a:pt x="599" y="278"/>
                  </a:lnTo>
                  <a:cubicBezTo>
                    <a:pt x="599" y="256"/>
                    <a:pt x="599" y="212"/>
                    <a:pt x="577" y="178"/>
                  </a:cubicBezTo>
                  <a:cubicBezTo>
                    <a:pt x="566" y="145"/>
                    <a:pt x="555" y="112"/>
                    <a:pt x="522" y="90"/>
                  </a:cubicBezTo>
                  <a:cubicBezTo>
                    <a:pt x="522" y="90"/>
                    <a:pt x="522" y="67"/>
                    <a:pt x="511" y="67"/>
                  </a:cubicBezTo>
                  <a:cubicBezTo>
                    <a:pt x="499" y="34"/>
                    <a:pt x="444" y="1"/>
                    <a:pt x="40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7" name="Google Shape;827;p11"/>
            <p:cNvSpPr/>
            <p:nvPr/>
          </p:nvSpPr>
          <p:spPr>
            <a:xfrm>
              <a:off x="6054275" y="2997650"/>
              <a:ext cx="18325" cy="23000"/>
            </a:xfrm>
            <a:custGeom>
              <a:avLst/>
              <a:gdLst/>
              <a:ahLst/>
              <a:cxnLst/>
              <a:rect l="l" t="t" r="r" b="b"/>
              <a:pathLst>
                <a:path w="733" h="920" extrusionOk="0">
                  <a:moveTo>
                    <a:pt x="484" y="1"/>
                  </a:moveTo>
                  <a:cubicBezTo>
                    <a:pt x="464" y="1"/>
                    <a:pt x="444" y="4"/>
                    <a:pt x="422" y="9"/>
                  </a:cubicBezTo>
                  <a:cubicBezTo>
                    <a:pt x="411" y="9"/>
                    <a:pt x="411" y="9"/>
                    <a:pt x="400" y="31"/>
                  </a:cubicBezTo>
                  <a:lnTo>
                    <a:pt x="389" y="31"/>
                  </a:lnTo>
                  <a:cubicBezTo>
                    <a:pt x="300" y="42"/>
                    <a:pt x="244" y="87"/>
                    <a:pt x="189" y="153"/>
                  </a:cubicBezTo>
                  <a:cubicBezTo>
                    <a:pt x="167" y="198"/>
                    <a:pt x="145" y="231"/>
                    <a:pt x="122" y="275"/>
                  </a:cubicBezTo>
                  <a:cubicBezTo>
                    <a:pt x="89" y="342"/>
                    <a:pt x="67" y="397"/>
                    <a:pt x="34" y="475"/>
                  </a:cubicBezTo>
                  <a:cubicBezTo>
                    <a:pt x="11" y="531"/>
                    <a:pt x="0" y="586"/>
                    <a:pt x="11" y="653"/>
                  </a:cubicBezTo>
                  <a:cubicBezTo>
                    <a:pt x="11" y="675"/>
                    <a:pt x="23" y="719"/>
                    <a:pt x="34" y="753"/>
                  </a:cubicBezTo>
                  <a:cubicBezTo>
                    <a:pt x="34" y="764"/>
                    <a:pt x="34" y="775"/>
                    <a:pt x="56" y="786"/>
                  </a:cubicBezTo>
                  <a:cubicBezTo>
                    <a:pt x="71" y="875"/>
                    <a:pt x="150" y="919"/>
                    <a:pt x="230" y="919"/>
                  </a:cubicBezTo>
                  <a:cubicBezTo>
                    <a:pt x="270" y="919"/>
                    <a:pt x="311" y="908"/>
                    <a:pt x="344" y="886"/>
                  </a:cubicBezTo>
                  <a:cubicBezTo>
                    <a:pt x="355" y="875"/>
                    <a:pt x="367" y="864"/>
                    <a:pt x="400" y="841"/>
                  </a:cubicBezTo>
                  <a:cubicBezTo>
                    <a:pt x="411" y="841"/>
                    <a:pt x="444" y="830"/>
                    <a:pt x="455" y="819"/>
                  </a:cubicBezTo>
                  <a:cubicBezTo>
                    <a:pt x="500" y="786"/>
                    <a:pt x="511" y="775"/>
                    <a:pt x="533" y="764"/>
                  </a:cubicBezTo>
                  <a:cubicBezTo>
                    <a:pt x="577" y="719"/>
                    <a:pt x="589" y="675"/>
                    <a:pt x="611" y="619"/>
                  </a:cubicBezTo>
                  <a:cubicBezTo>
                    <a:pt x="633" y="553"/>
                    <a:pt x="666" y="486"/>
                    <a:pt x="677" y="431"/>
                  </a:cubicBezTo>
                  <a:cubicBezTo>
                    <a:pt x="688" y="397"/>
                    <a:pt x="699" y="364"/>
                    <a:pt x="722" y="331"/>
                  </a:cubicBezTo>
                  <a:cubicBezTo>
                    <a:pt x="733" y="264"/>
                    <a:pt x="722" y="176"/>
                    <a:pt x="677" y="120"/>
                  </a:cubicBezTo>
                  <a:cubicBezTo>
                    <a:pt x="677" y="109"/>
                    <a:pt x="666" y="98"/>
                    <a:pt x="644" y="98"/>
                  </a:cubicBezTo>
                  <a:lnTo>
                    <a:pt x="633" y="87"/>
                  </a:lnTo>
                  <a:cubicBezTo>
                    <a:pt x="599" y="28"/>
                    <a:pt x="547" y="1"/>
                    <a:pt x="48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8" name="Google Shape;828;p11"/>
            <p:cNvSpPr/>
            <p:nvPr/>
          </p:nvSpPr>
          <p:spPr>
            <a:xfrm>
              <a:off x="6165525" y="2998425"/>
              <a:ext cx="17225" cy="27475"/>
            </a:xfrm>
            <a:custGeom>
              <a:avLst/>
              <a:gdLst/>
              <a:ahLst/>
              <a:cxnLst/>
              <a:rect l="l" t="t" r="r" b="b"/>
              <a:pathLst>
                <a:path w="689" h="1099" extrusionOk="0">
                  <a:moveTo>
                    <a:pt x="411" y="0"/>
                  </a:moveTo>
                  <a:cubicBezTo>
                    <a:pt x="378" y="0"/>
                    <a:pt x="322" y="22"/>
                    <a:pt x="289" y="56"/>
                  </a:cubicBezTo>
                  <a:lnTo>
                    <a:pt x="278" y="56"/>
                  </a:lnTo>
                  <a:cubicBezTo>
                    <a:pt x="267" y="67"/>
                    <a:pt x="245" y="78"/>
                    <a:pt x="234" y="100"/>
                  </a:cubicBezTo>
                  <a:cubicBezTo>
                    <a:pt x="211" y="145"/>
                    <a:pt x="189" y="189"/>
                    <a:pt x="167" y="233"/>
                  </a:cubicBezTo>
                  <a:cubicBezTo>
                    <a:pt x="123" y="289"/>
                    <a:pt x="100" y="355"/>
                    <a:pt x="67" y="422"/>
                  </a:cubicBezTo>
                  <a:cubicBezTo>
                    <a:pt x="45" y="522"/>
                    <a:pt x="23" y="633"/>
                    <a:pt x="12" y="733"/>
                  </a:cubicBezTo>
                  <a:cubicBezTo>
                    <a:pt x="1" y="799"/>
                    <a:pt x="12" y="855"/>
                    <a:pt x="45" y="910"/>
                  </a:cubicBezTo>
                  <a:cubicBezTo>
                    <a:pt x="56" y="955"/>
                    <a:pt x="100" y="977"/>
                    <a:pt x="123" y="1010"/>
                  </a:cubicBezTo>
                  <a:lnTo>
                    <a:pt x="123" y="1021"/>
                  </a:lnTo>
                  <a:cubicBezTo>
                    <a:pt x="156" y="1066"/>
                    <a:pt x="211" y="1088"/>
                    <a:pt x="267" y="1099"/>
                  </a:cubicBezTo>
                  <a:cubicBezTo>
                    <a:pt x="300" y="1099"/>
                    <a:pt x="345" y="1088"/>
                    <a:pt x="378" y="1077"/>
                  </a:cubicBezTo>
                  <a:lnTo>
                    <a:pt x="400" y="1077"/>
                  </a:lnTo>
                  <a:cubicBezTo>
                    <a:pt x="456" y="1032"/>
                    <a:pt x="500" y="1021"/>
                    <a:pt x="522" y="999"/>
                  </a:cubicBezTo>
                  <a:cubicBezTo>
                    <a:pt x="578" y="955"/>
                    <a:pt x="622" y="899"/>
                    <a:pt x="622" y="833"/>
                  </a:cubicBezTo>
                  <a:cubicBezTo>
                    <a:pt x="633" y="733"/>
                    <a:pt x="666" y="633"/>
                    <a:pt x="678" y="522"/>
                  </a:cubicBezTo>
                  <a:cubicBezTo>
                    <a:pt x="689" y="455"/>
                    <a:pt x="678" y="389"/>
                    <a:pt x="666" y="333"/>
                  </a:cubicBezTo>
                  <a:cubicBezTo>
                    <a:pt x="655" y="278"/>
                    <a:pt x="655" y="233"/>
                    <a:pt x="633" y="178"/>
                  </a:cubicBezTo>
                  <a:cubicBezTo>
                    <a:pt x="622" y="89"/>
                    <a:pt x="567" y="11"/>
                    <a:pt x="46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9" name="Google Shape;829;p11"/>
            <p:cNvSpPr/>
            <p:nvPr/>
          </p:nvSpPr>
          <p:spPr>
            <a:xfrm>
              <a:off x="6283725" y="3044875"/>
              <a:ext cx="13900" cy="26850"/>
            </a:xfrm>
            <a:custGeom>
              <a:avLst/>
              <a:gdLst/>
              <a:ahLst/>
              <a:cxnLst/>
              <a:rect l="l" t="t" r="r" b="b"/>
              <a:pathLst>
                <a:path w="556" h="1074" extrusionOk="0">
                  <a:moveTo>
                    <a:pt x="318" y="0"/>
                  </a:moveTo>
                  <a:cubicBezTo>
                    <a:pt x="301" y="0"/>
                    <a:pt x="283" y="3"/>
                    <a:pt x="267" y="7"/>
                  </a:cubicBezTo>
                  <a:cubicBezTo>
                    <a:pt x="256" y="29"/>
                    <a:pt x="222" y="40"/>
                    <a:pt x="211" y="40"/>
                  </a:cubicBezTo>
                  <a:cubicBezTo>
                    <a:pt x="167" y="62"/>
                    <a:pt x="122" y="107"/>
                    <a:pt x="111" y="162"/>
                  </a:cubicBezTo>
                  <a:cubicBezTo>
                    <a:pt x="100" y="184"/>
                    <a:pt x="100" y="206"/>
                    <a:pt x="89" y="229"/>
                  </a:cubicBezTo>
                  <a:cubicBezTo>
                    <a:pt x="67" y="295"/>
                    <a:pt x="45" y="373"/>
                    <a:pt x="34" y="440"/>
                  </a:cubicBezTo>
                  <a:cubicBezTo>
                    <a:pt x="11" y="506"/>
                    <a:pt x="11" y="573"/>
                    <a:pt x="0" y="650"/>
                  </a:cubicBezTo>
                  <a:cubicBezTo>
                    <a:pt x="0" y="706"/>
                    <a:pt x="0" y="739"/>
                    <a:pt x="11" y="795"/>
                  </a:cubicBezTo>
                  <a:cubicBezTo>
                    <a:pt x="11" y="817"/>
                    <a:pt x="23" y="828"/>
                    <a:pt x="23" y="850"/>
                  </a:cubicBezTo>
                  <a:cubicBezTo>
                    <a:pt x="45" y="883"/>
                    <a:pt x="45" y="928"/>
                    <a:pt x="56" y="950"/>
                  </a:cubicBezTo>
                  <a:cubicBezTo>
                    <a:pt x="78" y="1017"/>
                    <a:pt x="156" y="1072"/>
                    <a:pt x="222" y="1072"/>
                  </a:cubicBezTo>
                  <a:cubicBezTo>
                    <a:pt x="234" y="1073"/>
                    <a:pt x="245" y="1074"/>
                    <a:pt x="255" y="1074"/>
                  </a:cubicBezTo>
                  <a:cubicBezTo>
                    <a:pt x="347" y="1074"/>
                    <a:pt x="404" y="1032"/>
                    <a:pt x="444" y="972"/>
                  </a:cubicBezTo>
                  <a:cubicBezTo>
                    <a:pt x="489" y="895"/>
                    <a:pt x="544" y="817"/>
                    <a:pt x="544" y="728"/>
                  </a:cubicBezTo>
                  <a:cubicBezTo>
                    <a:pt x="555" y="661"/>
                    <a:pt x="555" y="595"/>
                    <a:pt x="555" y="528"/>
                  </a:cubicBezTo>
                  <a:lnTo>
                    <a:pt x="555" y="373"/>
                  </a:lnTo>
                  <a:cubicBezTo>
                    <a:pt x="555" y="340"/>
                    <a:pt x="555" y="306"/>
                    <a:pt x="544" y="273"/>
                  </a:cubicBezTo>
                  <a:lnTo>
                    <a:pt x="544" y="218"/>
                  </a:lnTo>
                  <a:cubicBezTo>
                    <a:pt x="533" y="162"/>
                    <a:pt x="500" y="107"/>
                    <a:pt x="455" y="62"/>
                  </a:cubicBezTo>
                  <a:cubicBezTo>
                    <a:pt x="444" y="51"/>
                    <a:pt x="433" y="40"/>
                    <a:pt x="400" y="29"/>
                  </a:cubicBezTo>
                  <a:cubicBezTo>
                    <a:pt x="379" y="8"/>
                    <a:pt x="349" y="0"/>
                    <a:pt x="31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0" name="Google Shape;830;p11"/>
            <p:cNvSpPr/>
            <p:nvPr/>
          </p:nvSpPr>
          <p:spPr>
            <a:xfrm>
              <a:off x="6163025" y="3151750"/>
              <a:ext cx="9750" cy="25475"/>
            </a:xfrm>
            <a:custGeom>
              <a:avLst/>
              <a:gdLst/>
              <a:ahLst/>
              <a:cxnLst/>
              <a:rect l="l" t="t" r="r" b="b"/>
              <a:pathLst>
                <a:path w="390" h="1019" extrusionOk="0">
                  <a:moveTo>
                    <a:pt x="279" y="0"/>
                  </a:moveTo>
                  <a:cubicBezTo>
                    <a:pt x="246" y="0"/>
                    <a:pt x="217" y="13"/>
                    <a:pt x="200" y="38"/>
                  </a:cubicBezTo>
                  <a:cubicBezTo>
                    <a:pt x="167" y="60"/>
                    <a:pt x="156" y="104"/>
                    <a:pt x="123" y="126"/>
                  </a:cubicBezTo>
                  <a:cubicBezTo>
                    <a:pt x="101" y="171"/>
                    <a:pt x="89" y="215"/>
                    <a:pt x="67" y="260"/>
                  </a:cubicBezTo>
                  <a:cubicBezTo>
                    <a:pt x="56" y="326"/>
                    <a:pt x="34" y="393"/>
                    <a:pt x="12" y="482"/>
                  </a:cubicBezTo>
                  <a:cubicBezTo>
                    <a:pt x="12" y="515"/>
                    <a:pt x="1" y="548"/>
                    <a:pt x="1" y="593"/>
                  </a:cubicBezTo>
                  <a:lnTo>
                    <a:pt x="1" y="648"/>
                  </a:lnTo>
                  <a:cubicBezTo>
                    <a:pt x="1" y="681"/>
                    <a:pt x="1" y="715"/>
                    <a:pt x="12" y="759"/>
                  </a:cubicBezTo>
                  <a:cubicBezTo>
                    <a:pt x="23" y="826"/>
                    <a:pt x="45" y="892"/>
                    <a:pt x="67" y="959"/>
                  </a:cubicBezTo>
                  <a:cubicBezTo>
                    <a:pt x="88" y="999"/>
                    <a:pt x="129" y="1019"/>
                    <a:pt x="169" y="1019"/>
                  </a:cubicBezTo>
                  <a:cubicBezTo>
                    <a:pt x="218" y="1019"/>
                    <a:pt x="266" y="991"/>
                    <a:pt x="278" y="937"/>
                  </a:cubicBezTo>
                  <a:cubicBezTo>
                    <a:pt x="289" y="903"/>
                    <a:pt x="289" y="870"/>
                    <a:pt x="311" y="837"/>
                  </a:cubicBezTo>
                  <a:cubicBezTo>
                    <a:pt x="311" y="826"/>
                    <a:pt x="323" y="803"/>
                    <a:pt x="323" y="781"/>
                  </a:cubicBezTo>
                  <a:cubicBezTo>
                    <a:pt x="323" y="770"/>
                    <a:pt x="323" y="770"/>
                    <a:pt x="334" y="759"/>
                  </a:cubicBezTo>
                  <a:lnTo>
                    <a:pt x="334" y="737"/>
                  </a:lnTo>
                  <a:cubicBezTo>
                    <a:pt x="345" y="715"/>
                    <a:pt x="345" y="704"/>
                    <a:pt x="345" y="670"/>
                  </a:cubicBezTo>
                  <a:lnTo>
                    <a:pt x="345" y="604"/>
                  </a:lnTo>
                  <a:lnTo>
                    <a:pt x="345" y="548"/>
                  </a:lnTo>
                  <a:lnTo>
                    <a:pt x="345" y="537"/>
                  </a:lnTo>
                  <a:lnTo>
                    <a:pt x="345" y="515"/>
                  </a:lnTo>
                  <a:cubicBezTo>
                    <a:pt x="345" y="448"/>
                    <a:pt x="356" y="382"/>
                    <a:pt x="378" y="315"/>
                  </a:cubicBezTo>
                  <a:cubicBezTo>
                    <a:pt x="389" y="271"/>
                    <a:pt x="389" y="226"/>
                    <a:pt x="389" y="182"/>
                  </a:cubicBezTo>
                  <a:cubicBezTo>
                    <a:pt x="389" y="160"/>
                    <a:pt x="389" y="115"/>
                    <a:pt x="378" y="93"/>
                  </a:cubicBezTo>
                  <a:cubicBezTo>
                    <a:pt x="378" y="49"/>
                    <a:pt x="345" y="4"/>
                    <a:pt x="311" y="4"/>
                  </a:cubicBezTo>
                  <a:cubicBezTo>
                    <a:pt x="300" y="2"/>
                    <a:pt x="289" y="0"/>
                    <a:pt x="2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1" name="Google Shape;831;p11"/>
            <p:cNvSpPr/>
            <p:nvPr/>
          </p:nvSpPr>
          <p:spPr>
            <a:xfrm>
              <a:off x="5715225" y="3052550"/>
              <a:ext cx="22775" cy="21675"/>
            </a:xfrm>
            <a:custGeom>
              <a:avLst/>
              <a:gdLst/>
              <a:ahLst/>
              <a:cxnLst/>
              <a:rect l="l" t="t" r="r" b="b"/>
              <a:pathLst>
                <a:path w="911" h="867" extrusionOk="0">
                  <a:moveTo>
                    <a:pt x="686" y="1"/>
                  </a:moveTo>
                  <a:cubicBezTo>
                    <a:pt x="669" y="1"/>
                    <a:pt x="651" y="4"/>
                    <a:pt x="633" y="10"/>
                  </a:cubicBezTo>
                  <a:cubicBezTo>
                    <a:pt x="578" y="22"/>
                    <a:pt x="522" y="33"/>
                    <a:pt x="478" y="66"/>
                  </a:cubicBezTo>
                  <a:cubicBezTo>
                    <a:pt x="422" y="99"/>
                    <a:pt x="378" y="155"/>
                    <a:pt x="334" y="210"/>
                  </a:cubicBezTo>
                  <a:cubicBezTo>
                    <a:pt x="311" y="255"/>
                    <a:pt x="278" y="288"/>
                    <a:pt x="245" y="321"/>
                  </a:cubicBezTo>
                  <a:lnTo>
                    <a:pt x="189" y="377"/>
                  </a:lnTo>
                  <a:cubicBezTo>
                    <a:pt x="145" y="421"/>
                    <a:pt x="112" y="477"/>
                    <a:pt x="101" y="532"/>
                  </a:cubicBezTo>
                  <a:cubicBezTo>
                    <a:pt x="101" y="554"/>
                    <a:pt x="89" y="554"/>
                    <a:pt x="89" y="565"/>
                  </a:cubicBezTo>
                  <a:cubicBezTo>
                    <a:pt x="89" y="576"/>
                    <a:pt x="78" y="576"/>
                    <a:pt x="78" y="588"/>
                  </a:cubicBezTo>
                  <a:cubicBezTo>
                    <a:pt x="78" y="588"/>
                    <a:pt x="78" y="588"/>
                    <a:pt x="78" y="588"/>
                  </a:cubicBezTo>
                  <a:lnTo>
                    <a:pt x="78" y="588"/>
                  </a:lnTo>
                  <a:cubicBezTo>
                    <a:pt x="78" y="594"/>
                    <a:pt x="65" y="610"/>
                    <a:pt x="64" y="610"/>
                  </a:cubicBezTo>
                  <a:cubicBezTo>
                    <a:pt x="63" y="610"/>
                    <a:pt x="66" y="604"/>
                    <a:pt x="78" y="588"/>
                  </a:cubicBezTo>
                  <a:lnTo>
                    <a:pt x="78" y="588"/>
                  </a:lnTo>
                  <a:cubicBezTo>
                    <a:pt x="34" y="643"/>
                    <a:pt x="1" y="710"/>
                    <a:pt x="34" y="765"/>
                  </a:cubicBezTo>
                  <a:cubicBezTo>
                    <a:pt x="54" y="816"/>
                    <a:pt x="121" y="866"/>
                    <a:pt x="183" y="866"/>
                  </a:cubicBezTo>
                  <a:cubicBezTo>
                    <a:pt x="189" y="866"/>
                    <a:pt x="195" y="866"/>
                    <a:pt x="200" y="865"/>
                  </a:cubicBezTo>
                  <a:cubicBezTo>
                    <a:pt x="245" y="854"/>
                    <a:pt x="300" y="854"/>
                    <a:pt x="334" y="843"/>
                  </a:cubicBezTo>
                  <a:cubicBezTo>
                    <a:pt x="378" y="843"/>
                    <a:pt x="411" y="843"/>
                    <a:pt x="445" y="821"/>
                  </a:cubicBezTo>
                  <a:cubicBezTo>
                    <a:pt x="500" y="809"/>
                    <a:pt x="544" y="765"/>
                    <a:pt x="589" y="743"/>
                  </a:cubicBezTo>
                  <a:cubicBezTo>
                    <a:pt x="600" y="732"/>
                    <a:pt x="633" y="710"/>
                    <a:pt x="644" y="698"/>
                  </a:cubicBezTo>
                  <a:cubicBezTo>
                    <a:pt x="667" y="643"/>
                    <a:pt x="711" y="610"/>
                    <a:pt x="744" y="565"/>
                  </a:cubicBezTo>
                  <a:cubicBezTo>
                    <a:pt x="800" y="499"/>
                    <a:pt x="866" y="421"/>
                    <a:pt x="877" y="343"/>
                  </a:cubicBezTo>
                  <a:cubicBezTo>
                    <a:pt x="911" y="255"/>
                    <a:pt x="877" y="188"/>
                    <a:pt x="855" y="121"/>
                  </a:cubicBezTo>
                  <a:cubicBezTo>
                    <a:pt x="820" y="50"/>
                    <a:pt x="756" y="1"/>
                    <a:pt x="6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2" name="Google Shape;832;p11"/>
            <p:cNvSpPr/>
            <p:nvPr/>
          </p:nvSpPr>
          <p:spPr>
            <a:xfrm>
              <a:off x="5759625" y="2861125"/>
              <a:ext cx="21650" cy="20800"/>
            </a:xfrm>
            <a:custGeom>
              <a:avLst/>
              <a:gdLst/>
              <a:ahLst/>
              <a:cxnLst/>
              <a:rect l="l" t="t" r="r" b="b"/>
              <a:pathLst>
                <a:path w="866" h="832" extrusionOk="0">
                  <a:moveTo>
                    <a:pt x="723" y="0"/>
                  </a:moveTo>
                  <a:cubicBezTo>
                    <a:pt x="705" y="0"/>
                    <a:pt x="686" y="3"/>
                    <a:pt x="666" y="10"/>
                  </a:cubicBezTo>
                  <a:cubicBezTo>
                    <a:pt x="566" y="32"/>
                    <a:pt x="522" y="121"/>
                    <a:pt x="444" y="187"/>
                  </a:cubicBezTo>
                  <a:cubicBezTo>
                    <a:pt x="389" y="243"/>
                    <a:pt x="355" y="298"/>
                    <a:pt x="300" y="354"/>
                  </a:cubicBezTo>
                  <a:lnTo>
                    <a:pt x="211" y="443"/>
                  </a:lnTo>
                  <a:cubicBezTo>
                    <a:pt x="167" y="476"/>
                    <a:pt x="156" y="509"/>
                    <a:pt x="133" y="554"/>
                  </a:cubicBezTo>
                  <a:cubicBezTo>
                    <a:pt x="111" y="576"/>
                    <a:pt x="89" y="620"/>
                    <a:pt x="78" y="642"/>
                  </a:cubicBezTo>
                  <a:cubicBezTo>
                    <a:pt x="56" y="676"/>
                    <a:pt x="34" y="720"/>
                    <a:pt x="22" y="742"/>
                  </a:cubicBezTo>
                  <a:cubicBezTo>
                    <a:pt x="0" y="787"/>
                    <a:pt x="45" y="831"/>
                    <a:pt x="89" y="831"/>
                  </a:cubicBezTo>
                  <a:cubicBezTo>
                    <a:pt x="133" y="831"/>
                    <a:pt x="167" y="809"/>
                    <a:pt x="200" y="798"/>
                  </a:cubicBezTo>
                  <a:cubicBezTo>
                    <a:pt x="244" y="787"/>
                    <a:pt x="278" y="753"/>
                    <a:pt x="322" y="742"/>
                  </a:cubicBezTo>
                  <a:cubicBezTo>
                    <a:pt x="378" y="720"/>
                    <a:pt x="422" y="698"/>
                    <a:pt x="466" y="665"/>
                  </a:cubicBezTo>
                  <a:cubicBezTo>
                    <a:pt x="500" y="642"/>
                    <a:pt x="533" y="609"/>
                    <a:pt x="555" y="576"/>
                  </a:cubicBezTo>
                  <a:cubicBezTo>
                    <a:pt x="611" y="509"/>
                    <a:pt x="688" y="443"/>
                    <a:pt x="744" y="365"/>
                  </a:cubicBezTo>
                  <a:cubicBezTo>
                    <a:pt x="799" y="298"/>
                    <a:pt x="866" y="221"/>
                    <a:pt x="844" y="121"/>
                  </a:cubicBezTo>
                  <a:cubicBezTo>
                    <a:pt x="844" y="50"/>
                    <a:pt x="794" y="0"/>
                    <a:pt x="72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3" name="Google Shape;833;p11"/>
            <p:cNvSpPr/>
            <p:nvPr/>
          </p:nvSpPr>
          <p:spPr>
            <a:xfrm>
              <a:off x="5859225" y="2883275"/>
              <a:ext cx="20550" cy="22225"/>
            </a:xfrm>
            <a:custGeom>
              <a:avLst/>
              <a:gdLst/>
              <a:ahLst/>
              <a:cxnLst/>
              <a:rect l="l" t="t" r="r" b="b"/>
              <a:pathLst>
                <a:path w="822" h="889" extrusionOk="0">
                  <a:moveTo>
                    <a:pt x="566" y="1"/>
                  </a:moveTo>
                  <a:cubicBezTo>
                    <a:pt x="511" y="1"/>
                    <a:pt x="467" y="23"/>
                    <a:pt x="433" y="56"/>
                  </a:cubicBezTo>
                  <a:cubicBezTo>
                    <a:pt x="422" y="67"/>
                    <a:pt x="400" y="78"/>
                    <a:pt x="389" y="78"/>
                  </a:cubicBezTo>
                  <a:cubicBezTo>
                    <a:pt x="367" y="112"/>
                    <a:pt x="322" y="134"/>
                    <a:pt x="289" y="167"/>
                  </a:cubicBezTo>
                  <a:cubicBezTo>
                    <a:pt x="267" y="189"/>
                    <a:pt x="222" y="200"/>
                    <a:pt x="189" y="245"/>
                  </a:cubicBezTo>
                  <a:cubicBezTo>
                    <a:pt x="167" y="289"/>
                    <a:pt x="134" y="311"/>
                    <a:pt x="111" y="356"/>
                  </a:cubicBezTo>
                  <a:cubicBezTo>
                    <a:pt x="67" y="411"/>
                    <a:pt x="45" y="456"/>
                    <a:pt x="34" y="522"/>
                  </a:cubicBezTo>
                  <a:lnTo>
                    <a:pt x="34" y="611"/>
                  </a:lnTo>
                  <a:cubicBezTo>
                    <a:pt x="34" y="633"/>
                    <a:pt x="12" y="644"/>
                    <a:pt x="12" y="678"/>
                  </a:cubicBezTo>
                  <a:cubicBezTo>
                    <a:pt x="0" y="744"/>
                    <a:pt x="34" y="811"/>
                    <a:pt x="89" y="855"/>
                  </a:cubicBezTo>
                  <a:cubicBezTo>
                    <a:pt x="117" y="877"/>
                    <a:pt x="150" y="888"/>
                    <a:pt x="185" y="888"/>
                  </a:cubicBezTo>
                  <a:cubicBezTo>
                    <a:pt x="220" y="888"/>
                    <a:pt x="256" y="877"/>
                    <a:pt x="289" y="855"/>
                  </a:cubicBezTo>
                  <a:cubicBezTo>
                    <a:pt x="322" y="844"/>
                    <a:pt x="344" y="833"/>
                    <a:pt x="378" y="800"/>
                  </a:cubicBezTo>
                  <a:cubicBezTo>
                    <a:pt x="389" y="800"/>
                    <a:pt x="422" y="789"/>
                    <a:pt x="433" y="789"/>
                  </a:cubicBezTo>
                  <a:cubicBezTo>
                    <a:pt x="533" y="777"/>
                    <a:pt x="566" y="733"/>
                    <a:pt x="611" y="678"/>
                  </a:cubicBezTo>
                  <a:cubicBezTo>
                    <a:pt x="644" y="633"/>
                    <a:pt x="655" y="611"/>
                    <a:pt x="677" y="567"/>
                  </a:cubicBezTo>
                  <a:cubicBezTo>
                    <a:pt x="711" y="511"/>
                    <a:pt x="733" y="456"/>
                    <a:pt x="755" y="400"/>
                  </a:cubicBezTo>
                  <a:cubicBezTo>
                    <a:pt x="766" y="367"/>
                    <a:pt x="777" y="334"/>
                    <a:pt x="788" y="300"/>
                  </a:cubicBezTo>
                  <a:cubicBezTo>
                    <a:pt x="822" y="234"/>
                    <a:pt x="822" y="145"/>
                    <a:pt x="766" y="89"/>
                  </a:cubicBezTo>
                  <a:lnTo>
                    <a:pt x="766" y="78"/>
                  </a:lnTo>
                  <a:cubicBezTo>
                    <a:pt x="755" y="34"/>
                    <a:pt x="711" y="12"/>
                    <a:pt x="666" y="12"/>
                  </a:cubicBezTo>
                  <a:lnTo>
                    <a:pt x="653" y="12"/>
                  </a:lnTo>
                  <a:cubicBezTo>
                    <a:pt x="624" y="5"/>
                    <a:pt x="595" y="1"/>
                    <a:pt x="56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4" name="Google Shape;834;p11"/>
            <p:cNvSpPr/>
            <p:nvPr/>
          </p:nvSpPr>
          <p:spPr>
            <a:xfrm>
              <a:off x="6002175" y="2932125"/>
              <a:ext cx="23000" cy="30500"/>
            </a:xfrm>
            <a:custGeom>
              <a:avLst/>
              <a:gdLst/>
              <a:ahLst/>
              <a:cxnLst/>
              <a:rect l="l" t="t" r="r" b="b"/>
              <a:pathLst>
                <a:path w="920" h="1220" extrusionOk="0">
                  <a:moveTo>
                    <a:pt x="750" y="0"/>
                  </a:moveTo>
                  <a:cubicBezTo>
                    <a:pt x="734" y="0"/>
                    <a:pt x="716" y="3"/>
                    <a:pt x="697" y="11"/>
                  </a:cubicBezTo>
                  <a:cubicBezTo>
                    <a:pt x="653" y="22"/>
                    <a:pt x="597" y="55"/>
                    <a:pt x="553" y="78"/>
                  </a:cubicBezTo>
                  <a:cubicBezTo>
                    <a:pt x="486" y="122"/>
                    <a:pt x="442" y="189"/>
                    <a:pt x="397" y="244"/>
                  </a:cubicBezTo>
                  <a:cubicBezTo>
                    <a:pt x="342" y="333"/>
                    <a:pt x="309" y="410"/>
                    <a:pt x="253" y="488"/>
                  </a:cubicBezTo>
                  <a:cubicBezTo>
                    <a:pt x="198" y="566"/>
                    <a:pt x="153" y="655"/>
                    <a:pt x="120" y="732"/>
                  </a:cubicBezTo>
                  <a:cubicBezTo>
                    <a:pt x="109" y="777"/>
                    <a:pt x="98" y="821"/>
                    <a:pt x="87" y="877"/>
                  </a:cubicBezTo>
                  <a:cubicBezTo>
                    <a:pt x="87" y="888"/>
                    <a:pt x="87" y="899"/>
                    <a:pt x="64" y="910"/>
                  </a:cubicBezTo>
                  <a:lnTo>
                    <a:pt x="31" y="1054"/>
                  </a:lnTo>
                  <a:cubicBezTo>
                    <a:pt x="0" y="1148"/>
                    <a:pt x="94" y="1219"/>
                    <a:pt x="184" y="1219"/>
                  </a:cubicBezTo>
                  <a:cubicBezTo>
                    <a:pt x="222" y="1219"/>
                    <a:pt x="260" y="1206"/>
                    <a:pt x="286" y="1176"/>
                  </a:cubicBezTo>
                  <a:cubicBezTo>
                    <a:pt x="331" y="1132"/>
                    <a:pt x="375" y="1076"/>
                    <a:pt x="431" y="1043"/>
                  </a:cubicBezTo>
                  <a:cubicBezTo>
                    <a:pt x="442" y="1010"/>
                    <a:pt x="486" y="999"/>
                    <a:pt x="508" y="954"/>
                  </a:cubicBezTo>
                  <a:cubicBezTo>
                    <a:pt x="542" y="910"/>
                    <a:pt x="564" y="888"/>
                    <a:pt x="608" y="843"/>
                  </a:cubicBezTo>
                  <a:cubicBezTo>
                    <a:pt x="664" y="777"/>
                    <a:pt x="708" y="688"/>
                    <a:pt x="753" y="621"/>
                  </a:cubicBezTo>
                  <a:cubicBezTo>
                    <a:pt x="786" y="555"/>
                    <a:pt x="819" y="499"/>
                    <a:pt x="864" y="433"/>
                  </a:cubicBezTo>
                  <a:cubicBezTo>
                    <a:pt x="886" y="377"/>
                    <a:pt x="919" y="322"/>
                    <a:pt x="919" y="244"/>
                  </a:cubicBezTo>
                  <a:cubicBezTo>
                    <a:pt x="919" y="222"/>
                    <a:pt x="919" y="177"/>
                    <a:pt x="897" y="155"/>
                  </a:cubicBezTo>
                  <a:cubicBezTo>
                    <a:pt x="888" y="81"/>
                    <a:pt x="832" y="0"/>
                    <a:pt x="75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5" name="Google Shape;835;p11"/>
            <p:cNvSpPr/>
            <p:nvPr/>
          </p:nvSpPr>
          <p:spPr>
            <a:xfrm>
              <a:off x="5866150" y="3047550"/>
              <a:ext cx="21400" cy="28850"/>
            </a:xfrm>
            <a:custGeom>
              <a:avLst/>
              <a:gdLst/>
              <a:ahLst/>
              <a:cxnLst/>
              <a:rect l="l" t="t" r="r" b="b"/>
              <a:pathLst>
                <a:path w="856" h="1154" extrusionOk="0">
                  <a:moveTo>
                    <a:pt x="728" y="0"/>
                  </a:moveTo>
                  <a:cubicBezTo>
                    <a:pt x="708" y="0"/>
                    <a:pt x="687" y="4"/>
                    <a:pt x="667" y="11"/>
                  </a:cubicBezTo>
                  <a:cubicBezTo>
                    <a:pt x="600" y="44"/>
                    <a:pt x="556" y="88"/>
                    <a:pt x="511" y="144"/>
                  </a:cubicBezTo>
                  <a:lnTo>
                    <a:pt x="434" y="266"/>
                  </a:lnTo>
                  <a:cubicBezTo>
                    <a:pt x="378" y="344"/>
                    <a:pt x="323" y="432"/>
                    <a:pt x="267" y="521"/>
                  </a:cubicBezTo>
                  <a:cubicBezTo>
                    <a:pt x="234" y="577"/>
                    <a:pt x="178" y="621"/>
                    <a:pt x="167" y="688"/>
                  </a:cubicBezTo>
                  <a:lnTo>
                    <a:pt x="167" y="721"/>
                  </a:lnTo>
                  <a:lnTo>
                    <a:pt x="167" y="732"/>
                  </a:lnTo>
                  <a:cubicBezTo>
                    <a:pt x="156" y="765"/>
                    <a:pt x="145" y="788"/>
                    <a:pt x="123" y="799"/>
                  </a:cubicBezTo>
                  <a:cubicBezTo>
                    <a:pt x="101" y="843"/>
                    <a:pt x="67" y="887"/>
                    <a:pt x="56" y="932"/>
                  </a:cubicBezTo>
                  <a:cubicBezTo>
                    <a:pt x="34" y="987"/>
                    <a:pt x="1" y="1009"/>
                    <a:pt x="1" y="1076"/>
                  </a:cubicBezTo>
                  <a:cubicBezTo>
                    <a:pt x="1" y="1120"/>
                    <a:pt x="45" y="1154"/>
                    <a:pt x="90" y="1154"/>
                  </a:cubicBezTo>
                  <a:cubicBezTo>
                    <a:pt x="190" y="1132"/>
                    <a:pt x="289" y="1043"/>
                    <a:pt x="389" y="965"/>
                  </a:cubicBezTo>
                  <a:cubicBezTo>
                    <a:pt x="400" y="954"/>
                    <a:pt x="434" y="943"/>
                    <a:pt x="445" y="910"/>
                  </a:cubicBezTo>
                  <a:cubicBezTo>
                    <a:pt x="456" y="910"/>
                    <a:pt x="456" y="898"/>
                    <a:pt x="489" y="898"/>
                  </a:cubicBezTo>
                  <a:cubicBezTo>
                    <a:pt x="545" y="843"/>
                    <a:pt x="589" y="765"/>
                    <a:pt x="622" y="710"/>
                  </a:cubicBezTo>
                  <a:cubicBezTo>
                    <a:pt x="700" y="621"/>
                    <a:pt x="733" y="532"/>
                    <a:pt x="778" y="432"/>
                  </a:cubicBezTo>
                  <a:cubicBezTo>
                    <a:pt x="811" y="377"/>
                    <a:pt x="833" y="310"/>
                    <a:pt x="844" y="255"/>
                  </a:cubicBezTo>
                  <a:cubicBezTo>
                    <a:pt x="855" y="177"/>
                    <a:pt x="855" y="122"/>
                    <a:pt x="833" y="66"/>
                  </a:cubicBezTo>
                  <a:cubicBezTo>
                    <a:pt x="818" y="20"/>
                    <a:pt x="775" y="0"/>
                    <a:pt x="72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6" name="Google Shape;836;p11"/>
            <p:cNvSpPr/>
            <p:nvPr/>
          </p:nvSpPr>
          <p:spPr>
            <a:xfrm>
              <a:off x="5621725" y="2802750"/>
              <a:ext cx="22225" cy="27950"/>
            </a:xfrm>
            <a:custGeom>
              <a:avLst/>
              <a:gdLst/>
              <a:ahLst/>
              <a:cxnLst/>
              <a:rect l="l" t="t" r="r" b="b"/>
              <a:pathLst>
                <a:path w="889" h="1118" extrusionOk="0">
                  <a:moveTo>
                    <a:pt x="774" y="1"/>
                  </a:moveTo>
                  <a:cubicBezTo>
                    <a:pt x="760" y="1"/>
                    <a:pt x="746" y="5"/>
                    <a:pt x="733" y="14"/>
                  </a:cubicBezTo>
                  <a:cubicBezTo>
                    <a:pt x="711" y="25"/>
                    <a:pt x="689" y="37"/>
                    <a:pt x="666" y="48"/>
                  </a:cubicBezTo>
                  <a:lnTo>
                    <a:pt x="733" y="37"/>
                  </a:lnTo>
                  <a:lnTo>
                    <a:pt x="733" y="37"/>
                  </a:lnTo>
                  <a:cubicBezTo>
                    <a:pt x="666" y="48"/>
                    <a:pt x="622" y="81"/>
                    <a:pt x="567" y="125"/>
                  </a:cubicBezTo>
                  <a:cubicBezTo>
                    <a:pt x="500" y="147"/>
                    <a:pt x="445" y="181"/>
                    <a:pt x="400" y="236"/>
                  </a:cubicBezTo>
                  <a:cubicBezTo>
                    <a:pt x="334" y="314"/>
                    <a:pt x="278" y="403"/>
                    <a:pt x="223" y="480"/>
                  </a:cubicBezTo>
                  <a:lnTo>
                    <a:pt x="189" y="514"/>
                  </a:lnTo>
                  <a:cubicBezTo>
                    <a:pt x="134" y="569"/>
                    <a:pt x="112" y="625"/>
                    <a:pt x="78" y="691"/>
                  </a:cubicBezTo>
                  <a:cubicBezTo>
                    <a:pt x="67" y="747"/>
                    <a:pt x="45" y="802"/>
                    <a:pt x="23" y="858"/>
                  </a:cubicBezTo>
                  <a:cubicBezTo>
                    <a:pt x="1" y="935"/>
                    <a:pt x="45" y="1035"/>
                    <a:pt x="112" y="1080"/>
                  </a:cubicBezTo>
                  <a:cubicBezTo>
                    <a:pt x="147" y="1103"/>
                    <a:pt x="194" y="1117"/>
                    <a:pt x="241" y="1117"/>
                  </a:cubicBezTo>
                  <a:cubicBezTo>
                    <a:pt x="283" y="1117"/>
                    <a:pt x="324" y="1106"/>
                    <a:pt x="356" y="1080"/>
                  </a:cubicBezTo>
                  <a:cubicBezTo>
                    <a:pt x="400" y="1046"/>
                    <a:pt x="433" y="1035"/>
                    <a:pt x="467" y="1013"/>
                  </a:cubicBezTo>
                  <a:cubicBezTo>
                    <a:pt x="522" y="924"/>
                    <a:pt x="578" y="869"/>
                    <a:pt x="633" y="802"/>
                  </a:cubicBezTo>
                  <a:cubicBezTo>
                    <a:pt x="689" y="736"/>
                    <a:pt x="733" y="669"/>
                    <a:pt x="777" y="591"/>
                  </a:cubicBezTo>
                  <a:cubicBezTo>
                    <a:pt x="800" y="558"/>
                    <a:pt x="822" y="525"/>
                    <a:pt x="833" y="480"/>
                  </a:cubicBezTo>
                  <a:cubicBezTo>
                    <a:pt x="855" y="425"/>
                    <a:pt x="888" y="392"/>
                    <a:pt x="888" y="325"/>
                  </a:cubicBezTo>
                  <a:cubicBezTo>
                    <a:pt x="888" y="303"/>
                    <a:pt x="888" y="258"/>
                    <a:pt x="877" y="247"/>
                  </a:cubicBezTo>
                  <a:lnTo>
                    <a:pt x="877" y="236"/>
                  </a:lnTo>
                  <a:lnTo>
                    <a:pt x="877" y="192"/>
                  </a:lnTo>
                  <a:cubicBezTo>
                    <a:pt x="877" y="136"/>
                    <a:pt x="844" y="92"/>
                    <a:pt x="844" y="48"/>
                  </a:cubicBezTo>
                  <a:cubicBezTo>
                    <a:pt x="836" y="24"/>
                    <a:pt x="806" y="1"/>
                    <a:pt x="77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7" name="Google Shape;837;p11"/>
            <p:cNvSpPr/>
            <p:nvPr/>
          </p:nvSpPr>
          <p:spPr>
            <a:xfrm>
              <a:off x="5650900" y="2964125"/>
              <a:ext cx="22175" cy="27250"/>
            </a:xfrm>
            <a:custGeom>
              <a:avLst/>
              <a:gdLst/>
              <a:ahLst/>
              <a:cxnLst/>
              <a:rect l="l" t="t" r="r" b="b"/>
              <a:pathLst>
                <a:path w="887" h="1090" extrusionOk="0">
                  <a:moveTo>
                    <a:pt x="718" y="1"/>
                  </a:moveTo>
                  <a:cubicBezTo>
                    <a:pt x="673" y="1"/>
                    <a:pt x="629" y="17"/>
                    <a:pt x="598" y="52"/>
                  </a:cubicBezTo>
                  <a:lnTo>
                    <a:pt x="432" y="218"/>
                  </a:lnTo>
                  <a:cubicBezTo>
                    <a:pt x="354" y="285"/>
                    <a:pt x="321" y="373"/>
                    <a:pt x="276" y="440"/>
                  </a:cubicBezTo>
                  <a:cubicBezTo>
                    <a:pt x="232" y="507"/>
                    <a:pt x="188" y="562"/>
                    <a:pt x="154" y="629"/>
                  </a:cubicBezTo>
                  <a:cubicBezTo>
                    <a:pt x="110" y="706"/>
                    <a:pt x="54" y="784"/>
                    <a:pt x="54" y="873"/>
                  </a:cubicBezTo>
                  <a:lnTo>
                    <a:pt x="10" y="995"/>
                  </a:lnTo>
                  <a:cubicBezTo>
                    <a:pt x="1" y="1050"/>
                    <a:pt x="37" y="1089"/>
                    <a:pt x="93" y="1089"/>
                  </a:cubicBezTo>
                  <a:cubicBezTo>
                    <a:pt x="105" y="1089"/>
                    <a:pt x="118" y="1088"/>
                    <a:pt x="132" y="1084"/>
                  </a:cubicBezTo>
                  <a:cubicBezTo>
                    <a:pt x="188" y="1073"/>
                    <a:pt x="243" y="1050"/>
                    <a:pt x="299" y="1039"/>
                  </a:cubicBezTo>
                  <a:cubicBezTo>
                    <a:pt x="354" y="1017"/>
                    <a:pt x="398" y="1006"/>
                    <a:pt x="454" y="962"/>
                  </a:cubicBezTo>
                  <a:cubicBezTo>
                    <a:pt x="487" y="939"/>
                    <a:pt x="509" y="906"/>
                    <a:pt x="554" y="884"/>
                  </a:cubicBezTo>
                  <a:cubicBezTo>
                    <a:pt x="598" y="817"/>
                    <a:pt x="665" y="740"/>
                    <a:pt x="720" y="662"/>
                  </a:cubicBezTo>
                  <a:cubicBezTo>
                    <a:pt x="776" y="573"/>
                    <a:pt x="831" y="496"/>
                    <a:pt x="853" y="407"/>
                  </a:cubicBezTo>
                  <a:cubicBezTo>
                    <a:pt x="887" y="329"/>
                    <a:pt x="887" y="229"/>
                    <a:pt x="887" y="151"/>
                  </a:cubicBezTo>
                  <a:cubicBezTo>
                    <a:pt x="887" y="57"/>
                    <a:pt x="802" y="1"/>
                    <a:pt x="71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8" name="Google Shape;838;p11"/>
            <p:cNvSpPr/>
            <p:nvPr/>
          </p:nvSpPr>
          <p:spPr>
            <a:xfrm>
              <a:off x="5807350" y="3112275"/>
              <a:ext cx="12775" cy="22775"/>
            </a:xfrm>
            <a:custGeom>
              <a:avLst/>
              <a:gdLst/>
              <a:ahLst/>
              <a:cxnLst/>
              <a:rect l="l" t="t" r="r" b="b"/>
              <a:pathLst>
                <a:path w="511" h="911" extrusionOk="0">
                  <a:moveTo>
                    <a:pt x="410" y="0"/>
                  </a:moveTo>
                  <a:cubicBezTo>
                    <a:pt x="381" y="0"/>
                    <a:pt x="348" y="28"/>
                    <a:pt x="322" y="63"/>
                  </a:cubicBezTo>
                  <a:cubicBezTo>
                    <a:pt x="255" y="174"/>
                    <a:pt x="189" y="263"/>
                    <a:pt x="122" y="374"/>
                  </a:cubicBezTo>
                  <a:cubicBezTo>
                    <a:pt x="78" y="429"/>
                    <a:pt x="45" y="507"/>
                    <a:pt x="33" y="573"/>
                  </a:cubicBezTo>
                  <a:cubicBezTo>
                    <a:pt x="22" y="596"/>
                    <a:pt x="11" y="629"/>
                    <a:pt x="11" y="651"/>
                  </a:cubicBezTo>
                  <a:cubicBezTo>
                    <a:pt x="0" y="707"/>
                    <a:pt x="11" y="762"/>
                    <a:pt x="22" y="807"/>
                  </a:cubicBezTo>
                  <a:cubicBezTo>
                    <a:pt x="37" y="866"/>
                    <a:pt x="101" y="910"/>
                    <a:pt x="165" y="910"/>
                  </a:cubicBezTo>
                  <a:cubicBezTo>
                    <a:pt x="197" y="910"/>
                    <a:pt x="230" y="899"/>
                    <a:pt x="255" y="873"/>
                  </a:cubicBezTo>
                  <a:cubicBezTo>
                    <a:pt x="311" y="851"/>
                    <a:pt x="355" y="818"/>
                    <a:pt x="389" y="773"/>
                  </a:cubicBezTo>
                  <a:cubicBezTo>
                    <a:pt x="411" y="729"/>
                    <a:pt x="411" y="684"/>
                    <a:pt x="422" y="640"/>
                  </a:cubicBezTo>
                  <a:cubicBezTo>
                    <a:pt x="433" y="618"/>
                    <a:pt x="433" y="585"/>
                    <a:pt x="455" y="562"/>
                  </a:cubicBezTo>
                  <a:cubicBezTo>
                    <a:pt x="466" y="518"/>
                    <a:pt x="466" y="474"/>
                    <a:pt x="466" y="440"/>
                  </a:cubicBezTo>
                  <a:cubicBezTo>
                    <a:pt x="477" y="329"/>
                    <a:pt x="500" y="196"/>
                    <a:pt x="511" y="85"/>
                  </a:cubicBezTo>
                  <a:cubicBezTo>
                    <a:pt x="511" y="52"/>
                    <a:pt x="466" y="19"/>
                    <a:pt x="433" y="7"/>
                  </a:cubicBezTo>
                  <a:cubicBezTo>
                    <a:pt x="426" y="3"/>
                    <a:pt x="418" y="0"/>
                    <a:pt x="4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9" name="Google Shape;839;p11"/>
            <p:cNvSpPr/>
            <p:nvPr/>
          </p:nvSpPr>
          <p:spPr>
            <a:xfrm>
              <a:off x="6058700" y="3063825"/>
              <a:ext cx="13350" cy="24025"/>
            </a:xfrm>
            <a:custGeom>
              <a:avLst/>
              <a:gdLst/>
              <a:ahLst/>
              <a:cxnLst/>
              <a:rect l="l" t="t" r="r" b="b"/>
              <a:pathLst>
                <a:path w="534" h="961" extrusionOk="0">
                  <a:moveTo>
                    <a:pt x="332" y="0"/>
                  </a:moveTo>
                  <a:cubicBezTo>
                    <a:pt x="304" y="0"/>
                    <a:pt x="274" y="8"/>
                    <a:pt x="245" y="26"/>
                  </a:cubicBezTo>
                  <a:cubicBezTo>
                    <a:pt x="223" y="37"/>
                    <a:pt x="190" y="70"/>
                    <a:pt x="167" y="92"/>
                  </a:cubicBezTo>
                  <a:cubicBezTo>
                    <a:pt x="123" y="137"/>
                    <a:pt x="112" y="181"/>
                    <a:pt x="101" y="236"/>
                  </a:cubicBezTo>
                  <a:cubicBezTo>
                    <a:pt x="79" y="292"/>
                    <a:pt x="67" y="336"/>
                    <a:pt x="56" y="392"/>
                  </a:cubicBezTo>
                  <a:cubicBezTo>
                    <a:pt x="45" y="447"/>
                    <a:pt x="23" y="481"/>
                    <a:pt x="23" y="536"/>
                  </a:cubicBezTo>
                  <a:cubicBezTo>
                    <a:pt x="23" y="569"/>
                    <a:pt x="12" y="580"/>
                    <a:pt x="12" y="614"/>
                  </a:cubicBezTo>
                  <a:cubicBezTo>
                    <a:pt x="1" y="680"/>
                    <a:pt x="12" y="747"/>
                    <a:pt x="56" y="813"/>
                  </a:cubicBezTo>
                  <a:lnTo>
                    <a:pt x="67" y="836"/>
                  </a:lnTo>
                  <a:cubicBezTo>
                    <a:pt x="101" y="902"/>
                    <a:pt x="134" y="947"/>
                    <a:pt x="212" y="958"/>
                  </a:cubicBezTo>
                  <a:cubicBezTo>
                    <a:pt x="223" y="960"/>
                    <a:pt x="234" y="961"/>
                    <a:pt x="244" y="961"/>
                  </a:cubicBezTo>
                  <a:cubicBezTo>
                    <a:pt x="297" y="961"/>
                    <a:pt x="341" y="937"/>
                    <a:pt x="378" y="891"/>
                  </a:cubicBezTo>
                  <a:cubicBezTo>
                    <a:pt x="389" y="858"/>
                    <a:pt x="400" y="847"/>
                    <a:pt x="400" y="836"/>
                  </a:cubicBezTo>
                  <a:lnTo>
                    <a:pt x="445" y="791"/>
                  </a:lnTo>
                  <a:cubicBezTo>
                    <a:pt x="467" y="769"/>
                    <a:pt x="489" y="725"/>
                    <a:pt x="489" y="680"/>
                  </a:cubicBezTo>
                  <a:cubicBezTo>
                    <a:pt x="489" y="658"/>
                    <a:pt x="500" y="636"/>
                    <a:pt x="500" y="614"/>
                  </a:cubicBezTo>
                  <a:cubicBezTo>
                    <a:pt x="511" y="536"/>
                    <a:pt x="511" y="469"/>
                    <a:pt x="522" y="414"/>
                  </a:cubicBezTo>
                  <a:cubicBezTo>
                    <a:pt x="522" y="358"/>
                    <a:pt x="522" y="325"/>
                    <a:pt x="534" y="259"/>
                  </a:cubicBezTo>
                  <a:cubicBezTo>
                    <a:pt x="534" y="225"/>
                    <a:pt x="534" y="192"/>
                    <a:pt x="522" y="148"/>
                  </a:cubicBezTo>
                  <a:cubicBezTo>
                    <a:pt x="511" y="125"/>
                    <a:pt x="500" y="103"/>
                    <a:pt x="467" y="70"/>
                  </a:cubicBezTo>
                  <a:cubicBezTo>
                    <a:pt x="445" y="32"/>
                    <a:pt x="392" y="0"/>
                    <a:pt x="332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0" name="Google Shape;840;p11"/>
            <p:cNvSpPr/>
            <p:nvPr/>
          </p:nvSpPr>
          <p:spPr>
            <a:xfrm>
              <a:off x="6229625" y="3020150"/>
              <a:ext cx="8075" cy="19400"/>
            </a:xfrm>
            <a:custGeom>
              <a:avLst/>
              <a:gdLst/>
              <a:ahLst/>
              <a:cxnLst/>
              <a:rect l="l" t="t" r="r" b="b"/>
              <a:pathLst>
                <a:path w="323" h="776" extrusionOk="0">
                  <a:moveTo>
                    <a:pt x="191" y="1"/>
                  </a:moveTo>
                  <a:cubicBezTo>
                    <a:pt x="164" y="1"/>
                    <a:pt x="138" y="15"/>
                    <a:pt x="122" y="41"/>
                  </a:cubicBezTo>
                  <a:lnTo>
                    <a:pt x="89" y="97"/>
                  </a:lnTo>
                  <a:cubicBezTo>
                    <a:pt x="67" y="119"/>
                    <a:pt x="56" y="152"/>
                    <a:pt x="56" y="197"/>
                  </a:cubicBezTo>
                  <a:cubicBezTo>
                    <a:pt x="45" y="252"/>
                    <a:pt x="34" y="285"/>
                    <a:pt x="11" y="341"/>
                  </a:cubicBezTo>
                  <a:cubicBezTo>
                    <a:pt x="0" y="396"/>
                    <a:pt x="11" y="452"/>
                    <a:pt x="11" y="530"/>
                  </a:cubicBezTo>
                  <a:lnTo>
                    <a:pt x="11" y="607"/>
                  </a:lnTo>
                  <a:cubicBezTo>
                    <a:pt x="11" y="641"/>
                    <a:pt x="34" y="674"/>
                    <a:pt x="34" y="707"/>
                  </a:cubicBezTo>
                  <a:cubicBezTo>
                    <a:pt x="46" y="750"/>
                    <a:pt x="88" y="776"/>
                    <a:pt x="131" y="776"/>
                  </a:cubicBezTo>
                  <a:cubicBezTo>
                    <a:pt x="166" y="776"/>
                    <a:pt x="202" y="758"/>
                    <a:pt x="222" y="718"/>
                  </a:cubicBezTo>
                  <a:cubicBezTo>
                    <a:pt x="267" y="696"/>
                    <a:pt x="278" y="663"/>
                    <a:pt x="278" y="641"/>
                  </a:cubicBezTo>
                  <a:cubicBezTo>
                    <a:pt x="278" y="607"/>
                    <a:pt x="289" y="585"/>
                    <a:pt x="289" y="552"/>
                  </a:cubicBezTo>
                  <a:cubicBezTo>
                    <a:pt x="300" y="496"/>
                    <a:pt x="322" y="430"/>
                    <a:pt x="322" y="374"/>
                  </a:cubicBezTo>
                  <a:cubicBezTo>
                    <a:pt x="322" y="319"/>
                    <a:pt x="322" y="274"/>
                    <a:pt x="311" y="219"/>
                  </a:cubicBezTo>
                  <a:cubicBezTo>
                    <a:pt x="311" y="197"/>
                    <a:pt x="311" y="152"/>
                    <a:pt x="289" y="119"/>
                  </a:cubicBezTo>
                  <a:cubicBezTo>
                    <a:pt x="278" y="97"/>
                    <a:pt x="278" y="86"/>
                    <a:pt x="267" y="52"/>
                  </a:cubicBezTo>
                  <a:cubicBezTo>
                    <a:pt x="249" y="18"/>
                    <a:pt x="220" y="1"/>
                    <a:pt x="19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1" name="Google Shape;841;p11"/>
            <p:cNvSpPr/>
            <p:nvPr/>
          </p:nvSpPr>
          <p:spPr>
            <a:xfrm>
              <a:off x="5799400" y="2927700"/>
              <a:ext cx="17125" cy="21850"/>
            </a:xfrm>
            <a:custGeom>
              <a:avLst/>
              <a:gdLst/>
              <a:ahLst/>
              <a:cxnLst/>
              <a:rect l="l" t="t" r="r" b="b"/>
              <a:pathLst>
                <a:path w="685" h="874" extrusionOk="0">
                  <a:moveTo>
                    <a:pt x="584" y="0"/>
                  </a:moveTo>
                  <a:cubicBezTo>
                    <a:pt x="557" y="0"/>
                    <a:pt x="529" y="10"/>
                    <a:pt x="507" y="33"/>
                  </a:cubicBezTo>
                  <a:cubicBezTo>
                    <a:pt x="485" y="66"/>
                    <a:pt x="451" y="77"/>
                    <a:pt x="429" y="110"/>
                  </a:cubicBezTo>
                  <a:lnTo>
                    <a:pt x="385" y="144"/>
                  </a:lnTo>
                  <a:cubicBezTo>
                    <a:pt x="374" y="166"/>
                    <a:pt x="351" y="188"/>
                    <a:pt x="340" y="199"/>
                  </a:cubicBezTo>
                  <a:cubicBezTo>
                    <a:pt x="329" y="232"/>
                    <a:pt x="296" y="255"/>
                    <a:pt x="285" y="288"/>
                  </a:cubicBezTo>
                  <a:lnTo>
                    <a:pt x="274" y="299"/>
                  </a:lnTo>
                  <a:cubicBezTo>
                    <a:pt x="263" y="310"/>
                    <a:pt x="263" y="332"/>
                    <a:pt x="240" y="343"/>
                  </a:cubicBezTo>
                  <a:cubicBezTo>
                    <a:pt x="218" y="366"/>
                    <a:pt x="207" y="399"/>
                    <a:pt x="174" y="421"/>
                  </a:cubicBezTo>
                  <a:cubicBezTo>
                    <a:pt x="163" y="454"/>
                    <a:pt x="129" y="465"/>
                    <a:pt x="118" y="499"/>
                  </a:cubicBezTo>
                  <a:lnTo>
                    <a:pt x="74" y="576"/>
                  </a:lnTo>
                  <a:cubicBezTo>
                    <a:pt x="74" y="587"/>
                    <a:pt x="63" y="610"/>
                    <a:pt x="63" y="621"/>
                  </a:cubicBezTo>
                  <a:cubicBezTo>
                    <a:pt x="52" y="632"/>
                    <a:pt x="52" y="643"/>
                    <a:pt x="52" y="676"/>
                  </a:cubicBezTo>
                  <a:cubicBezTo>
                    <a:pt x="41" y="698"/>
                    <a:pt x="41" y="732"/>
                    <a:pt x="19" y="754"/>
                  </a:cubicBezTo>
                  <a:cubicBezTo>
                    <a:pt x="0" y="818"/>
                    <a:pt x="49" y="874"/>
                    <a:pt x="110" y="874"/>
                  </a:cubicBezTo>
                  <a:cubicBezTo>
                    <a:pt x="124" y="874"/>
                    <a:pt x="138" y="871"/>
                    <a:pt x="152" y="865"/>
                  </a:cubicBezTo>
                  <a:cubicBezTo>
                    <a:pt x="229" y="843"/>
                    <a:pt x="296" y="809"/>
                    <a:pt x="374" y="776"/>
                  </a:cubicBezTo>
                  <a:cubicBezTo>
                    <a:pt x="440" y="743"/>
                    <a:pt x="485" y="698"/>
                    <a:pt x="507" y="643"/>
                  </a:cubicBezTo>
                  <a:cubicBezTo>
                    <a:pt x="540" y="621"/>
                    <a:pt x="551" y="576"/>
                    <a:pt x="562" y="554"/>
                  </a:cubicBezTo>
                  <a:cubicBezTo>
                    <a:pt x="607" y="476"/>
                    <a:pt x="629" y="421"/>
                    <a:pt x="662" y="354"/>
                  </a:cubicBezTo>
                  <a:cubicBezTo>
                    <a:pt x="673" y="310"/>
                    <a:pt x="684" y="288"/>
                    <a:pt x="684" y="243"/>
                  </a:cubicBezTo>
                  <a:lnTo>
                    <a:pt x="684" y="199"/>
                  </a:lnTo>
                  <a:lnTo>
                    <a:pt x="684" y="88"/>
                  </a:lnTo>
                  <a:cubicBezTo>
                    <a:pt x="684" y="37"/>
                    <a:pt x="636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2" name="Google Shape;842;p11"/>
            <p:cNvSpPr/>
            <p:nvPr/>
          </p:nvSpPr>
          <p:spPr>
            <a:xfrm>
              <a:off x="5609525" y="2898125"/>
              <a:ext cx="11125" cy="13575"/>
            </a:xfrm>
            <a:custGeom>
              <a:avLst/>
              <a:gdLst/>
              <a:ahLst/>
              <a:cxnLst/>
              <a:rect l="l" t="t" r="r" b="b"/>
              <a:pathLst>
                <a:path w="445" h="543" extrusionOk="0">
                  <a:moveTo>
                    <a:pt x="336" y="1"/>
                  </a:moveTo>
                  <a:cubicBezTo>
                    <a:pt x="317" y="1"/>
                    <a:pt x="300" y="6"/>
                    <a:pt x="278" y="6"/>
                  </a:cubicBezTo>
                  <a:cubicBezTo>
                    <a:pt x="222" y="28"/>
                    <a:pt x="178" y="61"/>
                    <a:pt x="156" y="106"/>
                  </a:cubicBezTo>
                  <a:cubicBezTo>
                    <a:pt x="145" y="117"/>
                    <a:pt x="122" y="117"/>
                    <a:pt x="122" y="139"/>
                  </a:cubicBezTo>
                  <a:cubicBezTo>
                    <a:pt x="100" y="161"/>
                    <a:pt x="89" y="195"/>
                    <a:pt x="67" y="217"/>
                  </a:cubicBezTo>
                  <a:cubicBezTo>
                    <a:pt x="67" y="217"/>
                    <a:pt x="67" y="228"/>
                    <a:pt x="56" y="228"/>
                  </a:cubicBezTo>
                  <a:cubicBezTo>
                    <a:pt x="34" y="306"/>
                    <a:pt x="11" y="372"/>
                    <a:pt x="0" y="439"/>
                  </a:cubicBezTo>
                  <a:cubicBezTo>
                    <a:pt x="0" y="461"/>
                    <a:pt x="11" y="483"/>
                    <a:pt x="11" y="494"/>
                  </a:cubicBezTo>
                  <a:cubicBezTo>
                    <a:pt x="23" y="527"/>
                    <a:pt x="56" y="539"/>
                    <a:pt x="89" y="539"/>
                  </a:cubicBezTo>
                  <a:cubicBezTo>
                    <a:pt x="103" y="541"/>
                    <a:pt x="115" y="543"/>
                    <a:pt x="127" y="543"/>
                  </a:cubicBezTo>
                  <a:cubicBezTo>
                    <a:pt x="162" y="543"/>
                    <a:pt x="189" y="530"/>
                    <a:pt x="222" y="505"/>
                  </a:cubicBezTo>
                  <a:cubicBezTo>
                    <a:pt x="256" y="483"/>
                    <a:pt x="267" y="461"/>
                    <a:pt x="289" y="428"/>
                  </a:cubicBezTo>
                  <a:cubicBezTo>
                    <a:pt x="322" y="405"/>
                    <a:pt x="333" y="383"/>
                    <a:pt x="344" y="361"/>
                  </a:cubicBezTo>
                  <a:cubicBezTo>
                    <a:pt x="378" y="328"/>
                    <a:pt x="400" y="294"/>
                    <a:pt x="422" y="250"/>
                  </a:cubicBezTo>
                  <a:cubicBezTo>
                    <a:pt x="422" y="228"/>
                    <a:pt x="422" y="217"/>
                    <a:pt x="433" y="206"/>
                  </a:cubicBezTo>
                  <a:cubicBezTo>
                    <a:pt x="433" y="195"/>
                    <a:pt x="433" y="183"/>
                    <a:pt x="444" y="161"/>
                  </a:cubicBezTo>
                  <a:lnTo>
                    <a:pt x="444" y="150"/>
                  </a:lnTo>
                  <a:cubicBezTo>
                    <a:pt x="444" y="106"/>
                    <a:pt x="444" y="84"/>
                    <a:pt x="433" y="50"/>
                  </a:cubicBezTo>
                  <a:cubicBezTo>
                    <a:pt x="422" y="28"/>
                    <a:pt x="389" y="6"/>
                    <a:pt x="367" y="6"/>
                  </a:cubicBezTo>
                  <a:cubicBezTo>
                    <a:pt x="355" y="2"/>
                    <a:pt x="346" y="1"/>
                    <a:pt x="33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3" name="Google Shape;843;p11"/>
            <p:cNvSpPr/>
            <p:nvPr/>
          </p:nvSpPr>
          <p:spPr>
            <a:xfrm>
              <a:off x="5953275" y="3025450"/>
              <a:ext cx="8350" cy="13600"/>
            </a:xfrm>
            <a:custGeom>
              <a:avLst/>
              <a:gdLst/>
              <a:ahLst/>
              <a:cxnLst/>
              <a:rect l="l" t="t" r="r" b="b"/>
              <a:pathLst>
                <a:path w="334" h="544" extrusionOk="0">
                  <a:moveTo>
                    <a:pt x="263" y="1"/>
                  </a:moveTo>
                  <a:cubicBezTo>
                    <a:pt x="243" y="1"/>
                    <a:pt x="224" y="9"/>
                    <a:pt x="212" y="29"/>
                  </a:cubicBezTo>
                  <a:cubicBezTo>
                    <a:pt x="167" y="85"/>
                    <a:pt x="123" y="118"/>
                    <a:pt x="78" y="173"/>
                  </a:cubicBezTo>
                  <a:lnTo>
                    <a:pt x="34" y="218"/>
                  </a:lnTo>
                  <a:cubicBezTo>
                    <a:pt x="23" y="229"/>
                    <a:pt x="23" y="262"/>
                    <a:pt x="23" y="273"/>
                  </a:cubicBezTo>
                  <a:cubicBezTo>
                    <a:pt x="23" y="284"/>
                    <a:pt x="12" y="306"/>
                    <a:pt x="12" y="329"/>
                  </a:cubicBezTo>
                  <a:cubicBezTo>
                    <a:pt x="1" y="362"/>
                    <a:pt x="1" y="384"/>
                    <a:pt x="1" y="417"/>
                  </a:cubicBezTo>
                  <a:cubicBezTo>
                    <a:pt x="1" y="473"/>
                    <a:pt x="45" y="528"/>
                    <a:pt x="101" y="540"/>
                  </a:cubicBezTo>
                  <a:cubicBezTo>
                    <a:pt x="114" y="542"/>
                    <a:pt x="127" y="544"/>
                    <a:pt x="141" y="544"/>
                  </a:cubicBezTo>
                  <a:cubicBezTo>
                    <a:pt x="186" y="544"/>
                    <a:pt x="233" y="529"/>
                    <a:pt x="267" y="495"/>
                  </a:cubicBezTo>
                  <a:cubicBezTo>
                    <a:pt x="267" y="473"/>
                    <a:pt x="278" y="451"/>
                    <a:pt x="289" y="429"/>
                  </a:cubicBezTo>
                  <a:cubicBezTo>
                    <a:pt x="289" y="406"/>
                    <a:pt x="300" y="395"/>
                    <a:pt x="300" y="373"/>
                  </a:cubicBezTo>
                  <a:cubicBezTo>
                    <a:pt x="311" y="362"/>
                    <a:pt x="311" y="329"/>
                    <a:pt x="334" y="318"/>
                  </a:cubicBezTo>
                  <a:lnTo>
                    <a:pt x="334" y="262"/>
                  </a:lnTo>
                  <a:lnTo>
                    <a:pt x="334" y="62"/>
                  </a:lnTo>
                  <a:cubicBezTo>
                    <a:pt x="334" y="27"/>
                    <a:pt x="297" y="1"/>
                    <a:pt x="2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4" name="Google Shape;844;p11"/>
            <p:cNvSpPr/>
            <p:nvPr/>
          </p:nvSpPr>
          <p:spPr>
            <a:xfrm>
              <a:off x="5620625" y="2807800"/>
              <a:ext cx="459200" cy="161250"/>
            </a:xfrm>
            <a:custGeom>
              <a:avLst/>
              <a:gdLst/>
              <a:ahLst/>
              <a:cxnLst/>
              <a:rect l="l" t="t" r="r" b="b"/>
              <a:pathLst>
                <a:path w="18368" h="6450" extrusionOk="0">
                  <a:moveTo>
                    <a:pt x="1016" y="0"/>
                  </a:moveTo>
                  <a:cubicBezTo>
                    <a:pt x="873" y="0"/>
                    <a:pt x="730" y="11"/>
                    <a:pt x="588" y="34"/>
                  </a:cubicBezTo>
                  <a:cubicBezTo>
                    <a:pt x="400" y="56"/>
                    <a:pt x="200" y="134"/>
                    <a:pt x="122" y="301"/>
                  </a:cubicBezTo>
                  <a:cubicBezTo>
                    <a:pt x="0" y="611"/>
                    <a:pt x="444" y="867"/>
                    <a:pt x="677" y="989"/>
                  </a:cubicBezTo>
                  <a:cubicBezTo>
                    <a:pt x="2364" y="1932"/>
                    <a:pt x="4206" y="2631"/>
                    <a:pt x="5993" y="3330"/>
                  </a:cubicBezTo>
                  <a:cubicBezTo>
                    <a:pt x="8424" y="4274"/>
                    <a:pt x="10876" y="5106"/>
                    <a:pt x="13418" y="5716"/>
                  </a:cubicBezTo>
                  <a:cubicBezTo>
                    <a:pt x="14239" y="5927"/>
                    <a:pt x="15049" y="6094"/>
                    <a:pt x="15881" y="6249"/>
                  </a:cubicBezTo>
                  <a:cubicBezTo>
                    <a:pt x="16225" y="6318"/>
                    <a:pt x="16641" y="6449"/>
                    <a:pt x="17026" y="6449"/>
                  </a:cubicBezTo>
                  <a:cubicBezTo>
                    <a:pt x="17202" y="6449"/>
                    <a:pt x="17371" y="6422"/>
                    <a:pt x="17524" y="6349"/>
                  </a:cubicBezTo>
                  <a:cubicBezTo>
                    <a:pt x="18367" y="5916"/>
                    <a:pt x="16969" y="5195"/>
                    <a:pt x="16625" y="5051"/>
                  </a:cubicBezTo>
                  <a:cubicBezTo>
                    <a:pt x="16603" y="5039"/>
                    <a:pt x="16581" y="5039"/>
                    <a:pt x="16569" y="5028"/>
                  </a:cubicBezTo>
                  <a:cubicBezTo>
                    <a:pt x="11975" y="3131"/>
                    <a:pt x="7170" y="1488"/>
                    <a:pt x="2175" y="167"/>
                  </a:cubicBezTo>
                  <a:cubicBezTo>
                    <a:pt x="1801" y="78"/>
                    <a:pt x="1409" y="0"/>
                    <a:pt x="101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5" name="Google Shape;845;p11"/>
            <p:cNvSpPr/>
            <p:nvPr/>
          </p:nvSpPr>
          <p:spPr>
            <a:xfrm>
              <a:off x="6089775" y="2960000"/>
              <a:ext cx="151250" cy="55250"/>
            </a:xfrm>
            <a:custGeom>
              <a:avLst/>
              <a:gdLst/>
              <a:ahLst/>
              <a:cxnLst/>
              <a:rect l="l" t="t" r="r" b="b"/>
              <a:pathLst>
                <a:path w="6050" h="2210" extrusionOk="0">
                  <a:moveTo>
                    <a:pt x="1120" y="1"/>
                  </a:moveTo>
                  <a:cubicBezTo>
                    <a:pt x="970" y="1"/>
                    <a:pt x="814" y="20"/>
                    <a:pt x="689" y="95"/>
                  </a:cubicBezTo>
                  <a:cubicBezTo>
                    <a:pt x="1" y="483"/>
                    <a:pt x="911" y="1038"/>
                    <a:pt x="1244" y="1182"/>
                  </a:cubicBezTo>
                  <a:cubicBezTo>
                    <a:pt x="2320" y="1670"/>
                    <a:pt x="3541" y="2070"/>
                    <a:pt x="4740" y="2203"/>
                  </a:cubicBezTo>
                  <a:cubicBezTo>
                    <a:pt x="4792" y="2207"/>
                    <a:pt x="4847" y="2210"/>
                    <a:pt x="4902" y="2210"/>
                  </a:cubicBezTo>
                  <a:cubicBezTo>
                    <a:pt x="4998" y="2210"/>
                    <a:pt x="5096" y="2202"/>
                    <a:pt x="5195" y="2181"/>
                  </a:cubicBezTo>
                  <a:cubicBezTo>
                    <a:pt x="6049" y="1992"/>
                    <a:pt x="5361" y="1326"/>
                    <a:pt x="4973" y="1104"/>
                  </a:cubicBezTo>
                  <a:cubicBezTo>
                    <a:pt x="4695" y="949"/>
                    <a:pt x="4385" y="805"/>
                    <a:pt x="4085" y="683"/>
                  </a:cubicBezTo>
                  <a:cubicBezTo>
                    <a:pt x="3186" y="328"/>
                    <a:pt x="2187" y="95"/>
                    <a:pt x="1266" y="6"/>
                  </a:cubicBezTo>
                  <a:cubicBezTo>
                    <a:pt x="1219" y="3"/>
                    <a:pt x="1170" y="1"/>
                    <a:pt x="112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bg>
      <p:bgPr>
        <a:noFill/>
        <a:effectLst/>
      </p:bgPr>
    </p:bg>
    <p:spTree>
      <p:nvGrpSpPr>
        <p:cNvPr id="1" name="Shape 846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Quote">
  <p:cSld name="BLANK_1_1">
    <p:spTree>
      <p:nvGrpSpPr>
        <p:cNvPr id="1" name="Shape 8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0" name="Google Shape;900;p14"/>
          <p:cNvSpPr txBox="1">
            <a:spLocks noGrp="1"/>
          </p:cNvSpPr>
          <p:nvPr>
            <p:ph type="title"/>
          </p:nvPr>
        </p:nvSpPr>
        <p:spPr>
          <a:xfrm>
            <a:off x="2354025" y="3100300"/>
            <a:ext cx="4436100" cy="531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>
                <a:solidFill>
                  <a:schemeClr val="lt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endParaRPr/>
          </a:p>
        </p:txBody>
      </p:sp>
      <p:sp>
        <p:nvSpPr>
          <p:cNvPr id="901" name="Google Shape;901;p14"/>
          <p:cNvSpPr txBox="1">
            <a:spLocks noGrp="1"/>
          </p:cNvSpPr>
          <p:nvPr>
            <p:ph type="subTitle" idx="1"/>
          </p:nvPr>
        </p:nvSpPr>
        <p:spPr>
          <a:xfrm>
            <a:off x="1226475" y="1511313"/>
            <a:ext cx="6691200" cy="1478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2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3000"/>
              <a:buNone/>
              <a:defRPr sz="3000"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3000"/>
              <a:buNone/>
              <a:defRPr sz="3000"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3000"/>
              <a:buNone/>
              <a:defRPr sz="3000"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3000"/>
              <a:buNone/>
              <a:defRPr sz="3000"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3000"/>
              <a:buNone/>
              <a:defRPr sz="3000"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3000"/>
              <a:buNone/>
              <a:defRPr sz="3000"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3000"/>
              <a:buNone/>
              <a:defRPr sz="3000"/>
            </a:lvl9pPr>
          </a:lstStyle>
          <a:p>
            <a:endParaRPr/>
          </a:p>
        </p:txBody>
      </p:sp>
      <p:sp>
        <p:nvSpPr>
          <p:cNvPr id="902" name="Google Shape;902;p14"/>
          <p:cNvSpPr/>
          <p:nvPr/>
        </p:nvSpPr>
        <p:spPr>
          <a:xfrm rot="10800000" flipH="1">
            <a:off x="-503853" y="3884275"/>
            <a:ext cx="2085545" cy="1672401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03" name="Google Shape;903;p14"/>
          <p:cNvSpPr/>
          <p:nvPr/>
        </p:nvSpPr>
        <p:spPr>
          <a:xfrm rot="10800000" flipH="1">
            <a:off x="7021653" y="-692525"/>
            <a:ext cx="2818225" cy="2563225"/>
          </a:xfrm>
          <a:custGeom>
            <a:avLst/>
            <a:gdLst/>
            <a:ahLst/>
            <a:cxnLst/>
            <a:rect l="l" t="t" r="r" b="b"/>
            <a:pathLst>
              <a:path w="112729" h="102529" extrusionOk="0">
                <a:moveTo>
                  <a:pt x="108542" y="10709"/>
                </a:moveTo>
                <a:cubicBezTo>
                  <a:pt x="104763" y="-4850"/>
                  <a:pt x="93707" y="866"/>
                  <a:pt x="85869" y="1752"/>
                </a:cubicBezTo>
                <a:cubicBezTo>
                  <a:pt x="78031" y="2639"/>
                  <a:pt x="66881" y="8330"/>
                  <a:pt x="61516" y="16028"/>
                </a:cubicBezTo>
                <a:cubicBezTo>
                  <a:pt x="56151" y="23726"/>
                  <a:pt x="61422" y="40288"/>
                  <a:pt x="53678" y="47939"/>
                </a:cubicBezTo>
                <a:cubicBezTo>
                  <a:pt x="45934" y="55590"/>
                  <a:pt x="23961" y="56547"/>
                  <a:pt x="15050" y="61935"/>
                </a:cubicBezTo>
                <a:cubicBezTo>
                  <a:pt x="6139" y="67323"/>
                  <a:pt x="914" y="74461"/>
                  <a:pt x="214" y="80269"/>
                </a:cubicBezTo>
                <a:cubicBezTo>
                  <a:pt x="-486" y="86077"/>
                  <a:pt x="-66" y="93752"/>
                  <a:pt x="10851" y="96784"/>
                </a:cubicBezTo>
                <a:cubicBezTo>
                  <a:pt x="21768" y="99817"/>
                  <a:pt x="49433" y="98744"/>
                  <a:pt x="65715" y="98464"/>
                </a:cubicBezTo>
                <a:cubicBezTo>
                  <a:pt x="81997" y="98184"/>
                  <a:pt x="101404" y="109731"/>
                  <a:pt x="108542" y="95105"/>
                </a:cubicBezTo>
                <a:cubicBezTo>
                  <a:pt x="115680" y="80479"/>
                  <a:pt x="112321" y="26268"/>
                  <a:pt x="108542" y="1070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grpSp>
        <p:nvGrpSpPr>
          <p:cNvPr id="904" name="Google Shape;904;p14"/>
          <p:cNvGrpSpPr/>
          <p:nvPr/>
        </p:nvGrpSpPr>
        <p:grpSpPr>
          <a:xfrm>
            <a:off x="2133812" y="-393305"/>
            <a:ext cx="7554487" cy="5996434"/>
            <a:chOff x="2133812" y="-393305"/>
            <a:chExt cx="7554487" cy="5996434"/>
          </a:xfrm>
        </p:grpSpPr>
        <p:grpSp>
          <p:nvGrpSpPr>
            <p:cNvPr id="905" name="Google Shape;905;p14"/>
            <p:cNvGrpSpPr/>
            <p:nvPr/>
          </p:nvGrpSpPr>
          <p:grpSpPr>
            <a:xfrm rot="-6765148">
              <a:off x="8004927" y="-284591"/>
              <a:ext cx="1331775" cy="1648166"/>
              <a:chOff x="3961475" y="3551375"/>
              <a:chExt cx="373750" cy="462525"/>
            </a:xfrm>
          </p:grpSpPr>
          <p:sp>
            <p:nvSpPr>
              <p:cNvPr id="906" name="Google Shape;906;p14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07" name="Google Shape;907;p14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08" name="Google Shape;908;p14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09" name="Google Shape;909;p14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10" name="Google Shape;910;p14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11" name="Google Shape;911;p14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912" name="Google Shape;912;p14"/>
            <p:cNvGrpSpPr/>
            <p:nvPr/>
          </p:nvGrpSpPr>
          <p:grpSpPr>
            <a:xfrm rot="740753" flipH="1">
              <a:off x="2232971" y="4493200"/>
              <a:ext cx="903218" cy="1025224"/>
              <a:chOff x="3932350" y="2919350"/>
              <a:chExt cx="324625" cy="368475"/>
            </a:xfrm>
          </p:grpSpPr>
          <p:sp>
            <p:nvSpPr>
              <p:cNvPr id="913" name="Google Shape;913;p14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14" name="Google Shape;914;p14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15" name="Google Shape;915;p14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16" name="Google Shape;916;p14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917" name="Google Shape;917;p14"/>
          <p:cNvGrpSpPr/>
          <p:nvPr/>
        </p:nvGrpSpPr>
        <p:grpSpPr>
          <a:xfrm>
            <a:off x="-217279" y="154275"/>
            <a:ext cx="8919464" cy="4695838"/>
            <a:chOff x="-217279" y="154275"/>
            <a:chExt cx="8919464" cy="4695838"/>
          </a:xfrm>
        </p:grpSpPr>
        <p:grpSp>
          <p:nvGrpSpPr>
            <p:cNvPr id="918" name="Google Shape;918;p14"/>
            <p:cNvGrpSpPr/>
            <p:nvPr/>
          </p:nvGrpSpPr>
          <p:grpSpPr>
            <a:xfrm flipH="1">
              <a:off x="-217279" y="154275"/>
              <a:ext cx="1050974" cy="1154151"/>
              <a:chOff x="7946500" y="4129225"/>
              <a:chExt cx="1050974" cy="1154151"/>
            </a:xfrm>
          </p:grpSpPr>
          <p:sp>
            <p:nvSpPr>
              <p:cNvPr id="919" name="Google Shape;919;p14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0" name="Google Shape;920;p14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1" name="Google Shape;921;p14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2" name="Google Shape;922;p14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3" name="Google Shape;923;p14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4" name="Google Shape;924;p14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5" name="Google Shape;925;p14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926" name="Google Shape;926;p14"/>
            <p:cNvGrpSpPr/>
            <p:nvPr/>
          </p:nvGrpSpPr>
          <p:grpSpPr>
            <a:xfrm flipH="1">
              <a:off x="7709329" y="3759786"/>
              <a:ext cx="992855" cy="1090327"/>
              <a:chOff x="7946500" y="4129225"/>
              <a:chExt cx="1050974" cy="1154151"/>
            </a:xfrm>
          </p:grpSpPr>
          <p:sp>
            <p:nvSpPr>
              <p:cNvPr id="927" name="Google Shape;927;p14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8" name="Google Shape;928;p14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29" name="Google Shape;929;p14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30" name="Google Shape;930;p14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31" name="Google Shape;931;p14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32" name="Google Shape;932;p14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33" name="Google Shape;933;p14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934" name="Google Shape;934;p14"/>
          <p:cNvGrpSpPr/>
          <p:nvPr/>
        </p:nvGrpSpPr>
        <p:grpSpPr>
          <a:xfrm rot="1975559" flipH="1">
            <a:off x="-365184" y="3717045"/>
            <a:ext cx="1850647" cy="892157"/>
            <a:chOff x="5356775" y="3618225"/>
            <a:chExt cx="822375" cy="396425"/>
          </a:xfrm>
        </p:grpSpPr>
        <p:sp>
          <p:nvSpPr>
            <p:cNvPr id="935" name="Google Shape;935;p14"/>
            <p:cNvSpPr/>
            <p:nvPr/>
          </p:nvSpPr>
          <p:spPr>
            <a:xfrm>
              <a:off x="5863875" y="3618225"/>
              <a:ext cx="219550" cy="166875"/>
            </a:xfrm>
            <a:custGeom>
              <a:avLst/>
              <a:gdLst/>
              <a:ahLst/>
              <a:cxnLst/>
              <a:rect l="l" t="t" r="r" b="b"/>
              <a:pathLst>
                <a:path w="8782" h="6675" extrusionOk="0">
                  <a:moveTo>
                    <a:pt x="8247" y="0"/>
                  </a:moveTo>
                  <a:cubicBezTo>
                    <a:pt x="8202" y="0"/>
                    <a:pt x="8158" y="4"/>
                    <a:pt x="8116" y="12"/>
                  </a:cubicBezTo>
                  <a:cubicBezTo>
                    <a:pt x="7694" y="68"/>
                    <a:pt x="7294" y="267"/>
                    <a:pt x="6928" y="511"/>
                  </a:cubicBezTo>
                  <a:cubicBezTo>
                    <a:pt x="5863" y="1188"/>
                    <a:pt x="4931" y="2021"/>
                    <a:pt x="4032" y="2886"/>
                  </a:cubicBezTo>
                  <a:cubicBezTo>
                    <a:pt x="3244" y="3652"/>
                    <a:pt x="2478" y="4451"/>
                    <a:pt x="1679" y="5195"/>
                  </a:cubicBezTo>
                  <a:cubicBezTo>
                    <a:pt x="1257" y="5572"/>
                    <a:pt x="824" y="5938"/>
                    <a:pt x="380" y="6293"/>
                  </a:cubicBezTo>
                  <a:cubicBezTo>
                    <a:pt x="0" y="6580"/>
                    <a:pt x="47" y="6674"/>
                    <a:pt x="244" y="6674"/>
                  </a:cubicBezTo>
                  <a:cubicBezTo>
                    <a:pt x="397" y="6674"/>
                    <a:pt x="642" y="6617"/>
                    <a:pt x="847" y="6549"/>
                  </a:cubicBezTo>
                  <a:cubicBezTo>
                    <a:pt x="2988" y="5850"/>
                    <a:pt x="4986" y="4740"/>
                    <a:pt x="6740" y="3308"/>
                  </a:cubicBezTo>
                  <a:cubicBezTo>
                    <a:pt x="7572" y="2609"/>
                    <a:pt x="8393" y="1799"/>
                    <a:pt x="8693" y="756"/>
                  </a:cubicBezTo>
                  <a:cubicBezTo>
                    <a:pt x="8748" y="545"/>
                    <a:pt x="8782" y="312"/>
                    <a:pt x="8637" y="145"/>
                  </a:cubicBezTo>
                  <a:cubicBezTo>
                    <a:pt x="8544" y="43"/>
                    <a:pt x="8393" y="0"/>
                    <a:pt x="8247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6" name="Google Shape;936;p14"/>
            <p:cNvSpPr/>
            <p:nvPr/>
          </p:nvSpPr>
          <p:spPr>
            <a:xfrm>
              <a:off x="5916925" y="3643750"/>
              <a:ext cx="137925" cy="111575"/>
            </a:xfrm>
            <a:custGeom>
              <a:avLst/>
              <a:gdLst/>
              <a:ahLst/>
              <a:cxnLst/>
              <a:rect l="l" t="t" r="r" b="b"/>
              <a:pathLst>
                <a:path w="5517" h="4463" fill="none" extrusionOk="0">
                  <a:moveTo>
                    <a:pt x="5517" y="1"/>
                  </a:moveTo>
                  <a:cubicBezTo>
                    <a:pt x="4107" y="1621"/>
                    <a:pt x="1832" y="3341"/>
                    <a:pt x="1" y="4462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7" name="Google Shape;937;p14"/>
            <p:cNvSpPr/>
            <p:nvPr/>
          </p:nvSpPr>
          <p:spPr>
            <a:xfrm>
              <a:off x="5851700" y="3677500"/>
              <a:ext cx="89125" cy="115400"/>
            </a:xfrm>
            <a:custGeom>
              <a:avLst/>
              <a:gdLst/>
              <a:ahLst/>
              <a:cxnLst/>
              <a:rect l="l" t="t" r="r" b="b"/>
              <a:pathLst>
                <a:path w="3565" h="4616" extrusionOk="0">
                  <a:moveTo>
                    <a:pt x="3317" y="1"/>
                  </a:moveTo>
                  <a:cubicBezTo>
                    <a:pt x="3265" y="1"/>
                    <a:pt x="3212" y="15"/>
                    <a:pt x="3165" y="38"/>
                  </a:cubicBezTo>
                  <a:cubicBezTo>
                    <a:pt x="2954" y="138"/>
                    <a:pt x="2787" y="305"/>
                    <a:pt x="2632" y="471"/>
                  </a:cubicBezTo>
                  <a:cubicBezTo>
                    <a:pt x="2188" y="970"/>
                    <a:pt x="1844" y="1536"/>
                    <a:pt x="1489" y="2114"/>
                  </a:cubicBezTo>
                  <a:cubicBezTo>
                    <a:pt x="1200" y="2613"/>
                    <a:pt x="923" y="3146"/>
                    <a:pt x="623" y="3645"/>
                  </a:cubicBezTo>
                  <a:cubicBezTo>
                    <a:pt x="468" y="3889"/>
                    <a:pt x="301" y="4144"/>
                    <a:pt x="124" y="4389"/>
                  </a:cubicBezTo>
                  <a:cubicBezTo>
                    <a:pt x="1" y="4558"/>
                    <a:pt x="6" y="4616"/>
                    <a:pt x="68" y="4616"/>
                  </a:cubicBezTo>
                  <a:cubicBezTo>
                    <a:pt x="139" y="4616"/>
                    <a:pt x="288" y="4538"/>
                    <a:pt x="401" y="4466"/>
                  </a:cubicBezTo>
                  <a:cubicBezTo>
                    <a:pt x="1400" y="3778"/>
                    <a:pt x="2255" y="2924"/>
                    <a:pt x="2932" y="1936"/>
                  </a:cubicBezTo>
                  <a:cubicBezTo>
                    <a:pt x="3265" y="1470"/>
                    <a:pt x="3564" y="926"/>
                    <a:pt x="3564" y="338"/>
                  </a:cubicBezTo>
                  <a:cubicBezTo>
                    <a:pt x="3564" y="227"/>
                    <a:pt x="3542" y="94"/>
                    <a:pt x="3453" y="38"/>
                  </a:cubicBezTo>
                  <a:cubicBezTo>
                    <a:pt x="3411" y="12"/>
                    <a:pt x="3364" y="1"/>
                    <a:pt x="3317" y="1"/>
                  </a:cubicBezTo>
                  <a:close/>
                </a:path>
              </a:pathLst>
            </a:custGeom>
            <a:solidFill>
              <a:srgbClr val="62A38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8" name="Google Shape;938;p14"/>
            <p:cNvSpPr/>
            <p:nvPr/>
          </p:nvSpPr>
          <p:spPr>
            <a:xfrm>
              <a:off x="5874475" y="3692875"/>
              <a:ext cx="54125" cy="77700"/>
            </a:xfrm>
            <a:custGeom>
              <a:avLst/>
              <a:gdLst/>
              <a:ahLst/>
              <a:cxnLst/>
              <a:rect l="l" t="t" r="r" b="b"/>
              <a:pathLst>
                <a:path w="2165" h="3108" fill="none" extrusionOk="0">
                  <a:moveTo>
                    <a:pt x="2165" y="0"/>
                  </a:moveTo>
                  <a:cubicBezTo>
                    <a:pt x="1677" y="1043"/>
                    <a:pt x="767" y="2264"/>
                    <a:pt x="1" y="3108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9" name="Google Shape;939;p14"/>
            <p:cNvSpPr/>
            <p:nvPr/>
          </p:nvSpPr>
          <p:spPr>
            <a:xfrm>
              <a:off x="5864775" y="3683350"/>
              <a:ext cx="314375" cy="119050"/>
            </a:xfrm>
            <a:custGeom>
              <a:avLst/>
              <a:gdLst/>
              <a:ahLst/>
              <a:cxnLst/>
              <a:rect l="l" t="t" r="r" b="b"/>
              <a:pathLst>
                <a:path w="12575" h="4762" extrusionOk="0">
                  <a:moveTo>
                    <a:pt x="10528" y="1"/>
                  </a:moveTo>
                  <a:cubicBezTo>
                    <a:pt x="9707" y="1"/>
                    <a:pt x="8871" y="183"/>
                    <a:pt x="8080" y="415"/>
                  </a:cubicBezTo>
                  <a:cubicBezTo>
                    <a:pt x="5472" y="1158"/>
                    <a:pt x="2986" y="2401"/>
                    <a:pt x="822" y="4032"/>
                  </a:cubicBezTo>
                  <a:cubicBezTo>
                    <a:pt x="436" y="4310"/>
                    <a:pt x="0" y="4762"/>
                    <a:pt x="367" y="4762"/>
                  </a:cubicBezTo>
                  <a:cubicBezTo>
                    <a:pt x="454" y="4762"/>
                    <a:pt x="587" y="4736"/>
                    <a:pt x="777" y="4676"/>
                  </a:cubicBezTo>
                  <a:cubicBezTo>
                    <a:pt x="1432" y="4465"/>
                    <a:pt x="2098" y="4299"/>
                    <a:pt x="2764" y="4143"/>
                  </a:cubicBezTo>
                  <a:cubicBezTo>
                    <a:pt x="4051" y="3855"/>
                    <a:pt x="5372" y="3644"/>
                    <a:pt x="6670" y="3378"/>
                  </a:cubicBezTo>
                  <a:cubicBezTo>
                    <a:pt x="8135" y="3078"/>
                    <a:pt x="9600" y="2712"/>
                    <a:pt x="10987" y="2135"/>
                  </a:cubicBezTo>
                  <a:cubicBezTo>
                    <a:pt x="11476" y="1924"/>
                    <a:pt x="11942" y="1691"/>
                    <a:pt x="12297" y="1302"/>
                  </a:cubicBezTo>
                  <a:cubicBezTo>
                    <a:pt x="12441" y="1136"/>
                    <a:pt x="12574" y="914"/>
                    <a:pt x="12519" y="692"/>
                  </a:cubicBezTo>
                  <a:cubicBezTo>
                    <a:pt x="12452" y="437"/>
                    <a:pt x="12175" y="304"/>
                    <a:pt x="11942" y="215"/>
                  </a:cubicBezTo>
                  <a:cubicBezTo>
                    <a:pt x="11483" y="63"/>
                    <a:pt x="11008" y="1"/>
                    <a:pt x="105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0" name="Google Shape;940;p14"/>
            <p:cNvSpPr/>
            <p:nvPr/>
          </p:nvSpPr>
          <p:spPr>
            <a:xfrm>
              <a:off x="5933850" y="3710350"/>
              <a:ext cx="205350" cy="60225"/>
            </a:xfrm>
            <a:custGeom>
              <a:avLst/>
              <a:gdLst/>
              <a:ahLst/>
              <a:cxnLst/>
              <a:rect l="l" t="t" r="r" b="b"/>
              <a:pathLst>
                <a:path w="8214" h="2409" fill="none" extrusionOk="0">
                  <a:moveTo>
                    <a:pt x="8213" y="0"/>
                  </a:moveTo>
                  <a:cubicBezTo>
                    <a:pt x="5627" y="289"/>
                    <a:pt x="2354" y="1377"/>
                    <a:pt x="1" y="2409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1" name="Google Shape;941;p14"/>
            <p:cNvSpPr/>
            <p:nvPr/>
          </p:nvSpPr>
          <p:spPr>
            <a:xfrm>
              <a:off x="5845350" y="3783000"/>
              <a:ext cx="247225" cy="51225"/>
            </a:xfrm>
            <a:custGeom>
              <a:avLst/>
              <a:gdLst/>
              <a:ahLst/>
              <a:cxnLst/>
              <a:rect l="l" t="t" r="r" b="b"/>
              <a:pathLst>
                <a:path w="9889" h="2049" extrusionOk="0">
                  <a:moveTo>
                    <a:pt x="5297" y="0"/>
                  </a:moveTo>
                  <a:cubicBezTo>
                    <a:pt x="3828" y="0"/>
                    <a:pt x="2365" y="202"/>
                    <a:pt x="955" y="601"/>
                  </a:cubicBezTo>
                  <a:cubicBezTo>
                    <a:pt x="544" y="712"/>
                    <a:pt x="1" y="979"/>
                    <a:pt x="744" y="1012"/>
                  </a:cubicBezTo>
                  <a:cubicBezTo>
                    <a:pt x="1244" y="1045"/>
                    <a:pt x="1754" y="1112"/>
                    <a:pt x="2242" y="1190"/>
                  </a:cubicBezTo>
                  <a:cubicBezTo>
                    <a:pt x="3219" y="1334"/>
                    <a:pt x="4162" y="1545"/>
                    <a:pt x="5128" y="1711"/>
                  </a:cubicBezTo>
                  <a:cubicBezTo>
                    <a:pt x="6106" y="1903"/>
                    <a:pt x="7112" y="2049"/>
                    <a:pt x="8120" y="2049"/>
                  </a:cubicBezTo>
                  <a:cubicBezTo>
                    <a:pt x="8222" y="2049"/>
                    <a:pt x="8323" y="2047"/>
                    <a:pt x="8424" y="2044"/>
                  </a:cubicBezTo>
                  <a:cubicBezTo>
                    <a:pt x="8812" y="2033"/>
                    <a:pt x="9201" y="2000"/>
                    <a:pt x="9545" y="1822"/>
                  </a:cubicBezTo>
                  <a:cubicBezTo>
                    <a:pt x="9700" y="1756"/>
                    <a:pt x="9833" y="1633"/>
                    <a:pt x="9867" y="1467"/>
                  </a:cubicBezTo>
                  <a:cubicBezTo>
                    <a:pt x="9889" y="1267"/>
                    <a:pt x="9733" y="1112"/>
                    <a:pt x="9600" y="990"/>
                  </a:cubicBezTo>
                  <a:cubicBezTo>
                    <a:pt x="8846" y="379"/>
                    <a:pt x="7858" y="169"/>
                    <a:pt x="6892" y="80"/>
                  </a:cubicBezTo>
                  <a:cubicBezTo>
                    <a:pt x="6362" y="27"/>
                    <a:pt x="5829" y="0"/>
                    <a:pt x="5297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2" name="Google Shape;942;p14"/>
            <p:cNvSpPr/>
            <p:nvPr/>
          </p:nvSpPr>
          <p:spPr>
            <a:xfrm>
              <a:off x="5905825" y="3800250"/>
              <a:ext cx="157075" cy="15825"/>
            </a:xfrm>
            <a:custGeom>
              <a:avLst/>
              <a:gdLst/>
              <a:ahLst/>
              <a:cxnLst/>
              <a:rect l="l" t="t" r="r" b="b"/>
              <a:pathLst>
                <a:path w="6283" h="633" fill="none" extrusionOk="0">
                  <a:moveTo>
                    <a:pt x="6282" y="633"/>
                  </a:moveTo>
                  <a:cubicBezTo>
                    <a:pt x="4440" y="133"/>
                    <a:pt x="1910" y="0"/>
                    <a:pt x="1" y="78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3" name="Google Shape;943;p14"/>
            <p:cNvSpPr/>
            <p:nvPr/>
          </p:nvSpPr>
          <p:spPr>
            <a:xfrm>
              <a:off x="5356775" y="3736425"/>
              <a:ext cx="554900" cy="278225"/>
            </a:xfrm>
            <a:custGeom>
              <a:avLst/>
              <a:gdLst/>
              <a:ahLst/>
              <a:cxnLst/>
              <a:rect l="l" t="t" r="r" b="b"/>
              <a:pathLst>
                <a:path w="22196" h="11129" extrusionOk="0">
                  <a:moveTo>
                    <a:pt x="18664" y="1"/>
                  </a:moveTo>
                  <a:cubicBezTo>
                    <a:pt x="18001" y="1"/>
                    <a:pt x="17313" y="208"/>
                    <a:pt x="16669" y="445"/>
                  </a:cubicBezTo>
                  <a:cubicBezTo>
                    <a:pt x="13895" y="1421"/>
                    <a:pt x="11198" y="2631"/>
                    <a:pt x="8601" y="4007"/>
                  </a:cubicBezTo>
                  <a:cubicBezTo>
                    <a:pt x="6226" y="5250"/>
                    <a:pt x="3563" y="6560"/>
                    <a:pt x="1465" y="8235"/>
                  </a:cubicBezTo>
                  <a:cubicBezTo>
                    <a:pt x="655" y="8901"/>
                    <a:pt x="0" y="10100"/>
                    <a:pt x="1054" y="10899"/>
                  </a:cubicBezTo>
                  <a:cubicBezTo>
                    <a:pt x="1266" y="11057"/>
                    <a:pt x="1738" y="11129"/>
                    <a:pt x="2403" y="11129"/>
                  </a:cubicBezTo>
                  <a:cubicBezTo>
                    <a:pt x="6314" y="11129"/>
                    <a:pt x="16901" y="8651"/>
                    <a:pt x="20542" y="6659"/>
                  </a:cubicBezTo>
                  <a:cubicBezTo>
                    <a:pt x="21097" y="6349"/>
                    <a:pt x="21652" y="5971"/>
                    <a:pt x="21907" y="5405"/>
                  </a:cubicBezTo>
                  <a:cubicBezTo>
                    <a:pt x="22196" y="4728"/>
                    <a:pt x="21974" y="3940"/>
                    <a:pt x="21741" y="3230"/>
                  </a:cubicBezTo>
                  <a:cubicBezTo>
                    <a:pt x="21330" y="2020"/>
                    <a:pt x="20809" y="667"/>
                    <a:pt x="19632" y="178"/>
                  </a:cubicBezTo>
                  <a:cubicBezTo>
                    <a:pt x="19322" y="52"/>
                    <a:pt x="18996" y="1"/>
                    <a:pt x="18664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4" name="Google Shape;944;p14"/>
            <p:cNvSpPr/>
            <p:nvPr/>
          </p:nvSpPr>
          <p:spPr>
            <a:xfrm>
              <a:off x="5429125" y="3824350"/>
              <a:ext cx="233425" cy="119750"/>
            </a:xfrm>
            <a:custGeom>
              <a:avLst/>
              <a:gdLst/>
              <a:ahLst/>
              <a:cxnLst/>
              <a:rect l="l" t="t" r="r" b="b"/>
              <a:pathLst>
                <a:path w="9337" h="4790" extrusionOk="0">
                  <a:moveTo>
                    <a:pt x="8819" y="0"/>
                  </a:moveTo>
                  <a:cubicBezTo>
                    <a:pt x="8536" y="0"/>
                    <a:pt x="8244" y="109"/>
                    <a:pt x="7982" y="224"/>
                  </a:cubicBezTo>
                  <a:cubicBezTo>
                    <a:pt x="5885" y="1111"/>
                    <a:pt x="3843" y="2110"/>
                    <a:pt x="1867" y="3231"/>
                  </a:cubicBezTo>
                  <a:cubicBezTo>
                    <a:pt x="1368" y="3509"/>
                    <a:pt x="868" y="3808"/>
                    <a:pt x="391" y="4141"/>
                  </a:cubicBezTo>
                  <a:cubicBezTo>
                    <a:pt x="236" y="4230"/>
                    <a:pt x="91" y="4363"/>
                    <a:pt x="47" y="4541"/>
                  </a:cubicBezTo>
                  <a:cubicBezTo>
                    <a:pt x="1" y="4723"/>
                    <a:pt x="99" y="4790"/>
                    <a:pt x="271" y="4790"/>
                  </a:cubicBezTo>
                  <a:cubicBezTo>
                    <a:pt x="718" y="4790"/>
                    <a:pt x="1661" y="4335"/>
                    <a:pt x="1845" y="4263"/>
                  </a:cubicBezTo>
                  <a:cubicBezTo>
                    <a:pt x="2588" y="3986"/>
                    <a:pt x="3321" y="3708"/>
                    <a:pt x="4053" y="3398"/>
                  </a:cubicBezTo>
                  <a:cubicBezTo>
                    <a:pt x="5507" y="2809"/>
                    <a:pt x="6939" y="2144"/>
                    <a:pt x="8304" y="1333"/>
                  </a:cubicBezTo>
                  <a:cubicBezTo>
                    <a:pt x="8670" y="1111"/>
                    <a:pt x="9059" y="845"/>
                    <a:pt x="9258" y="457"/>
                  </a:cubicBezTo>
                  <a:cubicBezTo>
                    <a:pt x="9303" y="379"/>
                    <a:pt x="9336" y="268"/>
                    <a:pt x="9281" y="168"/>
                  </a:cubicBezTo>
                  <a:cubicBezTo>
                    <a:pt x="9247" y="102"/>
                    <a:pt x="9170" y="68"/>
                    <a:pt x="9114" y="46"/>
                  </a:cubicBezTo>
                  <a:cubicBezTo>
                    <a:pt x="9018" y="14"/>
                    <a:pt x="8919" y="0"/>
                    <a:pt x="8819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5" name="Google Shape;945;p14"/>
            <p:cNvSpPr/>
            <p:nvPr/>
          </p:nvSpPr>
          <p:spPr>
            <a:xfrm>
              <a:off x="5682775" y="3781575"/>
              <a:ext cx="94225" cy="44450"/>
            </a:xfrm>
            <a:custGeom>
              <a:avLst/>
              <a:gdLst/>
              <a:ahLst/>
              <a:cxnLst/>
              <a:rect l="l" t="t" r="r" b="b"/>
              <a:pathLst>
                <a:path w="3769" h="1778" extrusionOk="0">
                  <a:moveTo>
                    <a:pt x="3284" y="1"/>
                  </a:moveTo>
                  <a:cubicBezTo>
                    <a:pt x="3263" y="1"/>
                    <a:pt x="3241" y="2"/>
                    <a:pt x="3219" y="4"/>
                  </a:cubicBezTo>
                  <a:lnTo>
                    <a:pt x="3163" y="4"/>
                  </a:lnTo>
                  <a:cubicBezTo>
                    <a:pt x="2408" y="92"/>
                    <a:pt x="1676" y="281"/>
                    <a:pt x="988" y="636"/>
                  </a:cubicBezTo>
                  <a:cubicBezTo>
                    <a:pt x="655" y="780"/>
                    <a:pt x="300" y="1025"/>
                    <a:pt x="78" y="1324"/>
                  </a:cubicBezTo>
                  <a:cubicBezTo>
                    <a:pt x="56" y="1369"/>
                    <a:pt x="11" y="1424"/>
                    <a:pt x="11" y="1480"/>
                  </a:cubicBezTo>
                  <a:cubicBezTo>
                    <a:pt x="0" y="1580"/>
                    <a:pt x="78" y="1668"/>
                    <a:pt x="178" y="1713"/>
                  </a:cubicBezTo>
                  <a:cubicBezTo>
                    <a:pt x="287" y="1759"/>
                    <a:pt x="403" y="1777"/>
                    <a:pt x="521" y="1777"/>
                  </a:cubicBezTo>
                  <a:cubicBezTo>
                    <a:pt x="858" y="1777"/>
                    <a:pt x="1214" y="1628"/>
                    <a:pt x="1509" y="1546"/>
                  </a:cubicBezTo>
                  <a:cubicBezTo>
                    <a:pt x="1965" y="1424"/>
                    <a:pt x="2431" y="1224"/>
                    <a:pt x="2841" y="991"/>
                  </a:cubicBezTo>
                  <a:cubicBezTo>
                    <a:pt x="3074" y="858"/>
                    <a:pt x="3341" y="725"/>
                    <a:pt x="3518" y="525"/>
                  </a:cubicBezTo>
                  <a:cubicBezTo>
                    <a:pt x="3769" y="243"/>
                    <a:pt x="3617" y="1"/>
                    <a:pt x="3284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946" name="Google Shape;946;p14"/>
          <p:cNvGrpSpPr/>
          <p:nvPr/>
        </p:nvGrpSpPr>
        <p:grpSpPr>
          <a:xfrm rot="-2464826">
            <a:off x="7880084" y="2605302"/>
            <a:ext cx="2365375" cy="1405989"/>
            <a:chOff x="5427525" y="2698500"/>
            <a:chExt cx="1037950" cy="617000"/>
          </a:xfrm>
        </p:grpSpPr>
        <p:sp>
          <p:nvSpPr>
            <p:cNvPr id="947" name="Google Shape;947;p14"/>
            <p:cNvSpPr/>
            <p:nvPr/>
          </p:nvSpPr>
          <p:spPr>
            <a:xfrm>
              <a:off x="5427525" y="2698500"/>
              <a:ext cx="1037950" cy="617000"/>
            </a:xfrm>
            <a:custGeom>
              <a:avLst/>
              <a:gdLst/>
              <a:ahLst/>
              <a:cxnLst/>
              <a:rect l="l" t="t" r="r" b="b"/>
              <a:pathLst>
                <a:path w="41518" h="24680" extrusionOk="0">
                  <a:moveTo>
                    <a:pt x="1964" y="0"/>
                  </a:moveTo>
                  <a:cubicBezTo>
                    <a:pt x="0" y="6415"/>
                    <a:pt x="3119" y="13229"/>
                    <a:pt x="8068" y="17968"/>
                  </a:cubicBezTo>
                  <a:cubicBezTo>
                    <a:pt x="12175" y="21905"/>
                    <a:pt x="17890" y="24680"/>
                    <a:pt x="23626" y="24680"/>
                  </a:cubicBezTo>
                  <a:cubicBezTo>
                    <a:pt x="25409" y="24680"/>
                    <a:pt x="27193" y="24412"/>
                    <a:pt x="28932" y="23828"/>
                  </a:cubicBezTo>
                  <a:cubicBezTo>
                    <a:pt x="34248" y="22019"/>
                    <a:pt x="38865" y="17513"/>
                    <a:pt x="41517" y="13695"/>
                  </a:cubicBezTo>
                  <a:cubicBezTo>
                    <a:pt x="33782" y="11398"/>
                    <a:pt x="4018" y="711"/>
                    <a:pt x="19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8" name="Google Shape;948;p14"/>
            <p:cNvSpPr/>
            <p:nvPr/>
          </p:nvSpPr>
          <p:spPr>
            <a:xfrm>
              <a:off x="5473300" y="2712925"/>
              <a:ext cx="941125" cy="557775"/>
            </a:xfrm>
            <a:custGeom>
              <a:avLst/>
              <a:gdLst/>
              <a:ahLst/>
              <a:cxnLst/>
              <a:rect l="l" t="t" r="r" b="b"/>
              <a:pathLst>
                <a:path w="37645" h="22311" extrusionOk="0">
                  <a:moveTo>
                    <a:pt x="1743" y="0"/>
                  </a:moveTo>
                  <a:lnTo>
                    <a:pt x="1743" y="0"/>
                  </a:lnTo>
                  <a:cubicBezTo>
                    <a:pt x="0" y="5794"/>
                    <a:pt x="2841" y="11953"/>
                    <a:pt x="7314" y="16226"/>
                  </a:cubicBezTo>
                  <a:cubicBezTo>
                    <a:pt x="11031" y="19791"/>
                    <a:pt x="16210" y="22310"/>
                    <a:pt x="21414" y="22310"/>
                  </a:cubicBezTo>
                  <a:cubicBezTo>
                    <a:pt x="23014" y="22310"/>
                    <a:pt x="24617" y="22072"/>
                    <a:pt x="26180" y="21553"/>
                  </a:cubicBezTo>
                  <a:cubicBezTo>
                    <a:pt x="31008" y="19943"/>
                    <a:pt x="35225" y="15882"/>
                    <a:pt x="37644" y="12430"/>
                  </a:cubicBezTo>
                  <a:cubicBezTo>
                    <a:pt x="30597" y="10333"/>
                    <a:pt x="3618" y="633"/>
                    <a:pt x="1743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9" name="Google Shape;949;p14"/>
            <p:cNvSpPr/>
            <p:nvPr/>
          </p:nvSpPr>
          <p:spPr>
            <a:xfrm>
              <a:off x="5522400" y="2728450"/>
              <a:ext cx="864825" cy="511450"/>
            </a:xfrm>
            <a:custGeom>
              <a:avLst/>
              <a:gdLst/>
              <a:ahLst/>
              <a:cxnLst/>
              <a:rect l="l" t="t" r="r" b="b"/>
              <a:pathLst>
                <a:path w="34593" h="20458" extrusionOk="0">
                  <a:moveTo>
                    <a:pt x="1576" y="1"/>
                  </a:moveTo>
                  <a:cubicBezTo>
                    <a:pt x="1" y="5328"/>
                    <a:pt x="2631" y="10977"/>
                    <a:pt x="6715" y="14883"/>
                  </a:cubicBezTo>
                  <a:cubicBezTo>
                    <a:pt x="10143" y="18150"/>
                    <a:pt x="14895" y="20458"/>
                    <a:pt x="19671" y="20458"/>
                  </a:cubicBezTo>
                  <a:cubicBezTo>
                    <a:pt x="21126" y="20458"/>
                    <a:pt x="22583" y="20244"/>
                    <a:pt x="24005" y="19777"/>
                  </a:cubicBezTo>
                  <a:cubicBezTo>
                    <a:pt x="28445" y="18313"/>
                    <a:pt x="32340" y="14595"/>
                    <a:pt x="34593" y="11421"/>
                  </a:cubicBezTo>
                  <a:cubicBezTo>
                    <a:pt x="28101" y="9490"/>
                    <a:pt x="3297" y="589"/>
                    <a:pt x="1576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0" name="Google Shape;950;p14"/>
            <p:cNvSpPr/>
            <p:nvPr/>
          </p:nvSpPr>
          <p:spPr>
            <a:xfrm>
              <a:off x="5796800" y="3009625"/>
              <a:ext cx="20825" cy="30750"/>
            </a:xfrm>
            <a:custGeom>
              <a:avLst/>
              <a:gdLst/>
              <a:ahLst/>
              <a:cxnLst/>
              <a:rect l="l" t="t" r="r" b="b"/>
              <a:pathLst>
                <a:path w="833" h="1230" extrusionOk="0">
                  <a:moveTo>
                    <a:pt x="631" y="0"/>
                  </a:moveTo>
                  <a:cubicBezTo>
                    <a:pt x="617" y="0"/>
                    <a:pt x="603" y="2"/>
                    <a:pt x="589" y="7"/>
                  </a:cubicBezTo>
                  <a:cubicBezTo>
                    <a:pt x="533" y="18"/>
                    <a:pt x="455" y="52"/>
                    <a:pt x="422" y="85"/>
                  </a:cubicBezTo>
                  <a:cubicBezTo>
                    <a:pt x="378" y="129"/>
                    <a:pt x="344" y="174"/>
                    <a:pt x="322" y="207"/>
                  </a:cubicBezTo>
                  <a:cubicBezTo>
                    <a:pt x="333" y="196"/>
                    <a:pt x="344" y="174"/>
                    <a:pt x="367" y="163"/>
                  </a:cubicBezTo>
                  <a:lnTo>
                    <a:pt x="367" y="163"/>
                  </a:lnTo>
                  <a:cubicBezTo>
                    <a:pt x="322" y="207"/>
                    <a:pt x="289" y="251"/>
                    <a:pt x="267" y="307"/>
                  </a:cubicBezTo>
                  <a:cubicBezTo>
                    <a:pt x="256" y="351"/>
                    <a:pt x="222" y="385"/>
                    <a:pt x="211" y="418"/>
                  </a:cubicBezTo>
                  <a:cubicBezTo>
                    <a:pt x="167" y="496"/>
                    <a:pt x="134" y="562"/>
                    <a:pt x="100" y="640"/>
                  </a:cubicBezTo>
                  <a:cubicBezTo>
                    <a:pt x="89" y="662"/>
                    <a:pt x="67" y="684"/>
                    <a:pt x="67" y="695"/>
                  </a:cubicBezTo>
                  <a:cubicBezTo>
                    <a:pt x="23" y="773"/>
                    <a:pt x="23" y="806"/>
                    <a:pt x="12" y="884"/>
                  </a:cubicBezTo>
                  <a:cubicBezTo>
                    <a:pt x="12" y="917"/>
                    <a:pt x="0" y="951"/>
                    <a:pt x="0" y="995"/>
                  </a:cubicBezTo>
                  <a:cubicBezTo>
                    <a:pt x="0" y="1106"/>
                    <a:pt x="67" y="1195"/>
                    <a:pt x="189" y="1228"/>
                  </a:cubicBezTo>
                  <a:cubicBezTo>
                    <a:pt x="200" y="1229"/>
                    <a:pt x="210" y="1230"/>
                    <a:pt x="220" y="1230"/>
                  </a:cubicBezTo>
                  <a:cubicBezTo>
                    <a:pt x="306" y="1230"/>
                    <a:pt x="375" y="1191"/>
                    <a:pt x="444" y="1161"/>
                  </a:cubicBezTo>
                  <a:cubicBezTo>
                    <a:pt x="511" y="1073"/>
                    <a:pt x="589" y="1028"/>
                    <a:pt x="622" y="962"/>
                  </a:cubicBezTo>
                  <a:cubicBezTo>
                    <a:pt x="655" y="917"/>
                    <a:pt x="666" y="884"/>
                    <a:pt x="677" y="851"/>
                  </a:cubicBezTo>
                  <a:cubicBezTo>
                    <a:pt x="722" y="751"/>
                    <a:pt x="766" y="662"/>
                    <a:pt x="788" y="562"/>
                  </a:cubicBezTo>
                  <a:cubicBezTo>
                    <a:pt x="822" y="462"/>
                    <a:pt x="833" y="362"/>
                    <a:pt x="822" y="263"/>
                  </a:cubicBezTo>
                  <a:lnTo>
                    <a:pt x="822" y="207"/>
                  </a:lnTo>
                  <a:cubicBezTo>
                    <a:pt x="811" y="140"/>
                    <a:pt x="788" y="96"/>
                    <a:pt x="755" y="63"/>
                  </a:cubicBezTo>
                  <a:cubicBezTo>
                    <a:pt x="720" y="28"/>
                    <a:pt x="679" y="0"/>
                    <a:pt x="63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1" name="Google Shape;951;p14"/>
            <p:cNvSpPr/>
            <p:nvPr/>
          </p:nvSpPr>
          <p:spPr>
            <a:xfrm>
              <a:off x="5960775" y="3079725"/>
              <a:ext cx="15275" cy="29825"/>
            </a:xfrm>
            <a:custGeom>
              <a:avLst/>
              <a:gdLst/>
              <a:ahLst/>
              <a:cxnLst/>
              <a:rect l="l" t="t" r="r" b="b"/>
              <a:pathLst>
                <a:path w="611" h="1193" extrusionOk="0">
                  <a:moveTo>
                    <a:pt x="387" y="0"/>
                  </a:moveTo>
                  <a:cubicBezTo>
                    <a:pt x="363" y="0"/>
                    <a:pt x="341" y="10"/>
                    <a:pt x="322" y="33"/>
                  </a:cubicBezTo>
                  <a:cubicBezTo>
                    <a:pt x="267" y="100"/>
                    <a:pt x="189" y="189"/>
                    <a:pt x="167" y="277"/>
                  </a:cubicBezTo>
                  <a:lnTo>
                    <a:pt x="133" y="533"/>
                  </a:lnTo>
                  <a:cubicBezTo>
                    <a:pt x="111" y="577"/>
                    <a:pt x="100" y="610"/>
                    <a:pt x="100" y="644"/>
                  </a:cubicBezTo>
                  <a:cubicBezTo>
                    <a:pt x="100" y="655"/>
                    <a:pt x="89" y="688"/>
                    <a:pt x="89" y="699"/>
                  </a:cubicBezTo>
                  <a:lnTo>
                    <a:pt x="89" y="710"/>
                  </a:lnTo>
                  <a:cubicBezTo>
                    <a:pt x="56" y="766"/>
                    <a:pt x="56" y="821"/>
                    <a:pt x="45" y="877"/>
                  </a:cubicBezTo>
                  <a:cubicBezTo>
                    <a:pt x="34" y="932"/>
                    <a:pt x="0" y="999"/>
                    <a:pt x="34" y="1076"/>
                  </a:cubicBezTo>
                  <a:cubicBezTo>
                    <a:pt x="52" y="1142"/>
                    <a:pt x="127" y="1192"/>
                    <a:pt x="211" y="1192"/>
                  </a:cubicBezTo>
                  <a:cubicBezTo>
                    <a:pt x="225" y="1192"/>
                    <a:pt x="240" y="1191"/>
                    <a:pt x="256" y="1187"/>
                  </a:cubicBezTo>
                  <a:cubicBezTo>
                    <a:pt x="300" y="1165"/>
                    <a:pt x="333" y="1110"/>
                    <a:pt x="378" y="1054"/>
                  </a:cubicBezTo>
                  <a:cubicBezTo>
                    <a:pt x="422" y="999"/>
                    <a:pt x="466" y="965"/>
                    <a:pt x="478" y="888"/>
                  </a:cubicBezTo>
                  <a:cubicBezTo>
                    <a:pt x="500" y="799"/>
                    <a:pt x="533" y="710"/>
                    <a:pt x="555" y="610"/>
                  </a:cubicBezTo>
                  <a:cubicBezTo>
                    <a:pt x="589" y="522"/>
                    <a:pt x="589" y="422"/>
                    <a:pt x="600" y="322"/>
                  </a:cubicBezTo>
                  <a:cubicBezTo>
                    <a:pt x="611" y="211"/>
                    <a:pt x="544" y="133"/>
                    <a:pt x="478" y="44"/>
                  </a:cubicBezTo>
                  <a:cubicBezTo>
                    <a:pt x="452" y="19"/>
                    <a:pt x="419" y="0"/>
                    <a:pt x="38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2" name="Google Shape;952;p14"/>
            <p:cNvSpPr/>
            <p:nvPr/>
          </p:nvSpPr>
          <p:spPr>
            <a:xfrm>
              <a:off x="6100050" y="3092150"/>
              <a:ext cx="17225" cy="24775"/>
            </a:xfrm>
            <a:custGeom>
              <a:avLst/>
              <a:gdLst/>
              <a:ahLst/>
              <a:cxnLst/>
              <a:rect l="l" t="t" r="r" b="b"/>
              <a:pathLst>
                <a:path w="689" h="991" extrusionOk="0">
                  <a:moveTo>
                    <a:pt x="529" y="0"/>
                  </a:moveTo>
                  <a:cubicBezTo>
                    <a:pt x="502" y="0"/>
                    <a:pt x="475" y="12"/>
                    <a:pt x="455" y="36"/>
                  </a:cubicBezTo>
                  <a:lnTo>
                    <a:pt x="422" y="58"/>
                  </a:lnTo>
                  <a:cubicBezTo>
                    <a:pt x="400" y="80"/>
                    <a:pt x="389" y="91"/>
                    <a:pt x="356" y="102"/>
                  </a:cubicBezTo>
                  <a:lnTo>
                    <a:pt x="311" y="147"/>
                  </a:lnTo>
                  <a:cubicBezTo>
                    <a:pt x="278" y="191"/>
                    <a:pt x="245" y="224"/>
                    <a:pt x="222" y="280"/>
                  </a:cubicBezTo>
                  <a:cubicBezTo>
                    <a:pt x="234" y="269"/>
                    <a:pt x="245" y="246"/>
                    <a:pt x="256" y="224"/>
                  </a:cubicBezTo>
                  <a:lnTo>
                    <a:pt x="256" y="224"/>
                  </a:lnTo>
                  <a:cubicBezTo>
                    <a:pt x="245" y="258"/>
                    <a:pt x="234" y="269"/>
                    <a:pt x="222" y="302"/>
                  </a:cubicBezTo>
                  <a:cubicBezTo>
                    <a:pt x="200" y="324"/>
                    <a:pt x="200" y="357"/>
                    <a:pt x="189" y="380"/>
                  </a:cubicBezTo>
                  <a:lnTo>
                    <a:pt x="189" y="391"/>
                  </a:lnTo>
                  <a:cubicBezTo>
                    <a:pt x="134" y="557"/>
                    <a:pt x="0" y="835"/>
                    <a:pt x="178" y="946"/>
                  </a:cubicBezTo>
                  <a:cubicBezTo>
                    <a:pt x="199" y="977"/>
                    <a:pt x="230" y="989"/>
                    <a:pt x="281" y="990"/>
                  </a:cubicBezTo>
                  <a:lnTo>
                    <a:pt x="281" y="990"/>
                  </a:lnTo>
                  <a:cubicBezTo>
                    <a:pt x="316" y="990"/>
                    <a:pt x="349" y="988"/>
                    <a:pt x="367" y="979"/>
                  </a:cubicBezTo>
                  <a:cubicBezTo>
                    <a:pt x="444" y="968"/>
                    <a:pt x="478" y="912"/>
                    <a:pt x="522" y="857"/>
                  </a:cubicBezTo>
                  <a:cubicBezTo>
                    <a:pt x="533" y="824"/>
                    <a:pt x="566" y="779"/>
                    <a:pt x="578" y="757"/>
                  </a:cubicBezTo>
                  <a:cubicBezTo>
                    <a:pt x="611" y="713"/>
                    <a:pt x="622" y="657"/>
                    <a:pt x="633" y="602"/>
                  </a:cubicBezTo>
                  <a:cubicBezTo>
                    <a:pt x="644" y="557"/>
                    <a:pt x="666" y="535"/>
                    <a:pt x="666" y="491"/>
                  </a:cubicBezTo>
                  <a:cubicBezTo>
                    <a:pt x="677" y="435"/>
                    <a:pt x="689" y="391"/>
                    <a:pt x="689" y="335"/>
                  </a:cubicBezTo>
                  <a:cubicBezTo>
                    <a:pt x="689" y="302"/>
                    <a:pt x="677" y="246"/>
                    <a:pt x="677" y="202"/>
                  </a:cubicBezTo>
                  <a:cubicBezTo>
                    <a:pt x="677" y="191"/>
                    <a:pt x="677" y="169"/>
                    <a:pt x="666" y="158"/>
                  </a:cubicBezTo>
                  <a:cubicBezTo>
                    <a:pt x="644" y="136"/>
                    <a:pt x="644" y="113"/>
                    <a:pt x="622" y="102"/>
                  </a:cubicBezTo>
                  <a:cubicBezTo>
                    <a:pt x="622" y="91"/>
                    <a:pt x="622" y="80"/>
                    <a:pt x="611" y="58"/>
                  </a:cubicBezTo>
                  <a:cubicBezTo>
                    <a:pt x="598" y="20"/>
                    <a:pt x="564" y="0"/>
                    <a:pt x="529" y="0"/>
                  </a:cubicBezTo>
                  <a:close/>
                  <a:moveTo>
                    <a:pt x="281" y="990"/>
                  </a:moveTo>
                  <a:cubicBezTo>
                    <a:pt x="273" y="990"/>
                    <a:pt x="264" y="990"/>
                    <a:pt x="256" y="990"/>
                  </a:cubicBezTo>
                  <a:lnTo>
                    <a:pt x="289" y="990"/>
                  </a:lnTo>
                  <a:cubicBezTo>
                    <a:pt x="286" y="990"/>
                    <a:pt x="284" y="990"/>
                    <a:pt x="281" y="99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3" name="Google Shape;953;p14"/>
            <p:cNvSpPr/>
            <p:nvPr/>
          </p:nvSpPr>
          <p:spPr>
            <a:xfrm>
              <a:off x="6200775" y="3068700"/>
              <a:ext cx="15275" cy="31850"/>
            </a:xfrm>
            <a:custGeom>
              <a:avLst/>
              <a:gdLst/>
              <a:ahLst/>
              <a:cxnLst/>
              <a:rect l="l" t="t" r="r" b="b"/>
              <a:pathLst>
                <a:path w="611" h="1274" extrusionOk="0">
                  <a:moveTo>
                    <a:pt x="415" y="0"/>
                  </a:moveTo>
                  <a:cubicBezTo>
                    <a:pt x="390" y="0"/>
                    <a:pt x="362" y="7"/>
                    <a:pt x="333" y="19"/>
                  </a:cubicBezTo>
                  <a:cubicBezTo>
                    <a:pt x="277" y="41"/>
                    <a:pt x="244" y="86"/>
                    <a:pt x="200" y="141"/>
                  </a:cubicBezTo>
                  <a:cubicBezTo>
                    <a:pt x="167" y="186"/>
                    <a:pt x="155" y="219"/>
                    <a:pt x="144" y="263"/>
                  </a:cubicBezTo>
                  <a:cubicBezTo>
                    <a:pt x="100" y="363"/>
                    <a:pt x="78" y="452"/>
                    <a:pt x="56" y="563"/>
                  </a:cubicBezTo>
                  <a:cubicBezTo>
                    <a:pt x="44" y="607"/>
                    <a:pt x="44" y="652"/>
                    <a:pt x="33" y="696"/>
                  </a:cubicBezTo>
                  <a:cubicBezTo>
                    <a:pt x="22" y="752"/>
                    <a:pt x="0" y="818"/>
                    <a:pt x="0" y="874"/>
                  </a:cubicBezTo>
                  <a:cubicBezTo>
                    <a:pt x="0" y="929"/>
                    <a:pt x="33" y="985"/>
                    <a:pt x="33" y="1040"/>
                  </a:cubicBezTo>
                  <a:cubicBezTo>
                    <a:pt x="44" y="1085"/>
                    <a:pt x="44" y="1118"/>
                    <a:pt x="56" y="1162"/>
                  </a:cubicBezTo>
                  <a:cubicBezTo>
                    <a:pt x="78" y="1229"/>
                    <a:pt x="144" y="1273"/>
                    <a:pt x="211" y="1273"/>
                  </a:cubicBezTo>
                  <a:cubicBezTo>
                    <a:pt x="277" y="1273"/>
                    <a:pt x="333" y="1229"/>
                    <a:pt x="377" y="1173"/>
                  </a:cubicBezTo>
                  <a:cubicBezTo>
                    <a:pt x="411" y="1129"/>
                    <a:pt x="477" y="1040"/>
                    <a:pt x="499" y="963"/>
                  </a:cubicBezTo>
                  <a:cubicBezTo>
                    <a:pt x="544" y="863"/>
                    <a:pt x="544" y="752"/>
                    <a:pt x="577" y="652"/>
                  </a:cubicBezTo>
                  <a:cubicBezTo>
                    <a:pt x="588" y="552"/>
                    <a:pt x="610" y="463"/>
                    <a:pt x="599" y="352"/>
                  </a:cubicBezTo>
                  <a:cubicBezTo>
                    <a:pt x="599" y="308"/>
                    <a:pt x="599" y="263"/>
                    <a:pt x="588" y="208"/>
                  </a:cubicBezTo>
                  <a:cubicBezTo>
                    <a:pt x="577" y="141"/>
                    <a:pt x="555" y="97"/>
                    <a:pt x="522" y="52"/>
                  </a:cubicBezTo>
                  <a:cubicBezTo>
                    <a:pt x="494" y="18"/>
                    <a:pt x="457" y="0"/>
                    <a:pt x="41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4" name="Google Shape;954;p14"/>
            <p:cNvSpPr/>
            <p:nvPr/>
          </p:nvSpPr>
          <p:spPr>
            <a:xfrm>
              <a:off x="5900275" y="2959000"/>
              <a:ext cx="26400" cy="31150"/>
            </a:xfrm>
            <a:custGeom>
              <a:avLst/>
              <a:gdLst/>
              <a:ahLst/>
              <a:cxnLst/>
              <a:rect l="l" t="t" r="r" b="b"/>
              <a:pathLst>
                <a:path w="1056" h="1246" extrusionOk="0">
                  <a:moveTo>
                    <a:pt x="811" y="0"/>
                  </a:moveTo>
                  <a:cubicBezTo>
                    <a:pt x="804" y="0"/>
                    <a:pt x="796" y="1"/>
                    <a:pt x="789" y="1"/>
                  </a:cubicBezTo>
                  <a:cubicBezTo>
                    <a:pt x="578" y="24"/>
                    <a:pt x="423" y="223"/>
                    <a:pt x="301" y="356"/>
                  </a:cubicBezTo>
                  <a:cubicBezTo>
                    <a:pt x="234" y="423"/>
                    <a:pt x="179" y="523"/>
                    <a:pt x="123" y="601"/>
                  </a:cubicBezTo>
                  <a:cubicBezTo>
                    <a:pt x="90" y="645"/>
                    <a:pt x="79" y="667"/>
                    <a:pt x="68" y="712"/>
                  </a:cubicBezTo>
                  <a:cubicBezTo>
                    <a:pt x="56" y="745"/>
                    <a:pt x="34" y="778"/>
                    <a:pt x="23" y="823"/>
                  </a:cubicBezTo>
                  <a:cubicBezTo>
                    <a:pt x="12" y="867"/>
                    <a:pt x="23" y="911"/>
                    <a:pt x="23" y="945"/>
                  </a:cubicBezTo>
                  <a:cubicBezTo>
                    <a:pt x="12" y="1000"/>
                    <a:pt x="1" y="1078"/>
                    <a:pt x="12" y="1133"/>
                  </a:cubicBezTo>
                  <a:cubicBezTo>
                    <a:pt x="22" y="1194"/>
                    <a:pt x="97" y="1246"/>
                    <a:pt x="169" y="1246"/>
                  </a:cubicBezTo>
                  <a:cubicBezTo>
                    <a:pt x="176" y="1246"/>
                    <a:pt x="183" y="1245"/>
                    <a:pt x="190" y="1244"/>
                  </a:cubicBezTo>
                  <a:cubicBezTo>
                    <a:pt x="278" y="1222"/>
                    <a:pt x="334" y="1189"/>
                    <a:pt x="389" y="1144"/>
                  </a:cubicBezTo>
                  <a:cubicBezTo>
                    <a:pt x="400" y="1146"/>
                    <a:pt x="411" y="1147"/>
                    <a:pt x="422" y="1147"/>
                  </a:cubicBezTo>
                  <a:cubicBezTo>
                    <a:pt x="474" y="1147"/>
                    <a:pt x="521" y="1124"/>
                    <a:pt x="567" y="1078"/>
                  </a:cubicBezTo>
                  <a:cubicBezTo>
                    <a:pt x="589" y="1045"/>
                    <a:pt x="622" y="1022"/>
                    <a:pt x="645" y="978"/>
                  </a:cubicBezTo>
                  <a:cubicBezTo>
                    <a:pt x="722" y="889"/>
                    <a:pt x="800" y="811"/>
                    <a:pt x="844" y="712"/>
                  </a:cubicBezTo>
                  <a:cubicBezTo>
                    <a:pt x="889" y="645"/>
                    <a:pt x="911" y="578"/>
                    <a:pt x="955" y="490"/>
                  </a:cubicBezTo>
                  <a:cubicBezTo>
                    <a:pt x="1000" y="390"/>
                    <a:pt x="1055" y="257"/>
                    <a:pt x="1011" y="146"/>
                  </a:cubicBezTo>
                  <a:cubicBezTo>
                    <a:pt x="980" y="63"/>
                    <a:pt x="902" y="0"/>
                    <a:pt x="8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5" name="Google Shape;955;p14"/>
            <p:cNvSpPr/>
            <p:nvPr/>
          </p:nvSpPr>
          <p:spPr>
            <a:xfrm>
              <a:off x="5661125" y="2864200"/>
              <a:ext cx="23050" cy="22050"/>
            </a:xfrm>
            <a:custGeom>
              <a:avLst/>
              <a:gdLst/>
              <a:ahLst/>
              <a:cxnLst/>
              <a:rect l="l" t="t" r="r" b="b"/>
              <a:pathLst>
                <a:path w="922" h="882" extrusionOk="0">
                  <a:moveTo>
                    <a:pt x="658" y="1"/>
                  </a:moveTo>
                  <a:cubicBezTo>
                    <a:pt x="611" y="1"/>
                    <a:pt x="561" y="15"/>
                    <a:pt x="511" y="42"/>
                  </a:cubicBezTo>
                  <a:cubicBezTo>
                    <a:pt x="500" y="42"/>
                    <a:pt x="489" y="53"/>
                    <a:pt x="478" y="53"/>
                  </a:cubicBezTo>
                  <a:cubicBezTo>
                    <a:pt x="433" y="64"/>
                    <a:pt x="389" y="76"/>
                    <a:pt x="345" y="109"/>
                  </a:cubicBezTo>
                  <a:cubicBezTo>
                    <a:pt x="322" y="131"/>
                    <a:pt x="289" y="153"/>
                    <a:pt x="267" y="175"/>
                  </a:cubicBezTo>
                  <a:cubicBezTo>
                    <a:pt x="211" y="231"/>
                    <a:pt x="156" y="286"/>
                    <a:pt x="123" y="342"/>
                  </a:cubicBezTo>
                  <a:cubicBezTo>
                    <a:pt x="112" y="386"/>
                    <a:pt x="89" y="431"/>
                    <a:pt x="67" y="464"/>
                  </a:cubicBezTo>
                  <a:cubicBezTo>
                    <a:pt x="56" y="486"/>
                    <a:pt x="56" y="508"/>
                    <a:pt x="45" y="519"/>
                  </a:cubicBezTo>
                  <a:lnTo>
                    <a:pt x="1" y="653"/>
                  </a:lnTo>
                  <a:cubicBezTo>
                    <a:pt x="1" y="686"/>
                    <a:pt x="12" y="719"/>
                    <a:pt x="34" y="741"/>
                  </a:cubicBezTo>
                  <a:cubicBezTo>
                    <a:pt x="45" y="786"/>
                    <a:pt x="56" y="830"/>
                    <a:pt x="100" y="852"/>
                  </a:cubicBezTo>
                  <a:cubicBezTo>
                    <a:pt x="129" y="873"/>
                    <a:pt x="161" y="881"/>
                    <a:pt x="195" y="881"/>
                  </a:cubicBezTo>
                  <a:cubicBezTo>
                    <a:pt x="215" y="881"/>
                    <a:pt x="235" y="879"/>
                    <a:pt x="256" y="875"/>
                  </a:cubicBezTo>
                  <a:cubicBezTo>
                    <a:pt x="322" y="875"/>
                    <a:pt x="378" y="875"/>
                    <a:pt x="433" y="830"/>
                  </a:cubicBezTo>
                  <a:cubicBezTo>
                    <a:pt x="444" y="819"/>
                    <a:pt x="478" y="797"/>
                    <a:pt x="489" y="786"/>
                  </a:cubicBezTo>
                  <a:cubicBezTo>
                    <a:pt x="533" y="741"/>
                    <a:pt x="589" y="719"/>
                    <a:pt x="622" y="675"/>
                  </a:cubicBezTo>
                  <a:cubicBezTo>
                    <a:pt x="666" y="675"/>
                    <a:pt x="689" y="675"/>
                    <a:pt x="711" y="630"/>
                  </a:cubicBezTo>
                  <a:cubicBezTo>
                    <a:pt x="722" y="619"/>
                    <a:pt x="744" y="597"/>
                    <a:pt x="755" y="575"/>
                  </a:cubicBezTo>
                  <a:cubicBezTo>
                    <a:pt x="766" y="564"/>
                    <a:pt x="777" y="542"/>
                    <a:pt x="800" y="519"/>
                  </a:cubicBezTo>
                  <a:cubicBezTo>
                    <a:pt x="811" y="508"/>
                    <a:pt x="822" y="486"/>
                    <a:pt x="833" y="464"/>
                  </a:cubicBezTo>
                  <a:cubicBezTo>
                    <a:pt x="866" y="431"/>
                    <a:pt x="877" y="375"/>
                    <a:pt x="877" y="331"/>
                  </a:cubicBezTo>
                  <a:cubicBezTo>
                    <a:pt x="877" y="320"/>
                    <a:pt x="888" y="297"/>
                    <a:pt x="888" y="275"/>
                  </a:cubicBezTo>
                  <a:cubicBezTo>
                    <a:pt x="922" y="175"/>
                    <a:pt x="877" y="98"/>
                    <a:pt x="788" y="42"/>
                  </a:cubicBezTo>
                  <a:cubicBezTo>
                    <a:pt x="750" y="15"/>
                    <a:pt x="705" y="1"/>
                    <a:pt x="65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6" name="Google Shape;956;p14"/>
            <p:cNvSpPr/>
            <p:nvPr/>
          </p:nvSpPr>
          <p:spPr>
            <a:xfrm>
              <a:off x="5725775" y="2965325"/>
              <a:ext cx="20850" cy="27300"/>
            </a:xfrm>
            <a:custGeom>
              <a:avLst/>
              <a:gdLst/>
              <a:ahLst/>
              <a:cxnLst/>
              <a:rect l="l" t="t" r="r" b="b"/>
              <a:pathLst>
                <a:path w="834" h="1092" extrusionOk="0">
                  <a:moveTo>
                    <a:pt x="639" y="0"/>
                  </a:moveTo>
                  <a:cubicBezTo>
                    <a:pt x="610" y="0"/>
                    <a:pt x="581" y="8"/>
                    <a:pt x="555" y="26"/>
                  </a:cubicBezTo>
                  <a:cubicBezTo>
                    <a:pt x="522" y="59"/>
                    <a:pt x="489" y="70"/>
                    <a:pt x="455" y="103"/>
                  </a:cubicBezTo>
                  <a:cubicBezTo>
                    <a:pt x="400" y="137"/>
                    <a:pt x="355" y="192"/>
                    <a:pt x="322" y="248"/>
                  </a:cubicBezTo>
                  <a:cubicBezTo>
                    <a:pt x="278" y="303"/>
                    <a:pt x="233" y="381"/>
                    <a:pt x="189" y="436"/>
                  </a:cubicBezTo>
                  <a:cubicBezTo>
                    <a:pt x="156" y="503"/>
                    <a:pt x="89" y="581"/>
                    <a:pt x="67" y="669"/>
                  </a:cubicBezTo>
                  <a:cubicBezTo>
                    <a:pt x="34" y="736"/>
                    <a:pt x="23" y="825"/>
                    <a:pt x="11" y="891"/>
                  </a:cubicBezTo>
                  <a:cubicBezTo>
                    <a:pt x="0" y="969"/>
                    <a:pt x="34" y="1058"/>
                    <a:pt x="122" y="1080"/>
                  </a:cubicBezTo>
                  <a:cubicBezTo>
                    <a:pt x="143" y="1088"/>
                    <a:pt x="163" y="1091"/>
                    <a:pt x="182" y="1091"/>
                  </a:cubicBezTo>
                  <a:cubicBezTo>
                    <a:pt x="246" y="1091"/>
                    <a:pt x="302" y="1051"/>
                    <a:pt x="344" y="991"/>
                  </a:cubicBezTo>
                  <a:cubicBezTo>
                    <a:pt x="355" y="969"/>
                    <a:pt x="378" y="958"/>
                    <a:pt x="378" y="947"/>
                  </a:cubicBezTo>
                  <a:lnTo>
                    <a:pt x="389" y="936"/>
                  </a:lnTo>
                  <a:cubicBezTo>
                    <a:pt x="400" y="903"/>
                    <a:pt x="433" y="880"/>
                    <a:pt x="455" y="847"/>
                  </a:cubicBezTo>
                  <a:cubicBezTo>
                    <a:pt x="511" y="780"/>
                    <a:pt x="555" y="692"/>
                    <a:pt x="600" y="614"/>
                  </a:cubicBezTo>
                  <a:cubicBezTo>
                    <a:pt x="633" y="547"/>
                    <a:pt x="666" y="492"/>
                    <a:pt x="711" y="414"/>
                  </a:cubicBezTo>
                  <a:cubicBezTo>
                    <a:pt x="733" y="381"/>
                    <a:pt x="766" y="348"/>
                    <a:pt x="777" y="292"/>
                  </a:cubicBezTo>
                  <a:cubicBezTo>
                    <a:pt x="788" y="270"/>
                    <a:pt x="799" y="226"/>
                    <a:pt x="799" y="192"/>
                  </a:cubicBezTo>
                  <a:cubicBezTo>
                    <a:pt x="834" y="90"/>
                    <a:pt x="736" y="0"/>
                    <a:pt x="63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7" name="Google Shape;957;p14"/>
            <p:cNvSpPr/>
            <p:nvPr/>
          </p:nvSpPr>
          <p:spPr>
            <a:xfrm>
              <a:off x="5878925" y="3133025"/>
              <a:ext cx="15275" cy="20725"/>
            </a:xfrm>
            <a:custGeom>
              <a:avLst/>
              <a:gdLst/>
              <a:ahLst/>
              <a:cxnLst/>
              <a:rect l="l" t="t" r="r" b="b"/>
              <a:pathLst>
                <a:path w="611" h="829" extrusionOk="0">
                  <a:moveTo>
                    <a:pt x="501" y="1"/>
                  </a:moveTo>
                  <a:cubicBezTo>
                    <a:pt x="493" y="1"/>
                    <a:pt x="484" y="3"/>
                    <a:pt x="478" y="10"/>
                  </a:cubicBezTo>
                  <a:lnTo>
                    <a:pt x="467" y="10"/>
                  </a:lnTo>
                  <a:cubicBezTo>
                    <a:pt x="356" y="10"/>
                    <a:pt x="245" y="76"/>
                    <a:pt x="189" y="176"/>
                  </a:cubicBezTo>
                  <a:cubicBezTo>
                    <a:pt x="145" y="232"/>
                    <a:pt x="111" y="298"/>
                    <a:pt x="78" y="354"/>
                  </a:cubicBezTo>
                  <a:lnTo>
                    <a:pt x="34" y="432"/>
                  </a:lnTo>
                  <a:cubicBezTo>
                    <a:pt x="0" y="487"/>
                    <a:pt x="0" y="543"/>
                    <a:pt x="0" y="598"/>
                  </a:cubicBezTo>
                  <a:lnTo>
                    <a:pt x="0" y="687"/>
                  </a:lnTo>
                  <a:cubicBezTo>
                    <a:pt x="0" y="731"/>
                    <a:pt x="23" y="753"/>
                    <a:pt x="34" y="787"/>
                  </a:cubicBezTo>
                  <a:cubicBezTo>
                    <a:pt x="42" y="811"/>
                    <a:pt x="67" y="829"/>
                    <a:pt x="97" y="829"/>
                  </a:cubicBezTo>
                  <a:cubicBezTo>
                    <a:pt x="109" y="829"/>
                    <a:pt x="121" y="826"/>
                    <a:pt x="134" y="820"/>
                  </a:cubicBezTo>
                  <a:cubicBezTo>
                    <a:pt x="156" y="809"/>
                    <a:pt x="200" y="809"/>
                    <a:pt x="222" y="798"/>
                  </a:cubicBezTo>
                  <a:cubicBezTo>
                    <a:pt x="256" y="787"/>
                    <a:pt x="267" y="764"/>
                    <a:pt x="300" y="753"/>
                  </a:cubicBezTo>
                  <a:cubicBezTo>
                    <a:pt x="322" y="698"/>
                    <a:pt x="378" y="676"/>
                    <a:pt x="422" y="620"/>
                  </a:cubicBezTo>
                  <a:cubicBezTo>
                    <a:pt x="433" y="587"/>
                    <a:pt x="444" y="565"/>
                    <a:pt x="478" y="531"/>
                  </a:cubicBezTo>
                  <a:cubicBezTo>
                    <a:pt x="500" y="476"/>
                    <a:pt x="533" y="409"/>
                    <a:pt x="555" y="354"/>
                  </a:cubicBezTo>
                  <a:cubicBezTo>
                    <a:pt x="600" y="254"/>
                    <a:pt x="611" y="132"/>
                    <a:pt x="544" y="43"/>
                  </a:cubicBezTo>
                  <a:lnTo>
                    <a:pt x="544" y="32"/>
                  </a:lnTo>
                  <a:cubicBezTo>
                    <a:pt x="544" y="16"/>
                    <a:pt x="52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8" name="Google Shape;958;p14"/>
            <p:cNvSpPr/>
            <p:nvPr/>
          </p:nvSpPr>
          <p:spPr>
            <a:xfrm>
              <a:off x="6039300" y="3167100"/>
              <a:ext cx="15275" cy="28000"/>
            </a:xfrm>
            <a:custGeom>
              <a:avLst/>
              <a:gdLst/>
              <a:ahLst/>
              <a:cxnLst/>
              <a:rect l="l" t="t" r="r" b="b"/>
              <a:pathLst>
                <a:path w="611" h="1120" extrusionOk="0">
                  <a:moveTo>
                    <a:pt x="400" y="1"/>
                  </a:moveTo>
                  <a:cubicBezTo>
                    <a:pt x="344" y="1"/>
                    <a:pt x="300" y="1"/>
                    <a:pt x="266" y="34"/>
                  </a:cubicBezTo>
                  <a:cubicBezTo>
                    <a:pt x="266" y="34"/>
                    <a:pt x="244" y="34"/>
                    <a:pt x="244" y="45"/>
                  </a:cubicBezTo>
                  <a:cubicBezTo>
                    <a:pt x="211" y="56"/>
                    <a:pt x="167" y="90"/>
                    <a:pt x="133" y="112"/>
                  </a:cubicBezTo>
                  <a:cubicBezTo>
                    <a:pt x="111" y="145"/>
                    <a:pt x="100" y="167"/>
                    <a:pt x="78" y="212"/>
                  </a:cubicBezTo>
                  <a:lnTo>
                    <a:pt x="44" y="289"/>
                  </a:lnTo>
                  <a:cubicBezTo>
                    <a:pt x="22" y="323"/>
                    <a:pt x="11" y="345"/>
                    <a:pt x="11" y="378"/>
                  </a:cubicBezTo>
                  <a:cubicBezTo>
                    <a:pt x="11" y="411"/>
                    <a:pt x="11" y="434"/>
                    <a:pt x="0" y="478"/>
                  </a:cubicBezTo>
                  <a:lnTo>
                    <a:pt x="0" y="522"/>
                  </a:lnTo>
                  <a:lnTo>
                    <a:pt x="0" y="611"/>
                  </a:lnTo>
                  <a:cubicBezTo>
                    <a:pt x="0" y="700"/>
                    <a:pt x="22" y="767"/>
                    <a:pt x="56" y="855"/>
                  </a:cubicBezTo>
                  <a:cubicBezTo>
                    <a:pt x="67" y="877"/>
                    <a:pt x="78" y="911"/>
                    <a:pt x="78" y="933"/>
                  </a:cubicBezTo>
                  <a:cubicBezTo>
                    <a:pt x="78" y="944"/>
                    <a:pt x="100" y="966"/>
                    <a:pt x="100" y="977"/>
                  </a:cubicBezTo>
                  <a:cubicBezTo>
                    <a:pt x="111" y="988"/>
                    <a:pt x="111" y="1022"/>
                    <a:pt x="122" y="1033"/>
                  </a:cubicBezTo>
                  <a:cubicBezTo>
                    <a:pt x="155" y="1055"/>
                    <a:pt x="178" y="1088"/>
                    <a:pt x="211" y="1099"/>
                  </a:cubicBezTo>
                  <a:cubicBezTo>
                    <a:pt x="232" y="1113"/>
                    <a:pt x="257" y="1120"/>
                    <a:pt x="284" y="1120"/>
                  </a:cubicBezTo>
                  <a:cubicBezTo>
                    <a:pt x="342" y="1120"/>
                    <a:pt x="406" y="1090"/>
                    <a:pt x="444" y="1044"/>
                  </a:cubicBezTo>
                  <a:cubicBezTo>
                    <a:pt x="499" y="944"/>
                    <a:pt x="499" y="866"/>
                    <a:pt x="522" y="778"/>
                  </a:cubicBezTo>
                  <a:cubicBezTo>
                    <a:pt x="544" y="722"/>
                    <a:pt x="555" y="667"/>
                    <a:pt x="566" y="600"/>
                  </a:cubicBezTo>
                  <a:cubicBezTo>
                    <a:pt x="577" y="522"/>
                    <a:pt x="610" y="434"/>
                    <a:pt x="599" y="367"/>
                  </a:cubicBezTo>
                  <a:lnTo>
                    <a:pt x="599" y="278"/>
                  </a:lnTo>
                  <a:cubicBezTo>
                    <a:pt x="599" y="256"/>
                    <a:pt x="599" y="212"/>
                    <a:pt x="577" y="178"/>
                  </a:cubicBezTo>
                  <a:cubicBezTo>
                    <a:pt x="566" y="145"/>
                    <a:pt x="555" y="112"/>
                    <a:pt x="522" y="90"/>
                  </a:cubicBezTo>
                  <a:cubicBezTo>
                    <a:pt x="522" y="90"/>
                    <a:pt x="522" y="67"/>
                    <a:pt x="511" y="67"/>
                  </a:cubicBezTo>
                  <a:cubicBezTo>
                    <a:pt x="499" y="34"/>
                    <a:pt x="444" y="1"/>
                    <a:pt x="40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9" name="Google Shape;959;p14"/>
            <p:cNvSpPr/>
            <p:nvPr/>
          </p:nvSpPr>
          <p:spPr>
            <a:xfrm>
              <a:off x="6054275" y="2997650"/>
              <a:ext cx="18325" cy="23000"/>
            </a:xfrm>
            <a:custGeom>
              <a:avLst/>
              <a:gdLst/>
              <a:ahLst/>
              <a:cxnLst/>
              <a:rect l="l" t="t" r="r" b="b"/>
              <a:pathLst>
                <a:path w="733" h="920" extrusionOk="0">
                  <a:moveTo>
                    <a:pt x="484" y="1"/>
                  </a:moveTo>
                  <a:cubicBezTo>
                    <a:pt x="464" y="1"/>
                    <a:pt x="444" y="4"/>
                    <a:pt x="422" y="9"/>
                  </a:cubicBezTo>
                  <a:cubicBezTo>
                    <a:pt x="411" y="9"/>
                    <a:pt x="411" y="9"/>
                    <a:pt x="400" y="31"/>
                  </a:cubicBezTo>
                  <a:lnTo>
                    <a:pt x="389" y="31"/>
                  </a:lnTo>
                  <a:cubicBezTo>
                    <a:pt x="300" y="42"/>
                    <a:pt x="244" y="87"/>
                    <a:pt x="189" y="153"/>
                  </a:cubicBezTo>
                  <a:cubicBezTo>
                    <a:pt x="167" y="198"/>
                    <a:pt x="145" y="231"/>
                    <a:pt x="122" y="275"/>
                  </a:cubicBezTo>
                  <a:cubicBezTo>
                    <a:pt x="89" y="342"/>
                    <a:pt x="67" y="397"/>
                    <a:pt x="34" y="475"/>
                  </a:cubicBezTo>
                  <a:cubicBezTo>
                    <a:pt x="11" y="531"/>
                    <a:pt x="0" y="586"/>
                    <a:pt x="11" y="653"/>
                  </a:cubicBezTo>
                  <a:cubicBezTo>
                    <a:pt x="11" y="675"/>
                    <a:pt x="23" y="719"/>
                    <a:pt x="34" y="753"/>
                  </a:cubicBezTo>
                  <a:cubicBezTo>
                    <a:pt x="34" y="764"/>
                    <a:pt x="34" y="775"/>
                    <a:pt x="56" y="786"/>
                  </a:cubicBezTo>
                  <a:cubicBezTo>
                    <a:pt x="71" y="875"/>
                    <a:pt x="150" y="919"/>
                    <a:pt x="230" y="919"/>
                  </a:cubicBezTo>
                  <a:cubicBezTo>
                    <a:pt x="270" y="919"/>
                    <a:pt x="311" y="908"/>
                    <a:pt x="344" y="886"/>
                  </a:cubicBezTo>
                  <a:cubicBezTo>
                    <a:pt x="355" y="875"/>
                    <a:pt x="367" y="864"/>
                    <a:pt x="400" y="841"/>
                  </a:cubicBezTo>
                  <a:cubicBezTo>
                    <a:pt x="411" y="841"/>
                    <a:pt x="444" y="830"/>
                    <a:pt x="455" y="819"/>
                  </a:cubicBezTo>
                  <a:cubicBezTo>
                    <a:pt x="500" y="786"/>
                    <a:pt x="511" y="775"/>
                    <a:pt x="533" y="764"/>
                  </a:cubicBezTo>
                  <a:cubicBezTo>
                    <a:pt x="577" y="719"/>
                    <a:pt x="589" y="675"/>
                    <a:pt x="611" y="619"/>
                  </a:cubicBezTo>
                  <a:cubicBezTo>
                    <a:pt x="633" y="553"/>
                    <a:pt x="666" y="486"/>
                    <a:pt x="677" y="431"/>
                  </a:cubicBezTo>
                  <a:cubicBezTo>
                    <a:pt x="688" y="397"/>
                    <a:pt x="699" y="364"/>
                    <a:pt x="722" y="331"/>
                  </a:cubicBezTo>
                  <a:cubicBezTo>
                    <a:pt x="733" y="264"/>
                    <a:pt x="722" y="176"/>
                    <a:pt x="677" y="120"/>
                  </a:cubicBezTo>
                  <a:cubicBezTo>
                    <a:pt x="677" y="109"/>
                    <a:pt x="666" y="98"/>
                    <a:pt x="644" y="98"/>
                  </a:cubicBezTo>
                  <a:lnTo>
                    <a:pt x="633" y="87"/>
                  </a:lnTo>
                  <a:cubicBezTo>
                    <a:pt x="599" y="28"/>
                    <a:pt x="547" y="1"/>
                    <a:pt x="48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0" name="Google Shape;960;p14"/>
            <p:cNvSpPr/>
            <p:nvPr/>
          </p:nvSpPr>
          <p:spPr>
            <a:xfrm>
              <a:off x="6165525" y="2998425"/>
              <a:ext cx="17225" cy="27475"/>
            </a:xfrm>
            <a:custGeom>
              <a:avLst/>
              <a:gdLst/>
              <a:ahLst/>
              <a:cxnLst/>
              <a:rect l="l" t="t" r="r" b="b"/>
              <a:pathLst>
                <a:path w="689" h="1099" extrusionOk="0">
                  <a:moveTo>
                    <a:pt x="411" y="0"/>
                  </a:moveTo>
                  <a:cubicBezTo>
                    <a:pt x="378" y="0"/>
                    <a:pt x="322" y="22"/>
                    <a:pt x="289" y="56"/>
                  </a:cubicBezTo>
                  <a:lnTo>
                    <a:pt x="278" y="56"/>
                  </a:lnTo>
                  <a:cubicBezTo>
                    <a:pt x="267" y="67"/>
                    <a:pt x="245" y="78"/>
                    <a:pt x="234" y="100"/>
                  </a:cubicBezTo>
                  <a:cubicBezTo>
                    <a:pt x="211" y="145"/>
                    <a:pt x="189" y="189"/>
                    <a:pt x="167" y="233"/>
                  </a:cubicBezTo>
                  <a:cubicBezTo>
                    <a:pt x="123" y="289"/>
                    <a:pt x="100" y="355"/>
                    <a:pt x="67" y="422"/>
                  </a:cubicBezTo>
                  <a:cubicBezTo>
                    <a:pt x="45" y="522"/>
                    <a:pt x="23" y="633"/>
                    <a:pt x="12" y="733"/>
                  </a:cubicBezTo>
                  <a:cubicBezTo>
                    <a:pt x="1" y="799"/>
                    <a:pt x="12" y="855"/>
                    <a:pt x="45" y="910"/>
                  </a:cubicBezTo>
                  <a:cubicBezTo>
                    <a:pt x="56" y="955"/>
                    <a:pt x="100" y="977"/>
                    <a:pt x="123" y="1010"/>
                  </a:cubicBezTo>
                  <a:lnTo>
                    <a:pt x="123" y="1021"/>
                  </a:lnTo>
                  <a:cubicBezTo>
                    <a:pt x="156" y="1066"/>
                    <a:pt x="211" y="1088"/>
                    <a:pt x="267" y="1099"/>
                  </a:cubicBezTo>
                  <a:cubicBezTo>
                    <a:pt x="300" y="1099"/>
                    <a:pt x="345" y="1088"/>
                    <a:pt x="378" y="1077"/>
                  </a:cubicBezTo>
                  <a:lnTo>
                    <a:pt x="400" y="1077"/>
                  </a:lnTo>
                  <a:cubicBezTo>
                    <a:pt x="456" y="1032"/>
                    <a:pt x="500" y="1021"/>
                    <a:pt x="522" y="999"/>
                  </a:cubicBezTo>
                  <a:cubicBezTo>
                    <a:pt x="578" y="955"/>
                    <a:pt x="622" y="899"/>
                    <a:pt x="622" y="833"/>
                  </a:cubicBezTo>
                  <a:cubicBezTo>
                    <a:pt x="633" y="733"/>
                    <a:pt x="666" y="633"/>
                    <a:pt x="678" y="522"/>
                  </a:cubicBezTo>
                  <a:cubicBezTo>
                    <a:pt x="689" y="455"/>
                    <a:pt x="678" y="389"/>
                    <a:pt x="666" y="333"/>
                  </a:cubicBezTo>
                  <a:cubicBezTo>
                    <a:pt x="655" y="278"/>
                    <a:pt x="655" y="233"/>
                    <a:pt x="633" y="178"/>
                  </a:cubicBezTo>
                  <a:cubicBezTo>
                    <a:pt x="622" y="89"/>
                    <a:pt x="567" y="11"/>
                    <a:pt x="46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1" name="Google Shape;961;p14"/>
            <p:cNvSpPr/>
            <p:nvPr/>
          </p:nvSpPr>
          <p:spPr>
            <a:xfrm>
              <a:off x="6283725" y="3044875"/>
              <a:ext cx="13900" cy="26850"/>
            </a:xfrm>
            <a:custGeom>
              <a:avLst/>
              <a:gdLst/>
              <a:ahLst/>
              <a:cxnLst/>
              <a:rect l="l" t="t" r="r" b="b"/>
              <a:pathLst>
                <a:path w="556" h="1074" extrusionOk="0">
                  <a:moveTo>
                    <a:pt x="318" y="0"/>
                  </a:moveTo>
                  <a:cubicBezTo>
                    <a:pt x="301" y="0"/>
                    <a:pt x="283" y="3"/>
                    <a:pt x="267" y="7"/>
                  </a:cubicBezTo>
                  <a:cubicBezTo>
                    <a:pt x="256" y="29"/>
                    <a:pt x="222" y="40"/>
                    <a:pt x="211" y="40"/>
                  </a:cubicBezTo>
                  <a:cubicBezTo>
                    <a:pt x="167" y="62"/>
                    <a:pt x="122" y="107"/>
                    <a:pt x="111" y="162"/>
                  </a:cubicBezTo>
                  <a:cubicBezTo>
                    <a:pt x="100" y="184"/>
                    <a:pt x="100" y="206"/>
                    <a:pt x="89" y="229"/>
                  </a:cubicBezTo>
                  <a:cubicBezTo>
                    <a:pt x="67" y="295"/>
                    <a:pt x="45" y="373"/>
                    <a:pt x="34" y="440"/>
                  </a:cubicBezTo>
                  <a:cubicBezTo>
                    <a:pt x="11" y="506"/>
                    <a:pt x="11" y="573"/>
                    <a:pt x="0" y="650"/>
                  </a:cubicBezTo>
                  <a:cubicBezTo>
                    <a:pt x="0" y="706"/>
                    <a:pt x="0" y="739"/>
                    <a:pt x="11" y="795"/>
                  </a:cubicBezTo>
                  <a:cubicBezTo>
                    <a:pt x="11" y="817"/>
                    <a:pt x="23" y="828"/>
                    <a:pt x="23" y="850"/>
                  </a:cubicBezTo>
                  <a:cubicBezTo>
                    <a:pt x="45" y="883"/>
                    <a:pt x="45" y="928"/>
                    <a:pt x="56" y="950"/>
                  </a:cubicBezTo>
                  <a:cubicBezTo>
                    <a:pt x="78" y="1017"/>
                    <a:pt x="156" y="1072"/>
                    <a:pt x="222" y="1072"/>
                  </a:cubicBezTo>
                  <a:cubicBezTo>
                    <a:pt x="234" y="1073"/>
                    <a:pt x="245" y="1074"/>
                    <a:pt x="255" y="1074"/>
                  </a:cubicBezTo>
                  <a:cubicBezTo>
                    <a:pt x="347" y="1074"/>
                    <a:pt x="404" y="1032"/>
                    <a:pt x="444" y="972"/>
                  </a:cubicBezTo>
                  <a:cubicBezTo>
                    <a:pt x="489" y="895"/>
                    <a:pt x="544" y="817"/>
                    <a:pt x="544" y="728"/>
                  </a:cubicBezTo>
                  <a:cubicBezTo>
                    <a:pt x="555" y="661"/>
                    <a:pt x="555" y="595"/>
                    <a:pt x="555" y="528"/>
                  </a:cubicBezTo>
                  <a:lnTo>
                    <a:pt x="555" y="373"/>
                  </a:lnTo>
                  <a:cubicBezTo>
                    <a:pt x="555" y="340"/>
                    <a:pt x="555" y="306"/>
                    <a:pt x="544" y="273"/>
                  </a:cubicBezTo>
                  <a:lnTo>
                    <a:pt x="544" y="218"/>
                  </a:lnTo>
                  <a:cubicBezTo>
                    <a:pt x="533" y="162"/>
                    <a:pt x="500" y="107"/>
                    <a:pt x="455" y="62"/>
                  </a:cubicBezTo>
                  <a:cubicBezTo>
                    <a:pt x="444" y="51"/>
                    <a:pt x="433" y="40"/>
                    <a:pt x="400" y="29"/>
                  </a:cubicBezTo>
                  <a:cubicBezTo>
                    <a:pt x="379" y="8"/>
                    <a:pt x="349" y="0"/>
                    <a:pt x="31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2" name="Google Shape;962;p14"/>
            <p:cNvSpPr/>
            <p:nvPr/>
          </p:nvSpPr>
          <p:spPr>
            <a:xfrm>
              <a:off x="6163025" y="3151750"/>
              <a:ext cx="9750" cy="25475"/>
            </a:xfrm>
            <a:custGeom>
              <a:avLst/>
              <a:gdLst/>
              <a:ahLst/>
              <a:cxnLst/>
              <a:rect l="l" t="t" r="r" b="b"/>
              <a:pathLst>
                <a:path w="390" h="1019" extrusionOk="0">
                  <a:moveTo>
                    <a:pt x="279" y="0"/>
                  </a:moveTo>
                  <a:cubicBezTo>
                    <a:pt x="246" y="0"/>
                    <a:pt x="217" y="13"/>
                    <a:pt x="200" y="38"/>
                  </a:cubicBezTo>
                  <a:cubicBezTo>
                    <a:pt x="167" y="60"/>
                    <a:pt x="156" y="104"/>
                    <a:pt x="123" y="126"/>
                  </a:cubicBezTo>
                  <a:cubicBezTo>
                    <a:pt x="101" y="171"/>
                    <a:pt x="89" y="215"/>
                    <a:pt x="67" y="260"/>
                  </a:cubicBezTo>
                  <a:cubicBezTo>
                    <a:pt x="56" y="326"/>
                    <a:pt x="34" y="393"/>
                    <a:pt x="12" y="482"/>
                  </a:cubicBezTo>
                  <a:cubicBezTo>
                    <a:pt x="12" y="515"/>
                    <a:pt x="1" y="548"/>
                    <a:pt x="1" y="593"/>
                  </a:cubicBezTo>
                  <a:lnTo>
                    <a:pt x="1" y="648"/>
                  </a:lnTo>
                  <a:cubicBezTo>
                    <a:pt x="1" y="681"/>
                    <a:pt x="1" y="715"/>
                    <a:pt x="12" y="759"/>
                  </a:cubicBezTo>
                  <a:cubicBezTo>
                    <a:pt x="23" y="826"/>
                    <a:pt x="45" y="892"/>
                    <a:pt x="67" y="959"/>
                  </a:cubicBezTo>
                  <a:cubicBezTo>
                    <a:pt x="88" y="999"/>
                    <a:pt x="129" y="1019"/>
                    <a:pt x="169" y="1019"/>
                  </a:cubicBezTo>
                  <a:cubicBezTo>
                    <a:pt x="218" y="1019"/>
                    <a:pt x="266" y="991"/>
                    <a:pt x="278" y="937"/>
                  </a:cubicBezTo>
                  <a:cubicBezTo>
                    <a:pt x="289" y="903"/>
                    <a:pt x="289" y="870"/>
                    <a:pt x="311" y="837"/>
                  </a:cubicBezTo>
                  <a:cubicBezTo>
                    <a:pt x="311" y="826"/>
                    <a:pt x="323" y="803"/>
                    <a:pt x="323" y="781"/>
                  </a:cubicBezTo>
                  <a:cubicBezTo>
                    <a:pt x="323" y="770"/>
                    <a:pt x="323" y="770"/>
                    <a:pt x="334" y="759"/>
                  </a:cubicBezTo>
                  <a:lnTo>
                    <a:pt x="334" y="737"/>
                  </a:lnTo>
                  <a:cubicBezTo>
                    <a:pt x="345" y="715"/>
                    <a:pt x="345" y="704"/>
                    <a:pt x="345" y="670"/>
                  </a:cubicBezTo>
                  <a:lnTo>
                    <a:pt x="345" y="604"/>
                  </a:lnTo>
                  <a:lnTo>
                    <a:pt x="345" y="548"/>
                  </a:lnTo>
                  <a:lnTo>
                    <a:pt x="345" y="537"/>
                  </a:lnTo>
                  <a:lnTo>
                    <a:pt x="345" y="515"/>
                  </a:lnTo>
                  <a:cubicBezTo>
                    <a:pt x="345" y="448"/>
                    <a:pt x="356" y="382"/>
                    <a:pt x="378" y="315"/>
                  </a:cubicBezTo>
                  <a:cubicBezTo>
                    <a:pt x="389" y="271"/>
                    <a:pt x="389" y="226"/>
                    <a:pt x="389" y="182"/>
                  </a:cubicBezTo>
                  <a:cubicBezTo>
                    <a:pt x="389" y="160"/>
                    <a:pt x="389" y="115"/>
                    <a:pt x="378" y="93"/>
                  </a:cubicBezTo>
                  <a:cubicBezTo>
                    <a:pt x="378" y="49"/>
                    <a:pt x="345" y="4"/>
                    <a:pt x="311" y="4"/>
                  </a:cubicBezTo>
                  <a:cubicBezTo>
                    <a:pt x="300" y="2"/>
                    <a:pt x="289" y="0"/>
                    <a:pt x="2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3" name="Google Shape;963;p14"/>
            <p:cNvSpPr/>
            <p:nvPr/>
          </p:nvSpPr>
          <p:spPr>
            <a:xfrm>
              <a:off x="5715225" y="3052550"/>
              <a:ext cx="22775" cy="21675"/>
            </a:xfrm>
            <a:custGeom>
              <a:avLst/>
              <a:gdLst/>
              <a:ahLst/>
              <a:cxnLst/>
              <a:rect l="l" t="t" r="r" b="b"/>
              <a:pathLst>
                <a:path w="911" h="867" extrusionOk="0">
                  <a:moveTo>
                    <a:pt x="686" y="1"/>
                  </a:moveTo>
                  <a:cubicBezTo>
                    <a:pt x="669" y="1"/>
                    <a:pt x="651" y="4"/>
                    <a:pt x="633" y="10"/>
                  </a:cubicBezTo>
                  <a:cubicBezTo>
                    <a:pt x="578" y="22"/>
                    <a:pt x="522" y="33"/>
                    <a:pt x="478" y="66"/>
                  </a:cubicBezTo>
                  <a:cubicBezTo>
                    <a:pt x="422" y="99"/>
                    <a:pt x="378" y="155"/>
                    <a:pt x="334" y="210"/>
                  </a:cubicBezTo>
                  <a:cubicBezTo>
                    <a:pt x="311" y="255"/>
                    <a:pt x="278" y="288"/>
                    <a:pt x="245" y="321"/>
                  </a:cubicBezTo>
                  <a:lnTo>
                    <a:pt x="189" y="377"/>
                  </a:lnTo>
                  <a:cubicBezTo>
                    <a:pt x="145" y="421"/>
                    <a:pt x="112" y="477"/>
                    <a:pt x="101" y="532"/>
                  </a:cubicBezTo>
                  <a:cubicBezTo>
                    <a:pt x="101" y="554"/>
                    <a:pt x="89" y="554"/>
                    <a:pt x="89" y="565"/>
                  </a:cubicBezTo>
                  <a:cubicBezTo>
                    <a:pt x="89" y="576"/>
                    <a:pt x="78" y="576"/>
                    <a:pt x="78" y="588"/>
                  </a:cubicBezTo>
                  <a:cubicBezTo>
                    <a:pt x="78" y="588"/>
                    <a:pt x="78" y="588"/>
                    <a:pt x="78" y="588"/>
                  </a:cubicBezTo>
                  <a:lnTo>
                    <a:pt x="78" y="588"/>
                  </a:lnTo>
                  <a:cubicBezTo>
                    <a:pt x="78" y="594"/>
                    <a:pt x="65" y="610"/>
                    <a:pt x="64" y="610"/>
                  </a:cubicBezTo>
                  <a:cubicBezTo>
                    <a:pt x="63" y="610"/>
                    <a:pt x="66" y="604"/>
                    <a:pt x="78" y="588"/>
                  </a:cubicBezTo>
                  <a:lnTo>
                    <a:pt x="78" y="588"/>
                  </a:lnTo>
                  <a:cubicBezTo>
                    <a:pt x="34" y="643"/>
                    <a:pt x="1" y="710"/>
                    <a:pt x="34" y="765"/>
                  </a:cubicBezTo>
                  <a:cubicBezTo>
                    <a:pt x="54" y="816"/>
                    <a:pt x="121" y="866"/>
                    <a:pt x="183" y="866"/>
                  </a:cubicBezTo>
                  <a:cubicBezTo>
                    <a:pt x="189" y="866"/>
                    <a:pt x="195" y="866"/>
                    <a:pt x="200" y="865"/>
                  </a:cubicBezTo>
                  <a:cubicBezTo>
                    <a:pt x="245" y="854"/>
                    <a:pt x="300" y="854"/>
                    <a:pt x="334" y="843"/>
                  </a:cubicBezTo>
                  <a:cubicBezTo>
                    <a:pt x="378" y="843"/>
                    <a:pt x="411" y="843"/>
                    <a:pt x="445" y="821"/>
                  </a:cubicBezTo>
                  <a:cubicBezTo>
                    <a:pt x="500" y="809"/>
                    <a:pt x="544" y="765"/>
                    <a:pt x="589" y="743"/>
                  </a:cubicBezTo>
                  <a:cubicBezTo>
                    <a:pt x="600" y="732"/>
                    <a:pt x="633" y="710"/>
                    <a:pt x="644" y="698"/>
                  </a:cubicBezTo>
                  <a:cubicBezTo>
                    <a:pt x="667" y="643"/>
                    <a:pt x="711" y="610"/>
                    <a:pt x="744" y="565"/>
                  </a:cubicBezTo>
                  <a:cubicBezTo>
                    <a:pt x="800" y="499"/>
                    <a:pt x="866" y="421"/>
                    <a:pt x="877" y="343"/>
                  </a:cubicBezTo>
                  <a:cubicBezTo>
                    <a:pt x="911" y="255"/>
                    <a:pt x="877" y="188"/>
                    <a:pt x="855" y="121"/>
                  </a:cubicBezTo>
                  <a:cubicBezTo>
                    <a:pt x="820" y="50"/>
                    <a:pt x="756" y="1"/>
                    <a:pt x="6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4" name="Google Shape;964;p14"/>
            <p:cNvSpPr/>
            <p:nvPr/>
          </p:nvSpPr>
          <p:spPr>
            <a:xfrm>
              <a:off x="5759625" y="2861125"/>
              <a:ext cx="21650" cy="20800"/>
            </a:xfrm>
            <a:custGeom>
              <a:avLst/>
              <a:gdLst/>
              <a:ahLst/>
              <a:cxnLst/>
              <a:rect l="l" t="t" r="r" b="b"/>
              <a:pathLst>
                <a:path w="866" h="832" extrusionOk="0">
                  <a:moveTo>
                    <a:pt x="723" y="0"/>
                  </a:moveTo>
                  <a:cubicBezTo>
                    <a:pt x="705" y="0"/>
                    <a:pt x="686" y="3"/>
                    <a:pt x="666" y="10"/>
                  </a:cubicBezTo>
                  <a:cubicBezTo>
                    <a:pt x="566" y="32"/>
                    <a:pt x="522" y="121"/>
                    <a:pt x="444" y="187"/>
                  </a:cubicBezTo>
                  <a:cubicBezTo>
                    <a:pt x="389" y="243"/>
                    <a:pt x="355" y="298"/>
                    <a:pt x="300" y="354"/>
                  </a:cubicBezTo>
                  <a:lnTo>
                    <a:pt x="211" y="443"/>
                  </a:lnTo>
                  <a:cubicBezTo>
                    <a:pt x="167" y="476"/>
                    <a:pt x="156" y="509"/>
                    <a:pt x="133" y="554"/>
                  </a:cubicBezTo>
                  <a:cubicBezTo>
                    <a:pt x="111" y="576"/>
                    <a:pt x="89" y="620"/>
                    <a:pt x="78" y="642"/>
                  </a:cubicBezTo>
                  <a:cubicBezTo>
                    <a:pt x="56" y="676"/>
                    <a:pt x="34" y="720"/>
                    <a:pt x="22" y="742"/>
                  </a:cubicBezTo>
                  <a:cubicBezTo>
                    <a:pt x="0" y="787"/>
                    <a:pt x="45" y="831"/>
                    <a:pt x="89" y="831"/>
                  </a:cubicBezTo>
                  <a:cubicBezTo>
                    <a:pt x="133" y="831"/>
                    <a:pt x="167" y="809"/>
                    <a:pt x="200" y="798"/>
                  </a:cubicBezTo>
                  <a:cubicBezTo>
                    <a:pt x="244" y="787"/>
                    <a:pt x="278" y="753"/>
                    <a:pt x="322" y="742"/>
                  </a:cubicBezTo>
                  <a:cubicBezTo>
                    <a:pt x="378" y="720"/>
                    <a:pt x="422" y="698"/>
                    <a:pt x="466" y="665"/>
                  </a:cubicBezTo>
                  <a:cubicBezTo>
                    <a:pt x="500" y="642"/>
                    <a:pt x="533" y="609"/>
                    <a:pt x="555" y="576"/>
                  </a:cubicBezTo>
                  <a:cubicBezTo>
                    <a:pt x="611" y="509"/>
                    <a:pt x="688" y="443"/>
                    <a:pt x="744" y="365"/>
                  </a:cubicBezTo>
                  <a:cubicBezTo>
                    <a:pt x="799" y="298"/>
                    <a:pt x="866" y="221"/>
                    <a:pt x="844" y="121"/>
                  </a:cubicBezTo>
                  <a:cubicBezTo>
                    <a:pt x="844" y="50"/>
                    <a:pt x="794" y="0"/>
                    <a:pt x="72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5" name="Google Shape;965;p14"/>
            <p:cNvSpPr/>
            <p:nvPr/>
          </p:nvSpPr>
          <p:spPr>
            <a:xfrm>
              <a:off x="5859225" y="2883275"/>
              <a:ext cx="20550" cy="22225"/>
            </a:xfrm>
            <a:custGeom>
              <a:avLst/>
              <a:gdLst/>
              <a:ahLst/>
              <a:cxnLst/>
              <a:rect l="l" t="t" r="r" b="b"/>
              <a:pathLst>
                <a:path w="822" h="889" extrusionOk="0">
                  <a:moveTo>
                    <a:pt x="566" y="1"/>
                  </a:moveTo>
                  <a:cubicBezTo>
                    <a:pt x="511" y="1"/>
                    <a:pt x="467" y="23"/>
                    <a:pt x="433" y="56"/>
                  </a:cubicBezTo>
                  <a:cubicBezTo>
                    <a:pt x="422" y="67"/>
                    <a:pt x="400" y="78"/>
                    <a:pt x="389" y="78"/>
                  </a:cubicBezTo>
                  <a:cubicBezTo>
                    <a:pt x="367" y="112"/>
                    <a:pt x="322" y="134"/>
                    <a:pt x="289" y="167"/>
                  </a:cubicBezTo>
                  <a:cubicBezTo>
                    <a:pt x="267" y="189"/>
                    <a:pt x="222" y="200"/>
                    <a:pt x="189" y="245"/>
                  </a:cubicBezTo>
                  <a:cubicBezTo>
                    <a:pt x="167" y="289"/>
                    <a:pt x="134" y="311"/>
                    <a:pt x="111" y="356"/>
                  </a:cubicBezTo>
                  <a:cubicBezTo>
                    <a:pt x="67" y="411"/>
                    <a:pt x="45" y="456"/>
                    <a:pt x="34" y="522"/>
                  </a:cubicBezTo>
                  <a:lnTo>
                    <a:pt x="34" y="611"/>
                  </a:lnTo>
                  <a:cubicBezTo>
                    <a:pt x="34" y="633"/>
                    <a:pt x="12" y="644"/>
                    <a:pt x="12" y="678"/>
                  </a:cubicBezTo>
                  <a:cubicBezTo>
                    <a:pt x="0" y="744"/>
                    <a:pt x="34" y="811"/>
                    <a:pt x="89" y="855"/>
                  </a:cubicBezTo>
                  <a:cubicBezTo>
                    <a:pt x="117" y="877"/>
                    <a:pt x="150" y="888"/>
                    <a:pt x="185" y="888"/>
                  </a:cubicBezTo>
                  <a:cubicBezTo>
                    <a:pt x="220" y="888"/>
                    <a:pt x="256" y="877"/>
                    <a:pt x="289" y="855"/>
                  </a:cubicBezTo>
                  <a:cubicBezTo>
                    <a:pt x="322" y="844"/>
                    <a:pt x="344" y="833"/>
                    <a:pt x="378" y="800"/>
                  </a:cubicBezTo>
                  <a:cubicBezTo>
                    <a:pt x="389" y="800"/>
                    <a:pt x="422" y="789"/>
                    <a:pt x="433" y="789"/>
                  </a:cubicBezTo>
                  <a:cubicBezTo>
                    <a:pt x="533" y="777"/>
                    <a:pt x="566" y="733"/>
                    <a:pt x="611" y="678"/>
                  </a:cubicBezTo>
                  <a:cubicBezTo>
                    <a:pt x="644" y="633"/>
                    <a:pt x="655" y="611"/>
                    <a:pt x="677" y="567"/>
                  </a:cubicBezTo>
                  <a:cubicBezTo>
                    <a:pt x="711" y="511"/>
                    <a:pt x="733" y="456"/>
                    <a:pt x="755" y="400"/>
                  </a:cubicBezTo>
                  <a:cubicBezTo>
                    <a:pt x="766" y="367"/>
                    <a:pt x="777" y="334"/>
                    <a:pt x="788" y="300"/>
                  </a:cubicBezTo>
                  <a:cubicBezTo>
                    <a:pt x="822" y="234"/>
                    <a:pt x="822" y="145"/>
                    <a:pt x="766" y="89"/>
                  </a:cubicBezTo>
                  <a:lnTo>
                    <a:pt x="766" y="78"/>
                  </a:lnTo>
                  <a:cubicBezTo>
                    <a:pt x="755" y="34"/>
                    <a:pt x="711" y="12"/>
                    <a:pt x="666" y="12"/>
                  </a:cubicBezTo>
                  <a:lnTo>
                    <a:pt x="653" y="12"/>
                  </a:lnTo>
                  <a:cubicBezTo>
                    <a:pt x="624" y="5"/>
                    <a:pt x="595" y="1"/>
                    <a:pt x="56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6" name="Google Shape;966;p14"/>
            <p:cNvSpPr/>
            <p:nvPr/>
          </p:nvSpPr>
          <p:spPr>
            <a:xfrm>
              <a:off x="6002175" y="2932125"/>
              <a:ext cx="23000" cy="30500"/>
            </a:xfrm>
            <a:custGeom>
              <a:avLst/>
              <a:gdLst/>
              <a:ahLst/>
              <a:cxnLst/>
              <a:rect l="l" t="t" r="r" b="b"/>
              <a:pathLst>
                <a:path w="920" h="1220" extrusionOk="0">
                  <a:moveTo>
                    <a:pt x="750" y="0"/>
                  </a:moveTo>
                  <a:cubicBezTo>
                    <a:pt x="734" y="0"/>
                    <a:pt x="716" y="3"/>
                    <a:pt x="697" y="11"/>
                  </a:cubicBezTo>
                  <a:cubicBezTo>
                    <a:pt x="653" y="22"/>
                    <a:pt x="597" y="55"/>
                    <a:pt x="553" y="78"/>
                  </a:cubicBezTo>
                  <a:cubicBezTo>
                    <a:pt x="486" y="122"/>
                    <a:pt x="442" y="189"/>
                    <a:pt x="397" y="244"/>
                  </a:cubicBezTo>
                  <a:cubicBezTo>
                    <a:pt x="342" y="333"/>
                    <a:pt x="309" y="410"/>
                    <a:pt x="253" y="488"/>
                  </a:cubicBezTo>
                  <a:cubicBezTo>
                    <a:pt x="198" y="566"/>
                    <a:pt x="153" y="655"/>
                    <a:pt x="120" y="732"/>
                  </a:cubicBezTo>
                  <a:cubicBezTo>
                    <a:pt x="109" y="777"/>
                    <a:pt x="98" y="821"/>
                    <a:pt x="87" y="877"/>
                  </a:cubicBezTo>
                  <a:cubicBezTo>
                    <a:pt x="87" y="888"/>
                    <a:pt x="87" y="899"/>
                    <a:pt x="64" y="910"/>
                  </a:cubicBezTo>
                  <a:lnTo>
                    <a:pt x="31" y="1054"/>
                  </a:lnTo>
                  <a:cubicBezTo>
                    <a:pt x="0" y="1148"/>
                    <a:pt x="94" y="1219"/>
                    <a:pt x="184" y="1219"/>
                  </a:cubicBezTo>
                  <a:cubicBezTo>
                    <a:pt x="222" y="1219"/>
                    <a:pt x="260" y="1206"/>
                    <a:pt x="286" y="1176"/>
                  </a:cubicBezTo>
                  <a:cubicBezTo>
                    <a:pt x="331" y="1132"/>
                    <a:pt x="375" y="1076"/>
                    <a:pt x="431" y="1043"/>
                  </a:cubicBezTo>
                  <a:cubicBezTo>
                    <a:pt x="442" y="1010"/>
                    <a:pt x="486" y="999"/>
                    <a:pt x="508" y="954"/>
                  </a:cubicBezTo>
                  <a:cubicBezTo>
                    <a:pt x="542" y="910"/>
                    <a:pt x="564" y="888"/>
                    <a:pt x="608" y="843"/>
                  </a:cubicBezTo>
                  <a:cubicBezTo>
                    <a:pt x="664" y="777"/>
                    <a:pt x="708" y="688"/>
                    <a:pt x="753" y="621"/>
                  </a:cubicBezTo>
                  <a:cubicBezTo>
                    <a:pt x="786" y="555"/>
                    <a:pt x="819" y="499"/>
                    <a:pt x="864" y="433"/>
                  </a:cubicBezTo>
                  <a:cubicBezTo>
                    <a:pt x="886" y="377"/>
                    <a:pt x="919" y="322"/>
                    <a:pt x="919" y="244"/>
                  </a:cubicBezTo>
                  <a:cubicBezTo>
                    <a:pt x="919" y="222"/>
                    <a:pt x="919" y="177"/>
                    <a:pt x="897" y="155"/>
                  </a:cubicBezTo>
                  <a:cubicBezTo>
                    <a:pt x="888" y="81"/>
                    <a:pt x="832" y="0"/>
                    <a:pt x="75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7" name="Google Shape;967;p14"/>
            <p:cNvSpPr/>
            <p:nvPr/>
          </p:nvSpPr>
          <p:spPr>
            <a:xfrm>
              <a:off x="5866150" y="3047550"/>
              <a:ext cx="21400" cy="28850"/>
            </a:xfrm>
            <a:custGeom>
              <a:avLst/>
              <a:gdLst/>
              <a:ahLst/>
              <a:cxnLst/>
              <a:rect l="l" t="t" r="r" b="b"/>
              <a:pathLst>
                <a:path w="856" h="1154" extrusionOk="0">
                  <a:moveTo>
                    <a:pt x="728" y="0"/>
                  </a:moveTo>
                  <a:cubicBezTo>
                    <a:pt x="708" y="0"/>
                    <a:pt x="687" y="4"/>
                    <a:pt x="667" y="11"/>
                  </a:cubicBezTo>
                  <a:cubicBezTo>
                    <a:pt x="600" y="44"/>
                    <a:pt x="556" y="88"/>
                    <a:pt x="511" y="144"/>
                  </a:cubicBezTo>
                  <a:lnTo>
                    <a:pt x="434" y="266"/>
                  </a:lnTo>
                  <a:cubicBezTo>
                    <a:pt x="378" y="344"/>
                    <a:pt x="323" y="432"/>
                    <a:pt x="267" y="521"/>
                  </a:cubicBezTo>
                  <a:cubicBezTo>
                    <a:pt x="234" y="577"/>
                    <a:pt x="178" y="621"/>
                    <a:pt x="167" y="688"/>
                  </a:cubicBezTo>
                  <a:lnTo>
                    <a:pt x="167" y="721"/>
                  </a:lnTo>
                  <a:lnTo>
                    <a:pt x="167" y="732"/>
                  </a:lnTo>
                  <a:cubicBezTo>
                    <a:pt x="156" y="765"/>
                    <a:pt x="145" y="788"/>
                    <a:pt x="123" y="799"/>
                  </a:cubicBezTo>
                  <a:cubicBezTo>
                    <a:pt x="101" y="843"/>
                    <a:pt x="67" y="887"/>
                    <a:pt x="56" y="932"/>
                  </a:cubicBezTo>
                  <a:cubicBezTo>
                    <a:pt x="34" y="987"/>
                    <a:pt x="1" y="1009"/>
                    <a:pt x="1" y="1076"/>
                  </a:cubicBezTo>
                  <a:cubicBezTo>
                    <a:pt x="1" y="1120"/>
                    <a:pt x="45" y="1154"/>
                    <a:pt x="90" y="1154"/>
                  </a:cubicBezTo>
                  <a:cubicBezTo>
                    <a:pt x="190" y="1132"/>
                    <a:pt x="289" y="1043"/>
                    <a:pt x="389" y="965"/>
                  </a:cubicBezTo>
                  <a:cubicBezTo>
                    <a:pt x="400" y="954"/>
                    <a:pt x="434" y="943"/>
                    <a:pt x="445" y="910"/>
                  </a:cubicBezTo>
                  <a:cubicBezTo>
                    <a:pt x="456" y="910"/>
                    <a:pt x="456" y="898"/>
                    <a:pt x="489" y="898"/>
                  </a:cubicBezTo>
                  <a:cubicBezTo>
                    <a:pt x="545" y="843"/>
                    <a:pt x="589" y="765"/>
                    <a:pt x="622" y="710"/>
                  </a:cubicBezTo>
                  <a:cubicBezTo>
                    <a:pt x="700" y="621"/>
                    <a:pt x="733" y="532"/>
                    <a:pt x="778" y="432"/>
                  </a:cubicBezTo>
                  <a:cubicBezTo>
                    <a:pt x="811" y="377"/>
                    <a:pt x="833" y="310"/>
                    <a:pt x="844" y="255"/>
                  </a:cubicBezTo>
                  <a:cubicBezTo>
                    <a:pt x="855" y="177"/>
                    <a:pt x="855" y="122"/>
                    <a:pt x="833" y="66"/>
                  </a:cubicBezTo>
                  <a:cubicBezTo>
                    <a:pt x="818" y="20"/>
                    <a:pt x="775" y="0"/>
                    <a:pt x="72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8" name="Google Shape;968;p14"/>
            <p:cNvSpPr/>
            <p:nvPr/>
          </p:nvSpPr>
          <p:spPr>
            <a:xfrm>
              <a:off x="5621725" y="2802750"/>
              <a:ext cx="22225" cy="27950"/>
            </a:xfrm>
            <a:custGeom>
              <a:avLst/>
              <a:gdLst/>
              <a:ahLst/>
              <a:cxnLst/>
              <a:rect l="l" t="t" r="r" b="b"/>
              <a:pathLst>
                <a:path w="889" h="1118" extrusionOk="0">
                  <a:moveTo>
                    <a:pt x="774" y="1"/>
                  </a:moveTo>
                  <a:cubicBezTo>
                    <a:pt x="760" y="1"/>
                    <a:pt x="746" y="5"/>
                    <a:pt x="733" y="14"/>
                  </a:cubicBezTo>
                  <a:cubicBezTo>
                    <a:pt x="711" y="25"/>
                    <a:pt x="689" y="37"/>
                    <a:pt x="666" y="48"/>
                  </a:cubicBezTo>
                  <a:lnTo>
                    <a:pt x="733" y="37"/>
                  </a:lnTo>
                  <a:lnTo>
                    <a:pt x="733" y="37"/>
                  </a:lnTo>
                  <a:cubicBezTo>
                    <a:pt x="666" y="48"/>
                    <a:pt x="622" y="81"/>
                    <a:pt x="567" y="125"/>
                  </a:cubicBezTo>
                  <a:cubicBezTo>
                    <a:pt x="500" y="147"/>
                    <a:pt x="445" y="181"/>
                    <a:pt x="400" y="236"/>
                  </a:cubicBezTo>
                  <a:cubicBezTo>
                    <a:pt x="334" y="314"/>
                    <a:pt x="278" y="403"/>
                    <a:pt x="223" y="480"/>
                  </a:cubicBezTo>
                  <a:lnTo>
                    <a:pt x="189" y="514"/>
                  </a:lnTo>
                  <a:cubicBezTo>
                    <a:pt x="134" y="569"/>
                    <a:pt x="112" y="625"/>
                    <a:pt x="78" y="691"/>
                  </a:cubicBezTo>
                  <a:cubicBezTo>
                    <a:pt x="67" y="747"/>
                    <a:pt x="45" y="802"/>
                    <a:pt x="23" y="858"/>
                  </a:cubicBezTo>
                  <a:cubicBezTo>
                    <a:pt x="1" y="935"/>
                    <a:pt x="45" y="1035"/>
                    <a:pt x="112" y="1080"/>
                  </a:cubicBezTo>
                  <a:cubicBezTo>
                    <a:pt x="147" y="1103"/>
                    <a:pt x="194" y="1117"/>
                    <a:pt x="241" y="1117"/>
                  </a:cubicBezTo>
                  <a:cubicBezTo>
                    <a:pt x="283" y="1117"/>
                    <a:pt x="324" y="1106"/>
                    <a:pt x="356" y="1080"/>
                  </a:cubicBezTo>
                  <a:cubicBezTo>
                    <a:pt x="400" y="1046"/>
                    <a:pt x="433" y="1035"/>
                    <a:pt x="467" y="1013"/>
                  </a:cubicBezTo>
                  <a:cubicBezTo>
                    <a:pt x="522" y="924"/>
                    <a:pt x="578" y="869"/>
                    <a:pt x="633" y="802"/>
                  </a:cubicBezTo>
                  <a:cubicBezTo>
                    <a:pt x="689" y="736"/>
                    <a:pt x="733" y="669"/>
                    <a:pt x="777" y="591"/>
                  </a:cubicBezTo>
                  <a:cubicBezTo>
                    <a:pt x="800" y="558"/>
                    <a:pt x="822" y="525"/>
                    <a:pt x="833" y="480"/>
                  </a:cubicBezTo>
                  <a:cubicBezTo>
                    <a:pt x="855" y="425"/>
                    <a:pt x="888" y="392"/>
                    <a:pt x="888" y="325"/>
                  </a:cubicBezTo>
                  <a:cubicBezTo>
                    <a:pt x="888" y="303"/>
                    <a:pt x="888" y="258"/>
                    <a:pt x="877" y="247"/>
                  </a:cubicBezTo>
                  <a:lnTo>
                    <a:pt x="877" y="236"/>
                  </a:lnTo>
                  <a:lnTo>
                    <a:pt x="877" y="192"/>
                  </a:lnTo>
                  <a:cubicBezTo>
                    <a:pt x="877" y="136"/>
                    <a:pt x="844" y="92"/>
                    <a:pt x="844" y="48"/>
                  </a:cubicBezTo>
                  <a:cubicBezTo>
                    <a:pt x="836" y="24"/>
                    <a:pt x="806" y="1"/>
                    <a:pt x="77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9" name="Google Shape;969;p14"/>
            <p:cNvSpPr/>
            <p:nvPr/>
          </p:nvSpPr>
          <p:spPr>
            <a:xfrm>
              <a:off x="5650900" y="2964125"/>
              <a:ext cx="22175" cy="27250"/>
            </a:xfrm>
            <a:custGeom>
              <a:avLst/>
              <a:gdLst/>
              <a:ahLst/>
              <a:cxnLst/>
              <a:rect l="l" t="t" r="r" b="b"/>
              <a:pathLst>
                <a:path w="887" h="1090" extrusionOk="0">
                  <a:moveTo>
                    <a:pt x="718" y="1"/>
                  </a:moveTo>
                  <a:cubicBezTo>
                    <a:pt x="673" y="1"/>
                    <a:pt x="629" y="17"/>
                    <a:pt x="598" y="52"/>
                  </a:cubicBezTo>
                  <a:lnTo>
                    <a:pt x="432" y="218"/>
                  </a:lnTo>
                  <a:cubicBezTo>
                    <a:pt x="354" y="285"/>
                    <a:pt x="321" y="373"/>
                    <a:pt x="276" y="440"/>
                  </a:cubicBezTo>
                  <a:cubicBezTo>
                    <a:pt x="232" y="507"/>
                    <a:pt x="188" y="562"/>
                    <a:pt x="154" y="629"/>
                  </a:cubicBezTo>
                  <a:cubicBezTo>
                    <a:pt x="110" y="706"/>
                    <a:pt x="54" y="784"/>
                    <a:pt x="54" y="873"/>
                  </a:cubicBezTo>
                  <a:lnTo>
                    <a:pt x="10" y="995"/>
                  </a:lnTo>
                  <a:cubicBezTo>
                    <a:pt x="1" y="1050"/>
                    <a:pt x="37" y="1089"/>
                    <a:pt x="93" y="1089"/>
                  </a:cubicBezTo>
                  <a:cubicBezTo>
                    <a:pt x="105" y="1089"/>
                    <a:pt x="118" y="1088"/>
                    <a:pt x="132" y="1084"/>
                  </a:cubicBezTo>
                  <a:cubicBezTo>
                    <a:pt x="188" y="1073"/>
                    <a:pt x="243" y="1050"/>
                    <a:pt x="299" y="1039"/>
                  </a:cubicBezTo>
                  <a:cubicBezTo>
                    <a:pt x="354" y="1017"/>
                    <a:pt x="398" y="1006"/>
                    <a:pt x="454" y="962"/>
                  </a:cubicBezTo>
                  <a:cubicBezTo>
                    <a:pt x="487" y="939"/>
                    <a:pt x="509" y="906"/>
                    <a:pt x="554" y="884"/>
                  </a:cubicBezTo>
                  <a:cubicBezTo>
                    <a:pt x="598" y="817"/>
                    <a:pt x="665" y="740"/>
                    <a:pt x="720" y="662"/>
                  </a:cubicBezTo>
                  <a:cubicBezTo>
                    <a:pt x="776" y="573"/>
                    <a:pt x="831" y="496"/>
                    <a:pt x="853" y="407"/>
                  </a:cubicBezTo>
                  <a:cubicBezTo>
                    <a:pt x="887" y="329"/>
                    <a:pt x="887" y="229"/>
                    <a:pt x="887" y="151"/>
                  </a:cubicBezTo>
                  <a:cubicBezTo>
                    <a:pt x="887" y="57"/>
                    <a:pt x="802" y="1"/>
                    <a:pt x="71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0" name="Google Shape;970;p14"/>
            <p:cNvSpPr/>
            <p:nvPr/>
          </p:nvSpPr>
          <p:spPr>
            <a:xfrm>
              <a:off x="5807350" y="3112275"/>
              <a:ext cx="12775" cy="22775"/>
            </a:xfrm>
            <a:custGeom>
              <a:avLst/>
              <a:gdLst/>
              <a:ahLst/>
              <a:cxnLst/>
              <a:rect l="l" t="t" r="r" b="b"/>
              <a:pathLst>
                <a:path w="511" h="911" extrusionOk="0">
                  <a:moveTo>
                    <a:pt x="410" y="0"/>
                  </a:moveTo>
                  <a:cubicBezTo>
                    <a:pt x="381" y="0"/>
                    <a:pt x="348" y="28"/>
                    <a:pt x="322" y="63"/>
                  </a:cubicBezTo>
                  <a:cubicBezTo>
                    <a:pt x="255" y="174"/>
                    <a:pt x="189" y="263"/>
                    <a:pt x="122" y="374"/>
                  </a:cubicBezTo>
                  <a:cubicBezTo>
                    <a:pt x="78" y="429"/>
                    <a:pt x="45" y="507"/>
                    <a:pt x="33" y="573"/>
                  </a:cubicBezTo>
                  <a:cubicBezTo>
                    <a:pt x="22" y="596"/>
                    <a:pt x="11" y="629"/>
                    <a:pt x="11" y="651"/>
                  </a:cubicBezTo>
                  <a:cubicBezTo>
                    <a:pt x="0" y="707"/>
                    <a:pt x="11" y="762"/>
                    <a:pt x="22" y="807"/>
                  </a:cubicBezTo>
                  <a:cubicBezTo>
                    <a:pt x="37" y="866"/>
                    <a:pt x="101" y="910"/>
                    <a:pt x="165" y="910"/>
                  </a:cubicBezTo>
                  <a:cubicBezTo>
                    <a:pt x="197" y="910"/>
                    <a:pt x="230" y="899"/>
                    <a:pt x="255" y="873"/>
                  </a:cubicBezTo>
                  <a:cubicBezTo>
                    <a:pt x="311" y="851"/>
                    <a:pt x="355" y="818"/>
                    <a:pt x="389" y="773"/>
                  </a:cubicBezTo>
                  <a:cubicBezTo>
                    <a:pt x="411" y="729"/>
                    <a:pt x="411" y="684"/>
                    <a:pt x="422" y="640"/>
                  </a:cubicBezTo>
                  <a:cubicBezTo>
                    <a:pt x="433" y="618"/>
                    <a:pt x="433" y="585"/>
                    <a:pt x="455" y="562"/>
                  </a:cubicBezTo>
                  <a:cubicBezTo>
                    <a:pt x="466" y="518"/>
                    <a:pt x="466" y="474"/>
                    <a:pt x="466" y="440"/>
                  </a:cubicBezTo>
                  <a:cubicBezTo>
                    <a:pt x="477" y="329"/>
                    <a:pt x="500" y="196"/>
                    <a:pt x="511" y="85"/>
                  </a:cubicBezTo>
                  <a:cubicBezTo>
                    <a:pt x="511" y="52"/>
                    <a:pt x="466" y="19"/>
                    <a:pt x="433" y="7"/>
                  </a:cubicBezTo>
                  <a:cubicBezTo>
                    <a:pt x="426" y="3"/>
                    <a:pt x="418" y="0"/>
                    <a:pt x="4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1" name="Google Shape;971;p14"/>
            <p:cNvSpPr/>
            <p:nvPr/>
          </p:nvSpPr>
          <p:spPr>
            <a:xfrm>
              <a:off x="6058700" y="3063825"/>
              <a:ext cx="13350" cy="24025"/>
            </a:xfrm>
            <a:custGeom>
              <a:avLst/>
              <a:gdLst/>
              <a:ahLst/>
              <a:cxnLst/>
              <a:rect l="l" t="t" r="r" b="b"/>
              <a:pathLst>
                <a:path w="534" h="961" extrusionOk="0">
                  <a:moveTo>
                    <a:pt x="332" y="0"/>
                  </a:moveTo>
                  <a:cubicBezTo>
                    <a:pt x="304" y="0"/>
                    <a:pt x="274" y="8"/>
                    <a:pt x="245" y="26"/>
                  </a:cubicBezTo>
                  <a:cubicBezTo>
                    <a:pt x="223" y="37"/>
                    <a:pt x="190" y="70"/>
                    <a:pt x="167" y="92"/>
                  </a:cubicBezTo>
                  <a:cubicBezTo>
                    <a:pt x="123" y="137"/>
                    <a:pt x="112" y="181"/>
                    <a:pt x="101" y="236"/>
                  </a:cubicBezTo>
                  <a:cubicBezTo>
                    <a:pt x="79" y="292"/>
                    <a:pt x="67" y="336"/>
                    <a:pt x="56" y="392"/>
                  </a:cubicBezTo>
                  <a:cubicBezTo>
                    <a:pt x="45" y="447"/>
                    <a:pt x="23" y="481"/>
                    <a:pt x="23" y="536"/>
                  </a:cubicBezTo>
                  <a:cubicBezTo>
                    <a:pt x="23" y="569"/>
                    <a:pt x="12" y="580"/>
                    <a:pt x="12" y="614"/>
                  </a:cubicBezTo>
                  <a:cubicBezTo>
                    <a:pt x="1" y="680"/>
                    <a:pt x="12" y="747"/>
                    <a:pt x="56" y="813"/>
                  </a:cubicBezTo>
                  <a:lnTo>
                    <a:pt x="67" y="836"/>
                  </a:lnTo>
                  <a:cubicBezTo>
                    <a:pt x="101" y="902"/>
                    <a:pt x="134" y="947"/>
                    <a:pt x="212" y="958"/>
                  </a:cubicBezTo>
                  <a:cubicBezTo>
                    <a:pt x="223" y="960"/>
                    <a:pt x="234" y="961"/>
                    <a:pt x="244" y="961"/>
                  </a:cubicBezTo>
                  <a:cubicBezTo>
                    <a:pt x="297" y="961"/>
                    <a:pt x="341" y="937"/>
                    <a:pt x="378" y="891"/>
                  </a:cubicBezTo>
                  <a:cubicBezTo>
                    <a:pt x="389" y="858"/>
                    <a:pt x="400" y="847"/>
                    <a:pt x="400" y="836"/>
                  </a:cubicBezTo>
                  <a:lnTo>
                    <a:pt x="445" y="791"/>
                  </a:lnTo>
                  <a:cubicBezTo>
                    <a:pt x="467" y="769"/>
                    <a:pt x="489" y="725"/>
                    <a:pt x="489" y="680"/>
                  </a:cubicBezTo>
                  <a:cubicBezTo>
                    <a:pt x="489" y="658"/>
                    <a:pt x="500" y="636"/>
                    <a:pt x="500" y="614"/>
                  </a:cubicBezTo>
                  <a:cubicBezTo>
                    <a:pt x="511" y="536"/>
                    <a:pt x="511" y="469"/>
                    <a:pt x="522" y="414"/>
                  </a:cubicBezTo>
                  <a:cubicBezTo>
                    <a:pt x="522" y="358"/>
                    <a:pt x="522" y="325"/>
                    <a:pt x="534" y="259"/>
                  </a:cubicBezTo>
                  <a:cubicBezTo>
                    <a:pt x="534" y="225"/>
                    <a:pt x="534" y="192"/>
                    <a:pt x="522" y="148"/>
                  </a:cubicBezTo>
                  <a:cubicBezTo>
                    <a:pt x="511" y="125"/>
                    <a:pt x="500" y="103"/>
                    <a:pt x="467" y="70"/>
                  </a:cubicBezTo>
                  <a:cubicBezTo>
                    <a:pt x="445" y="32"/>
                    <a:pt x="392" y="0"/>
                    <a:pt x="332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2" name="Google Shape;972;p14"/>
            <p:cNvSpPr/>
            <p:nvPr/>
          </p:nvSpPr>
          <p:spPr>
            <a:xfrm>
              <a:off x="6229625" y="3020150"/>
              <a:ext cx="8075" cy="19400"/>
            </a:xfrm>
            <a:custGeom>
              <a:avLst/>
              <a:gdLst/>
              <a:ahLst/>
              <a:cxnLst/>
              <a:rect l="l" t="t" r="r" b="b"/>
              <a:pathLst>
                <a:path w="323" h="776" extrusionOk="0">
                  <a:moveTo>
                    <a:pt x="191" y="1"/>
                  </a:moveTo>
                  <a:cubicBezTo>
                    <a:pt x="164" y="1"/>
                    <a:pt x="138" y="15"/>
                    <a:pt x="122" y="41"/>
                  </a:cubicBezTo>
                  <a:lnTo>
                    <a:pt x="89" y="97"/>
                  </a:lnTo>
                  <a:cubicBezTo>
                    <a:pt x="67" y="119"/>
                    <a:pt x="56" y="152"/>
                    <a:pt x="56" y="197"/>
                  </a:cubicBezTo>
                  <a:cubicBezTo>
                    <a:pt x="45" y="252"/>
                    <a:pt x="34" y="285"/>
                    <a:pt x="11" y="341"/>
                  </a:cubicBezTo>
                  <a:cubicBezTo>
                    <a:pt x="0" y="396"/>
                    <a:pt x="11" y="452"/>
                    <a:pt x="11" y="530"/>
                  </a:cubicBezTo>
                  <a:lnTo>
                    <a:pt x="11" y="607"/>
                  </a:lnTo>
                  <a:cubicBezTo>
                    <a:pt x="11" y="641"/>
                    <a:pt x="34" y="674"/>
                    <a:pt x="34" y="707"/>
                  </a:cubicBezTo>
                  <a:cubicBezTo>
                    <a:pt x="46" y="750"/>
                    <a:pt x="88" y="776"/>
                    <a:pt x="131" y="776"/>
                  </a:cubicBezTo>
                  <a:cubicBezTo>
                    <a:pt x="166" y="776"/>
                    <a:pt x="202" y="758"/>
                    <a:pt x="222" y="718"/>
                  </a:cubicBezTo>
                  <a:cubicBezTo>
                    <a:pt x="267" y="696"/>
                    <a:pt x="278" y="663"/>
                    <a:pt x="278" y="641"/>
                  </a:cubicBezTo>
                  <a:cubicBezTo>
                    <a:pt x="278" y="607"/>
                    <a:pt x="289" y="585"/>
                    <a:pt x="289" y="552"/>
                  </a:cubicBezTo>
                  <a:cubicBezTo>
                    <a:pt x="300" y="496"/>
                    <a:pt x="322" y="430"/>
                    <a:pt x="322" y="374"/>
                  </a:cubicBezTo>
                  <a:cubicBezTo>
                    <a:pt x="322" y="319"/>
                    <a:pt x="322" y="274"/>
                    <a:pt x="311" y="219"/>
                  </a:cubicBezTo>
                  <a:cubicBezTo>
                    <a:pt x="311" y="197"/>
                    <a:pt x="311" y="152"/>
                    <a:pt x="289" y="119"/>
                  </a:cubicBezTo>
                  <a:cubicBezTo>
                    <a:pt x="278" y="97"/>
                    <a:pt x="278" y="86"/>
                    <a:pt x="267" y="52"/>
                  </a:cubicBezTo>
                  <a:cubicBezTo>
                    <a:pt x="249" y="18"/>
                    <a:pt x="220" y="1"/>
                    <a:pt x="19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3" name="Google Shape;973;p14"/>
            <p:cNvSpPr/>
            <p:nvPr/>
          </p:nvSpPr>
          <p:spPr>
            <a:xfrm>
              <a:off x="5799400" y="2927700"/>
              <a:ext cx="17125" cy="21850"/>
            </a:xfrm>
            <a:custGeom>
              <a:avLst/>
              <a:gdLst/>
              <a:ahLst/>
              <a:cxnLst/>
              <a:rect l="l" t="t" r="r" b="b"/>
              <a:pathLst>
                <a:path w="685" h="874" extrusionOk="0">
                  <a:moveTo>
                    <a:pt x="584" y="0"/>
                  </a:moveTo>
                  <a:cubicBezTo>
                    <a:pt x="557" y="0"/>
                    <a:pt x="529" y="10"/>
                    <a:pt x="507" y="33"/>
                  </a:cubicBezTo>
                  <a:cubicBezTo>
                    <a:pt x="485" y="66"/>
                    <a:pt x="451" y="77"/>
                    <a:pt x="429" y="110"/>
                  </a:cubicBezTo>
                  <a:lnTo>
                    <a:pt x="385" y="144"/>
                  </a:lnTo>
                  <a:cubicBezTo>
                    <a:pt x="374" y="166"/>
                    <a:pt x="351" y="188"/>
                    <a:pt x="340" y="199"/>
                  </a:cubicBezTo>
                  <a:cubicBezTo>
                    <a:pt x="329" y="232"/>
                    <a:pt x="296" y="255"/>
                    <a:pt x="285" y="288"/>
                  </a:cubicBezTo>
                  <a:lnTo>
                    <a:pt x="274" y="299"/>
                  </a:lnTo>
                  <a:cubicBezTo>
                    <a:pt x="263" y="310"/>
                    <a:pt x="263" y="332"/>
                    <a:pt x="240" y="343"/>
                  </a:cubicBezTo>
                  <a:cubicBezTo>
                    <a:pt x="218" y="366"/>
                    <a:pt x="207" y="399"/>
                    <a:pt x="174" y="421"/>
                  </a:cubicBezTo>
                  <a:cubicBezTo>
                    <a:pt x="163" y="454"/>
                    <a:pt x="129" y="465"/>
                    <a:pt x="118" y="499"/>
                  </a:cubicBezTo>
                  <a:lnTo>
                    <a:pt x="74" y="576"/>
                  </a:lnTo>
                  <a:cubicBezTo>
                    <a:pt x="74" y="587"/>
                    <a:pt x="63" y="610"/>
                    <a:pt x="63" y="621"/>
                  </a:cubicBezTo>
                  <a:cubicBezTo>
                    <a:pt x="52" y="632"/>
                    <a:pt x="52" y="643"/>
                    <a:pt x="52" y="676"/>
                  </a:cubicBezTo>
                  <a:cubicBezTo>
                    <a:pt x="41" y="698"/>
                    <a:pt x="41" y="732"/>
                    <a:pt x="19" y="754"/>
                  </a:cubicBezTo>
                  <a:cubicBezTo>
                    <a:pt x="0" y="818"/>
                    <a:pt x="49" y="874"/>
                    <a:pt x="110" y="874"/>
                  </a:cubicBezTo>
                  <a:cubicBezTo>
                    <a:pt x="124" y="874"/>
                    <a:pt x="138" y="871"/>
                    <a:pt x="152" y="865"/>
                  </a:cubicBezTo>
                  <a:cubicBezTo>
                    <a:pt x="229" y="843"/>
                    <a:pt x="296" y="809"/>
                    <a:pt x="374" y="776"/>
                  </a:cubicBezTo>
                  <a:cubicBezTo>
                    <a:pt x="440" y="743"/>
                    <a:pt x="485" y="698"/>
                    <a:pt x="507" y="643"/>
                  </a:cubicBezTo>
                  <a:cubicBezTo>
                    <a:pt x="540" y="621"/>
                    <a:pt x="551" y="576"/>
                    <a:pt x="562" y="554"/>
                  </a:cubicBezTo>
                  <a:cubicBezTo>
                    <a:pt x="607" y="476"/>
                    <a:pt x="629" y="421"/>
                    <a:pt x="662" y="354"/>
                  </a:cubicBezTo>
                  <a:cubicBezTo>
                    <a:pt x="673" y="310"/>
                    <a:pt x="684" y="288"/>
                    <a:pt x="684" y="243"/>
                  </a:cubicBezTo>
                  <a:lnTo>
                    <a:pt x="684" y="199"/>
                  </a:lnTo>
                  <a:lnTo>
                    <a:pt x="684" y="88"/>
                  </a:lnTo>
                  <a:cubicBezTo>
                    <a:pt x="684" y="37"/>
                    <a:pt x="636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4" name="Google Shape;974;p14"/>
            <p:cNvSpPr/>
            <p:nvPr/>
          </p:nvSpPr>
          <p:spPr>
            <a:xfrm>
              <a:off x="5609525" y="2898125"/>
              <a:ext cx="11125" cy="13575"/>
            </a:xfrm>
            <a:custGeom>
              <a:avLst/>
              <a:gdLst/>
              <a:ahLst/>
              <a:cxnLst/>
              <a:rect l="l" t="t" r="r" b="b"/>
              <a:pathLst>
                <a:path w="445" h="543" extrusionOk="0">
                  <a:moveTo>
                    <a:pt x="336" y="1"/>
                  </a:moveTo>
                  <a:cubicBezTo>
                    <a:pt x="317" y="1"/>
                    <a:pt x="300" y="6"/>
                    <a:pt x="278" y="6"/>
                  </a:cubicBezTo>
                  <a:cubicBezTo>
                    <a:pt x="222" y="28"/>
                    <a:pt x="178" y="61"/>
                    <a:pt x="156" y="106"/>
                  </a:cubicBezTo>
                  <a:cubicBezTo>
                    <a:pt x="145" y="117"/>
                    <a:pt x="122" y="117"/>
                    <a:pt x="122" y="139"/>
                  </a:cubicBezTo>
                  <a:cubicBezTo>
                    <a:pt x="100" y="161"/>
                    <a:pt x="89" y="195"/>
                    <a:pt x="67" y="217"/>
                  </a:cubicBezTo>
                  <a:cubicBezTo>
                    <a:pt x="67" y="217"/>
                    <a:pt x="67" y="228"/>
                    <a:pt x="56" y="228"/>
                  </a:cubicBezTo>
                  <a:cubicBezTo>
                    <a:pt x="34" y="306"/>
                    <a:pt x="11" y="372"/>
                    <a:pt x="0" y="439"/>
                  </a:cubicBezTo>
                  <a:cubicBezTo>
                    <a:pt x="0" y="461"/>
                    <a:pt x="11" y="483"/>
                    <a:pt x="11" y="494"/>
                  </a:cubicBezTo>
                  <a:cubicBezTo>
                    <a:pt x="23" y="527"/>
                    <a:pt x="56" y="539"/>
                    <a:pt x="89" y="539"/>
                  </a:cubicBezTo>
                  <a:cubicBezTo>
                    <a:pt x="103" y="541"/>
                    <a:pt x="115" y="543"/>
                    <a:pt x="127" y="543"/>
                  </a:cubicBezTo>
                  <a:cubicBezTo>
                    <a:pt x="162" y="543"/>
                    <a:pt x="189" y="530"/>
                    <a:pt x="222" y="505"/>
                  </a:cubicBezTo>
                  <a:cubicBezTo>
                    <a:pt x="256" y="483"/>
                    <a:pt x="267" y="461"/>
                    <a:pt x="289" y="428"/>
                  </a:cubicBezTo>
                  <a:cubicBezTo>
                    <a:pt x="322" y="405"/>
                    <a:pt x="333" y="383"/>
                    <a:pt x="344" y="361"/>
                  </a:cubicBezTo>
                  <a:cubicBezTo>
                    <a:pt x="378" y="328"/>
                    <a:pt x="400" y="294"/>
                    <a:pt x="422" y="250"/>
                  </a:cubicBezTo>
                  <a:cubicBezTo>
                    <a:pt x="422" y="228"/>
                    <a:pt x="422" y="217"/>
                    <a:pt x="433" y="206"/>
                  </a:cubicBezTo>
                  <a:cubicBezTo>
                    <a:pt x="433" y="195"/>
                    <a:pt x="433" y="183"/>
                    <a:pt x="444" y="161"/>
                  </a:cubicBezTo>
                  <a:lnTo>
                    <a:pt x="444" y="150"/>
                  </a:lnTo>
                  <a:cubicBezTo>
                    <a:pt x="444" y="106"/>
                    <a:pt x="444" y="84"/>
                    <a:pt x="433" y="50"/>
                  </a:cubicBezTo>
                  <a:cubicBezTo>
                    <a:pt x="422" y="28"/>
                    <a:pt x="389" y="6"/>
                    <a:pt x="367" y="6"/>
                  </a:cubicBezTo>
                  <a:cubicBezTo>
                    <a:pt x="355" y="2"/>
                    <a:pt x="346" y="1"/>
                    <a:pt x="33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5" name="Google Shape;975;p14"/>
            <p:cNvSpPr/>
            <p:nvPr/>
          </p:nvSpPr>
          <p:spPr>
            <a:xfrm>
              <a:off x="5953275" y="3025450"/>
              <a:ext cx="8350" cy="13600"/>
            </a:xfrm>
            <a:custGeom>
              <a:avLst/>
              <a:gdLst/>
              <a:ahLst/>
              <a:cxnLst/>
              <a:rect l="l" t="t" r="r" b="b"/>
              <a:pathLst>
                <a:path w="334" h="544" extrusionOk="0">
                  <a:moveTo>
                    <a:pt x="263" y="1"/>
                  </a:moveTo>
                  <a:cubicBezTo>
                    <a:pt x="243" y="1"/>
                    <a:pt x="224" y="9"/>
                    <a:pt x="212" y="29"/>
                  </a:cubicBezTo>
                  <a:cubicBezTo>
                    <a:pt x="167" y="85"/>
                    <a:pt x="123" y="118"/>
                    <a:pt x="78" y="173"/>
                  </a:cubicBezTo>
                  <a:lnTo>
                    <a:pt x="34" y="218"/>
                  </a:lnTo>
                  <a:cubicBezTo>
                    <a:pt x="23" y="229"/>
                    <a:pt x="23" y="262"/>
                    <a:pt x="23" y="273"/>
                  </a:cubicBezTo>
                  <a:cubicBezTo>
                    <a:pt x="23" y="284"/>
                    <a:pt x="12" y="306"/>
                    <a:pt x="12" y="329"/>
                  </a:cubicBezTo>
                  <a:cubicBezTo>
                    <a:pt x="1" y="362"/>
                    <a:pt x="1" y="384"/>
                    <a:pt x="1" y="417"/>
                  </a:cubicBezTo>
                  <a:cubicBezTo>
                    <a:pt x="1" y="473"/>
                    <a:pt x="45" y="528"/>
                    <a:pt x="101" y="540"/>
                  </a:cubicBezTo>
                  <a:cubicBezTo>
                    <a:pt x="114" y="542"/>
                    <a:pt x="127" y="544"/>
                    <a:pt x="141" y="544"/>
                  </a:cubicBezTo>
                  <a:cubicBezTo>
                    <a:pt x="186" y="544"/>
                    <a:pt x="233" y="529"/>
                    <a:pt x="267" y="495"/>
                  </a:cubicBezTo>
                  <a:cubicBezTo>
                    <a:pt x="267" y="473"/>
                    <a:pt x="278" y="451"/>
                    <a:pt x="289" y="429"/>
                  </a:cubicBezTo>
                  <a:cubicBezTo>
                    <a:pt x="289" y="406"/>
                    <a:pt x="300" y="395"/>
                    <a:pt x="300" y="373"/>
                  </a:cubicBezTo>
                  <a:cubicBezTo>
                    <a:pt x="311" y="362"/>
                    <a:pt x="311" y="329"/>
                    <a:pt x="334" y="318"/>
                  </a:cubicBezTo>
                  <a:lnTo>
                    <a:pt x="334" y="262"/>
                  </a:lnTo>
                  <a:lnTo>
                    <a:pt x="334" y="62"/>
                  </a:lnTo>
                  <a:cubicBezTo>
                    <a:pt x="334" y="27"/>
                    <a:pt x="297" y="1"/>
                    <a:pt x="2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 1">
  <p:cSld name="CUSTOM_11">
    <p:spTree>
      <p:nvGrpSpPr>
        <p:cNvPr id="1" name="Shape 9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7" name="Google Shape;977;p15"/>
          <p:cNvSpPr txBox="1">
            <a:spLocks noGrp="1"/>
          </p:cNvSpPr>
          <p:nvPr>
            <p:ph type="title"/>
          </p:nvPr>
        </p:nvSpPr>
        <p:spPr>
          <a:xfrm>
            <a:off x="1588800" y="1624264"/>
            <a:ext cx="4747200" cy="17859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6200" b="1"/>
            </a:lvl1pPr>
            <a:lvl2pPr lvl="1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978" name="Google Shape;978;p15"/>
          <p:cNvSpPr txBox="1">
            <a:spLocks noGrp="1"/>
          </p:cNvSpPr>
          <p:nvPr>
            <p:ph type="title" idx="2" hasCustomPrompt="1"/>
          </p:nvPr>
        </p:nvSpPr>
        <p:spPr>
          <a:xfrm>
            <a:off x="1588800" y="844300"/>
            <a:ext cx="1192200" cy="841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accent4"/>
                </a:solidFill>
                <a:latin typeface="Outfit ExtraBold"/>
                <a:ea typeface="Outfit ExtraBold"/>
                <a:cs typeface="Outfit ExtraBold"/>
                <a:sym typeface="Outfit ExtraBold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979" name="Google Shape;979;p15"/>
          <p:cNvSpPr txBox="1">
            <a:spLocks noGrp="1"/>
          </p:cNvSpPr>
          <p:nvPr>
            <p:ph type="subTitle" idx="1"/>
          </p:nvPr>
        </p:nvSpPr>
        <p:spPr>
          <a:xfrm>
            <a:off x="1588800" y="3395725"/>
            <a:ext cx="4187400" cy="375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980" name="Google Shape;980;p15"/>
          <p:cNvSpPr/>
          <p:nvPr/>
        </p:nvSpPr>
        <p:spPr>
          <a:xfrm rot="10800000" flipH="1">
            <a:off x="-1674075" y="-148848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81" name="Google Shape;981;p15"/>
          <p:cNvSpPr/>
          <p:nvPr/>
        </p:nvSpPr>
        <p:spPr>
          <a:xfrm rot="10800000">
            <a:off x="7257825" y="3927250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982" name="Google Shape;982;p15"/>
          <p:cNvGrpSpPr/>
          <p:nvPr/>
        </p:nvGrpSpPr>
        <p:grpSpPr>
          <a:xfrm>
            <a:off x="-1050028" y="1525171"/>
            <a:ext cx="7645636" cy="4045943"/>
            <a:chOff x="-1050028" y="1525171"/>
            <a:chExt cx="7645636" cy="4045943"/>
          </a:xfrm>
        </p:grpSpPr>
        <p:grpSp>
          <p:nvGrpSpPr>
            <p:cNvPr id="983" name="Google Shape;983;p15"/>
            <p:cNvGrpSpPr/>
            <p:nvPr/>
          </p:nvGrpSpPr>
          <p:grpSpPr>
            <a:xfrm rot="2873761">
              <a:off x="-658041" y="1747660"/>
              <a:ext cx="1331775" cy="1648170"/>
              <a:chOff x="3961475" y="3551375"/>
              <a:chExt cx="373750" cy="462525"/>
            </a:xfrm>
          </p:grpSpPr>
          <p:sp>
            <p:nvSpPr>
              <p:cNvPr id="984" name="Google Shape;984;p15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85" name="Google Shape;985;p15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86" name="Google Shape;986;p15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87" name="Google Shape;987;p15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88" name="Google Shape;988;p15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89" name="Google Shape;989;p15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990" name="Google Shape;990;p15"/>
            <p:cNvGrpSpPr/>
            <p:nvPr/>
          </p:nvGrpSpPr>
          <p:grpSpPr>
            <a:xfrm rot="-561813">
              <a:off x="5439486" y="4283827"/>
              <a:ext cx="1064870" cy="1208717"/>
              <a:chOff x="3932350" y="2919350"/>
              <a:chExt cx="324625" cy="368475"/>
            </a:xfrm>
          </p:grpSpPr>
          <p:sp>
            <p:nvSpPr>
              <p:cNvPr id="991" name="Google Shape;991;p15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92" name="Google Shape;992;p15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93" name="Google Shape;993;p15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94" name="Google Shape;994;p15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995" name="Google Shape;995;p15"/>
          <p:cNvGrpSpPr/>
          <p:nvPr/>
        </p:nvGrpSpPr>
        <p:grpSpPr>
          <a:xfrm>
            <a:off x="-475662" y="-425720"/>
            <a:ext cx="6725345" cy="5397184"/>
            <a:chOff x="-475662" y="-425720"/>
            <a:chExt cx="6725345" cy="5397184"/>
          </a:xfrm>
        </p:grpSpPr>
        <p:grpSp>
          <p:nvGrpSpPr>
            <p:cNvPr id="996" name="Google Shape;996;p15"/>
            <p:cNvGrpSpPr/>
            <p:nvPr/>
          </p:nvGrpSpPr>
          <p:grpSpPr>
            <a:xfrm>
              <a:off x="5198708" y="-425720"/>
              <a:ext cx="1050974" cy="1154151"/>
              <a:chOff x="7946500" y="4129225"/>
              <a:chExt cx="1050974" cy="1154151"/>
            </a:xfrm>
          </p:grpSpPr>
          <p:sp>
            <p:nvSpPr>
              <p:cNvPr id="997" name="Google Shape;997;p15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98" name="Google Shape;998;p15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999" name="Google Shape;999;p15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0" name="Google Shape;1000;p15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1" name="Google Shape;1001;p15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2" name="Google Shape;1002;p15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3" name="Google Shape;1003;p15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004" name="Google Shape;1004;p15"/>
            <p:cNvGrpSpPr/>
            <p:nvPr/>
          </p:nvGrpSpPr>
          <p:grpSpPr>
            <a:xfrm>
              <a:off x="-475662" y="3817313"/>
              <a:ext cx="1050974" cy="1154151"/>
              <a:chOff x="7946500" y="4129225"/>
              <a:chExt cx="1050974" cy="1154151"/>
            </a:xfrm>
          </p:grpSpPr>
          <p:sp>
            <p:nvSpPr>
              <p:cNvPr id="1005" name="Google Shape;1005;p15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6" name="Google Shape;1006;p15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7" name="Google Shape;1007;p15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8" name="Google Shape;1008;p15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09" name="Google Shape;1009;p15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10" name="Google Shape;1010;p15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011" name="Google Shape;1011;p15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012" name="Google Shape;1012;p15"/>
          <p:cNvGrpSpPr/>
          <p:nvPr/>
        </p:nvGrpSpPr>
        <p:grpSpPr>
          <a:xfrm>
            <a:off x="1449260" y="4458434"/>
            <a:ext cx="1331750" cy="953317"/>
            <a:chOff x="4661950" y="2869625"/>
            <a:chExt cx="517325" cy="360900"/>
          </a:xfrm>
        </p:grpSpPr>
        <p:sp>
          <p:nvSpPr>
            <p:cNvPr id="1013" name="Google Shape;1013;p15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4" name="Google Shape;1014;p15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5" name="Google Shape;1015;p15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6" name="Google Shape;1016;p15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7" name="Google Shape;1017;p15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8" name="Google Shape;1018;p15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9" name="Google Shape;1019;p15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0" name="Google Shape;1020;p15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1" name="Google Shape;1021;p15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2" name="Google Shape;1022;p15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3" name="Google Shape;1023;p15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4" name="Google Shape;1024;p15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5" name="Google Shape;1025;p15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6" name="Google Shape;1026;p15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7" name="Google Shape;1027;p15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8" name="Google Shape;1028;p15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9" name="Google Shape;1029;p15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0" name="Google Shape;1030;p15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1" name="Google Shape;1031;p15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2" name="Google Shape;1032;p15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3" name="Google Shape;1033;p15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4" name="Google Shape;1034;p15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5" name="Google Shape;1035;p15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6" name="Google Shape;1036;p15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7" name="Google Shape;1037;p15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8" name="Google Shape;1038;p15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9" name="Google Shape;1039;p15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0" name="Google Shape;1040;p15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1" name="Google Shape;1041;p15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2" name="Google Shape;1042;p15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3" name="Google Shape;1043;p15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4" name="Google Shape;1044;p15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5" name="Google Shape;1045;p15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6" name="Google Shape;1046;p15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7" name="Google Shape;1047;p15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8" name="Google Shape;1048;p15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9" name="Google Shape;1049;p15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0" name="Google Shape;1050;p15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1" name="Google Shape;1051;p15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2" name="Google Shape;1052;p15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3" name="Google Shape;1053;p15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4" name="Google Shape;1054;p15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5" name="Google Shape;1055;p15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6" name="Google Shape;1056;p15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7" name="Google Shape;1057;p15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8" name="Google Shape;1058;p15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059" name="Google Shape;1059;p15"/>
          <p:cNvGrpSpPr/>
          <p:nvPr/>
        </p:nvGrpSpPr>
        <p:grpSpPr>
          <a:xfrm>
            <a:off x="7216004" y="4366762"/>
            <a:ext cx="1850668" cy="1136666"/>
            <a:chOff x="5723275" y="2255625"/>
            <a:chExt cx="562975" cy="345775"/>
          </a:xfrm>
        </p:grpSpPr>
        <p:sp>
          <p:nvSpPr>
            <p:cNvPr id="1060" name="Google Shape;1060;p15"/>
            <p:cNvSpPr/>
            <p:nvPr/>
          </p:nvSpPr>
          <p:spPr>
            <a:xfrm>
              <a:off x="5723275" y="2284000"/>
              <a:ext cx="559075" cy="317400"/>
            </a:xfrm>
            <a:custGeom>
              <a:avLst/>
              <a:gdLst/>
              <a:ahLst/>
              <a:cxnLst/>
              <a:rect l="l" t="t" r="r" b="b"/>
              <a:pathLst>
                <a:path w="22363" h="12696" extrusionOk="0">
                  <a:moveTo>
                    <a:pt x="1865" y="0"/>
                  </a:moveTo>
                  <a:cubicBezTo>
                    <a:pt x="1532" y="0"/>
                    <a:pt x="1177" y="0"/>
                    <a:pt x="844" y="11"/>
                  </a:cubicBezTo>
                  <a:cubicBezTo>
                    <a:pt x="0" y="33"/>
                    <a:pt x="145" y="577"/>
                    <a:pt x="256" y="1276"/>
                  </a:cubicBezTo>
                  <a:cubicBezTo>
                    <a:pt x="1010" y="6126"/>
                    <a:pt x="4528" y="10499"/>
                    <a:pt x="9212" y="12097"/>
                  </a:cubicBezTo>
                  <a:cubicBezTo>
                    <a:pt x="10364" y="12489"/>
                    <a:pt x="11596" y="12695"/>
                    <a:pt x="12826" y="12695"/>
                  </a:cubicBezTo>
                  <a:cubicBezTo>
                    <a:pt x="15077" y="12695"/>
                    <a:pt x="17318" y="12002"/>
                    <a:pt x="19033" y="10488"/>
                  </a:cubicBezTo>
                  <a:cubicBezTo>
                    <a:pt x="20132" y="9522"/>
                    <a:pt x="21031" y="8324"/>
                    <a:pt x="21852" y="7103"/>
                  </a:cubicBezTo>
                  <a:cubicBezTo>
                    <a:pt x="22074" y="6748"/>
                    <a:pt x="22363" y="6304"/>
                    <a:pt x="22318" y="5938"/>
                  </a:cubicBezTo>
                  <a:cubicBezTo>
                    <a:pt x="22307" y="5838"/>
                    <a:pt x="22241" y="5771"/>
                    <a:pt x="22174" y="5693"/>
                  </a:cubicBezTo>
                  <a:cubicBezTo>
                    <a:pt x="21697" y="5238"/>
                    <a:pt x="21031" y="4961"/>
                    <a:pt x="20432" y="4695"/>
                  </a:cubicBezTo>
                  <a:cubicBezTo>
                    <a:pt x="18867" y="3995"/>
                    <a:pt x="17191" y="3518"/>
                    <a:pt x="15549" y="3008"/>
                  </a:cubicBezTo>
                  <a:cubicBezTo>
                    <a:pt x="13263" y="2275"/>
                    <a:pt x="10976" y="1476"/>
                    <a:pt x="8646" y="910"/>
                  </a:cubicBezTo>
                  <a:cubicBezTo>
                    <a:pt x="6426" y="366"/>
                    <a:pt x="4140" y="11"/>
                    <a:pt x="1865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1" name="Google Shape;1061;p15"/>
            <p:cNvSpPr/>
            <p:nvPr/>
          </p:nvSpPr>
          <p:spPr>
            <a:xfrm>
              <a:off x="5723550" y="2255625"/>
              <a:ext cx="562700" cy="207600"/>
            </a:xfrm>
            <a:custGeom>
              <a:avLst/>
              <a:gdLst/>
              <a:ahLst/>
              <a:cxnLst/>
              <a:rect l="l" t="t" r="r" b="b"/>
              <a:pathLst>
                <a:path w="22508" h="8304" extrusionOk="0">
                  <a:moveTo>
                    <a:pt x="4600" y="1"/>
                  </a:moveTo>
                  <a:cubicBezTo>
                    <a:pt x="4491" y="1"/>
                    <a:pt x="4382" y="2"/>
                    <a:pt x="4273" y="3"/>
                  </a:cubicBezTo>
                  <a:cubicBezTo>
                    <a:pt x="4085" y="3"/>
                    <a:pt x="3885" y="25"/>
                    <a:pt x="3696" y="25"/>
                  </a:cubicBezTo>
                  <a:cubicBezTo>
                    <a:pt x="2864" y="59"/>
                    <a:pt x="1898" y="48"/>
                    <a:pt x="1110" y="325"/>
                  </a:cubicBezTo>
                  <a:cubicBezTo>
                    <a:pt x="544" y="514"/>
                    <a:pt x="1" y="1046"/>
                    <a:pt x="145" y="1690"/>
                  </a:cubicBezTo>
                  <a:cubicBezTo>
                    <a:pt x="289" y="2389"/>
                    <a:pt x="1166" y="2878"/>
                    <a:pt x="1721" y="3244"/>
                  </a:cubicBezTo>
                  <a:cubicBezTo>
                    <a:pt x="2520" y="3765"/>
                    <a:pt x="3352" y="4220"/>
                    <a:pt x="4196" y="4642"/>
                  </a:cubicBezTo>
                  <a:cubicBezTo>
                    <a:pt x="7492" y="6251"/>
                    <a:pt x="11032" y="7350"/>
                    <a:pt x="14650" y="7927"/>
                  </a:cubicBezTo>
                  <a:cubicBezTo>
                    <a:pt x="15963" y="8134"/>
                    <a:pt x="17301" y="8303"/>
                    <a:pt x="18637" y="8303"/>
                  </a:cubicBezTo>
                  <a:cubicBezTo>
                    <a:pt x="19095" y="8303"/>
                    <a:pt x="19553" y="8283"/>
                    <a:pt x="20010" y="8238"/>
                  </a:cubicBezTo>
                  <a:cubicBezTo>
                    <a:pt x="20665" y="8160"/>
                    <a:pt x="21697" y="8138"/>
                    <a:pt x="22119" y="7550"/>
                  </a:cubicBezTo>
                  <a:cubicBezTo>
                    <a:pt x="22507" y="6995"/>
                    <a:pt x="22196" y="6273"/>
                    <a:pt x="21775" y="5852"/>
                  </a:cubicBezTo>
                  <a:cubicBezTo>
                    <a:pt x="20310" y="4365"/>
                    <a:pt x="18345" y="3333"/>
                    <a:pt x="16437" y="2545"/>
                  </a:cubicBezTo>
                  <a:cubicBezTo>
                    <a:pt x="12752" y="989"/>
                    <a:pt x="8605" y="1"/>
                    <a:pt x="460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2" name="Google Shape;1062;p15"/>
            <p:cNvSpPr/>
            <p:nvPr/>
          </p:nvSpPr>
          <p:spPr>
            <a:xfrm>
              <a:off x="5750475" y="2265375"/>
              <a:ext cx="507750" cy="180800"/>
            </a:xfrm>
            <a:custGeom>
              <a:avLst/>
              <a:gdLst/>
              <a:ahLst/>
              <a:cxnLst/>
              <a:rect l="l" t="t" r="r" b="b"/>
              <a:pathLst>
                <a:path w="20310" h="7232" extrusionOk="0">
                  <a:moveTo>
                    <a:pt x="3268" y="1"/>
                  </a:moveTo>
                  <a:cubicBezTo>
                    <a:pt x="2466" y="1"/>
                    <a:pt x="1645" y="62"/>
                    <a:pt x="943" y="312"/>
                  </a:cubicBezTo>
                  <a:cubicBezTo>
                    <a:pt x="522" y="445"/>
                    <a:pt x="0" y="756"/>
                    <a:pt x="78" y="1267"/>
                  </a:cubicBezTo>
                  <a:cubicBezTo>
                    <a:pt x="167" y="1700"/>
                    <a:pt x="577" y="2044"/>
                    <a:pt x="899" y="2310"/>
                  </a:cubicBezTo>
                  <a:cubicBezTo>
                    <a:pt x="1631" y="2887"/>
                    <a:pt x="2475" y="3320"/>
                    <a:pt x="3307" y="3753"/>
                  </a:cubicBezTo>
                  <a:cubicBezTo>
                    <a:pt x="6159" y="5218"/>
                    <a:pt x="9234" y="6194"/>
                    <a:pt x="12374" y="6771"/>
                  </a:cubicBezTo>
                  <a:cubicBezTo>
                    <a:pt x="12430" y="6782"/>
                    <a:pt x="12485" y="6782"/>
                    <a:pt x="12541" y="6805"/>
                  </a:cubicBezTo>
                  <a:cubicBezTo>
                    <a:pt x="12763" y="6838"/>
                    <a:pt x="12985" y="6882"/>
                    <a:pt x="13207" y="6916"/>
                  </a:cubicBezTo>
                  <a:cubicBezTo>
                    <a:pt x="14318" y="7094"/>
                    <a:pt x="15454" y="7231"/>
                    <a:pt x="16587" y="7231"/>
                  </a:cubicBezTo>
                  <a:cubicBezTo>
                    <a:pt x="17004" y="7231"/>
                    <a:pt x="17420" y="7213"/>
                    <a:pt x="17834" y="7171"/>
                  </a:cubicBezTo>
                  <a:cubicBezTo>
                    <a:pt x="18323" y="7126"/>
                    <a:pt x="19222" y="7027"/>
                    <a:pt x="19766" y="6694"/>
                  </a:cubicBezTo>
                  <a:cubicBezTo>
                    <a:pt x="20265" y="6372"/>
                    <a:pt x="20309" y="5861"/>
                    <a:pt x="19921" y="5440"/>
                  </a:cubicBezTo>
                  <a:cubicBezTo>
                    <a:pt x="18656" y="4052"/>
                    <a:pt x="16958" y="3131"/>
                    <a:pt x="15260" y="2421"/>
                  </a:cubicBezTo>
                  <a:cubicBezTo>
                    <a:pt x="11853" y="989"/>
                    <a:pt x="8235" y="168"/>
                    <a:pt x="4550" y="35"/>
                  </a:cubicBezTo>
                  <a:cubicBezTo>
                    <a:pt x="4144" y="19"/>
                    <a:pt x="3709" y="1"/>
                    <a:pt x="326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3" name="Google Shape;1063;p15"/>
            <p:cNvSpPr/>
            <p:nvPr/>
          </p:nvSpPr>
          <p:spPr>
            <a:xfrm>
              <a:off x="5918600" y="2522925"/>
              <a:ext cx="14800" cy="10075"/>
            </a:xfrm>
            <a:custGeom>
              <a:avLst/>
              <a:gdLst/>
              <a:ahLst/>
              <a:cxnLst/>
              <a:rect l="l" t="t" r="r" b="b"/>
              <a:pathLst>
                <a:path w="592" h="403" extrusionOk="0">
                  <a:moveTo>
                    <a:pt x="302" y="1"/>
                  </a:moveTo>
                  <a:cubicBezTo>
                    <a:pt x="138" y="1"/>
                    <a:pt x="0" y="222"/>
                    <a:pt x="167" y="354"/>
                  </a:cubicBezTo>
                  <a:cubicBezTo>
                    <a:pt x="206" y="388"/>
                    <a:pt x="248" y="402"/>
                    <a:pt x="290" y="402"/>
                  </a:cubicBezTo>
                  <a:cubicBezTo>
                    <a:pt x="450" y="402"/>
                    <a:pt x="592" y="186"/>
                    <a:pt x="433" y="54"/>
                  </a:cubicBezTo>
                  <a:cubicBezTo>
                    <a:pt x="391" y="17"/>
                    <a:pt x="346" y="1"/>
                    <a:pt x="30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4" name="Google Shape;1064;p15"/>
            <p:cNvSpPr/>
            <p:nvPr/>
          </p:nvSpPr>
          <p:spPr>
            <a:xfrm>
              <a:off x="6002400" y="2535350"/>
              <a:ext cx="13325" cy="12800"/>
            </a:xfrm>
            <a:custGeom>
              <a:avLst/>
              <a:gdLst/>
              <a:ahLst/>
              <a:cxnLst/>
              <a:rect l="l" t="t" r="r" b="b"/>
              <a:pathLst>
                <a:path w="533" h="512" extrusionOk="0">
                  <a:moveTo>
                    <a:pt x="255" y="1"/>
                  </a:moveTo>
                  <a:cubicBezTo>
                    <a:pt x="211" y="1"/>
                    <a:pt x="189" y="12"/>
                    <a:pt x="155" y="23"/>
                  </a:cubicBezTo>
                  <a:cubicBezTo>
                    <a:pt x="133" y="45"/>
                    <a:pt x="100" y="56"/>
                    <a:pt x="78" y="79"/>
                  </a:cubicBezTo>
                  <a:cubicBezTo>
                    <a:pt x="55" y="101"/>
                    <a:pt x="44" y="123"/>
                    <a:pt x="33" y="134"/>
                  </a:cubicBezTo>
                  <a:cubicBezTo>
                    <a:pt x="22" y="178"/>
                    <a:pt x="0" y="223"/>
                    <a:pt x="0" y="256"/>
                  </a:cubicBezTo>
                  <a:lnTo>
                    <a:pt x="22" y="334"/>
                  </a:lnTo>
                  <a:cubicBezTo>
                    <a:pt x="33" y="367"/>
                    <a:pt x="55" y="411"/>
                    <a:pt x="89" y="445"/>
                  </a:cubicBezTo>
                  <a:cubicBezTo>
                    <a:pt x="111" y="467"/>
                    <a:pt x="144" y="478"/>
                    <a:pt x="189" y="500"/>
                  </a:cubicBezTo>
                  <a:cubicBezTo>
                    <a:pt x="211" y="511"/>
                    <a:pt x="255" y="511"/>
                    <a:pt x="277" y="511"/>
                  </a:cubicBezTo>
                  <a:cubicBezTo>
                    <a:pt x="322" y="511"/>
                    <a:pt x="355" y="500"/>
                    <a:pt x="377" y="478"/>
                  </a:cubicBezTo>
                  <a:cubicBezTo>
                    <a:pt x="411" y="467"/>
                    <a:pt x="433" y="456"/>
                    <a:pt x="466" y="434"/>
                  </a:cubicBezTo>
                  <a:cubicBezTo>
                    <a:pt x="477" y="400"/>
                    <a:pt x="488" y="389"/>
                    <a:pt x="499" y="378"/>
                  </a:cubicBezTo>
                  <a:cubicBezTo>
                    <a:pt x="522" y="334"/>
                    <a:pt x="533" y="289"/>
                    <a:pt x="533" y="245"/>
                  </a:cubicBezTo>
                  <a:cubicBezTo>
                    <a:pt x="533" y="223"/>
                    <a:pt x="522" y="212"/>
                    <a:pt x="522" y="178"/>
                  </a:cubicBezTo>
                  <a:cubicBezTo>
                    <a:pt x="499" y="134"/>
                    <a:pt x="477" y="101"/>
                    <a:pt x="444" y="67"/>
                  </a:cubicBezTo>
                  <a:cubicBezTo>
                    <a:pt x="422" y="45"/>
                    <a:pt x="388" y="23"/>
                    <a:pt x="355" y="12"/>
                  </a:cubicBezTo>
                  <a:cubicBezTo>
                    <a:pt x="322" y="1"/>
                    <a:pt x="277" y="1"/>
                    <a:pt x="25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5" name="Google Shape;1065;p15"/>
            <p:cNvSpPr/>
            <p:nvPr/>
          </p:nvSpPr>
          <p:spPr>
            <a:xfrm>
              <a:off x="6053450" y="2512050"/>
              <a:ext cx="9175" cy="8625"/>
            </a:xfrm>
            <a:custGeom>
              <a:avLst/>
              <a:gdLst/>
              <a:ahLst/>
              <a:cxnLst/>
              <a:rect l="l" t="t" r="r" b="b"/>
              <a:pathLst>
                <a:path w="367" h="345" extrusionOk="0">
                  <a:moveTo>
                    <a:pt x="166" y="1"/>
                  </a:moveTo>
                  <a:cubicBezTo>
                    <a:pt x="133" y="1"/>
                    <a:pt x="122" y="12"/>
                    <a:pt x="100" y="12"/>
                  </a:cubicBezTo>
                  <a:cubicBezTo>
                    <a:pt x="67" y="34"/>
                    <a:pt x="56" y="45"/>
                    <a:pt x="44" y="56"/>
                  </a:cubicBezTo>
                  <a:cubicBezTo>
                    <a:pt x="22" y="67"/>
                    <a:pt x="22" y="89"/>
                    <a:pt x="11" y="100"/>
                  </a:cubicBezTo>
                  <a:cubicBezTo>
                    <a:pt x="0" y="123"/>
                    <a:pt x="0" y="156"/>
                    <a:pt x="0" y="178"/>
                  </a:cubicBezTo>
                  <a:cubicBezTo>
                    <a:pt x="0" y="200"/>
                    <a:pt x="0" y="211"/>
                    <a:pt x="11" y="223"/>
                  </a:cubicBezTo>
                  <a:cubicBezTo>
                    <a:pt x="22" y="256"/>
                    <a:pt x="44" y="278"/>
                    <a:pt x="67" y="311"/>
                  </a:cubicBezTo>
                  <a:cubicBezTo>
                    <a:pt x="78" y="322"/>
                    <a:pt x="111" y="334"/>
                    <a:pt x="122" y="334"/>
                  </a:cubicBezTo>
                  <a:cubicBezTo>
                    <a:pt x="155" y="345"/>
                    <a:pt x="166" y="345"/>
                    <a:pt x="189" y="345"/>
                  </a:cubicBezTo>
                  <a:cubicBezTo>
                    <a:pt x="222" y="345"/>
                    <a:pt x="233" y="334"/>
                    <a:pt x="266" y="334"/>
                  </a:cubicBezTo>
                  <a:cubicBezTo>
                    <a:pt x="289" y="322"/>
                    <a:pt x="300" y="311"/>
                    <a:pt x="322" y="289"/>
                  </a:cubicBezTo>
                  <a:cubicBezTo>
                    <a:pt x="322" y="267"/>
                    <a:pt x="333" y="256"/>
                    <a:pt x="344" y="256"/>
                  </a:cubicBezTo>
                  <a:cubicBezTo>
                    <a:pt x="366" y="223"/>
                    <a:pt x="366" y="200"/>
                    <a:pt x="366" y="167"/>
                  </a:cubicBezTo>
                  <a:cubicBezTo>
                    <a:pt x="366" y="156"/>
                    <a:pt x="366" y="145"/>
                    <a:pt x="344" y="123"/>
                  </a:cubicBezTo>
                  <a:cubicBezTo>
                    <a:pt x="333" y="100"/>
                    <a:pt x="322" y="67"/>
                    <a:pt x="289" y="45"/>
                  </a:cubicBezTo>
                  <a:cubicBezTo>
                    <a:pt x="277" y="23"/>
                    <a:pt x="255" y="12"/>
                    <a:pt x="233" y="12"/>
                  </a:cubicBezTo>
                  <a:cubicBezTo>
                    <a:pt x="211" y="1"/>
                    <a:pt x="189" y="1"/>
                    <a:pt x="16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6" name="Google Shape;1066;p15"/>
            <p:cNvSpPr/>
            <p:nvPr/>
          </p:nvSpPr>
          <p:spPr>
            <a:xfrm>
              <a:off x="6126950" y="2549225"/>
              <a:ext cx="3100" cy="3350"/>
            </a:xfrm>
            <a:custGeom>
              <a:avLst/>
              <a:gdLst/>
              <a:ahLst/>
              <a:cxnLst/>
              <a:rect l="l" t="t" r="r" b="b"/>
              <a:pathLst>
                <a:path w="124" h="134" extrusionOk="0">
                  <a:moveTo>
                    <a:pt x="56" y="1"/>
                  </a:moveTo>
                  <a:cubicBezTo>
                    <a:pt x="34" y="1"/>
                    <a:pt x="12" y="12"/>
                    <a:pt x="1" y="34"/>
                  </a:cubicBezTo>
                  <a:lnTo>
                    <a:pt x="1" y="56"/>
                  </a:lnTo>
                  <a:lnTo>
                    <a:pt x="1" y="67"/>
                  </a:lnTo>
                  <a:lnTo>
                    <a:pt x="1" y="78"/>
                  </a:lnTo>
                  <a:cubicBezTo>
                    <a:pt x="1" y="101"/>
                    <a:pt x="1" y="123"/>
                    <a:pt x="12" y="123"/>
                  </a:cubicBezTo>
                  <a:cubicBezTo>
                    <a:pt x="23" y="134"/>
                    <a:pt x="45" y="134"/>
                    <a:pt x="68" y="134"/>
                  </a:cubicBezTo>
                  <a:cubicBezTo>
                    <a:pt x="90" y="134"/>
                    <a:pt x="101" y="123"/>
                    <a:pt x="101" y="123"/>
                  </a:cubicBezTo>
                  <a:cubicBezTo>
                    <a:pt x="112" y="101"/>
                    <a:pt x="123" y="78"/>
                    <a:pt x="123" y="56"/>
                  </a:cubicBezTo>
                  <a:lnTo>
                    <a:pt x="123" y="34"/>
                  </a:lnTo>
                  <a:cubicBezTo>
                    <a:pt x="123" y="23"/>
                    <a:pt x="112" y="23"/>
                    <a:pt x="112" y="12"/>
                  </a:cubicBezTo>
                  <a:cubicBezTo>
                    <a:pt x="112" y="12"/>
                    <a:pt x="101" y="1"/>
                    <a:pt x="90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7" name="Google Shape;1067;p15"/>
            <p:cNvSpPr/>
            <p:nvPr/>
          </p:nvSpPr>
          <p:spPr>
            <a:xfrm>
              <a:off x="6147775" y="2506225"/>
              <a:ext cx="8625" cy="8350"/>
            </a:xfrm>
            <a:custGeom>
              <a:avLst/>
              <a:gdLst/>
              <a:ahLst/>
              <a:cxnLst/>
              <a:rect l="l" t="t" r="r" b="b"/>
              <a:pathLst>
                <a:path w="345" h="334" extrusionOk="0">
                  <a:moveTo>
                    <a:pt x="156" y="1"/>
                  </a:moveTo>
                  <a:cubicBezTo>
                    <a:pt x="122" y="1"/>
                    <a:pt x="111" y="1"/>
                    <a:pt x="100" y="12"/>
                  </a:cubicBezTo>
                  <a:cubicBezTo>
                    <a:pt x="67" y="23"/>
                    <a:pt x="56" y="34"/>
                    <a:pt x="45" y="56"/>
                  </a:cubicBezTo>
                  <a:cubicBezTo>
                    <a:pt x="34" y="67"/>
                    <a:pt x="34" y="78"/>
                    <a:pt x="11" y="89"/>
                  </a:cubicBezTo>
                  <a:cubicBezTo>
                    <a:pt x="0" y="123"/>
                    <a:pt x="0" y="145"/>
                    <a:pt x="0" y="178"/>
                  </a:cubicBezTo>
                  <a:cubicBezTo>
                    <a:pt x="0" y="189"/>
                    <a:pt x="0" y="211"/>
                    <a:pt x="11" y="223"/>
                  </a:cubicBezTo>
                  <a:cubicBezTo>
                    <a:pt x="11" y="234"/>
                    <a:pt x="23" y="245"/>
                    <a:pt x="23" y="267"/>
                  </a:cubicBezTo>
                  <a:cubicBezTo>
                    <a:pt x="45" y="278"/>
                    <a:pt x="56" y="300"/>
                    <a:pt x="89" y="300"/>
                  </a:cubicBezTo>
                  <a:cubicBezTo>
                    <a:pt x="100" y="322"/>
                    <a:pt x="111" y="322"/>
                    <a:pt x="122" y="322"/>
                  </a:cubicBezTo>
                  <a:cubicBezTo>
                    <a:pt x="134" y="322"/>
                    <a:pt x="156" y="333"/>
                    <a:pt x="167" y="333"/>
                  </a:cubicBezTo>
                  <a:lnTo>
                    <a:pt x="211" y="333"/>
                  </a:lnTo>
                  <a:cubicBezTo>
                    <a:pt x="222" y="333"/>
                    <a:pt x="233" y="333"/>
                    <a:pt x="244" y="322"/>
                  </a:cubicBezTo>
                  <a:cubicBezTo>
                    <a:pt x="278" y="300"/>
                    <a:pt x="289" y="289"/>
                    <a:pt x="300" y="278"/>
                  </a:cubicBezTo>
                  <a:lnTo>
                    <a:pt x="333" y="234"/>
                  </a:lnTo>
                  <a:cubicBezTo>
                    <a:pt x="333" y="223"/>
                    <a:pt x="344" y="211"/>
                    <a:pt x="344" y="189"/>
                  </a:cubicBezTo>
                  <a:lnTo>
                    <a:pt x="344" y="156"/>
                  </a:lnTo>
                  <a:cubicBezTo>
                    <a:pt x="344" y="134"/>
                    <a:pt x="344" y="123"/>
                    <a:pt x="333" y="112"/>
                  </a:cubicBezTo>
                  <a:cubicBezTo>
                    <a:pt x="333" y="89"/>
                    <a:pt x="322" y="78"/>
                    <a:pt x="322" y="67"/>
                  </a:cubicBezTo>
                  <a:cubicBezTo>
                    <a:pt x="311" y="56"/>
                    <a:pt x="289" y="23"/>
                    <a:pt x="267" y="23"/>
                  </a:cubicBezTo>
                  <a:cubicBezTo>
                    <a:pt x="256" y="12"/>
                    <a:pt x="233" y="12"/>
                    <a:pt x="222" y="12"/>
                  </a:cubicBezTo>
                  <a:cubicBezTo>
                    <a:pt x="211" y="1"/>
                    <a:pt x="178" y="1"/>
                    <a:pt x="15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8" name="Google Shape;1068;p15"/>
            <p:cNvSpPr/>
            <p:nvPr/>
          </p:nvSpPr>
          <p:spPr>
            <a:xfrm>
              <a:off x="6076750" y="2559600"/>
              <a:ext cx="6675" cy="6800"/>
            </a:xfrm>
            <a:custGeom>
              <a:avLst/>
              <a:gdLst/>
              <a:ahLst/>
              <a:cxnLst/>
              <a:rect l="l" t="t" r="r" b="b"/>
              <a:pathLst>
                <a:path w="267" h="272" extrusionOk="0">
                  <a:moveTo>
                    <a:pt x="119" y="1"/>
                  </a:moveTo>
                  <a:cubicBezTo>
                    <a:pt x="93" y="1"/>
                    <a:pt x="70" y="9"/>
                    <a:pt x="56" y="30"/>
                  </a:cubicBezTo>
                  <a:cubicBezTo>
                    <a:pt x="45" y="41"/>
                    <a:pt x="22" y="52"/>
                    <a:pt x="11" y="85"/>
                  </a:cubicBezTo>
                  <a:cubicBezTo>
                    <a:pt x="0" y="96"/>
                    <a:pt x="0" y="118"/>
                    <a:pt x="0" y="152"/>
                  </a:cubicBezTo>
                  <a:cubicBezTo>
                    <a:pt x="0" y="207"/>
                    <a:pt x="22" y="252"/>
                    <a:pt x="78" y="263"/>
                  </a:cubicBezTo>
                  <a:cubicBezTo>
                    <a:pt x="95" y="268"/>
                    <a:pt x="106" y="271"/>
                    <a:pt x="117" y="271"/>
                  </a:cubicBezTo>
                  <a:cubicBezTo>
                    <a:pt x="128" y="271"/>
                    <a:pt x="139" y="268"/>
                    <a:pt x="156" y="263"/>
                  </a:cubicBezTo>
                  <a:cubicBezTo>
                    <a:pt x="167" y="263"/>
                    <a:pt x="178" y="252"/>
                    <a:pt x="178" y="252"/>
                  </a:cubicBezTo>
                  <a:cubicBezTo>
                    <a:pt x="189" y="229"/>
                    <a:pt x="222" y="218"/>
                    <a:pt x="222" y="196"/>
                  </a:cubicBezTo>
                  <a:cubicBezTo>
                    <a:pt x="267" y="196"/>
                    <a:pt x="267" y="141"/>
                    <a:pt x="233" y="107"/>
                  </a:cubicBezTo>
                  <a:cubicBezTo>
                    <a:pt x="222" y="96"/>
                    <a:pt x="222" y="96"/>
                    <a:pt x="211" y="96"/>
                  </a:cubicBezTo>
                  <a:cubicBezTo>
                    <a:pt x="189" y="96"/>
                    <a:pt x="189" y="107"/>
                    <a:pt x="189" y="130"/>
                  </a:cubicBezTo>
                  <a:lnTo>
                    <a:pt x="122" y="130"/>
                  </a:lnTo>
                  <a:lnTo>
                    <a:pt x="122" y="107"/>
                  </a:lnTo>
                  <a:lnTo>
                    <a:pt x="122" y="96"/>
                  </a:lnTo>
                  <a:lnTo>
                    <a:pt x="133" y="85"/>
                  </a:lnTo>
                  <a:cubicBezTo>
                    <a:pt x="156" y="85"/>
                    <a:pt x="167" y="85"/>
                    <a:pt x="178" y="52"/>
                  </a:cubicBezTo>
                  <a:cubicBezTo>
                    <a:pt x="178" y="41"/>
                    <a:pt x="178" y="30"/>
                    <a:pt x="167" y="7"/>
                  </a:cubicBezTo>
                  <a:cubicBezTo>
                    <a:pt x="150" y="3"/>
                    <a:pt x="134" y="1"/>
                    <a:pt x="11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9" name="Google Shape;1069;p15"/>
            <p:cNvSpPr/>
            <p:nvPr/>
          </p:nvSpPr>
          <p:spPr>
            <a:xfrm>
              <a:off x="5865875" y="2436300"/>
              <a:ext cx="6700" cy="7525"/>
            </a:xfrm>
            <a:custGeom>
              <a:avLst/>
              <a:gdLst/>
              <a:ahLst/>
              <a:cxnLst/>
              <a:rect l="l" t="t" r="r" b="b"/>
              <a:pathLst>
                <a:path w="268" h="301" extrusionOk="0">
                  <a:moveTo>
                    <a:pt x="78" y="1"/>
                  </a:moveTo>
                  <a:cubicBezTo>
                    <a:pt x="67" y="1"/>
                    <a:pt x="67" y="23"/>
                    <a:pt x="56" y="23"/>
                  </a:cubicBezTo>
                  <a:lnTo>
                    <a:pt x="12" y="56"/>
                  </a:lnTo>
                  <a:cubicBezTo>
                    <a:pt x="1" y="79"/>
                    <a:pt x="1" y="90"/>
                    <a:pt x="1" y="101"/>
                  </a:cubicBezTo>
                  <a:lnTo>
                    <a:pt x="1" y="112"/>
                  </a:lnTo>
                  <a:lnTo>
                    <a:pt x="1" y="134"/>
                  </a:lnTo>
                  <a:lnTo>
                    <a:pt x="1" y="201"/>
                  </a:lnTo>
                  <a:cubicBezTo>
                    <a:pt x="1" y="212"/>
                    <a:pt x="12" y="223"/>
                    <a:pt x="12" y="223"/>
                  </a:cubicBezTo>
                  <a:lnTo>
                    <a:pt x="56" y="267"/>
                  </a:lnTo>
                  <a:cubicBezTo>
                    <a:pt x="67" y="289"/>
                    <a:pt x="78" y="289"/>
                    <a:pt x="78" y="289"/>
                  </a:cubicBezTo>
                  <a:cubicBezTo>
                    <a:pt x="101" y="301"/>
                    <a:pt x="123" y="301"/>
                    <a:pt x="134" y="301"/>
                  </a:cubicBezTo>
                  <a:cubicBezTo>
                    <a:pt x="156" y="301"/>
                    <a:pt x="167" y="301"/>
                    <a:pt x="178" y="289"/>
                  </a:cubicBezTo>
                  <a:cubicBezTo>
                    <a:pt x="189" y="289"/>
                    <a:pt x="212" y="267"/>
                    <a:pt x="212" y="267"/>
                  </a:cubicBezTo>
                  <a:lnTo>
                    <a:pt x="245" y="223"/>
                  </a:lnTo>
                  <a:cubicBezTo>
                    <a:pt x="245" y="231"/>
                    <a:pt x="248" y="234"/>
                    <a:pt x="251" y="234"/>
                  </a:cubicBezTo>
                  <a:cubicBezTo>
                    <a:pt x="258" y="234"/>
                    <a:pt x="267" y="222"/>
                    <a:pt x="267" y="201"/>
                  </a:cubicBezTo>
                  <a:lnTo>
                    <a:pt x="267" y="134"/>
                  </a:lnTo>
                  <a:lnTo>
                    <a:pt x="267" y="112"/>
                  </a:lnTo>
                  <a:lnTo>
                    <a:pt x="245" y="101"/>
                  </a:lnTo>
                  <a:cubicBezTo>
                    <a:pt x="245" y="90"/>
                    <a:pt x="234" y="90"/>
                    <a:pt x="234" y="79"/>
                  </a:cubicBezTo>
                  <a:lnTo>
                    <a:pt x="189" y="34"/>
                  </a:lnTo>
                  <a:cubicBezTo>
                    <a:pt x="178" y="23"/>
                    <a:pt x="178" y="23"/>
                    <a:pt x="167" y="23"/>
                  </a:cubicBezTo>
                  <a:cubicBezTo>
                    <a:pt x="156" y="23"/>
                    <a:pt x="134" y="1"/>
                    <a:pt x="11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0" name="Google Shape;1070;p15"/>
            <p:cNvSpPr/>
            <p:nvPr/>
          </p:nvSpPr>
          <p:spPr>
            <a:xfrm>
              <a:off x="5840900" y="2487650"/>
              <a:ext cx="8650" cy="6675"/>
            </a:xfrm>
            <a:custGeom>
              <a:avLst/>
              <a:gdLst/>
              <a:ahLst/>
              <a:cxnLst/>
              <a:rect l="l" t="t" r="r" b="b"/>
              <a:pathLst>
                <a:path w="346" h="267" extrusionOk="0">
                  <a:moveTo>
                    <a:pt x="101" y="0"/>
                  </a:moveTo>
                  <a:cubicBezTo>
                    <a:pt x="68" y="22"/>
                    <a:pt x="56" y="33"/>
                    <a:pt x="45" y="44"/>
                  </a:cubicBezTo>
                  <a:cubicBezTo>
                    <a:pt x="23" y="55"/>
                    <a:pt x="23" y="78"/>
                    <a:pt x="12" y="78"/>
                  </a:cubicBezTo>
                  <a:cubicBezTo>
                    <a:pt x="1" y="100"/>
                    <a:pt x="1" y="111"/>
                    <a:pt x="1" y="144"/>
                  </a:cubicBezTo>
                  <a:cubicBezTo>
                    <a:pt x="1" y="155"/>
                    <a:pt x="1" y="189"/>
                    <a:pt x="12" y="200"/>
                  </a:cubicBezTo>
                  <a:cubicBezTo>
                    <a:pt x="12" y="211"/>
                    <a:pt x="23" y="222"/>
                    <a:pt x="45" y="244"/>
                  </a:cubicBezTo>
                  <a:cubicBezTo>
                    <a:pt x="56" y="255"/>
                    <a:pt x="79" y="266"/>
                    <a:pt x="112" y="266"/>
                  </a:cubicBezTo>
                  <a:lnTo>
                    <a:pt x="179" y="266"/>
                  </a:lnTo>
                  <a:cubicBezTo>
                    <a:pt x="190" y="255"/>
                    <a:pt x="212" y="255"/>
                    <a:pt x="234" y="244"/>
                  </a:cubicBezTo>
                  <a:cubicBezTo>
                    <a:pt x="245" y="244"/>
                    <a:pt x="245" y="222"/>
                    <a:pt x="267" y="222"/>
                  </a:cubicBezTo>
                  <a:lnTo>
                    <a:pt x="290" y="222"/>
                  </a:lnTo>
                  <a:cubicBezTo>
                    <a:pt x="301" y="222"/>
                    <a:pt x="301" y="211"/>
                    <a:pt x="323" y="211"/>
                  </a:cubicBezTo>
                  <a:cubicBezTo>
                    <a:pt x="323" y="200"/>
                    <a:pt x="323" y="200"/>
                    <a:pt x="334" y="178"/>
                  </a:cubicBezTo>
                  <a:cubicBezTo>
                    <a:pt x="345" y="144"/>
                    <a:pt x="345" y="100"/>
                    <a:pt x="334" y="78"/>
                  </a:cubicBezTo>
                  <a:cubicBezTo>
                    <a:pt x="334" y="67"/>
                    <a:pt x="323" y="67"/>
                    <a:pt x="323" y="67"/>
                  </a:cubicBezTo>
                  <a:cubicBezTo>
                    <a:pt x="301" y="67"/>
                    <a:pt x="301" y="44"/>
                    <a:pt x="290" y="44"/>
                  </a:cubicBezTo>
                  <a:cubicBezTo>
                    <a:pt x="278" y="44"/>
                    <a:pt x="278" y="44"/>
                    <a:pt x="267" y="33"/>
                  </a:cubicBezTo>
                  <a:lnTo>
                    <a:pt x="245" y="33"/>
                  </a:lnTo>
                  <a:cubicBezTo>
                    <a:pt x="234" y="33"/>
                    <a:pt x="234" y="33"/>
                    <a:pt x="223" y="22"/>
                  </a:cubicBezTo>
                  <a:cubicBezTo>
                    <a:pt x="212" y="22"/>
                    <a:pt x="179" y="0"/>
                    <a:pt x="1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1" name="Google Shape;1071;p15"/>
            <p:cNvSpPr/>
            <p:nvPr/>
          </p:nvSpPr>
          <p:spPr>
            <a:xfrm>
              <a:off x="5896400" y="2489025"/>
              <a:ext cx="7525" cy="7800"/>
            </a:xfrm>
            <a:custGeom>
              <a:avLst/>
              <a:gdLst/>
              <a:ahLst/>
              <a:cxnLst/>
              <a:rect l="l" t="t" r="r" b="b"/>
              <a:pathLst>
                <a:path w="301" h="312" extrusionOk="0">
                  <a:moveTo>
                    <a:pt x="100" y="0"/>
                  </a:moveTo>
                  <a:cubicBezTo>
                    <a:pt x="78" y="0"/>
                    <a:pt x="67" y="0"/>
                    <a:pt x="56" y="23"/>
                  </a:cubicBezTo>
                  <a:cubicBezTo>
                    <a:pt x="45" y="23"/>
                    <a:pt x="23" y="34"/>
                    <a:pt x="23" y="45"/>
                  </a:cubicBezTo>
                  <a:cubicBezTo>
                    <a:pt x="23" y="67"/>
                    <a:pt x="12" y="67"/>
                    <a:pt x="12" y="78"/>
                  </a:cubicBezTo>
                  <a:cubicBezTo>
                    <a:pt x="1" y="89"/>
                    <a:pt x="1" y="111"/>
                    <a:pt x="1" y="134"/>
                  </a:cubicBezTo>
                  <a:lnTo>
                    <a:pt x="1" y="167"/>
                  </a:lnTo>
                  <a:cubicBezTo>
                    <a:pt x="1" y="189"/>
                    <a:pt x="1" y="200"/>
                    <a:pt x="12" y="211"/>
                  </a:cubicBezTo>
                  <a:cubicBezTo>
                    <a:pt x="12" y="222"/>
                    <a:pt x="23" y="245"/>
                    <a:pt x="23" y="245"/>
                  </a:cubicBezTo>
                  <a:lnTo>
                    <a:pt x="67" y="278"/>
                  </a:lnTo>
                  <a:cubicBezTo>
                    <a:pt x="78" y="300"/>
                    <a:pt x="100" y="300"/>
                    <a:pt x="112" y="300"/>
                  </a:cubicBezTo>
                  <a:cubicBezTo>
                    <a:pt x="123" y="300"/>
                    <a:pt x="134" y="311"/>
                    <a:pt x="156" y="311"/>
                  </a:cubicBezTo>
                  <a:lnTo>
                    <a:pt x="189" y="311"/>
                  </a:lnTo>
                  <a:cubicBezTo>
                    <a:pt x="200" y="311"/>
                    <a:pt x="223" y="311"/>
                    <a:pt x="234" y="300"/>
                  </a:cubicBezTo>
                  <a:cubicBezTo>
                    <a:pt x="245" y="278"/>
                    <a:pt x="267" y="278"/>
                    <a:pt x="278" y="267"/>
                  </a:cubicBezTo>
                  <a:cubicBezTo>
                    <a:pt x="278" y="256"/>
                    <a:pt x="289" y="245"/>
                    <a:pt x="289" y="234"/>
                  </a:cubicBezTo>
                  <a:cubicBezTo>
                    <a:pt x="289" y="211"/>
                    <a:pt x="300" y="200"/>
                    <a:pt x="300" y="189"/>
                  </a:cubicBezTo>
                  <a:lnTo>
                    <a:pt x="300" y="145"/>
                  </a:lnTo>
                  <a:cubicBezTo>
                    <a:pt x="300" y="134"/>
                    <a:pt x="300" y="123"/>
                    <a:pt x="289" y="100"/>
                  </a:cubicBezTo>
                  <a:cubicBezTo>
                    <a:pt x="289" y="89"/>
                    <a:pt x="278" y="78"/>
                    <a:pt x="278" y="78"/>
                  </a:cubicBezTo>
                  <a:lnTo>
                    <a:pt x="234" y="34"/>
                  </a:lnTo>
                  <a:cubicBezTo>
                    <a:pt x="223" y="23"/>
                    <a:pt x="211" y="23"/>
                    <a:pt x="189" y="23"/>
                  </a:cubicBezTo>
                  <a:cubicBezTo>
                    <a:pt x="178" y="0"/>
                    <a:pt x="156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2" name="Google Shape;1072;p15"/>
            <p:cNvSpPr/>
            <p:nvPr/>
          </p:nvSpPr>
          <p:spPr>
            <a:xfrm>
              <a:off x="5946900" y="2446025"/>
              <a:ext cx="9450" cy="9725"/>
            </a:xfrm>
            <a:custGeom>
              <a:avLst/>
              <a:gdLst/>
              <a:ahLst/>
              <a:cxnLst/>
              <a:rect l="l" t="t" r="r" b="b"/>
              <a:pathLst>
                <a:path w="378" h="389" extrusionOk="0">
                  <a:moveTo>
                    <a:pt x="156" y="0"/>
                  </a:moveTo>
                  <a:cubicBezTo>
                    <a:pt x="145" y="0"/>
                    <a:pt x="134" y="0"/>
                    <a:pt x="111" y="23"/>
                  </a:cubicBezTo>
                  <a:cubicBezTo>
                    <a:pt x="100" y="23"/>
                    <a:pt x="89" y="34"/>
                    <a:pt x="78" y="45"/>
                  </a:cubicBezTo>
                  <a:cubicBezTo>
                    <a:pt x="56" y="67"/>
                    <a:pt x="45" y="78"/>
                    <a:pt x="45" y="89"/>
                  </a:cubicBezTo>
                  <a:cubicBezTo>
                    <a:pt x="34" y="100"/>
                    <a:pt x="34" y="111"/>
                    <a:pt x="23" y="133"/>
                  </a:cubicBezTo>
                  <a:cubicBezTo>
                    <a:pt x="0" y="145"/>
                    <a:pt x="0" y="156"/>
                    <a:pt x="0" y="178"/>
                  </a:cubicBezTo>
                  <a:lnTo>
                    <a:pt x="0" y="222"/>
                  </a:lnTo>
                  <a:cubicBezTo>
                    <a:pt x="0" y="244"/>
                    <a:pt x="0" y="256"/>
                    <a:pt x="23" y="267"/>
                  </a:cubicBezTo>
                  <a:cubicBezTo>
                    <a:pt x="34" y="300"/>
                    <a:pt x="45" y="311"/>
                    <a:pt x="56" y="322"/>
                  </a:cubicBezTo>
                  <a:lnTo>
                    <a:pt x="89" y="355"/>
                  </a:lnTo>
                  <a:cubicBezTo>
                    <a:pt x="111" y="367"/>
                    <a:pt x="134" y="378"/>
                    <a:pt x="156" y="389"/>
                  </a:cubicBezTo>
                  <a:lnTo>
                    <a:pt x="211" y="389"/>
                  </a:lnTo>
                  <a:cubicBezTo>
                    <a:pt x="222" y="389"/>
                    <a:pt x="256" y="378"/>
                    <a:pt x="267" y="367"/>
                  </a:cubicBezTo>
                  <a:cubicBezTo>
                    <a:pt x="300" y="355"/>
                    <a:pt x="311" y="322"/>
                    <a:pt x="322" y="311"/>
                  </a:cubicBezTo>
                  <a:cubicBezTo>
                    <a:pt x="356" y="300"/>
                    <a:pt x="367" y="289"/>
                    <a:pt x="367" y="267"/>
                  </a:cubicBezTo>
                  <a:cubicBezTo>
                    <a:pt x="367" y="256"/>
                    <a:pt x="378" y="244"/>
                    <a:pt x="378" y="222"/>
                  </a:cubicBezTo>
                  <a:lnTo>
                    <a:pt x="378" y="178"/>
                  </a:lnTo>
                  <a:cubicBezTo>
                    <a:pt x="378" y="156"/>
                    <a:pt x="378" y="145"/>
                    <a:pt x="367" y="133"/>
                  </a:cubicBezTo>
                  <a:lnTo>
                    <a:pt x="333" y="89"/>
                  </a:lnTo>
                  <a:cubicBezTo>
                    <a:pt x="322" y="78"/>
                    <a:pt x="311" y="67"/>
                    <a:pt x="311" y="45"/>
                  </a:cubicBezTo>
                  <a:cubicBezTo>
                    <a:pt x="300" y="34"/>
                    <a:pt x="278" y="34"/>
                    <a:pt x="267" y="23"/>
                  </a:cubicBezTo>
                  <a:lnTo>
                    <a:pt x="222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3" name="Google Shape;1073;p15"/>
            <p:cNvSpPr/>
            <p:nvPr/>
          </p:nvSpPr>
          <p:spPr>
            <a:xfrm>
              <a:off x="5965475" y="2563975"/>
              <a:ext cx="5025" cy="5500"/>
            </a:xfrm>
            <a:custGeom>
              <a:avLst/>
              <a:gdLst/>
              <a:ahLst/>
              <a:cxnLst/>
              <a:rect l="l" t="t" r="r" b="b"/>
              <a:pathLst>
                <a:path w="201" h="220" extrusionOk="0">
                  <a:moveTo>
                    <a:pt x="104" y="0"/>
                  </a:moveTo>
                  <a:cubicBezTo>
                    <a:pt x="98" y="0"/>
                    <a:pt x="93" y="3"/>
                    <a:pt x="90" y="10"/>
                  </a:cubicBezTo>
                  <a:cubicBezTo>
                    <a:pt x="79" y="10"/>
                    <a:pt x="68" y="10"/>
                    <a:pt x="56" y="21"/>
                  </a:cubicBezTo>
                  <a:cubicBezTo>
                    <a:pt x="34" y="21"/>
                    <a:pt x="23" y="32"/>
                    <a:pt x="23" y="43"/>
                  </a:cubicBezTo>
                  <a:cubicBezTo>
                    <a:pt x="23" y="66"/>
                    <a:pt x="12" y="66"/>
                    <a:pt x="12" y="77"/>
                  </a:cubicBezTo>
                  <a:cubicBezTo>
                    <a:pt x="1" y="88"/>
                    <a:pt x="1" y="99"/>
                    <a:pt x="1" y="132"/>
                  </a:cubicBezTo>
                  <a:lnTo>
                    <a:pt x="1" y="154"/>
                  </a:lnTo>
                  <a:cubicBezTo>
                    <a:pt x="1" y="176"/>
                    <a:pt x="12" y="188"/>
                    <a:pt x="23" y="199"/>
                  </a:cubicBezTo>
                  <a:cubicBezTo>
                    <a:pt x="34" y="210"/>
                    <a:pt x="56" y="210"/>
                    <a:pt x="68" y="210"/>
                  </a:cubicBezTo>
                  <a:cubicBezTo>
                    <a:pt x="75" y="210"/>
                    <a:pt x="82" y="220"/>
                    <a:pt x="93" y="220"/>
                  </a:cubicBezTo>
                  <a:cubicBezTo>
                    <a:pt x="98" y="220"/>
                    <a:pt x="105" y="217"/>
                    <a:pt x="112" y="210"/>
                  </a:cubicBezTo>
                  <a:cubicBezTo>
                    <a:pt x="123" y="210"/>
                    <a:pt x="134" y="210"/>
                    <a:pt x="145" y="199"/>
                  </a:cubicBezTo>
                  <a:cubicBezTo>
                    <a:pt x="167" y="199"/>
                    <a:pt x="179" y="188"/>
                    <a:pt x="179" y="176"/>
                  </a:cubicBezTo>
                  <a:cubicBezTo>
                    <a:pt x="179" y="176"/>
                    <a:pt x="190" y="154"/>
                    <a:pt x="190" y="143"/>
                  </a:cubicBezTo>
                  <a:cubicBezTo>
                    <a:pt x="201" y="132"/>
                    <a:pt x="201" y="121"/>
                    <a:pt x="201" y="88"/>
                  </a:cubicBezTo>
                  <a:lnTo>
                    <a:pt x="201" y="66"/>
                  </a:lnTo>
                  <a:cubicBezTo>
                    <a:pt x="201" y="43"/>
                    <a:pt x="190" y="32"/>
                    <a:pt x="179" y="21"/>
                  </a:cubicBezTo>
                  <a:cubicBezTo>
                    <a:pt x="167" y="10"/>
                    <a:pt x="145" y="10"/>
                    <a:pt x="134" y="10"/>
                  </a:cubicBezTo>
                  <a:cubicBezTo>
                    <a:pt x="127" y="10"/>
                    <a:pt x="114" y="0"/>
                    <a:pt x="10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4" name="Google Shape;1074;p15"/>
            <p:cNvSpPr/>
            <p:nvPr/>
          </p:nvSpPr>
          <p:spPr>
            <a:xfrm>
              <a:off x="5993775" y="2510825"/>
              <a:ext cx="5875" cy="6375"/>
            </a:xfrm>
            <a:custGeom>
              <a:avLst/>
              <a:gdLst/>
              <a:ahLst/>
              <a:cxnLst/>
              <a:rect l="l" t="t" r="r" b="b"/>
              <a:pathLst>
                <a:path w="235" h="255" extrusionOk="0">
                  <a:moveTo>
                    <a:pt x="126" y="0"/>
                  </a:moveTo>
                  <a:cubicBezTo>
                    <a:pt x="121" y="0"/>
                    <a:pt x="116" y="2"/>
                    <a:pt x="112" y="5"/>
                  </a:cubicBezTo>
                  <a:cubicBezTo>
                    <a:pt x="101" y="5"/>
                    <a:pt x="90" y="5"/>
                    <a:pt x="68" y="27"/>
                  </a:cubicBezTo>
                  <a:cubicBezTo>
                    <a:pt x="56" y="27"/>
                    <a:pt x="45" y="39"/>
                    <a:pt x="34" y="50"/>
                  </a:cubicBezTo>
                  <a:cubicBezTo>
                    <a:pt x="34" y="61"/>
                    <a:pt x="12" y="61"/>
                    <a:pt x="12" y="83"/>
                  </a:cubicBezTo>
                  <a:cubicBezTo>
                    <a:pt x="1" y="94"/>
                    <a:pt x="1" y="116"/>
                    <a:pt x="1" y="138"/>
                  </a:cubicBezTo>
                  <a:lnTo>
                    <a:pt x="1" y="161"/>
                  </a:lnTo>
                  <a:cubicBezTo>
                    <a:pt x="12" y="172"/>
                    <a:pt x="12" y="205"/>
                    <a:pt x="45" y="216"/>
                  </a:cubicBezTo>
                  <a:cubicBezTo>
                    <a:pt x="56" y="227"/>
                    <a:pt x="68" y="227"/>
                    <a:pt x="90" y="249"/>
                  </a:cubicBezTo>
                  <a:cubicBezTo>
                    <a:pt x="97" y="249"/>
                    <a:pt x="105" y="254"/>
                    <a:pt x="112" y="254"/>
                  </a:cubicBezTo>
                  <a:cubicBezTo>
                    <a:pt x="116" y="254"/>
                    <a:pt x="119" y="253"/>
                    <a:pt x="123" y="249"/>
                  </a:cubicBezTo>
                  <a:cubicBezTo>
                    <a:pt x="145" y="249"/>
                    <a:pt x="156" y="249"/>
                    <a:pt x="167" y="227"/>
                  </a:cubicBezTo>
                  <a:cubicBezTo>
                    <a:pt x="179" y="227"/>
                    <a:pt x="201" y="216"/>
                    <a:pt x="212" y="205"/>
                  </a:cubicBezTo>
                  <a:cubicBezTo>
                    <a:pt x="223" y="194"/>
                    <a:pt x="223" y="172"/>
                    <a:pt x="223" y="172"/>
                  </a:cubicBezTo>
                  <a:cubicBezTo>
                    <a:pt x="234" y="161"/>
                    <a:pt x="234" y="138"/>
                    <a:pt x="234" y="116"/>
                  </a:cubicBezTo>
                  <a:lnTo>
                    <a:pt x="234" y="94"/>
                  </a:lnTo>
                  <a:cubicBezTo>
                    <a:pt x="223" y="83"/>
                    <a:pt x="223" y="50"/>
                    <a:pt x="201" y="39"/>
                  </a:cubicBezTo>
                  <a:cubicBezTo>
                    <a:pt x="179" y="27"/>
                    <a:pt x="167" y="27"/>
                    <a:pt x="156" y="5"/>
                  </a:cubicBezTo>
                  <a:cubicBezTo>
                    <a:pt x="149" y="5"/>
                    <a:pt x="137" y="0"/>
                    <a:pt x="12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5" name="Google Shape;1075;p15"/>
            <p:cNvSpPr/>
            <p:nvPr/>
          </p:nvSpPr>
          <p:spPr>
            <a:xfrm>
              <a:off x="5958825" y="2488475"/>
              <a:ext cx="8625" cy="8625"/>
            </a:xfrm>
            <a:custGeom>
              <a:avLst/>
              <a:gdLst/>
              <a:ahLst/>
              <a:cxnLst/>
              <a:rect l="l" t="t" r="r" b="b"/>
              <a:pathLst>
                <a:path w="345" h="345" extrusionOk="0">
                  <a:moveTo>
                    <a:pt x="156" y="0"/>
                  </a:moveTo>
                  <a:cubicBezTo>
                    <a:pt x="134" y="0"/>
                    <a:pt x="123" y="0"/>
                    <a:pt x="112" y="11"/>
                  </a:cubicBezTo>
                  <a:cubicBezTo>
                    <a:pt x="78" y="34"/>
                    <a:pt x="56" y="45"/>
                    <a:pt x="45" y="56"/>
                  </a:cubicBezTo>
                  <a:cubicBezTo>
                    <a:pt x="23" y="67"/>
                    <a:pt x="12" y="100"/>
                    <a:pt x="12" y="111"/>
                  </a:cubicBezTo>
                  <a:cubicBezTo>
                    <a:pt x="1" y="122"/>
                    <a:pt x="1" y="156"/>
                    <a:pt x="1" y="178"/>
                  </a:cubicBezTo>
                  <a:cubicBezTo>
                    <a:pt x="1" y="211"/>
                    <a:pt x="12" y="233"/>
                    <a:pt x="23" y="267"/>
                  </a:cubicBezTo>
                  <a:cubicBezTo>
                    <a:pt x="45" y="289"/>
                    <a:pt x="67" y="311"/>
                    <a:pt x="101" y="322"/>
                  </a:cubicBezTo>
                  <a:cubicBezTo>
                    <a:pt x="112" y="322"/>
                    <a:pt x="123" y="333"/>
                    <a:pt x="123" y="333"/>
                  </a:cubicBezTo>
                  <a:cubicBezTo>
                    <a:pt x="134" y="333"/>
                    <a:pt x="156" y="344"/>
                    <a:pt x="167" y="344"/>
                  </a:cubicBezTo>
                  <a:lnTo>
                    <a:pt x="223" y="344"/>
                  </a:lnTo>
                  <a:cubicBezTo>
                    <a:pt x="234" y="344"/>
                    <a:pt x="245" y="344"/>
                    <a:pt x="267" y="333"/>
                  </a:cubicBezTo>
                  <a:cubicBezTo>
                    <a:pt x="278" y="322"/>
                    <a:pt x="300" y="322"/>
                    <a:pt x="322" y="289"/>
                  </a:cubicBezTo>
                  <a:cubicBezTo>
                    <a:pt x="322" y="278"/>
                    <a:pt x="334" y="267"/>
                    <a:pt x="334" y="256"/>
                  </a:cubicBezTo>
                  <a:cubicBezTo>
                    <a:pt x="334" y="233"/>
                    <a:pt x="345" y="222"/>
                    <a:pt x="345" y="211"/>
                  </a:cubicBezTo>
                  <a:lnTo>
                    <a:pt x="345" y="156"/>
                  </a:lnTo>
                  <a:cubicBezTo>
                    <a:pt x="345" y="145"/>
                    <a:pt x="334" y="111"/>
                    <a:pt x="322" y="100"/>
                  </a:cubicBezTo>
                  <a:cubicBezTo>
                    <a:pt x="322" y="89"/>
                    <a:pt x="300" y="67"/>
                    <a:pt x="300" y="67"/>
                  </a:cubicBezTo>
                  <a:cubicBezTo>
                    <a:pt x="289" y="45"/>
                    <a:pt x="267" y="34"/>
                    <a:pt x="234" y="11"/>
                  </a:cubicBezTo>
                  <a:cubicBezTo>
                    <a:pt x="211" y="0"/>
                    <a:pt x="178" y="0"/>
                    <a:pt x="15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6" name="Google Shape;1076;p15"/>
            <p:cNvSpPr/>
            <p:nvPr/>
          </p:nvSpPr>
          <p:spPr>
            <a:xfrm>
              <a:off x="5790975" y="2389975"/>
              <a:ext cx="5575" cy="6675"/>
            </a:xfrm>
            <a:custGeom>
              <a:avLst/>
              <a:gdLst/>
              <a:ahLst/>
              <a:cxnLst/>
              <a:rect l="l" t="t" r="r" b="b"/>
              <a:pathLst>
                <a:path w="223" h="267" extrusionOk="0">
                  <a:moveTo>
                    <a:pt x="78" y="1"/>
                  </a:moveTo>
                  <a:cubicBezTo>
                    <a:pt x="67" y="12"/>
                    <a:pt x="45" y="12"/>
                    <a:pt x="23" y="45"/>
                  </a:cubicBezTo>
                  <a:cubicBezTo>
                    <a:pt x="11" y="56"/>
                    <a:pt x="0" y="89"/>
                    <a:pt x="0" y="100"/>
                  </a:cubicBezTo>
                  <a:lnTo>
                    <a:pt x="0" y="156"/>
                  </a:lnTo>
                  <a:cubicBezTo>
                    <a:pt x="0" y="167"/>
                    <a:pt x="11" y="178"/>
                    <a:pt x="11" y="189"/>
                  </a:cubicBezTo>
                  <a:lnTo>
                    <a:pt x="11" y="211"/>
                  </a:lnTo>
                  <a:lnTo>
                    <a:pt x="45" y="234"/>
                  </a:lnTo>
                  <a:lnTo>
                    <a:pt x="56" y="234"/>
                  </a:lnTo>
                  <a:cubicBezTo>
                    <a:pt x="67" y="245"/>
                    <a:pt x="67" y="245"/>
                    <a:pt x="78" y="245"/>
                  </a:cubicBezTo>
                  <a:cubicBezTo>
                    <a:pt x="100" y="245"/>
                    <a:pt x="111" y="267"/>
                    <a:pt x="111" y="267"/>
                  </a:cubicBezTo>
                  <a:lnTo>
                    <a:pt x="167" y="267"/>
                  </a:lnTo>
                  <a:cubicBezTo>
                    <a:pt x="178" y="267"/>
                    <a:pt x="178" y="245"/>
                    <a:pt x="189" y="245"/>
                  </a:cubicBezTo>
                  <a:cubicBezTo>
                    <a:pt x="211" y="245"/>
                    <a:pt x="211" y="234"/>
                    <a:pt x="222" y="222"/>
                  </a:cubicBezTo>
                  <a:lnTo>
                    <a:pt x="222" y="200"/>
                  </a:lnTo>
                  <a:cubicBezTo>
                    <a:pt x="222" y="185"/>
                    <a:pt x="222" y="175"/>
                    <a:pt x="219" y="167"/>
                  </a:cubicBezTo>
                  <a:lnTo>
                    <a:pt x="219" y="167"/>
                  </a:lnTo>
                  <a:cubicBezTo>
                    <a:pt x="220" y="167"/>
                    <a:pt x="221" y="167"/>
                    <a:pt x="222" y="167"/>
                  </a:cubicBezTo>
                  <a:lnTo>
                    <a:pt x="222" y="156"/>
                  </a:lnTo>
                  <a:lnTo>
                    <a:pt x="222" y="134"/>
                  </a:lnTo>
                  <a:lnTo>
                    <a:pt x="222" y="112"/>
                  </a:lnTo>
                  <a:cubicBezTo>
                    <a:pt x="222" y="89"/>
                    <a:pt x="211" y="67"/>
                    <a:pt x="211" y="56"/>
                  </a:cubicBezTo>
                  <a:lnTo>
                    <a:pt x="167" y="12"/>
                  </a:lnTo>
                  <a:cubicBezTo>
                    <a:pt x="156" y="1"/>
                    <a:pt x="134" y="1"/>
                    <a:pt x="12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7" name="Google Shape;1077;p15"/>
            <p:cNvSpPr/>
            <p:nvPr/>
          </p:nvSpPr>
          <p:spPr>
            <a:xfrm>
              <a:off x="5777375" y="2431875"/>
              <a:ext cx="9450" cy="8075"/>
            </a:xfrm>
            <a:custGeom>
              <a:avLst/>
              <a:gdLst/>
              <a:ahLst/>
              <a:cxnLst/>
              <a:rect l="l" t="t" r="r" b="b"/>
              <a:pathLst>
                <a:path w="378" h="323" extrusionOk="0">
                  <a:moveTo>
                    <a:pt x="112" y="0"/>
                  </a:moveTo>
                  <a:cubicBezTo>
                    <a:pt x="89" y="23"/>
                    <a:pt x="56" y="34"/>
                    <a:pt x="45" y="45"/>
                  </a:cubicBezTo>
                  <a:cubicBezTo>
                    <a:pt x="34" y="56"/>
                    <a:pt x="12" y="89"/>
                    <a:pt x="12" y="100"/>
                  </a:cubicBezTo>
                  <a:cubicBezTo>
                    <a:pt x="1" y="111"/>
                    <a:pt x="1" y="145"/>
                    <a:pt x="1" y="167"/>
                  </a:cubicBezTo>
                  <a:cubicBezTo>
                    <a:pt x="1" y="200"/>
                    <a:pt x="12" y="222"/>
                    <a:pt x="34" y="256"/>
                  </a:cubicBezTo>
                  <a:cubicBezTo>
                    <a:pt x="45" y="278"/>
                    <a:pt x="67" y="300"/>
                    <a:pt x="100" y="311"/>
                  </a:cubicBezTo>
                  <a:cubicBezTo>
                    <a:pt x="123" y="322"/>
                    <a:pt x="156" y="322"/>
                    <a:pt x="178" y="322"/>
                  </a:cubicBezTo>
                  <a:cubicBezTo>
                    <a:pt x="200" y="322"/>
                    <a:pt x="211" y="322"/>
                    <a:pt x="234" y="311"/>
                  </a:cubicBezTo>
                  <a:cubicBezTo>
                    <a:pt x="256" y="311"/>
                    <a:pt x="267" y="311"/>
                    <a:pt x="278" y="289"/>
                  </a:cubicBezTo>
                  <a:cubicBezTo>
                    <a:pt x="289" y="289"/>
                    <a:pt x="311" y="278"/>
                    <a:pt x="311" y="278"/>
                  </a:cubicBezTo>
                  <a:lnTo>
                    <a:pt x="334" y="256"/>
                  </a:lnTo>
                  <a:cubicBezTo>
                    <a:pt x="336" y="258"/>
                    <a:pt x="338" y="260"/>
                    <a:pt x="340" y="260"/>
                  </a:cubicBezTo>
                  <a:cubicBezTo>
                    <a:pt x="346" y="260"/>
                    <a:pt x="350" y="247"/>
                    <a:pt x="367" y="222"/>
                  </a:cubicBezTo>
                  <a:cubicBezTo>
                    <a:pt x="367" y="211"/>
                    <a:pt x="378" y="200"/>
                    <a:pt x="367" y="189"/>
                  </a:cubicBezTo>
                  <a:lnTo>
                    <a:pt x="367" y="145"/>
                  </a:lnTo>
                  <a:cubicBezTo>
                    <a:pt x="367" y="122"/>
                    <a:pt x="367" y="111"/>
                    <a:pt x="345" y="111"/>
                  </a:cubicBezTo>
                  <a:cubicBezTo>
                    <a:pt x="334" y="100"/>
                    <a:pt x="334" y="89"/>
                    <a:pt x="322" y="78"/>
                  </a:cubicBezTo>
                  <a:cubicBezTo>
                    <a:pt x="311" y="56"/>
                    <a:pt x="289" y="56"/>
                    <a:pt x="278" y="45"/>
                  </a:cubicBezTo>
                  <a:cubicBezTo>
                    <a:pt x="256" y="34"/>
                    <a:pt x="234" y="23"/>
                    <a:pt x="20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8" name="Google Shape;1078;p15"/>
            <p:cNvSpPr/>
            <p:nvPr/>
          </p:nvSpPr>
          <p:spPr>
            <a:xfrm>
              <a:off x="5822050" y="2430475"/>
              <a:ext cx="7500" cy="7525"/>
            </a:xfrm>
            <a:custGeom>
              <a:avLst/>
              <a:gdLst/>
              <a:ahLst/>
              <a:cxnLst/>
              <a:rect l="l" t="t" r="r" b="b"/>
              <a:pathLst>
                <a:path w="300" h="301" extrusionOk="0">
                  <a:moveTo>
                    <a:pt x="134" y="1"/>
                  </a:moveTo>
                  <a:cubicBezTo>
                    <a:pt x="111" y="1"/>
                    <a:pt x="89" y="23"/>
                    <a:pt x="78" y="23"/>
                  </a:cubicBezTo>
                  <a:cubicBezTo>
                    <a:pt x="45" y="34"/>
                    <a:pt x="34" y="45"/>
                    <a:pt x="11" y="79"/>
                  </a:cubicBezTo>
                  <a:cubicBezTo>
                    <a:pt x="11" y="90"/>
                    <a:pt x="0" y="101"/>
                    <a:pt x="0" y="112"/>
                  </a:cubicBezTo>
                  <a:lnTo>
                    <a:pt x="0" y="167"/>
                  </a:lnTo>
                  <a:cubicBezTo>
                    <a:pt x="0" y="189"/>
                    <a:pt x="0" y="201"/>
                    <a:pt x="11" y="201"/>
                  </a:cubicBezTo>
                  <a:cubicBezTo>
                    <a:pt x="11" y="212"/>
                    <a:pt x="34" y="223"/>
                    <a:pt x="45" y="245"/>
                  </a:cubicBezTo>
                  <a:cubicBezTo>
                    <a:pt x="45" y="245"/>
                    <a:pt x="56" y="245"/>
                    <a:pt x="56" y="256"/>
                  </a:cubicBezTo>
                  <a:cubicBezTo>
                    <a:pt x="67" y="267"/>
                    <a:pt x="67" y="278"/>
                    <a:pt x="100" y="278"/>
                  </a:cubicBezTo>
                  <a:cubicBezTo>
                    <a:pt x="111" y="300"/>
                    <a:pt x="122" y="300"/>
                    <a:pt x="145" y="300"/>
                  </a:cubicBezTo>
                  <a:lnTo>
                    <a:pt x="178" y="300"/>
                  </a:lnTo>
                  <a:cubicBezTo>
                    <a:pt x="211" y="278"/>
                    <a:pt x="222" y="278"/>
                    <a:pt x="256" y="245"/>
                  </a:cubicBezTo>
                  <a:lnTo>
                    <a:pt x="256" y="245"/>
                  </a:lnTo>
                  <a:cubicBezTo>
                    <a:pt x="250" y="251"/>
                    <a:pt x="250" y="253"/>
                    <a:pt x="251" y="253"/>
                  </a:cubicBezTo>
                  <a:cubicBezTo>
                    <a:pt x="253" y="253"/>
                    <a:pt x="256" y="251"/>
                    <a:pt x="256" y="245"/>
                  </a:cubicBezTo>
                  <a:lnTo>
                    <a:pt x="256" y="245"/>
                  </a:lnTo>
                  <a:cubicBezTo>
                    <a:pt x="256" y="245"/>
                    <a:pt x="256" y="245"/>
                    <a:pt x="256" y="245"/>
                  </a:cubicBezTo>
                  <a:cubicBezTo>
                    <a:pt x="267" y="223"/>
                    <a:pt x="267" y="212"/>
                    <a:pt x="278" y="201"/>
                  </a:cubicBezTo>
                  <a:cubicBezTo>
                    <a:pt x="278" y="178"/>
                    <a:pt x="300" y="167"/>
                    <a:pt x="300" y="156"/>
                  </a:cubicBezTo>
                  <a:lnTo>
                    <a:pt x="300" y="101"/>
                  </a:lnTo>
                  <a:cubicBezTo>
                    <a:pt x="300" y="90"/>
                    <a:pt x="300" y="79"/>
                    <a:pt x="278" y="79"/>
                  </a:cubicBezTo>
                  <a:cubicBezTo>
                    <a:pt x="278" y="56"/>
                    <a:pt x="267" y="45"/>
                    <a:pt x="256" y="34"/>
                  </a:cubicBezTo>
                  <a:cubicBezTo>
                    <a:pt x="244" y="12"/>
                    <a:pt x="211" y="1"/>
                    <a:pt x="18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9" name="Google Shape;1079;p15"/>
            <p:cNvSpPr/>
            <p:nvPr/>
          </p:nvSpPr>
          <p:spPr>
            <a:xfrm>
              <a:off x="6017650" y="2468500"/>
              <a:ext cx="11675" cy="11125"/>
            </a:xfrm>
            <a:custGeom>
              <a:avLst/>
              <a:gdLst/>
              <a:ahLst/>
              <a:cxnLst/>
              <a:rect l="l" t="t" r="r" b="b"/>
              <a:pathLst>
                <a:path w="467" h="445" extrusionOk="0">
                  <a:moveTo>
                    <a:pt x="200" y="0"/>
                  </a:moveTo>
                  <a:cubicBezTo>
                    <a:pt x="167" y="0"/>
                    <a:pt x="145" y="11"/>
                    <a:pt x="134" y="22"/>
                  </a:cubicBezTo>
                  <a:cubicBezTo>
                    <a:pt x="111" y="22"/>
                    <a:pt x="100" y="34"/>
                    <a:pt x="89" y="56"/>
                  </a:cubicBezTo>
                  <a:cubicBezTo>
                    <a:pt x="56" y="67"/>
                    <a:pt x="45" y="89"/>
                    <a:pt x="34" y="122"/>
                  </a:cubicBezTo>
                  <a:cubicBezTo>
                    <a:pt x="34" y="122"/>
                    <a:pt x="34" y="133"/>
                    <a:pt x="23" y="133"/>
                  </a:cubicBezTo>
                  <a:cubicBezTo>
                    <a:pt x="23" y="145"/>
                    <a:pt x="0" y="178"/>
                    <a:pt x="0" y="189"/>
                  </a:cubicBezTo>
                  <a:lnTo>
                    <a:pt x="0" y="278"/>
                  </a:lnTo>
                  <a:cubicBezTo>
                    <a:pt x="0" y="289"/>
                    <a:pt x="23" y="311"/>
                    <a:pt x="23" y="333"/>
                  </a:cubicBezTo>
                  <a:cubicBezTo>
                    <a:pt x="23" y="344"/>
                    <a:pt x="34" y="366"/>
                    <a:pt x="45" y="366"/>
                  </a:cubicBezTo>
                  <a:cubicBezTo>
                    <a:pt x="56" y="400"/>
                    <a:pt x="89" y="411"/>
                    <a:pt x="111" y="422"/>
                  </a:cubicBezTo>
                  <a:cubicBezTo>
                    <a:pt x="134" y="422"/>
                    <a:pt x="156" y="444"/>
                    <a:pt x="167" y="444"/>
                  </a:cubicBezTo>
                  <a:lnTo>
                    <a:pt x="222" y="444"/>
                  </a:lnTo>
                  <a:cubicBezTo>
                    <a:pt x="256" y="444"/>
                    <a:pt x="278" y="422"/>
                    <a:pt x="311" y="411"/>
                  </a:cubicBezTo>
                  <a:cubicBezTo>
                    <a:pt x="322" y="411"/>
                    <a:pt x="356" y="400"/>
                    <a:pt x="356" y="389"/>
                  </a:cubicBezTo>
                  <a:lnTo>
                    <a:pt x="389" y="344"/>
                  </a:lnTo>
                  <a:cubicBezTo>
                    <a:pt x="444" y="300"/>
                    <a:pt x="467" y="278"/>
                    <a:pt x="467" y="244"/>
                  </a:cubicBezTo>
                  <a:lnTo>
                    <a:pt x="467" y="189"/>
                  </a:lnTo>
                  <a:cubicBezTo>
                    <a:pt x="467" y="178"/>
                    <a:pt x="444" y="145"/>
                    <a:pt x="444" y="133"/>
                  </a:cubicBezTo>
                  <a:cubicBezTo>
                    <a:pt x="433" y="122"/>
                    <a:pt x="433" y="111"/>
                    <a:pt x="422" y="78"/>
                  </a:cubicBezTo>
                  <a:cubicBezTo>
                    <a:pt x="411" y="56"/>
                    <a:pt x="378" y="34"/>
                    <a:pt x="356" y="22"/>
                  </a:cubicBezTo>
                  <a:cubicBezTo>
                    <a:pt x="322" y="11"/>
                    <a:pt x="300" y="0"/>
                    <a:pt x="2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0" name="Google Shape;1080;p15"/>
            <p:cNvSpPr/>
            <p:nvPr/>
          </p:nvSpPr>
          <p:spPr>
            <a:xfrm>
              <a:off x="6107550" y="2514025"/>
              <a:ext cx="5575" cy="6225"/>
            </a:xfrm>
            <a:custGeom>
              <a:avLst/>
              <a:gdLst/>
              <a:ahLst/>
              <a:cxnLst/>
              <a:rect l="l" t="t" r="r" b="b"/>
              <a:pathLst>
                <a:path w="223" h="249" extrusionOk="0">
                  <a:moveTo>
                    <a:pt x="125" y="1"/>
                  </a:moveTo>
                  <a:cubicBezTo>
                    <a:pt x="120" y="1"/>
                    <a:pt x="115" y="3"/>
                    <a:pt x="111" y="10"/>
                  </a:cubicBezTo>
                  <a:cubicBezTo>
                    <a:pt x="100" y="10"/>
                    <a:pt x="89" y="10"/>
                    <a:pt x="67" y="21"/>
                  </a:cubicBezTo>
                  <a:cubicBezTo>
                    <a:pt x="56" y="21"/>
                    <a:pt x="45" y="33"/>
                    <a:pt x="33" y="44"/>
                  </a:cubicBezTo>
                  <a:cubicBezTo>
                    <a:pt x="33" y="66"/>
                    <a:pt x="11" y="66"/>
                    <a:pt x="11" y="77"/>
                  </a:cubicBezTo>
                  <a:cubicBezTo>
                    <a:pt x="0" y="88"/>
                    <a:pt x="0" y="121"/>
                    <a:pt x="0" y="132"/>
                  </a:cubicBezTo>
                  <a:lnTo>
                    <a:pt x="0" y="155"/>
                  </a:lnTo>
                  <a:cubicBezTo>
                    <a:pt x="0" y="177"/>
                    <a:pt x="11" y="199"/>
                    <a:pt x="33" y="210"/>
                  </a:cubicBezTo>
                  <a:cubicBezTo>
                    <a:pt x="45" y="232"/>
                    <a:pt x="56" y="232"/>
                    <a:pt x="67" y="243"/>
                  </a:cubicBezTo>
                  <a:cubicBezTo>
                    <a:pt x="82" y="243"/>
                    <a:pt x="91" y="248"/>
                    <a:pt x="100" y="248"/>
                  </a:cubicBezTo>
                  <a:cubicBezTo>
                    <a:pt x="104" y="248"/>
                    <a:pt x="107" y="247"/>
                    <a:pt x="111" y="243"/>
                  </a:cubicBezTo>
                  <a:cubicBezTo>
                    <a:pt x="122" y="243"/>
                    <a:pt x="144" y="243"/>
                    <a:pt x="155" y="232"/>
                  </a:cubicBezTo>
                  <a:cubicBezTo>
                    <a:pt x="167" y="232"/>
                    <a:pt x="178" y="210"/>
                    <a:pt x="200" y="199"/>
                  </a:cubicBezTo>
                  <a:cubicBezTo>
                    <a:pt x="211" y="188"/>
                    <a:pt x="211" y="177"/>
                    <a:pt x="211" y="177"/>
                  </a:cubicBezTo>
                  <a:cubicBezTo>
                    <a:pt x="222" y="155"/>
                    <a:pt x="222" y="132"/>
                    <a:pt x="222" y="121"/>
                  </a:cubicBezTo>
                  <a:lnTo>
                    <a:pt x="222" y="88"/>
                  </a:lnTo>
                  <a:cubicBezTo>
                    <a:pt x="222" y="77"/>
                    <a:pt x="211" y="44"/>
                    <a:pt x="200" y="33"/>
                  </a:cubicBezTo>
                  <a:cubicBezTo>
                    <a:pt x="178" y="21"/>
                    <a:pt x="167" y="21"/>
                    <a:pt x="155" y="10"/>
                  </a:cubicBezTo>
                  <a:cubicBezTo>
                    <a:pt x="148" y="10"/>
                    <a:pt x="136" y="1"/>
                    <a:pt x="12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1" name="Google Shape;1081;p15"/>
            <p:cNvSpPr/>
            <p:nvPr/>
          </p:nvSpPr>
          <p:spPr>
            <a:xfrm>
              <a:off x="6178300" y="2542575"/>
              <a:ext cx="4450" cy="3625"/>
            </a:xfrm>
            <a:custGeom>
              <a:avLst/>
              <a:gdLst/>
              <a:ahLst/>
              <a:cxnLst/>
              <a:rect l="l" t="t" r="r" b="b"/>
              <a:pathLst>
                <a:path w="178" h="145" extrusionOk="0">
                  <a:moveTo>
                    <a:pt x="44" y="0"/>
                  </a:moveTo>
                  <a:cubicBezTo>
                    <a:pt x="33" y="0"/>
                    <a:pt x="33" y="11"/>
                    <a:pt x="11" y="11"/>
                  </a:cubicBezTo>
                  <a:cubicBezTo>
                    <a:pt x="0" y="34"/>
                    <a:pt x="0" y="34"/>
                    <a:pt x="0" y="45"/>
                  </a:cubicBezTo>
                  <a:lnTo>
                    <a:pt x="0" y="67"/>
                  </a:lnTo>
                  <a:cubicBezTo>
                    <a:pt x="0" y="89"/>
                    <a:pt x="11" y="89"/>
                    <a:pt x="11" y="100"/>
                  </a:cubicBezTo>
                  <a:cubicBezTo>
                    <a:pt x="11" y="111"/>
                    <a:pt x="22" y="122"/>
                    <a:pt x="44" y="122"/>
                  </a:cubicBezTo>
                  <a:cubicBezTo>
                    <a:pt x="56" y="145"/>
                    <a:pt x="67" y="145"/>
                    <a:pt x="89" y="145"/>
                  </a:cubicBezTo>
                  <a:cubicBezTo>
                    <a:pt x="111" y="145"/>
                    <a:pt x="144" y="145"/>
                    <a:pt x="155" y="111"/>
                  </a:cubicBezTo>
                  <a:cubicBezTo>
                    <a:pt x="167" y="111"/>
                    <a:pt x="178" y="89"/>
                    <a:pt x="167" y="56"/>
                  </a:cubicBezTo>
                  <a:cubicBezTo>
                    <a:pt x="167" y="45"/>
                    <a:pt x="155" y="34"/>
                    <a:pt x="144" y="34"/>
                  </a:cubicBezTo>
                  <a:cubicBezTo>
                    <a:pt x="122" y="11"/>
                    <a:pt x="111" y="11"/>
                    <a:pt x="100" y="11"/>
                  </a:cubicBezTo>
                  <a:cubicBezTo>
                    <a:pt x="89" y="11"/>
                    <a:pt x="67" y="11"/>
                    <a:pt x="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2" name="Google Shape;1082;p15"/>
            <p:cNvSpPr/>
            <p:nvPr/>
          </p:nvSpPr>
          <p:spPr>
            <a:xfrm>
              <a:off x="6214625" y="2485700"/>
              <a:ext cx="2800" cy="2800"/>
            </a:xfrm>
            <a:custGeom>
              <a:avLst/>
              <a:gdLst/>
              <a:ahLst/>
              <a:cxnLst/>
              <a:rect l="l" t="t" r="r" b="b"/>
              <a:pathLst>
                <a:path w="112" h="112" extrusionOk="0">
                  <a:moveTo>
                    <a:pt x="79" y="0"/>
                  </a:moveTo>
                  <a:cubicBezTo>
                    <a:pt x="56" y="0"/>
                    <a:pt x="45" y="11"/>
                    <a:pt x="45" y="11"/>
                  </a:cubicBezTo>
                  <a:cubicBezTo>
                    <a:pt x="34" y="11"/>
                    <a:pt x="34" y="34"/>
                    <a:pt x="23" y="34"/>
                  </a:cubicBezTo>
                  <a:cubicBezTo>
                    <a:pt x="23" y="45"/>
                    <a:pt x="1" y="45"/>
                    <a:pt x="1" y="56"/>
                  </a:cubicBezTo>
                  <a:cubicBezTo>
                    <a:pt x="1" y="67"/>
                    <a:pt x="1" y="100"/>
                    <a:pt x="23" y="100"/>
                  </a:cubicBezTo>
                  <a:cubicBezTo>
                    <a:pt x="34" y="100"/>
                    <a:pt x="45" y="111"/>
                    <a:pt x="79" y="111"/>
                  </a:cubicBezTo>
                  <a:cubicBezTo>
                    <a:pt x="90" y="111"/>
                    <a:pt x="90" y="100"/>
                    <a:pt x="101" y="100"/>
                  </a:cubicBezTo>
                  <a:cubicBezTo>
                    <a:pt x="90" y="89"/>
                    <a:pt x="101" y="67"/>
                    <a:pt x="101" y="67"/>
                  </a:cubicBezTo>
                  <a:cubicBezTo>
                    <a:pt x="101" y="56"/>
                    <a:pt x="112" y="45"/>
                    <a:pt x="112" y="45"/>
                  </a:cubicBezTo>
                  <a:lnTo>
                    <a:pt x="112" y="34"/>
                  </a:lnTo>
                  <a:cubicBezTo>
                    <a:pt x="112" y="34"/>
                    <a:pt x="112" y="11"/>
                    <a:pt x="101" y="11"/>
                  </a:cubicBezTo>
                  <a:cubicBezTo>
                    <a:pt x="101" y="11"/>
                    <a:pt x="90" y="11"/>
                    <a:pt x="9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3" name="Google Shape;1083;p15"/>
            <p:cNvSpPr/>
            <p:nvPr/>
          </p:nvSpPr>
          <p:spPr>
            <a:xfrm>
              <a:off x="6088125" y="2474875"/>
              <a:ext cx="7775" cy="6950"/>
            </a:xfrm>
            <a:custGeom>
              <a:avLst/>
              <a:gdLst/>
              <a:ahLst/>
              <a:cxnLst/>
              <a:rect l="l" t="t" r="r" b="b"/>
              <a:pathLst>
                <a:path w="311" h="278" extrusionOk="0">
                  <a:moveTo>
                    <a:pt x="145" y="0"/>
                  </a:moveTo>
                  <a:cubicBezTo>
                    <a:pt x="122" y="0"/>
                    <a:pt x="100" y="0"/>
                    <a:pt x="89" y="23"/>
                  </a:cubicBezTo>
                  <a:cubicBezTo>
                    <a:pt x="67" y="23"/>
                    <a:pt x="56" y="34"/>
                    <a:pt x="45" y="45"/>
                  </a:cubicBezTo>
                  <a:cubicBezTo>
                    <a:pt x="34" y="56"/>
                    <a:pt x="34" y="78"/>
                    <a:pt x="11" y="78"/>
                  </a:cubicBezTo>
                  <a:cubicBezTo>
                    <a:pt x="0" y="100"/>
                    <a:pt x="0" y="111"/>
                    <a:pt x="0" y="145"/>
                  </a:cubicBezTo>
                  <a:cubicBezTo>
                    <a:pt x="0" y="156"/>
                    <a:pt x="0" y="167"/>
                    <a:pt x="11" y="189"/>
                  </a:cubicBezTo>
                  <a:cubicBezTo>
                    <a:pt x="22" y="211"/>
                    <a:pt x="45" y="222"/>
                    <a:pt x="56" y="245"/>
                  </a:cubicBezTo>
                  <a:cubicBezTo>
                    <a:pt x="67" y="256"/>
                    <a:pt x="89" y="267"/>
                    <a:pt x="111" y="267"/>
                  </a:cubicBezTo>
                  <a:cubicBezTo>
                    <a:pt x="122" y="278"/>
                    <a:pt x="156" y="278"/>
                    <a:pt x="167" y="278"/>
                  </a:cubicBezTo>
                  <a:cubicBezTo>
                    <a:pt x="178" y="278"/>
                    <a:pt x="211" y="278"/>
                    <a:pt x="222" y="267"/>
                  </a:cubicBezTo>
                  <a:cubicBezTo>
                    <a:pt x="233" y="267"/>
                    <a:pt x="256" y="256"/>
                    <a:pt x="267" y="245"/>
                  </a:cubicBezTo>
                  <a:cubicBezTo>
                    <a:pt x="278" y="222"/>
                    <a:pt x="289" y="222"/>
                    <a:pt x="289" y="211"/>
                  </a:cubicBezTo>
                  <a:cubicBezTo>
                    <a:pt x="311" y="189"/>
                    <a:pt x="311" y="167"/>
                    <a:pt x="311" y="145"/>
                  </a:cubicBezTo>
                  <a:cubicBezTo>
                    <a:pt x="311" y="134"/>
                    <a:pt x="311" y="111"/>
                    <a:pt x="289" y="100"/>
                  </a:cubicBezTo>
                  <a:cubicBezTo>
                    <a:pt x="278" y="78"/>
                    <a:pt x="267" y="56"/>
                    <a:pt x="256" y="45"/>
                  </a:cubicBezTo>
                  <a:cubicBezTo>
                    <a:pt x="233" y="34"/>
                    <a:pt x="222" y="23"/>
                    <a:pt x="200" y="23"/>
                  </a:cubicBezTo>
                  <a:cubicBezTo>
                    <a:pt x="178" y="0"/>
                    <a:pt x="156" y="0"/>
                    <a:pt x="145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4" name="Google Shape;1084;p15"/>
            <p:cNvSpPr/>
            <p:nvPr/>
          </p:nvSpPr>
          <p:spPr>
            <a:xfrm>
              <a:off x="6036175" y="2569750"/>
              <a:ext cx="7150" cy="4875"/>
            </a:xfrm>
            <a:custGeom>
              <a:avLst/>
              <a:gdLst/>
              <a:ahLst/>
              <a:cxnLst/>
              <a:rect l="l" t="t" r="r" b="b"/>
              <a:pathLst>
                <a:path w="286" h="195" extrusionOk="0">
                  <a:moveTo>
                    <a:pt x="146" y="1"/>
                  </a:moveTo>
                  <a:cubicBezTo>
                    <a:pt x="70" y="1"/>
                    <a:pt x="1" y="108"/>
                    <a:pt x="81" y="179"/>
                  </a:cubicBezTo>
                  <a:cubicBezTo>
                    <a:pt x="98" y="190"/>
                    <a:pt x="115" y="195"/>
                    <a:pt x="132" y="195"/>
                  </a:cubicBezTo>
                  <a:cubicBezTo>
                    <a:pt x="216" y="195"/>
                    <a:pt x="286" y="78"/>
                    <a:pt x="203" y="23"/>
                  </a:cubicBezTo>
                  <a:cubicBezTo>
                    <a:pt x="185" y="8"/>
                    <a:pt x="165" y="1"/>
                    <a:pt x="14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5" name="Google Shape;1085;p15"/>
            <p:cNvSpPr/>
            <p:nvPr/>
          </p:nvSpPr>
          <p:spPr>
            <a:xfrm>
              <a:off x="5766550" y="2393025"/>
              <a:ext cx="3350" cy="3350"/>
            </a:xfrm>
            <a:custGeom>
              <a:avLst/>
              <a:gdLst/>
              <a:ahLst/>
              <a:cxnLst/>
              <a:rect l="l" t="t" r="r" b="b"/>
              <a:pathLst>
                <a:path w="134" h="134" extrusionOk="0">
                  <a:moveTo>
                    <a:pt x="23" y="1"/>
                  </a:moveTo>
                  <a:cubicBezTo>
                    <a:pt x="23" y="1"/>
                    <a:pt x="1" y="1"/>
                    <a:pt x="1" y="23"/>
                  </a:cubicBezTo>
                  <a:lnTo>
                    <a:pt x="1" y="34"/>
                  </a:lnTo>
                  <a:lnTo>
                    <a:pt x="1" y="45"/>
                  </a:lnTo>
                  <a:lnTo>
                    <a:pt x="1" y="56"/>
                  </a:lnTo>
                  <a:lnTo>
                    <a:pt x="1" y="78"/>
                  </a:lnTo>
                  <a:lnTo>
                    <a:pt x="34" y="100"/>
                  </a:lnTo>
                  <a:cubicBezTo>
                    <a:pt x="45" y="112"/>
                    <a:pt x="56" y="134"/>
                    <a:pt x="90" y="134"/>
                  </a:cubicBezTo>
                  <a:cubicBezTo>
                    <a:pt x="101" y="134"/>
                    <a:pt x="112" y="112"/>
                    <a:pt x="134" y="112"/>
                  </a:cubicBezTo>
                  <a:lnTo>
                    <a:pt x="134" y="89"/>
                  </a:lnTo>
                  <a:lnTo>
                    <a:pt x="134" y="56"/>
                  </a:lnTo>
                  <a:cubicBezTo>
                    <a:pt x="134" y="45"/>
                    <a:pt x="112" y="23"/>
                    <a:pt x="101" y="23"/>
                  </a:cubicBezTo>
                  <a:lnTo>
                    <a:pt x="5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6" name="Google Shape;1086;p15"/>
            <p:cNvSpPr/>
            <p:nvPr/>
          </p:nvSpPr>
          <p:spPr>
            <a:xfrm>
              <a:off x="5848400" y="2405525"/>
              <a:ext cx="4750" cy="4175"/>
            </a:xfrm>
            <a:custGeom>
              <a:avLst/>
              <a:gdLst/>
              <a:ahLst/>
              <a:cxnLst/>
              <a:rect l="l" t="t" r="r" b="b"/>
              <a:pathLst>
                <a:path w="190" h="167" extrusionOk="0">
                  <a:moveTo>
                    <a:pt x="101" y="0"/>
                  </a:moveTo>
                  <a:cubicBezTo>
                    <a:pt x="89" y="0"/>
                    <a:pt x="67" y="0"/>
                    <a:pt x="56" y="22"/>
                  </a:cubicBezTo>
                  <a:cubicBezTo>
                    <a:pt x="45" y="33"/>
                    <a:pt x="34" y="33"/>
                    <a:pt x="34" y="44"/>
                  </a:cubicBezTo>
                  <a:lnTo>
                    <a:pt x="1" y="67"/>
                  </a:lnTo>
                  <a:lnTo>
                    <a:pt x="1" y="89"/>
                  </a:lnTo>
                  <a:lnTo>
                    <a:pt x="1" y="111"/>
                  </a:lnTo>
                  <a:lnTo>
                    <a:pt x="1" y="133"/>
                  </a:lnTo>
                  <a:cubicBezTo>
                    <a:pt x="1" y="144"/>
                    <a:pt x="12" y="144"/>
                    <a:pt x="12" y="155"/>
                  </a:cubicBezTo>
                  <a:lnTo>
                    <a:pt x="34" y="166"/>
                  </a:lnTo>
                  <a:lnTo>
                    <a:pt x="67" y="166"/>
                  </a:lnTo>
                  <a:cubicBezTo>
                    <a:pt x="89" y="166"/>
                    <a:pt x="89" y="166"/>
                    <a:pt x="101" y="155"/>
                  </a:cubicBezTo>
                  <a:lnTo>
                    <a:pt x="123" y="133"/>
                  </a:lnTo>
                  <a:cubicBezTo>
                    <a:pt x="145" y="111"/>
                    <a:pt x="156" y="111"/>
                    <a:pt x="156" y="100"/>
                  </a:cubicBezTo>
                  <a:cubicBezTo>
                    <a:pt x="189" y="100"/>
                    <a:pt x="189" y="89"/>
                    <a:pt x="189" y="78"/>
                  </a:cubicBezTo>
                  <a:lnTo>
                    <a:pt x="189" y="56"/>
                  </a:lnTo>
                  <a:cubicBezTo>
                    <a:pt x="189" y="44"/>
                    <a:pt x="167" y="33"/>
                    <a:pt x="156" y="22"/>
                  </a:cubicBezTo>
                  <a:cubicBezTo>
                    <a:pt x="145" y="0"/>
                    <a:pt x="145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7" name="Google Shape;1087;p15"/>
            <p:cNvSpPr/>
            <p:nvPr/>
          </p:nvSpPr>
          <p:spPr>
            <a:xfrm>
              <a:off x="5885500" y="2531375"/>
              <a:ext cx="5975" cy="3675"/>
            </a:xfrm>
            <a:custGeom>
              <a:avLst/>
              <a:gdLst/>
              <a:ahLst/>
              <a:cxnLst/>
              <a:rect l="l" t="t" r="r" b="b"/>
              <a:pathLst>
                <a:path w="239" h="147" extrusionOk="0">
                  <a:moveTo>
                    <a:pt x="121" y="1"/>
                  </a:moveTo>
                  <a:cubicBezTo>
                    <a:pt x="54" y="1"/>
                    <a:pt x="1" y="68"/>
                    <a:pt x="59" y="127"/>
                  </a:cubicBezTo>
                  <a:cubicBezTo>
                    <a:pt x="78" y="141"/>
                    <a:pt x="96" y="147"/>
                    <a:pt x="114" y="147"/>
                  </a:cubicBezTo>
                  <a:cubicBezTo>
                    <a:pt x="189" y="147"/>
                    <a:pt x="238" y="32"/>
                    <a:pt x="148" y="4"/>
                  </a:cubicBezTo>
                  <a:cubicBezTo>
                    <a:pt x="139" y="2"/>
                    <a:pt x="130" y="1"/>
                    <a:pt x="121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8" name="Google Shape;1088;p15"/>
            <p:cNvSpPr/>
            <p:nvPr/>
          </p:nvSpPr>
          <p:spPr>
            <a:xfrm>
              <a:off x="5909175" y="2452950"/>
              <a:ext cx="2500" cy="2525"/>
            </a:xfrm>
            <a:custGeom>
              <a:avLst/>
              <a:gdLst/>
              <a:ahLst/>
              <a:cxnLst/>
              <a:rect l="l" t="t" r="r" b="b"/>
              <a:pathLst>
                <a:path w="100" h="101" extrusionOk="0">
                  <a:moveTo>
                    <a:pt x="44" y="1"/>
                  </a:moveTo>
                  <a:lnTo>
                    <a:pt x="11" y="34"/>
                  </a:lnTo>
                  <a:lnTo>
                    <a:pt x="0" y="45"/>
                  </a:lnTo>
                  <a:lnTo>
                    <a:pt x="0" y="67"/>
                  </a:lnTo>
                  <a:cubicBezTo>
                    <a:pt x="0" y="78"/>
                    <a:pt x="0" y="78"/>
                    <a:pt x="11" y="90"/>
                  </a:cubicBezTo>
                  <a:cubicBezTo>
                    <a:pt x="33" y="90"/>
                    <a:pt x="33" y="101"/>
                    <a:pt x="44" y="101"/>
                  </a:cubicBezTo>
                  <a:lnTo>
                    <a:pt x="56" y="101"/>
                  </a:lnTo>
                  <a:lnTo>
                    <a:pt x="67" y="90"/>
                  </a:lnTo>
                  <a:cubicBezTo>
                    <a:pt x="89" y="90"/>
                    <a:pt x="100" y="78"/>
                    <a:pt x="100" y="67"/>
                  </a:cubicBezTo>
                  <a:lnTo>
                    <a:pt x="100" y="34"/>
                  </a:lnTo>
                  <a:cubicBezTo>
                    <a:pt x="100" y="23"/>
                    <a:pt x="100" y="23"/>
                    <a:pt x="89" y="23"/>
                  </a:cubicBezTo>
                  <a:cubicBezTo>
                    <a:pt x="89" y="23"/>
                    <a:pt x="67" y="23"/>
                    <a:pt x="6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9" name="Google Shape;1089;p15"/>
            <p:cNvSpPr/>
            <p:nvPr/>
          </p:nvSpPr>
          <p:spPr>
            <a:xfrm>
              <a:off x="6186325" y="2512050"/>
              <a:ext cx="4750" cy="5025"/>
            </a:xfrm>
            <a:custGeom>
              <a:avLst/>
              <a:gdLst/>
              <a:ahLst/>
              <a:cxnLst/>
              <a:rect l="l" t="t" r="r" b="b"/>
              <a:pathLst>
                <a:path w="190" h="201" extrusionOk="0">
                  <a:moveTo>
                    <a:pt x="101" y="1"/>
                  </a:moveTo>
                  <a:cubicBezTo>
                    <a:pt x="79" y="1"/>
                    <a:pt x="68" y="1"/>
                    <a:pt x="56" y="12"/>
                  </a:cubicBezTo>
                  <a:cubicBezTo>
                    <a:pt x="45" y="12"/>
                    <a:pt x="45" y="34"/>
                    <a:pt x="23" y="45"/>
                  </a:cubicBezTo>
                  <a:lnTo>
                    <a:pt x="23" y="56"/>
                  </a:lnTo>
                  <a:cubicBezTo>
                    <a:pt x="23" y="56"/>
                    <a:pt x="12" y="56"/>
                    <a:pt x="12" y="67"/>
                  </a:cubicBezTo>
                  <a:cubicBezTo>
                    <a:pt x="12" y="89"/>
                    <a:pt x="1" y="89"/>
                    <a:pt x="1" y="100"/>
                  </a:cubicBezTo>
                  <a:lnTo>
                    <a:pt x="1" y="112"/>
                  </a:lnTo>
                  <a:cubicBezTo>
                    <a:pt x="1" y="123"/>
                    <a:pt x="1" y="145"/>
                    <a:pt x="12" y="156"/>
                  </a:cubicBezTo>
                  <a:cubicBezTo>
                    <a:pt x="23" y="167"/>
                    <a:pt x="45" y="178"/>
                    <a:pt x="56" y="178"/>
                  </a:cubicBezTo>
                  <a:cubicBezTo>
                    <a:pt x="68" y="200"/>
                    <a:pt x="79" y="200"/>
                    <a:pt x="101" y="200"/>
                  </a:cubicBezTo>
                  <a:cubicBezTo>
                    <a:pt x="112" y="200"/>
                    <a:pt x="134" y="178"/>
                    <a:pt x="156" y="178"/>
                  </a:cubicBezTo>
                  <a:lnTo>
                    <a:pt x="179" y="123"/>
                  </a:lnTo>
                  <a:cubicBezTo>
                    <a:pt x="179" y="112"/>
                    <a:pt x="190" y="112"/>
                    <a:pt x="190" y="100"/>
                  </a:cubicBezTo>
                  <a:cubicBezTo>
                    <a:pt x="190" y="67"/>
                    <a:pt x="190" y="34"/>
                    <a:pt x="167" y="12"/>
                  </a:cubicBezTo>
                  <a:cubicBezTo>
                    <a:pt x="156" y="1"/>
                    <a:pt x="134" y="1"/>
                    <a:pt x="123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0" name="Google Shape;1090;p15"/>
            <p:cNvSpPr/>
            <p:nvPr/>
          </p:nvSpPr>
          <p:spPr>
            <a:xfrm>
              <a:off x="6133350" y="2479600"/>
              <a:ext cx="3625" cy="2800"/>
            </a:xfrm>
            <a:custGeom>
              <a:avLst/>
              <a:gdLst/>
              <a:ahLst/>
              <a:cxnLst/>
              <a:rect l="l" t="t" r="r" b="b"/>
              <a:pathLst>
                <a:path w="145" h="112" extrusionOk="0">
                  <a:moveTo>
                    <a:pt x="56" y="0"/>
                  </a:moveTo>
                  <a:cubicBezTo>
                    <a:pt x="34" y="0"/>
                    <a:pt x="22" y="11"/>
                    <a:pt x="11" y="11"/>
                  </a:cubicBezTo>
                  <a:lnTo>
                    <a:pt x="0" y="22"/>
                  </a:lnTo>
                  <a:lnTo>
                    <a:pt x="0" y="56"/>
                  </a:lnTo>
                  <a:cubicBezTo>
                    <a:pt x="0" y="67"/>
                    <a:pt x="0" y="67"/>
                    <a:pt x="11" y="78"/>
                  </a:cubicBezTo>
                  <a:cubicBezTo>
                    <a:pt x="11" y="89"/>
                    <a:pt x="22" y="89"/>
                    <a:pt x="34" y="89"/>
                  </a:cubicBezTo>
                  <a:cubicBezTo>
                    <a:pt x="56" y="89"/>
                    <a:pt x="56" y="111"/>
                    <a:pt x="67" y="111"/>
                  </a:cubicBezTo>
                  <a:lnTo>
                    <a:pt x="111" y="111"/>
                  </a:lnTo>
                  <a:cubicBezTo>
                    <a:pt x="133" y="111"/>
                    <a:pt x="133" y="89"/>
                    <a:pt x="145" y="78"/>
                  </a:cubicBezTo>
                  <a:lnTo>
                    <a:pt x="145" y="56"/>
                  </a:lnTo>
                  <a:cubicBezTo>
                    <a:pt x="145" y="56"/>
                    <a:pt x="145" y="33"/>
                    <a:pt x="133" y="33"/>
                  </a:cubicBezTo>
                  <a:lnTo>
                    <a:pt x="111" y="11"/>
                  </a:lnTo>
                  <a:cubicBezTo>
                    <a:pt x="111" y="0"/>
                    <a:pt x="89" y="0"/>
                    <a:pt x="78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1" name="Google Shape;1091;p15"/>
            <p:cNvSpPr/>
            <p:nvPr/>
          </p:nvSpPr>
          <p:spPr>
            <a:xfrm>
              <a:off x="5761000" y="2269275"/>
              <a:ext cx="493900" cy="174825"/>
            </a:xfrm>
            <a:custGeom>
              <a:avLst/>
              <a:gdLst/>
              <a:ahLst/>
              <a:cxnLst/>
              <a:rect l="l" t="t" r="r" b="b"/>
              <a:pathLst>
                <a:path w="19756" h="6993" extrusionOk="0">
                  <a:moveTo>
                    <a:pt x="5938" y="1"/>
                  </a:moveTo>
                  <a:lnTo>
                    <a:pt x="9534" y="2720"/>
                  </a:lnTo>
                  <a:lnTo>
                    <a:pt x="1" y="1710"/>
                  </a:lnTo>
                  <a:lnTo>
                    <a:pt x="1" y="1710"/>
                  </a:lnTo>
                  <a:cubicBezTo>
                    <a:pt x="112" y="1832"/>
                    <a:pt x="234" y="1943"/>
                    <a:pt x="367" y="2043"/>
                  </a:cubicBezTo>
                  <a:lnTo>
                    <a:pt x="9711" y="3031"/>
                  </a:lnTo>
                  <a:cubicBezTo>
                    <a:pt x="8890" y="3808"/>
                    <a:pt x="8091" y="4607"/>
                    <a:pt x="7281" y="5395"/>
                  </a:cubicBezTo>
                  <a:cubicBezTo>
                    <a:pt x="7392" y="5428"/>
                    <a:pt x="7492" y="5472"/>
                    <a:pt x="7603" y="5494"/>
                  </a:cubicBezTo>
                  <a:cubicBezTo>
                    <a:pt x="8424" y="4695"/>
                    <a:pt x="9223" y="3896"/>
                    <a:pt x="10044" y="3108"/>
                  </a:cubicBezTo>
                  <a:lnTo>
                    <a:pt x="14461" y="6948"/>
                  </a:lnTo>
                  <a:lnTo>
                    <a:pt x="14961" y="6993"/>
                  </a:lnTo>
                  <a:lnTo>
                    <a:pt x="10655" y="3253"/>
                  </a:lnTo>
                  <a:lnTo>
                    <a:pt x="10655" y="3253"/>
                  </a:lnTo>
                  <a:lnTo>
                    <a:pt x="19711" y="5983"/>
                  </a:lnTo>
                  <a:cubicBezTo>
                    <a:pt x="19755" y="5894"/>
                    <a:pt x="19744" y="5783"/>
                    <a:pt x="19722" y="5694"/>
                  </a:cubicBezTo>
                  <a:lnTo>
                    <a:pt x="10366" y="2864"/>
                  </a:lnTo>
                  <a:lnTo>
                    <a:pt x="12320" y="1333"/>
                  </a:lnTo>
                  <a:cubicBezTo>
                    <a:pt x="12209" y="1288"/>
                    <a:pt x="12098" y="1266"/>
                    <a:pt x="11975" y="1222"/>
                  </a:cubicBezTo>
                  <a:lnTo>
                    <a:pt x="10044" y="2731"/>
                  </a:lnTo>
                  <a:lnTo>
                    <a:pt x="6504" y="56"/>
                  </a:lnTo>
                  <a:cubicBezTo>
                    <a:pt x="6316" y="34"/>
                    <a:pt x="6138" y="12"/>
                    <a:pt x="5938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2" name="Google Shape;1092;p15"/>
            <p:cNvSpPr/>
            <p:nvPr/>
          </p:nvSpPr>
          <p:spPr>
            <a:xfrm>
              <a:off x="5914713" y="2358888"/>
              <a:ext cx="61900" cy="26475"/>
            </a:xfrm>
            <a:custGeom>
              <a:avLst/>
              <a:gdLst/>
              <a:ahLst/>
              <a:cxnLst/>
              <a:rect l="l" t="t" r="r" b="b"/>
              <a:pathLst>
                <a:path w="2476" h="1059" extrusionOk="0">
                  <a:moveTo>
                    <a:pt x="758" y="1"/>
                  </a:moveTo>
                  <a:cubicBezTo>
                    <a:pt x="533" y="1"/>
                    <a:pt x="307" y="37"/>
                    <a:pt x="134" y="167"/>
                  </a:cubicBezTo>
                  <a:cubicBezTo>
                    <a:pt x="56" y="233"/>
                    <a:pt x="1" y="333"/>
                    <a:pt x="12" y="444"/>
                  </a:cubicBezTo>
                  <a:cubicBezTo>
                    <a:pt x="23" y="522"/>
                    <a:pt x="78" y="600"/>
                    <a:pt x="145" y="655"/>
                  </a:cubicBezTo>
                  <a:cubicBezTo>
                    <a:pt x="189" y="688"/>
                    <a:pt x="234" y="722"/>
                    <a:pt x="278" y="744"/>
                  </a:cubicBezTo>
                  <a:cubicBezTo>
                    <a:pt x="605" y="972"/>
                    <a:pt x="1109" y="1058"/>
                    <a:pt x="1522" y="1058"/>
                  </a:cubicBezTo>
                  <a:cubicBezTo>
                    <a:pt x="1571" y="1058"/>
                    <a:pt x="1619" y="1057"/>
                    <a:pt x="1665" y="1055"/>
                  </a:cubicBezTo>
                  <a:cubicBezTo>
                    <a:pt x="1865" y="1044"/>
                    <a:pt x="2142" y="999"/>
                    <a:pt x="2287" y="833"/>
                  </a:cubicBezTo>
                  <a:cubicBezTo>
                    <a:pt x="2475" y="622"/>
                    <a:pt x="2287" y="411"/>
                    <a:pt x="2087" y="322"/>
                  </a:cubicBezTo>
                  <a:cubicBezTo>
                    <a:pt x="1787" y="167"/>
                    <a:pt x="1454" y="67"/>
                    <a:pt x="1110" y="23"/>
                  </a:cubicBezTo>
                  <a:cubicBezTo>
                    <a:pt x="998" y="11"/>
                    <a:pt x="878" y="1"/>
                    <a:pt x="75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3" name="Google Shape;1093;p15"/>
            <p:cNvSpPr/>
            <p:nvPr/>
          </p:nvSpPr>
          <p:spPr>
            <a:xfrm>
              <a:off x="5863675" y="2351400"/>
              <a:ext cx="85475" cy="5575"/>
            </a:xfrm>
            <a:custGeom>
              <a:avLst/>
              <a:gdLst/>
              <a:ahLst/>
              <a:cxnLst/>
              <a:rect l="l" t="t" r="r" b="b"/>
              <a:pathLst>
                <a:path w="3419" h="223" fill="none" extrusionOk="0">
                  <a:moveTo>
                    <a:pt x="0" y="223"/>
                  </a:moveTo>
                  <a:cubicBezTo>
                    <a:pt x="1110" y="112"/>
                    <a:pt x="2164" y="134"/>
                    <a:pt x="3418" y="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4" name="Google Shape;1094;p15"/>
            <p:cNvSpPr/>
            <p:nvPr/>
          </p:nvSpPr>
          <p:spPr>
            <a:xfrm>
              <a:off x="5861725" y="2284825"/>
              <a:ext cx="79375" cy="37475"/>
            </a:xfrm>
            <a:custGeom>
              <a:avLst/>
              <a:gdLst/>
              <a:ahLst/>
              <a:cxnLst/>
              <a:rect l="l" t="t" r="r" b="b"/>
              <a:pathLst>
                <a:path w="3175" h="1499" fill="none" extrusionOk="0">
                  <a:moveTo>
                    <a:pt x="0" y="0"/>
                  </a:moveTo>
                  <a:cubicBezTo>
                    <a:pt x="1055" y="500"/>
                    <a:pt x="2120" y="999"/>
                    <a:pt x="3174" y="14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5" name="Google Shape;1095;p15"/>
            <p:cNvSpPr/>
            <p:nvPr/>
          </p:nvSpPr>
          <p:spPr>
            <a:xfrm>
              <a:off x="5933850" y="2308400"/>
              <a:ext cx="23625" cy="15025"/>
            </a:xfrm>
            <a:custGeom>
              <a:avLst/>
              <a:gdLst/>
              <a:ahLst/>
              <a:cxnLst/>
              <a:rect l="l" t="t" r="r" b="b"/>
              <a:pathLst>
                <a:path w="945" h="601" fill="none" extrusionOk="0">
                  <a:moveTo>
                    <a:pt x="1" y="1"/>
                  </a:moveTo>
                  <a:cubicBezTo>
                    <a:pt x="323" y="201"/>
                    <a:pt x="633" y="389"/>
                    <a:pt x="944" y="600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6" name="Google Shape;1096;p15"/>
            <p:cNvSpPr/>
            <p:nvPr/>
          </p:nvSpPr>
          <p:spPr>
            <a:xfrm>
              <a:off x="6040950" y="2332000"/>
              <a:ext cx="71600" cy="11675"/>
            </a:xfrm>
            <a:custGeom>
              <a:avLst/>
              <a:gdLst/>
              <a:ahLst/>
              <a:cxnLst/>
              <a:rect l="l" t="t" r="r" b="b"/>
              <a:pathLst>
                <a:path w="2864" h="467" fill="none" extrusionOk="0">
                  <a:moveTo>
                    <a:pt x="2864" y="0"/>
                  </a:moveTo>
                  <a:cubicBezTo>
                    <a:pt x="1898" y="155"/>
                    <a:pt x="955" y="311"/>
                    <a:pt x="1" y="466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7" name="Google Shape;1097;p15"/>
            <p:cNvSpPr/>
            <p:nvPr/>
          </p:nvSpPr>
          <p:spPr>
            <a:xfrm>
              <a:off x="6043450" y="2328650"/>
              <a:ext cx="15850" cy="7525"/>
            </a:xfrm>
            <a:custGeom>
              <a:avLst/>
              <a:gdLst/>
              <a:ahLst/>
              <a:cxnLst/>
              <a:rect l="l" t="t" r="r" b="b"/>
              <a:pathLst>
                <a:path w="634" h="301" fill="none" extrusionOk="0">
                  <a:moveTo>
                    <a:pt x="633" y="1"/>
                  </a:moveTo>
                  <a:cubicBezTo>
                    <a:pt x="622" y="12"/>
                    <a:pt x="611" y="12"/>
                    <a:pt x="600" y="23"/>
                  </a:cubicBezTo>
                  <a:cubicBezTo>
                    <a:pt x="400" y="123"/>
                    <a:pt x="211" y="223"/>
                    <a:pt x="1" y="30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8" name="Google Shape;1098;p15"/>
            <p:cNvSpPr/>
            <p:nvPr/>
          </p:nvSpPr>
          <p:spPr>
            <a:xfrm>
              <a:off x="6006000" y="2296750"/>
              <a:ext cx="3350" cy="32500"/>
            </a:xfrm>
            <a:custGeom>
              <a:avLst/>
              <a:gdLst/>
              <a:ahLst/>
              <a:cxnLst/>
              <a:rect l="l" t="t" r="r" b="b"/>
              <a:pathLst>
                <a:path w="134" h="1300" fill="none" extrusionOk="0">
                  <a:moveTo>
                    <a:pt x="0" y="1"/>
                  </a:moveTo>
                  <a:cubicBezTo>
                    <a:pt x="22" y="445"/>
                    <a:pt x="67" y="877"/>
                    <a:pt x="133" y="12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9" name="Google Shape;1099;p15"/>
            <p:cNvSpPr/>
            <p:nvPr/>
          </p:nvSpPr>
          <p:spPr>
            <a:xfrm>
              <a:off x="6016825" y="2309800"/>
              <a:ext cx="7225" cy="15825"/>
            </a:xfrm>
            <a:custGeom>
              <a:avLst/>
              <a:gdLst/>
              <a:ahLst/>
              <a:cxnLst/>
              <a:rect l="l" t="t" r="r" b="b"/>
              <a:pathLst>
                <a:path w="289" h="633" fill="none" extrusionOk="0">
                  <a:moveTo>
                    <a:pt x="289" y="0"/>
                  </a:moveTo>
                  <a:lnTo>
                    <a:pt x="0" y="633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0" name="Google Shape;1100;p15"/>
            <p:cNvSpPr/>
            <p:nvPr/>
          </p:nvSpPr>
          <p:spPr>
            <a:xfrm>
              <a:off x="6014325" y="2365850"/>
              <a:ext cx="29425" cy="59950"/>
            </a:xfrm>
            <a:custGeom>
              <a:avLst/>
              <a:gdLst/>
              <a:ahLst/>
              <a:cxnLst/>
              <a:rect l="l" t="t" r="r" b="b"/>
              <a:pathLst>
                <a:path w="1177" h="2398" fill="none" extrusionOk="0">
                  <a:moveTo>
                    <a:pt x="0" y="0"/>
                  </a:moveTo>
                  <a:cubicBezTo>
                    <a:pt x="389" y="799"/>
                    <a:pt x="788" y="1587"/>
                    <a:pt x="1177" y="2397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1" name="Google Shape;1101;p15"/>
            <p:cNvSpPr/>
            <p:nvPr/>
          </p:nvSpPr>
          <p:spPr>
            <a:xfrm>
              <a:off x="6000175" y="2372225"/>
              <a:ext cx="5000" cy="14725"/>
            </a:xfrm>
            <a:custGeom>
              <a:avLst/>
              <a:gdLst/>
              <a:ahLst/>
              <a:cxnLst/>
              <a:rect l="l" t="t" r="r" b="b"/>
              <a:pathLst>
                <a:path w="200" h="589" fill="none" extrusionOk="0">
                  <a:moveTo>
                    <a:pt x="200" y="0"/>
                  </a:moveTo>
                  <a:lnTo>
                    <a:pt x="0" y="588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2" name="Google Shape;1102;p15"/>
            <p:cNvSpPr/>
            <p:nvPr/>
          </p:nvSpPr>
          <p:spPr>
            <a:xfrm>
              <a:off x="6089500" y="2381650"/>
              <a:ext cx="73275" cy="43025"/>
            </a:xfrm>
            <a:custGeom>
              <a:avLst/>
              <a:gdLst/>
              <a:ahLst/>
              <a:cxnLst/>
              <a:rect l="l" t="t" r="r" b="b"/>
              <a:pathLst>
                <a:path w="2931" h="1721" fill="none" extrusionOk="0">
                  <a:moveTo>
                    <a:pt x="1" y="1"/>
                  </a:moveTo>
                  <a:cubicBezTo>
                    <a:pt x="977" y="567"/>
                    <a:pt x="1954" y="1133"/>
                    <a:pt x="2931" y="172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3" name="Google Shape;1103;p15"/>
            <p:cNvSpPr/>
            <p:nvPr/>
          </p:nvSpPr>
          <p:spPr>
            <a:xfrm>
              <a:off x="6154425" y="2407450"/>
              <a:ext cx="28875" cy="13075"/>
            </a:xfrm>
            <a:custGeom>
              <a:avLst/>
              <a:gdLst/>
              <a:ahLst/>
              <a:cxnLst/>
              <a:rect l="l" t="t" r="r" b="b"/>
              <a:pathLst>
                <a:path w="1155" h="523" fill="none" extrusionOk="0">
                  <a:moveTo>
                    <a:pt x="1" y="1"/>
                  </a:moveTo>
                  <a:cubicBezTo>
                    <a:pt x="378" y="189"/>
                    <a:pt x="766" y="356"/>
                    <a:pt x="1155" y="522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4" name="Google Shape;1104;p15"/>
            <p:cNvSpPr/>
            <p:nvPr/>
          </p:nvSpPr>
          <p:spPr>
            <a:xfrm>
              <a:off x="5805350" y="2294650"/>
              <a:ext cx="46400" cy="12275"/>
            </a:xfrm>
            <a:custGeom>
              <a:avLst/>
              <a:gdLst/>
              <a:ahLst/>
              <a:cxnLst/>
              <a:rect l="l" t="t" r="r" b="b"/>
              <a:pathLst>
                <a:path w="1856" h="491" extrusionOk="0">
                  <a:moveTo>
                    <a:pt x="510" y="0"/>
                  </a:moveTo>
                  <a:cubicBezTo>
                    <a:pt x="258" y="0"/>
                    <a:pt x="1" y="42"/>
                    <a:pt x="213" y="207"/>
                  </a:cubicBezTo>
                  <a:cubicBezTo>
                    <a:pt x="280" y="262"/>
                    <a:pt x="380" y="296"/>
                    <a:pt x="480" y="318"/>
                  </a:cubicBezTo>
                  <a:cubicBezTo>
                    <a:pt x="762" y="395"/>
                    <a:pt x="1103" y="490"/>
                    <a:pt x="1407" y="490"/>
                  </a:cubicBezTo>
                  <a:cubicBezTo>
                    <a:pt x="1450" y="490"/>
                    <a:pt x="1493" y="488"/>
                    <a:pt x="1534" y="484"/>
                  </a:cubicBezTo>
                  <a:cubicBezTo>
                    <a:pt x="1645" y="473"/>
                    <a:pt x="1856" y="440"/>
                    <a:pt x="1800" y="296"/>
                  </a:cubicBezTo>
                  <a:cubicBezTo>
                    <a:pt x="1767" y="207"/>
                    <a:pt x="1534" y="140"/>
                    <a:pt x="1445" y="129"/>
                  </a:cubicBezTo>
                  <a:cubicBezTo>
                    <a:pt x="1257" y="51"/>
                    <a:pt x="1057" y="40"/>
                    <a:pt x="857" y="29"/>
                  </a:cubicBezTo>
                  <a:cubicBezTo>
                    <a:pt x="819" y="16"/>
                    <a:pt x="666" y="0"/>
                    <a:pt x="51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5" name="Google Shape;1105;p15"/>
            <p:cNvSpPr/>
            <p:nvPr/>
          </p:nvSpPr>
          <p:spPr>
            <a:xfrm>
              <a:off x="5970200" y="2387275"/>
              <a:ext cx="18175" cy="19650"/>
            </a:xfrm>
            <a:custGeom>
              <a:avLst/>
              <a:gdLst/>
              <a:ahLst/>
              <a:cxnLst/>
              <a:rect l="l" t="t" r="r" b="b"/>
              <a:pathLst>
                <a:path w="727" h="786" extrusionOk="0">
                  <a:moveTo>
                    <a:pt x="563" y="0"/>
                  </a:moveTo>
                  <a:cubicBezTo>
                    <a:pt x="547" y="0"/>
                    <a:pt x="529" y="3"/>
                    <a:pt x="511" y="9"/>
                  </a:cubicBezTo>
                  <a:cubicBezTo>
                    <a:pt x="289" y="64"/>
                    <a:pt x="167" y="342"/>
                    <a:pt x="67" y="541"/>
                  </a:cubicBezTo>
                  <a:cubicBezTo>
                    <a:pt x="56" y="552"/>
                    <a:pt x="56" y="564"/>
                    <a:pt x="45" y="597"/>
                  </a:cubicBezTo>
                  <a:cubicBezTo>
                    <a:pt x="12" y="663"/>
                    <a:pt x="1" y="786"/>
                    <a:pt x="112" y="786"/>
                  </a:cubicBezTo>
                  <a:cubicBezTo>
                    <a:pt x="145" y="786"/>
                    <a:pt x="167" y="774"/>
                    <a:pt x="178" y="774"/>
                  </a:cubicBezTo>
                  <a:cubicBezTo>
                    <a:pt x="389" y="675"/>
                    <a:pt x="600" y="441"/>
                    <a:pt x="678" y="231"/>
                  </a:cubicBezTo>
                  <a:cubicBezTo>
                    <a:pt x="726" y="124"/>
                    <a:pt x="673" y="0"/>
                    <a:pt x="563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6" name="Google Shape;1106;p15"/>
            <p:cNvSpPr/>
            <p:nvPr/>
          </p:nvSpPr>
          <p:spPr>
            <a:xfrm>
              <a:off x="6096450" y="2345625"/>
              <a:ext cx="47175" cy="13650"/>
            </a:xfrm>
            <a:custGeom>
              <a:avLst/>
              <a:gdLst/>
              <a:ahLst/>
              <a:cxnLst/>
              <a:rect l="l" t="t" r="r" b="b"/>
              <a:pathLst>
                <a:path w="1887" h="546" extrusionOk="0">
                  <a:moveTo>
                    <a:pt x="399" y="0"/>
                  </a:moveTo>
                  <a:cubicBezTo>
                    <a:pt x="329" y="0"/>
                    <a:pt x="261" y="8"/>
                    <a:pt x="200" y="32"/>
                  </a:cubicBezTo>
                  <a:cubicBezTo>
                    <a:pt x="0" y="77"/>
                    <a:pt x="100" y="265"/>
                    <a:pt x="222" y="343"/>
                  </a:cubicBezTo>
                  <a:cubicBezTo>
                    <a:pt x="333" y="421"/>
                    <a:pt x="511" y="432"/>
                    <a:pt x="644" y="454"/>
                  </a:cubicBezTo>
                  <a:cubicBezTo>
                    <a:pt x="924" y="519"/>
                    <a:pt x="1204" y="545"/>
                    <a:pt x="1491" y="545"/>
                  </a:cubicBezTo>
                  <a:cubicBezTo>
                    <a:pt x="1545" y="545"/>
                    <a:pt x="1599" y="544"/>
                    <a:pt x="1654" y="543"/>
                  </a:cubicBezTo>
                  <a:cubicBezTo>
                    <a:pt x="1731" y="543"/>
                    <a:pt x="1842" y="509"/>
                    <a:pt x="1865" y="432"/>
                  </a:cubicBezTo>
                  <a:cubicBezTo>
                    <a:pt x="1887" y="332"/>
                    <a:pt x="1776" y="265"/>
                    <a:pt x="1698" y="232"/>
                  </a:cubicBezTo>
                  <a:cubicBezTo>
                    <a:pt x="1332" y="99"/>
                    <a:pt x="955" y="54"/>
                    <a:pt x="566" y="10"/>
                  </a:cubicBezTo>
                  <a:cubicBezTo>
                    <a:pt x="512" y="5"/>
                    <a:pt x="455" y="0"/>
                    <a:pt x="399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07" name="Google Shape;1107;p15"/>
          <p:cNvGrpSpPr/>
          <p:nvPr/>
        </p:nvGrpSpPr>
        <p:grpSpPr>
          <a:xfrm>
            <a:off x="7650503" y="-183819"/>
            <a:ext cx="1560527" cy="2051653"/>
            <a:chOff x="4434525" y="1766000"/>
            <a:chExt cx="627625" cy="825150"/>
          </a:xfrm>
        </p:grpSpPr>
        <p:sp>
          <p:nvSpPr>
            <p:cNvPr id="1108" name="Google Shape;1108;p15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9" name="Google Shape;1109;p15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0" name="Google Shape;1110;p15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1" name="Google Shape;1111;p15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2" name="Google Shape;1112;p15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3" name="Google Shape;1113;p15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4" name="Google Shape;1114;p15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5" name="Google Shape;1115;p15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6" name="Google Shape;1116;p15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7" name="Google Shape;1117;p15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8" name="Google Shape;1118;p15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 2">
  <p:cSld name="CUSTOM_11_1">
    <p:spTree>
      <p:nvGrpSpPr>
        <p:cNvPr id="1" name="Shape 11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0" name="Google Shape;1120;p16"/>
          <p:cNvSpPr txBox="1">
            <a:spLocks noGrp="1"/>
          </p:cNvSpPr>
          <p:nvPr>
            <p:ph type="title"/>
          </p:nvPr>
        </p:nvSpPr>
        <p:spPr>
          <a:xfrm>
            <a:off x="2198400" y="1613814"/>
            <a:ext cx="4747200" cy="1796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6200" b="1"/>
            </a:lvl1pPr>
            <a:lvl2pPr lvl="1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121" name="Google Shape;1121;p16"/>
          <p:cNvSpPr txBox="1">
            <a:spLocks noGrp="1"/>
          </p:cNvSpPr>
          <p:nvPr>
            <p:ph type="title" idx="2" hasCustomPrompt="1"/>
          </p:nvPr>
        </p:nvSpPr>
        <p:spPr>
          <a:xfrm>
            <a:off x="5753400" y="831650"/>
            <a:ext cx="1192200" cy="841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accent4"/>
                </a:solidFill>
                <a:latin typeface="Outfit ExtraBold"/>
                <a:ea typeface="Outfit ExtraBold"/>
                <a:cs typeface="Outfit ExtraBold"/>
                <a:sym typeface="Outfit ExtraBold"/>
              </a:defRPr>
            </a:lvl1pPr>
            <a:lvl2pPr lvl="1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1122" name="Google Shape;1122;p16"/>
          <p:cNvSpPr txBox="1">
            <a:spLocks noGrp="1"/>
          </p:cNvSpPr>
          <p:nvPr>
            <p:ph type="subTitle" idx="1"/>
          </p:nvPr>
        </p:nvSpPr>
        <p:spPr>
          <a:xfrm>
            <a:off x="2758200" y="3395725"/>
            <a:ext cx="4187400" cy="375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grpSp>
        <p:nvGrpSpPr>
          <p:cNvPr id="1123" name="Google Shape;1123;p16"/>
          <p:cNvGrpSpPr/>
          <p:nvPr/>
        </p:nvGrpSpPr>
        <p:grpSpPr>
          <a:xfrm>
            <a:off x="-644153" y="-480315"/>
            <a:ext cx="4352801" cy="6462960"/>
            <a:chOff x="-644153" y="-480315"/>
            <a:chExt cx="4352801" cy="6462960"/>
          </a:xfrm>
        </p:grpSpPr>
        <p:grpSp>
          <p:nvGrpSpPr>
            <p:cNvPr id="1124" name="Google Shape;1124;p16"/>
            <p:cNvGrpSpPr/>
            <p:nvPr/>
          </p:nvGrpSpPr>
          <p:grpSpPr>
            <a:xfrm rot="2873761">
              <a:off x="-252166" y="4111985"/>
              <a:ext cx="1331775" cy="1648170"/>
              <a:chOff x="3961475" y="3551375"/>
              <a:chExt cx="373750" cy="462525"/>
            </a:xfrm>
          </p:grpSpPr>
          <p:sp>
            <p:nvSpPr>
              <p:cNvPr id="1125" name="Google Shape;1125;p16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26" name="Google Shape;1126;p16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27" name="Google Shape;1127;p16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28" name="Google Shape;1128;p16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29" name="Google Shape;1129;p16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30" name="Google Shape;1130;p16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131" name="Google Shape;1131;p16"/>
            <p:cNvGrpSpPr/>
            <p:nvPr/>
          </p:nvGrpSpPr>
          <p:grpSpPr>
            <a:xfrm rot="-6763864">
              <a:off x="2609753" y="-378320"/>
              <a:ext cx="903206" cy="1025210"/>
              <a:chOff x="3932350" y="2919350"/>
              <a:chExt cx="324625" cy="368475"/>
            </a:xfrm>
          </p:grpSpPr>
          <p:sp>
            <p:nvSpPr>
              <p:cNvPr id="1132" name="Google Shape;1132;p16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33" name="Google Shape;1133;p16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34" name="Google Shape;1134;p16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35" name="Google Shape;1135;p16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136" name="Google Shape;1136;p16"/>
          <p:cNvGrpSpPr/>
          <p:nvPr/>
        </p:nvGrpSpPr>
        <p:grpSpPr>
          <a:xfrm>
            <a:off x="-78375" y="-125187"/>
            <a:ext cx="11008928" cy="5393871"/>
            <a:chOff x="-78375" y="-125187"/>
            <a:chExt cx="11008928" cy="5393871"/>
          </a:xfrm>
        </p:grpSpPr>
        <p:sp>
          <p:nvSpPr>
            <p:cNvPr id="1137" name="Google Shape;1137;p16"/>
            <p:cNvSpPr/>
            <p:nvPr/>
          </p:nvSpPr>
          <p:spPr>
            <a:xfrm>
              <a:off x="6422575" y="3955489"/>
              <a:ext cx="4507977" cy="1313194"/>
            </a:xfrm>
            <a:custGeom>
              <a:avLst/>
              <a:gdLst/>
              <a:ahLst/>
              <a:cxnLst/>
              <a:rect l="l" t="t" r="r" b="b"/>
              <a:pathLst>
                <a:path w="90128" h="26256" extrusionOk="0">
                  <a:moveTo>
                    <a:pt x="32655" y="0"/>
                  </a:moveTo>
                  <a:cubicBezTo>
                    <a:pt x="31564" y="0"/>
                    <a:pt x="30458" y="235"/>
                    <a:pt x="29399" y="526"/>
                  </a:cubicBezTo>
                  <a:cubicBezTo>
                    <a:pt x="25537" y="1592"/>
                    <a:pt x="21875" y="3379"/>
                    <a:pt x="18668" y="5776"/>
                  </a:cubicBezTo>
                  <a:cubicBezTo>
                    <a:pt x="18412" y="5987"/>
                    <a:pt x="18113" y="6220"/>
                    <a:pt x="18079" y="6553"/>
                  </a:cubicBezTo>
                  <a:cubicBezTo>
                    <a:pt x="18035" y="6919"/>
                    <a:pt x="18279" y="7241"/>
                    <a:pt x="18557" y="7463"/>
                  </a:cubicBezTo>
                  <a:cubicBezTo>
                    <a:pt x="19999" y="8639"/>
                    <a:pt x="22530" y="8550"/>
                    <a:pt x="23251" y="10293"/>
                  </a:cubicBezTo>
                  <a:cubicBezTo>
                    <a:pt x="23817" y="11658"/>
                    <a:pt x="22763" y="13134"/>
                    <a:pt x="21686" y="14144"/>
                  </a:cubicBezTo>
                  <a:cubicBezTo>
                    <a:pt x="15938" y="19515"/>
                    <a:pt x="7814" y="21446"/>
                    <a:pt x="1" y="22423"/>
                  </a:cubicBezTo>
                  <a:cubicBezTo>
                    <a:pt x="2331" y="23532"/>
                    <a:pt x="4695" y="23888"/>
                    <a:pt x="7281" y="24076"/>
                  </a:cubicBezTo>
                  <a:cubicBezTo>
                    <a:pt x="18435" y="24886"/>
                    <a:pt x="29632" y="25286"/>
                    <a:pt x="40808" y="25674"/>
                  </a:cubicBezTo>
                  <a:cubicBezTo>
                    <a:pt x="49126" y="25962"/>
                    <a:pt x="57458" y="26256"/>
                    <a:pt x="65784" y="26256"/>
                  </a:cubicBezTo>
                  <a:cubicBezTo>
                    <a:pt x="72566" y="26256"/>
                    <a:pt x="79345" y="26061"/>
                    <a:pt x="86110" y="25508"/>
                  </a:cubicBezTo>
                  <a:cubicBezTo>
                    <a:pt x="87741" y="25397"/>
                    <a:pt x="89295" y="25153"/>
                    <a:pt x="90127" y="23710"/>
                  </a:cubicBezTo>
                  <a:cubicBezTo>
                    <a:pt x="84967" y="21047"/>
                    <a:pt x="81582" y="15120"/>
                    <a:pt x="75900" y="13966"/>
                  </a:cubicBezTo>
                  <a:cubicBezTo>
                    <a:pt x="75133" y="13812"/>
                    <a:pt x="74356" y="13754"/>
                    <a:pt x="73576" y="13754"/>
                  </a:cubicBezTo>
                  <a:cubicBezTo>
                    <a:pt x="72390" y="13754"/>
                    <a:pt x="71196" y="13888"/>
                    <a:pt x="70018" y="14022"/>
                  </a:cubicBezTo>
                  <a:cubicBezTo>
                    <a:pt x="67410" y="14310"/>
                    <a:pt x="64813" y="14621"/>
                    <a:pt x="62205" y="14909"/>
                  </a:cubicBezTo>
                  <a:cubicBezTo>
                    <a:pt x="62033" y="14932"/>
                    <a:pt x="61855" y="14951"/>
                    <a:pt x="61679" y="14951"/>
                  </a:cubicBezTo>
                  <a:cubicBezTo>
                    <a:pt x="61503" y="14951"/>
                    <a:pt x="61328" y="14932"/>
                    <a:pt x="61162" y="14876"/>
                  </a:cubicBezTo>
                  <a:cubicBezTo>
                    <a:pt x="59919" y="14488"/>
                    <a:pt x="60030" y="12701"/>
                    <a:pt x="60329" y="11425"/>
                  </a:cubicBezTo>
                  <a:cubicBezTo>
                    <a:pt x="60773" y="9571"/>
                    <a:pt x="61062" y="7607"/>
                    <a:pt x="60540" y="5765"/>
                  </a:cubicBezTo>
                  <a:cubicBezTo>
                    <a:pt x="60008" y="3934"/>
                    <a:pt x="58476" y="2269"/>
                    <a:pt x="56567" y="2136"/>
                  </a:cubicBezTo>
                  <a:cubicBezTo>
                    <a:pt x="56471" y="2128"/>
                    <a:pt x="56376" y="2125"/>
                    <a:pt x="56281" y="2125"/>
                  </a:cubicBezTo>
                  <a:cubicBezTo>
                    <a:pt x="54502" y="2125"/>
                    <a:pt x="52935" y="3379"/>
                    <a:pt x="51617" y="4633"/>
                  </a:cubicBezTo>
                  <a:cubicBezTo>
                    <a:pt x="47833" y="8206"/>
                    <a:pt x="44515" y="12301"/>
                    <a:pt x="41796" y="16741"/>
                  </a:cubicBezTo>
                  <a:cubicBezTo>
                    <a:pt x="41496" y="13700"/>
                    <a:pt x="40908" y="10692"/>
                    <a:pt x="40076" y="7762"/>
                  </a:cubicBezTo>
                  <a:cubicBezTo>
                    <a:pt x="39166" y="4588"/>
                    <a:pt x="37523" y="1104"/>
                    <a:pt x="34338" y="216"/>
                  </a:cubicBezTo>
                  <a:cubicBezTo>
                    <a:pt x="33787" y="64"/>
                    <a:pt x="33223" y="0"/>
                    <a:pt x="32655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8" name="Google Shape;1138;p16"/>
            <p:cNvSpPr/>
            <p:nvPr/>
          </p:nvSpPr>
          <p:spPr>
            <a:xfrm>
              <a:off x="-78375" y="-125187"/>
              <a:ext cx="1886163" cy="1216250"/>
            </a:xfrm>
            <a:custGeom>
              <a:avLst/>
              <a:gdLst/>
              <a:ahLst/>
              <a:cxnLst/>
              <a:rect l="l" t="t" r="r" b="b"/>
              <a:pathLst>
                <a:path w="49376" h="31839" extrusionOk="0">
                  <a:moveTo>
                    <a:pt x="0" y="1"/>
                  </a:moveTo>
                  <a:lnTo>
                    <a:pt x="0" y="25504"/>
                  </a:lnTo>
                  <a:cubicBezTo>
                    <a:pt x="288" y="25460"/>
                    <a:pt x="568" y="25440"/>
                    <a:pt x="841" y="25440"/>
                  </a:cubicBezTo>
                  <a:cubicBezTo>
                    <a:pt x="4138" y="25440"/>
                    <a:pt x="6432" y="28400"/>
                    <a:pt x="9323" y="29599"/>
                  </a:cubicBezTo>
                  <a:cubicBezTo>
                    <a:pt x="9881" y="29819"/>
                    <a:pt x="10491" y="29967"/>
                    <a:pt x="11095" y="29967"/>
                  </a:cubicBezTo>
                  <a:cubicBezTo>
                    <a:pt x="11342" y="29967"/>
                    <a:pt x="11589" y="29942"/>
                    <a:pt x="11831" y="29887"/>
                  </a:cubicBezTo>
                  <a:cubicBezTo>
                    <a:pt x="14960" y="29155"/>
                    <a:pt x="16492" y="24605"/>
                    <a:pt x="16703" y="21830"/>
                  </a:cubicBezTo>
                  <a:lnTo>
                    <a:pt x="16703" y="21830"/>
                  </a:lnTo>
                  <a:cubicBezTo>
                    <a:pt x="16681" y="22230"/>
                    <a:pt x="17358" y="23118"/>
                    <a:pt x="17546" y="23473"/>
                  </a:cubicBezTo>
                  <a:cubicBezTo>
                    <a:pt x="17868" y="24061"/>
                    <a:pt x="18201" y="24638"/>
                    <a:pt x="18545" y="25193"/>
                  </a:cubicBezTo>
                  <a:cubicBezTo>
                    <a:pt x="20465" y="28245"/>
                    <a:pt x="23128" y="31463"/>
                    <a:pt x="27013" y="31818"/>
                  </a:cubicBezTo>
                  <a:cubicBezTo>
                    <a:pt x="27173" y="31831"/>
                    <a:pt x="27335" y="31838"/>
                    <a:pt x="27499" y="31838"/>
                  </a:cubicBezTo>
                  <a:cubicBezTo>
                    <a:pt x="29134" y="31838"/>
                    <a:pt x="30864" y="31154"/>
                    <a:pt x="30531" y="29177"/>
                  </a:cubicBezTo>
                  <a:cubicBezTo>
                    <a:pt x="30165" y="26902"/>
                    <a:pt x="29277" y="24749"/>
                    <a:pt x="28400" y="22629"/>
                  </a:cubicBezTo>
                  <a:cubicBezTo>
                    <a:pt x="27612" y="20720"/>
                    <a:pt x="26369" y="17114"/>
                    <a:pt x="29576" y="17003"/>
                  </a:cubicBezTo>
                  <a:cubicBezTo>
                    <a:pt x="29714" y="16997"/>
                    <a:pt x="29851" y="16995"/>
                    <a:pt x="29988" y="16995"/>
                  </a:cubicBezTo>
                  <a:cubicBezTo>
                    <a:pt x="32231" y="16995"/>
                    <a:pt x="34427" y="17653"/>
                    <a:pt x="36624" y="18135"/>
                  </a:cubicBezTo>
                  <a:cubicBezTo>
                    <a:pt x="37923" y="18419"/>
                    <a:pt x="39274" y="18645"/>
                    <a:pt x="40602" y="18645"/>
                  </a:cubicBezTo>
                  <a:cubicBezTo>
                    <a:pt x="41656" y="18645"/>
                    <a:pt x="42695" y="18503"/>
                    <a:pt x="43682" y="18135"/>
                  </a:cubicBezTo>
                  <a:cubicBezTo>
                    <a:pt x="46956" y="16914"/>
                    <a:pt x="48976" y="13396"/>
                    <a:pt x="49164" y="9911"/>
                  </a:cubicBezTo>
                  <a:cubicBezTo>
                    <a:pt x="49375" y="6426"/>
                    <a:pt x="48043" y="3008"/>
                    <a:pt x="46279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39" name="Google Shape;1139;p16"/>
          <p:cNvGrpSpPr/>
          <p:nvPr/>
        </p:nvGrpSpPr>
        <p:grpSpPr>
          <a:xfrm>
            <a:off x="0" y="599000"/>
            <a:ext cx="9373808" cy="2644435"/>
            <a:chOff x="0" y="599000"/>
            <a:chExt cx="9373808" cy="2644435"/>
          </a:xfrm>
        </p:grpSpPr>
        <p:grpSp>
          <p:nvGrpSpPr>
            <p:cNvPr id="1140" name="Google Shape;1140;p16"/>
            <p:cNvGrpSpPr/>
            <p:nvPr/>
          </p:nvGrpSpPr>
          <p:grpSpPr>
            <a:xfrm>
              <a:off x="8607228" y="2401597"/>
              <a:ext cx="766581" cy="841838"/>
              <a:chOff x="7946500" y="4129225"/>
              <a:chExt cx="1050974" cy="1154151"/>
            </a:xfrm>
          </p:grpSpPr>
          <p:sp>
            <p:nvSpPr>
              <p:cNvPr id="1141" name="Google Shape;1141;p16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42" name="Google Shape;1142;p16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43" name="Google Shape;1143;p16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44" name="Google Shape;1144;p16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45" name="Google Shape;1145;p16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46" name="Google Shape;1146;p16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47" name="Google Shape;1147;p16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148" name="Google Shape;1148;p16"/>
            <p:cNvGrpSpPr/>
            <p:nvPr/>
          </p:nvGrpSpPr>
          <p:grpSpPr>
            <a:xfrm>
              <a:off x="0" y="599000"/>
              <a:ext cx="1050974" cy="1154151"/>
              <a:chOff x="7946500" y="4129225"/>
              <a:chExt cx="1050974" cy="1154151"/>
            </a:xfrm>
          </p:grpSpPr>
          <p:sp>
            <p:nvSpPr>
              <p:cNvPr id="1149" name="Google Shape;1149;p16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50" name="Google Shape;1150;p16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51" name="Google Shape;1151;p16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52" name="Google Shape;1152;p16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53" name="Google Shape;1153;p16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54" name="Google Shape;1154;p16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155" name="Google Shape;1155;p16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156" name="Google Shape;1156;p16"/>
          <p:cNvGrpSpPr/>
          <p:nvPr/>
        </p:nvGrpSpPr>
        <p:grpSpPr>
          <a:xfrm flipH="1">
            <a:off x="7900103" y="3832448"/>
            <a:ext cx="1173722" cy="1543113"/>
            <a:chOff x="4434525" y="1766000"/>
            <a:chExt cx="627625" cy="825150"/>
          </a:xfrm>
        </p:grpSpPr>
        <p:sp>
          <p:nvSpPr>
            <p:cNvPr id="1157" name="Google Shape;1157;p16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8" name="Google Shape;1158;p16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9" name="Google Shape;1159;p16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0" name="Google Shape;1160;p16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1" name="Google Shape;1161;p16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2" name="Google Shape;1162;p16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3" name="Google Shape;1163;p16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4" name="Google Shape;1164;p16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5" name="Google Shape;1165;p16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6" name="Google Shape;1166;p16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7" name="Google Shape;1167;p16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168" name="Google Shape;1168;p16"/>
          <p:cNvGrpSpPr/>
          <p:nvPr/>
        </p:nvGrpSpPr>
        <p:grpSpPr>
          <a:xfrm>
            <a:off x="8010697" y="-151378"/>
            <a:ext cx="1331750" cy="953317"/>
            <a:chOff x="4661950" y="2869625"/>
            <a:chExt cx="517325" cy="360900"/>
          </a:xfrm>
        </p:grpSpPr>
        <p:sp>
          <p:nvSpPr>
            <p:cNvPr id="1169" name="Google Shape;1169;p16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0" name="Google Shape;1170;p16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1" name="Google Shape;1171;p16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2" name="Google Shape;1172;p16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3" name="Google Shape;1173;p16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4" name="Google Shape;1174;p16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5" name="Google Shape;1175;p16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6" name="Google Shape;1176;p16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7" name="Google Shape;1177;p16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8" name="Google Shape;1178;p16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9" name="Google Shape;1179;p16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0" name="Google Shape;1180;p16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1" name="Google Shape;1181;p16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2" name="Google Shape;1182;p16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3" name="Google Shape;1183;p16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4" name="Google Shape;1184;p16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5" name="Google Shape;1185;p16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6" name="Google Shape;1186;p16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7" name="Google Shape;1187;p16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8" name="Google Shape;1188;p16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9" name="Google Shape;1189;p16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0" name="Google Shape;1190;p16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1" name="Google Shape;1191;p16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2" name="Google Shape;1192;p16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3" name="Google Shape;1193;p16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4" name="Google Shape;1194;p16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5" name="Google Shape;1195;p16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6" name="Google Shape;1196;p16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7" name="Google Shape;1197;p16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8" name="Google Shape;1198;p16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9" name="Google Shape;1199;p16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0" name="Google Shape;1200;p16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1" name="Google Shape;1201;p16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2" name="Google Shape;1202;p16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3" name="Google Shape;1203;p16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4" name="Google Shape;1204;p16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5" name="Google Shape;1205;p16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6" name="Google Shape;1206;p16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7" name="Google Shape;1207;p16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8" name="Google Shape;1208;p16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9" name="Google Shape;1209;p16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0" name="Google Shape;1210;p16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1" name="Google Shape;1211;p16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2" name="Google Shape;1212;p16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3" name="Google Shape;1213;p16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4" name="Google Shape;1214;p16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1">
  <p:cSld name="CUSTOM_4">
    <p:spTree>
      <p:nvGrpSpPr>
        <p:cNvPr id="1" name="Shape 12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1" name="Google Shape;1251;p18"/>
          <p:cNvSpPr txBox="1">
            <a:spLocks noGrp="1"/>
          </p:cNvSpPr>
          <p:nvPr>
            <p:ph type="title"/>
          </p:nvPr>
        </p:nvSpPr>
        <p:spPr>
          <a:xfrm>
            <a:off x="720000" y="1821450"/>
            <a:ext cx="3233100" cy="572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252" name="Google Shape;1252;p18"/>
          <p:cNvSpPr txBox="1">
            <a:spLocks noGrp="1"/>
          </p:cNvSpPr>
          <p:nvPr>
            <p:ph type="subTitle" idx="1"/>
          </p:nvPr>
        </p:nvSpPr>
        <p:spPr>
          <a:xfrm>
            <a:off x="720000" y="2317950"/>
            <a:ext cx="2929500" cy="1097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253" name="Google Shape;1253;p18"/>
          <p:cNvSpPr/>
          <p:nvPr/>
        </p:nvSpPr>
        <p:spPr>
          <a:xfrm rot="10800000" flipH="1">
            <a:off x="-1674075" y="-148848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54" name="Google Shape;1254;p18"/>
          <p:cNvSpPr/>
          <p:nvPr/>
        </p:nvSpPr>
        <p:spPr>
          <a:xfrm rot="10800000">
            <a:off x="7257825" y="3927250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255" name="Google Shape;1255;p18"/>
          <p:cNvGrpSpPr/>
          <p:nvPr/>
        </p:nvGrpSpPr>
        <p:grpSpPr>
          <a:xfrm>
            <a:off x="-938053" y="2358312"/>
            <a:ext cx="10828816" cy="3292257"/>
            <a:chOff x="-938053" y="2358312"/>
            <a:chExt cx="10828816" cy="3292257"/>
          </a:xfrm>
        </p:grpSpPr>
        <p:grpSp>
          <p:nvGrpSpPr>
            <p:cNvPr id="1256" name="Google Shape;1256;p18"/>
            <p:cNvGrpSpPr/>
            <p:nvPr/>
          </p:nvGrpSpPr>
          <p:grpSpPr>
            <a:xfrm rot="2873761">
              <a:off x="-546066" y="3779910"/>
              <a:ext cx="1331775" cy="1648170"/>
              <a:chOff x="3961475" y="3551375"/>
              <a:chExt cx="373750" cy="462525"/>
            </a:xfrm>
          </p:grpSpPr>
          <p:sp>
            <p:nvSpPr>
              <p:cNvPr id="1257" name="Google Shape;1257;p18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58" name="Google Shape;1258;p18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59" name="Google Shape;1259;p18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60" name="Google Shape;1260;p18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61" name="Google Shape;1261;p18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62" name="Google Shape;1262;p18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263" name="Google Shape;1263;p18"/>
            <p:cNvGrpSpPr/>
            <p:nvPr/>
          </p:nvGrpSpPr>
          <p:grpSpPr>
            <a:xfrm rot="-2700000">
              <a:off x="8757354" y="2527507"/>
              <a:ext cx="903212" cy="1025217"/>
              <a:chOff x="3932350" y="2919350"/>
              <a:chExt cx="324625" cy="368475"/>
            </a:xfrm>
          </p:grpSpPr>
          <p:sp>
            <p:nvSpPr>
              <p:cNvPr id="1264" name="Google Shape;1264;p18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65" name="Google Shape;1265;p18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66" name="Google Shape;1266;p18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267" name="Google Shape;1267;p18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268" name="Google Shape;1268;p18"/>
          <p:cNvGrpSpPr/>
          <p:nvPr/>
        </p:nvGrpSpPr>
        <p:grpSpPr>
          <a:xfrm>
            <a:off x="2870560" y="-345903"/>
            <a:ext cx="1331750" cy="953317"/>
            <a:chOff x="4661950" y="2869625"/>
            <a:chExt cx="517325" cy="360900"/>
          </a:xfrm>
        </p:grpSpPr>
        <p:sp>
          <p:nvSpPr>
            <p:cNvPr id="1269" name="Google Shape;1269;p18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0" name="Google Shape;1270;p18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1" name="Google Shape;1271;p18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2" name="Google Shape;1272;p18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3" name="Google Shape;1273;p18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4" name="Google Shape;1274;p18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5" name="Google Shape;1275;p18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6" name="Google Shape;1276;p18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7" name="Google Shape;1277;p18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8" name="Google Shape;1278;p18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9" name="Google Shape;1279;p18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0" name="Google Shape;1280;p18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1" name="Google Shape;1281;p18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2" name="Google Shape;1282;p18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3" name="Google Shape;1283;p18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4" name="Google Shape;1284;p18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5" name="Google Shape;1285;p18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6" name="Google Shape;1286;p18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7" name="Google Shape;1287;p18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8" name="Google Shape;1288;p18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9" name="Google Shape;1289;p18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0" name="Google Shape;1290;p18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1" name="Google Shape;1291;p18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2" name="Google Shape;1292;p18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3" name="Google Shape;1293;p18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4" name="Google Shape;1294;p18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5" name="Google Shape;1295;p18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6" name="Google Shape;1296;p18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7" name="Google Shape;1297;p18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8" name="Google Shape;1298;p18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9" name="Google Shape;1299;p18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0" name="Google Shape;1300;p18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1" name="Google Shape;1301;p18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2" name="Google Shape;1302;p18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3" name="Google Shape;1303;p18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4" name="Google Shape;1304;p18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5" name="Google Shape;1305;p18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6" name="Google Shape;1306;p18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7" name="Google Shape;1307;p18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8" name="Google Shape;1308;p18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9" name="Google Shape;1309;p18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0" name="Google Shape;1310;p18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1" name="Google Shape;1311;p18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2" name="Google Shape;1312;p18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3" name="Google Shape;1313;p18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4" name="Google Shape;1314;p18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315" name="Google Shape;1315;p18"/>
          <p:cNvGrpSpPr/>
          <p:nvPr/>
        </p:nvGrpSpPr>
        <p:grpSpPr>
          <a:xfrm flipH="1">
            <a:off x="7587528" y="4141694"/>
            <a:ext cx="1560527" cy="2051653"/>
            <a:chOff x="4434525" y="1766000"/>
            <a:chExt cx="627625" cy="825150"/>
          </a:xfrm>
        </p:grpSpPr>
        <p:sp>
          <p:nvSpPr>
            <p:cNvPr id="1316" name="Google Shape;1316;p18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7" name="Google Shape;1317;p18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8" name="Google Shape;1318;p18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9" name="Google Shape;1319;p18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0" name="Google Shape;1320;p18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1" name="Google Shape;1321;p18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2" name="Google Shape;1322;p18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3" name="Google Shape;1323;p18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4" name="Google Shape;1324;p18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5" name="Google Shape;1325;p18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6" name="Google Shape;1326;p18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3">
  <p:cSld name="CUSTOM_10">
    <p:spTree>
      <p:nvGrpSpPr>
        <p:cNvPr id="1" name="Shape 14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5" name="Google Shape;1435;p20"/>
          <p:cNvSpPr txBox="1">
            <a:spLocks noGrp="1"/>
          </p:cNvSpPr>
          <p:nvPr>
            <p:ph type="title"/>
          </p:nvPr>
        </p:nvSpPr>
        <p:spPr>
          <a:xfrm>
            <a:off x="2156375" y="1421025"/>
            <a:ext cx="4831200" cy="9732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 sz="55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436" name="Google Shape;1436;p20"/>
          <p:cNvSpPr txBox="1">
            <a:spLocks noGrp="1"/>
          </p:cNvSpPr>
          <p:nvPr>
            <p:ph type="subTitle" idx="1"/>
          </p:nvPr>
        </p:nvSpPr>
        <p:spPr>
          <a:xfrm>
            <a:off x="2156450" y="2317950"/>
            <a:ext cx="4831200" cy="1181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37" name="Google Shape;1437;p20"/>
          <p:cNvSpPr/>
          <p:nvPr/>
        </p:nvSpPr>
        <p:spPr>
          <a:xfrm>
            <a:off x="-811632" y="4182661"/>
            <a:ext cx="4233763" cy="1080041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438" name="Google Shape;1438;p20"/>
          <p:cNvSpPr/>
          <p:nvPr/>
        </p:nvSpPr>
        <p:spPr>
          <a:xfrm>
            <a:off x="8034136" y="-160301"/>
            <a:ext cx="1346878" cy="1080063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439" name="Google Shape;1439;p20"/>
          <p:cNvGrpSpPr/>
          <p:nvPr/>
        </p:nvGrpSpPr>
        <p:grpSpPr>
          <a:xfrm>
            <a:off x="-337750" y="587825"/>
            <a:ext cx="9592216" cy="4103063"/>
            <a:chOff x="-337750" y="587825"/>
            <a:chExt cx="9592216" cy="4103063"/>
          </a:xfrm>
        </p:grpSpPr>
        <p:grpSp>
          <p:nvGrpSpPr>
            <p:cNvPr id="1440" name="Google Shape;1440;p20"/>
            <p:cNvGrpSpPr/>
            <p:nvPr/>
          </p:nvGrpSpPr>
          <p:grpSpPr>
            <a:xfrm>
              <a:off x="-337750" y="587825"/>
              <a:ext cx="1050974" cy="1154151"/>
              <a:chOff x="7946500" y="4129225"/>
              <a:chExt cx="1050974" cy="1154151"/>
            </a:xfrm>
          </p:grpSpPr>
          <p:sp>
            <p:nvSpPr>
              <p:cNvPr id="1441" name="Google Shape;1441;p20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42" name="Google Shape;1442;p20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43" name="Google Shape;1443;p20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44" name="Google Shape;1444;p20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45" name="Google Shape;1445;p20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46" name="Google Shape;1446;p20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47" name="Google Shape;1447;p20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448" name="Google Shape;1448;p20"/>
            <p:cNvGrpSpPr/>
            <p:nvPr/>
          </p:nvGrpSpPr>
          <p:grpSpPr>
            <a:xfrm>
              <a:off x="8261611" y="3600561"/>
              <a:ext cx="992855" cy="1090327"/>
              <a:chOff x="7946500" y="4129225"/>
              <a:chExt cx="1050974" cy="1154151"/>
            </a:xfrm>
          </p:grpSpPr>
          <p:sp>
            <p:nvSpPr>
              <p:cNvPr id="1449" name="Google Shape;1449;p20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50" name="Google Shape;1450;p20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51" name="Google Shape;1451;p20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52" name="Google Shape;1452;p20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53" name="Google Shape;1453;p20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54" name="Google Shape;1454;p20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55" name="Google Shape;1455;p20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456" name="Google Shape;1456;p20"/>
          <p:cNvGrpSpPr/>
          <p:nvPr/>
        </p:nvGrpSpPr>
        <p:grpSpPr>
          <a:xfrm>
            <a:off x="2494525" y="-1127954"/>
            <a:ext cx="3660247" cy="6597696"/>
            <a:chOff x="2494525" y="-1127954"/>
            <a:chExt cx="3660247" cy="6597696"/>
          </a:xfrm>
        </p:grpSpPr>
        <p:grpSp>
          <p:nvGrpSpPr>
            <p:cNvPr id="1457" name="Google Shape;1457;p20"/>
            <p:cNvGrpSpPr/>
            <p:nvPr/>
          </p:nvGrpSpPr>
          <p:grpSpPr>
            <a:xfrm rot="7926239" flipH="1">
              <a:off x="4431009" y="-905465"/>
              <a:ext cx="1331775" cy="1648170"/>
              <a:chOff x="3961475" y="3551375"/>
              <a:chExt cx="373750" cy="462525"/>
            </a:xfrm>
          </p:grpSpPr>
          <p:sp>
            <p:nvSpPr>
              <p:cNvPr id="1458" name="Google Shape;1458;p20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59" name="Google Shape;1459;p20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60" name="Google Shape;1460;p20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61" name="Google Shape;1461;p20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62" name="Google Shape;1462;p20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63" name="Google Shape;1463;p20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464" name="Google Shape;1464;p20"/>
            <p:cNvGrpSpPr/>
            <p:nvPr/>
          </p:nvGrpSpPr>
          <p:grpSpPr>
            <a:xfrm rot="-910864">
              <a:off x="2613001" y="4344165"/>
              <a:ext cx="903202" cy="1025206"/>
              <a:chOff x="3932350" y="2919350"/>
              <a:chExt cx="324625" cy="368475"/>
            </a:xfrm>
          </p:grpSpPr>
          <p:sp>
            <p:nvSpPr>
              <p:cNvPr id="1465" name="Google Shape;1465;p20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66" name="Google Shape;1466;p20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67" name="Google Shape;1467;p20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68" name="Google Shape;1468;p20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469" name="Google Shape;1469;p20"/>
          <p:cNvGrpSpPr/>
          <p:nvPr/>
        </p:nvGrpSpPr>
        <p:grpSpPr>
          <a:xfrm>
            <a:off x="1211131" y="-430592"/>
            <a:ext cx="6640312" cy="6483901"/>
            <a:chOff x="1211131" y="-430592"/>
            <a:chExt cx="6640312" cy="6483901"/>
          </a:xfrm>
        </p:grpSpPr>
        <p:grpSp>
          <p:nvGrpSpPr>
            <p:cNvPr id="1470" name="Google Shape;1470;p20"/>
            <p:cNvGrpSpPr/>
            <p:nvPr/>
          </p:nvGrpSpPr>
          <p:grpSpPr>
            <a:xfrm flipH="1">
              <a:off x="6290916" y="4001656"/>
              <a:ext cx="1560527" cy="2051653"/>
              <a:chOff x="4434525" y="1766000"/>
              <a:chExt cx="627625" cy="825150"/>
            </a:xfrm>
          </p:grpSpPr>
          <p:sp>
            <p:nvSpPr>
              <p:cNvPr id="1471" name="Google Shape;1471;p20"/>
              <p:cNvSpPr/>
              <p:nvPr/>
            </p:nvSpPr>
            <p:spPr>
              <a:xfrm>
                <a:off x="4712525" y="2110875"/>
                <a:ext cx="314375" cy="480275"/>
              </a:xfrm>
              <a:custGeom>
                <a:avLst/>
                <a:gdLst/>
                <a:ahLst/>
                <a:cxnLst/>
                <a:rect l="l" t="t" r="r" b="b"/>
                <a:pathLst>
                  <a:path w="12575" h="19211" extrusionOk="0">
                    <a:moveTo>
                      <a:pt x="3430" y="0"/>
                    </a:moveTo>
                    <a:cubicBezTo>
                      <a:pt x="3186" y="49"/>
                      <a:pt x="2937" y="80"/>
                      <a:pt x="2685" y="80"/>
                    </a:cubicBezTo>
                    <a:cubicBezTo>
                      <a:pt x="2593" y="80"/>
                      <a:pt x="2501" y="76"/>
                      <a:pt x="2409" y="67"/>
                    </a:cubicBezTo>
                    <a:cubicBezTo>
                      <a:pt x="2405" y="66"/>
                      <a:pt x="2401" y="65"/>
                      <a:pt x="2398" y="65"/>
                    </a:cubicBezTo>
                    <a:cubicBezTo>
                      <a:pt x="2361" y="65"/>
                      <a:pt x="2343" y="113"/>
                      <a:pt x="2353" y="133"/>
                    </a:cubicBezTo>
                    <a:cubicBezTo>
                      <a:pt x="2353" y="155"/>
                      <a:pt x="2365" y="167"/>
                      <a:pt x="2365" y="167"/>
                    </a:cubicBezTo>
                    <a:cubicBezTo>
                      <a:pt x="2453" y="744"/>
                      <a:pt x="2564" y="1332"/>
                      <a:pt x="2731" y="1898"/>
                    </a:cubicBezTo>
                    <a:cubicBezTo>
                      <a:pt x="2875" y="2464"/>
                      <a:pt x="3064" y="3019"/>
                      <a:pt x="3263" y="3574"/>
                    </a:cubicBezTo>
                    <a:cubicBezTo>
                      <a:pt x="3541" y="4339"/>
                      <a:pt x="3852" y="5094"/>
                      <a:pt x="4185" y="5838"/>
                    </a:cubicBezTo>
                    <a:cubicBezTo>
                      <a:pt x="3707" y="5294"/>
                      <a:pt x="3230" y="4761"/>
                      <a:pt x="2742" y="4239"/>
                    </a:cubicBezTo>
                    <a:cubicBezTo>
                      <a:pt x="2098" y="3562"/>
                      <a:pt x="1454" y="2886"/>
                      <a:pt x="744" y="2286"/>
                    </a:cubicBezTo>
                    <a:cubicBezTo>
                      <a:pt x="719" y="2278"/>
                      <a:pt x="706" y="2257"/>
                      <a:pt x="692" y="2257"/>
                    </a:cubicBezTo>
                    <a:cubicBezTo>
                      <a:pt x="688" y="2257"/>
                      <a:pt x="683" y="2259"/>
                      <a:pt x="678" y="2264"/>
                    </a:cubicBezTo>
                    <a:cubicBezTo>
                      <a:pt x="611" y="2275"/>
                      <a:pt x="567" y="2342"/>
                      <a:pt x="533" y="2375"/>
                    </a:cubicBezTo>
                    <a:cubicBezTo>
                      <a:pt x="478" y="2430"/>
                      <a:pt x="422" y="2486"/>
                      <a:pt x="367" y="2553"/>
                    </a:cubicBezTo>
                    <a:cubicBezTo>
                      <a:pt x="267" y="2675"/>
                      <a:pt x="167" y="2797"/>
                      <a:pt x="56" y="2908"/>
                    </a:cubicBezTo>
                    <a:lnTo>
                      <a:pt x="1" y="2963"/>
                    </a:lnTo>
                    <a:cubicBezTo>
                      <a:pt x="12" y="3052"/>
                      <a:pt x="34" y="3107"/>
                      <a:pt x="89" y="3174"/>
                    </a:cubicBezTo>
                    <a:cubicBezTo>
                      <a:pt x="322" y="3451"/>
                      <a:pt x="522" y="3773"/>
                      <a:pt x="744" y="4051"/>
                    </a:cubicBezTo>
                    <a:cubicBezTo>
                      <a:pt x="1688" y="5227"/>
                      <a:pt x="2586" y="6437"/>
                      <a:pt x="3408" y="7702"/>
                    </a:cubicBezTo>
                    <a:cubicBezTo>
                      <a:pt x="4240" y="8956"/>
                      <a:pt x="5017" y="10266"/>
                      <a:pt x="5749" y="11586"/>
                    </a:cubicBezTo>
                    <a:cubicBezTo>
                      <a:pt x="6426" y="12807"/>
                      <a:pt x="7081" y="14050"/>
                      <a:pt x="7725" y="15315"/>
                    </a:cubicBezTo>
                    <a:cubicBezTo>
                      <a:pt x="8272" y="16398"/>
                      <a:pt x="8901" y="19210"/>
                      <a:pt x="10464" y="19210"/>
                    </a:cubicBezTo>
                    <a:cubicBezTo>
                      <a:pt x="10519" y="19210"/>
                      <a:pt x="10575" y="19207"/>
                      <a:pt x="10632" y="19199"/>
                    </a:cubicBezTo>
                    <a:cubicBezTo>
                      <a:pt x="11187" y="19133"/>
                      <a:pt x="11776" y="18866"/>
                      <a:pt x="12197" y="18500"/>
                    </a:cubicBezTo>
                    <a:cubicBezTo>
                      <a:pt x="12397" y="18334"/>
                      <a:pt x="12552" y="18112"/>
                      <a:pt x="12552" y="17868"/>
                    </a:cubicBezTo>
                    <a:cubicBezTo>
                      <a:pt x="12575" y="17324"/>
                      <a:pt x="12242" y="16858"/>
                      <a:pt x="11975" y="16414"/>
                    </a:cubicBezTo>
                    <a:cubicBezTo>
                      <a:pt x="11665" y="15859"/>
                      <a:pt x="11343" y="15282"/>
                      <a:pt x="11032" y="14727"/>
                    </a:cubicBezTo>
                    <a:cubicBezTo>
                      <a:pt x="10144" y="13096"/>
                      <a:pt x="9334" y="11431"/>
                      <a:pt x="8624" y="9711"/>
                    </a:cubicBezTo>
                    <a:cubicBezTo>
                      <a:pt x="8280" y="8856"/>
                      <a:pt x="7958" y="8013"/>
                      <a:pt x="7680" y="7136"/>
                    </a:cubicBezTo>
                    <a:cubicBezTo>
                      <a:pt x="7403" y="6281"/>
                      <a:pt x="7148" y="5394"/>
                      <a:pt x="6959" y="4506"/>
                    </a:cubicBezTo>
                    <a:cubicBezTo>
                      <a:pt x="6837" y="3962"/>
                      <a:pt x="6726" y="3418"/>
                      <a:pt x="6648" y="2886"/>
                    </a:cubicBezTo>
                    <a:cubicBezTo>
                      <a:pt x="6615" y="2519"/>
                      <a:pt x="6571" y="2164"/>
                      <a:pt x="6471" y="1831"/>
                    </a:cubicBezTo>
                    <a:cubicBezTo>
                      <a:pt x="6460" y="1765"/>
                      <a:pt x="6371" y="1776"/>
                      <a:pt x="6315" y="1765"/>
                    </a:cubicBezTo>
                    <a:cubicBezTo>
                      <a:pt x="6267" y="1756"/>
                      <a:pt x="6218" y="1752"/>
                      <a:pt x="6168" y="1752"/>
                    </a:cubicBezTo>
                    <a:cubicBezTo>
                      <a:pt x="6035" y="1752"/>
                      <a:pt x="5898" y="1776"/>
                      <a:pt x="5760" y="1776"/>
                    </a:cubicBezTo>
                    <a:cubicBezTo>
                      <a:pt x="5738" y="1776"/>
                      <a:pt x="5694" y="1776"/>
                      <a:pt x="5683" y="1820"/>
                    </a:cubicBezTo>
                    <a:cubicBezTo>
                      <a:pt x="5649" y="1898"/>
                      <a:pt x="5683" y="1998"/>
                      <a:pt x="5683" y="2075"/>
                    </a:cubicBezTo>
                    <a:cubicBezTo>
                      <a:pt x="5727" y="2453"/>
                      <a:pt x="5705" y="2830"/>
                      <a:pt x="5727" y="3185"/>
                    </a:cubicBezTo>
                    <a:cubicBezTo>
                      <a:pt x="5738" y="3562"/>
                      <a:pt x="5783" y="3940"/>
                      <a:pt x="5816" y="4295"/>
                    </a:cubicBezTo>
                    <a:cubicBezTo>
                      <a:pt x="5960" y="5349"/>
                      <a:pt x="6171" y="6381"/>
                      <a:pt x="6426" y="7402"/>
                    </a:cubicBezTo>
                    <a:cubicBezTo>
                      <a:pt x="6171" y="6836"/>
                      <a:pt x="5905" y="6270"/>
                      <a:pt x="5649" y="5682"/>
                    </a:cubicBezTo>
                    <a:cubicBezTo>
                      <a:pt x="5261" y="4783"/>
                      <a:pt x="4873" y="3884"/>
                      <a:pt x="4540" y="2952"/>
                    </a:cubicBezTo>
                    <a:cubicBezTo>
                      <a:pt x="4362" y="2486"/>
                      <a:pt x="4207" y="2009"/>
                      <a:pt x="4040" y="1543"/>
                    </a:cubicBezTo>
                    <a:cubicBezTo>
                      <a:pt x="3896" y="1077"/>
                      <a:pt x="3763" y="599"/>
                      <a:pt x="3563" y="155"/>
                    </a:cubicBezTo>
                    <a:cubicBezTo>
                      <a:pt x="3541" y="111"/>
                      <a:pt x="3519" y="67"/>
                      <a:pt x="3485" y="22"/>
                    </a:cubicBezTo>
                    <a:cubicBezTo>
                      <a:pt x="3485" y="11"/>
                      <a:pt x="3474" y="0"/>
                      <a:pt x="3463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2" name="Google Shape;1472;p20"/>
              <p:cNvSpPr/>
              <p:nvPr/>
            </p:nvSpPr>
            <p:spPr>
              <a:xfrm>
                <a:off x="4434525" y="1766000"/>
                <a:ext cx="627625" cy="498675"/>
              </a:xfrm>
              <a:custGeom>
                <a:avLst/>
                <a:gdLst/>
                <a:ahLst/>
                <a:cxnLst/>
                <a:rect l="l" t="t" r="r" b="b"/>
                <a:pathLst>
                  <a:path w="25105" h="19947" extrusionOk="0">
                    <a:moveTo>
                      <a:pt x="13817" y="0"/>
                    </a:moveTo>
                    <a:cubicBezTo>
                      <a:pt x="12952" y="11"/>
                      <a:pt x="12164" y="422"/>
                      <a:pt x="11542" y="988"/>
                    </a:cubicBezTo>
                    <a:cubicBezTo>
                      <a:pt x="11098" y="1388"/>
                      <a:pt x="10710" y="1954"/>
                      <a:pt x="10455" y="2586"/>
                    </a:cubicBezTo>
                    <a:cubicBezTo>
                      <a:pt x="10421" y="2553"/>
                      <a:pt x="10388" y="2508"/>
                      <a:pt x="10333" y="2486"/>
                    </a:cubicBezTo>
                    <a:cubicBezTo>
                      <a:pt x="10044" y="2275"/>
                      <a:pt x="9722" y="2098"/>
                      <a:pt x="9378" y="1987"/>
                    </a:cubicBezTo>
                    <a:cubicBezTo>
                      <a:pt x="9051" y="1874"/>
                      <a:pt x="8703" y="1816"/>
                      <a:pt x="8355" y="1816"/>
                    </a:cubicBezTo>
                    <a:cubicBezTo>
                      <a:pt x="7480" y="1816"/>
                      <a:pt x="6610" y="2180"/>
                      <a:pt x="6093" y="2919"/>
                    </a:cubicBezTo>
                    <a:cubicBezTo>
                      <a:pt x="5727" y="3419"/>
                      <a:pt x="5538" y="4073"/>
                      <a:pt x="5627" y="4695"/>
                    </a:cubicBezTo>
                    <a:cubicBezTo>
                      <a:pt x="5649" y="4750"/>
                      <a:pt x="5660" y="4784"/>
                      <a:pt x="5660" y="4828"/>
                    </a:cubicBezTo>
                    <a:cubicBezTo>
                      <a:pt x="5660" y="4828"/>
                      <a:pt x="5455" y="4817"/>
                      <a:pt x="5198" y="4817"/>
                    </a:cubicBezTo>
                    <a:cubicBezTo>
                      <a:pt x="4942" y="4817"/>
                      <a:pt x="4634" y="4828"/>
                      <a:pt x="4429" y="4872"/>
                    </a:cubicBezTo>
                    <a:cubicBezTo>
                      <a:pt x="4051" y="4939"/>
                      <a:pt x="3707" y="5128"/>
                      <a:pt x="3408" y="5327"/>
                    </a:cubicBezTo>
                    <a:cubicBezTo>
                      <a:pt x="2842" y="5749"/>
                      <a:pt x="2431" y="6404"/>
                      <a:pt x="2320" y="7092"/>
                    </a:cubicBezTo>
                    <a:cubicBezTo>
                      <a:pt x="2242" y="7480"/>
                      <a:pt x="2264" y="7880"/>
                      <a:pt x="2342" y="8290"/>
                    </a:cubicBezTo>
                    <a:cubicBezTo>
                      <a:pt x="2375" y="8400"/>
                      <a:pt x="2676" y="9346"/>
                      <a:pt x="2823" y="9346"/>
                    </a:cubicBezTo>
                    <a:cubicBezTo>
                      <a:pt x="2824" y="9346"/>
                      <a:pt x="2826" y="9346"/>
                      <a:pt x="2827" y="9345"/>
                    </a:cubicBezTo>
                    <a:lnTo>
                      <a:pt x="2827" y="9345"/>
                    </a:lnTo>
                    <a:cubicBezTo>
                      <a:pt x="2761" y="9357"/>
                      <a:pt x="2685" y="9379"/>
                      <a:pt x="2620" y="9400"/>
                    </a:cubicBezTo>
                    <a:cubicBezTo>
                      <a:pt x="1099" y="9922"/>
                      <a:pt x="0" y="11908"/>
                      <a:pt x="1144" y="13296"/>
                    </a:cubicBezTo>
                    <a:cubicBezTo>
                      <a:pt x="1599" y="13839"/>
                      <a:pt x="2220" y="14283"/>
                      <a:pt x="2897" y="14561"/>
                    </a:cubicBezTo>
                    <a:cubicBezTo>
                      <a:pt x="2875" y="14616"/>
                      <a:pt x="2842" y="14672"/>
                      <a:pt x="2830" y="14727"/>
                    </a:cubicBezTo>
                    <a:cubicBezTo>
                      <a:pt x="2198" y="16503"/>
                      <a:pt x="3552" y="18256"/>
                      <a:pt x="5117" y="18956"/>
                    </a:cubicBezTo>
                    <a:cubicBezTo>
                      <a:pt x="5491" y="19116"/>
                      <a:pt x="5873" y="19205"/>
                      <a:pt x="6261" y="19205"/>
                    </a:cubicBezTo>
                    <a:cubicBezTo>
                      <a:pt x="6357" y="19205"/>
                      <a:pt x="6452" y="19200"/>
                      <a:pt x="6548" y="19189"/>
                    </a:cubicBezTo>
                    <a:cubicBezTo>
                      <a:pt x="6615" y="19255"/>
                      <a:pt x="6704" y="19322"/>
                      <a:pt x="6781" y="19399"/>
                    </a:cubicBezTo>
                    <a:cubicBezTo>
                      <a:pt x="7283" y="19776"/>
                      <a:pt x="7977" y="19946"/>
                      <a:pt x="8646" y="19946"/>
                    </a:cubicBezTo>
                    <a:cubicBezTo>
                      <a:pt x="8983" y="19946"/>
                      <a:pt x="9314" y="19903"/>
                      <a:pt x="9611" y="19821"/>
                    </a:cubicBezTo>
                    <a:cubicBezTo>
                      <a:pt x="10643" y="19544"/>
                      <a:pt x="11576" y="18789"/>
                      <a:pt x="11853" y="17735"/>
                    </a:cubicBezTo>
                    <a:cubicBezTo>
                      <a:pt x="11886" y="17591"/>
                      <a:pt x="12086" y="16570"/>
                      <a:pt x="11931" y="16492"/>
                    </a:cubicBezTo>
                    <a:lnTo>
                      <a:pt x="11931" y="16492"/>
                    </a:lnTo>
                    <a:cubicBezTo>
                      <a:pt x="11975" y="16514"/>
                      <a:pt x="12008" y="16536"/>
                      <a:pt x="12075" y="16547"/>
                    </a:cubicBezTo>
                    <a:cubicBezTo>
                      <a:pt x="12540" y="16718"/>
                      <a:pt x="13046" y="16822"/>
                      <a:pt x="13551" y="16822"/>
                    </a:cubicBezTo>
                    <a:cubicBezTo>
                      <a:pt x="13866" y="16822"/>
                      <a:pt x="14180" y="16781"/>
                      <a:pt x="14483" y="16692"/>
                    </a:cubicBezTo>
                    <a:cubicBezTo>
                      <a:pt x="15182" y="16481"/>
                      <a:pt x="15715" y="15981"/>
                      <a:pt x="16015" y="15382"/>
                    </a:cubicBezTo>
                    <a:cubicBezTo>
                      <a:pt x="16492" y="16203"/>
                      <a:pt x="17180" y="16847"/>
                      <a:pt x="18068" y="17235"/>
                    </a:cubicBezTo>
                    <a:cubicBezTo>
                      <a:pt x="18528" y="17432"/>
                      <a:pt x="19025" y="17546"/>
                      <a:pt x="19519" y="17546"/>
                    </a:cubicBezTo>
                    <a:cubicBezTo>
                      <a:pt x="19921" y="17546"/>
                      <a:pt x="20321" y="17471"/>
                      <a:pt x="20698" y="17302"/>
                    </a:cubicBezTo>
                    <a:cubicBezTo>
                      <a:pt x="21286" y="17036"/>
                      <a:pt x="21764" y="16570"/>
                      <a:pt x="21986" y="15970"/>
                    </a:cubicBezTo>
                    <a:cubicBezTo>
                      <a:pt x="22245" y="16051"/>
                      <a:pt x="22515" y="16101"/>
                      <a:pt x="22781" y="16101"/>
                    </a:cubicBezTo>
                    <a:cubicBezTo>
                      <a:pt x="23062" y="16101"/>
                      <a:pt x="23338" y="16046"/>
                      <a:pt x="23595" y="15915"/>
                    </a:cubicBezTo>
                    <a:cubicBezTo>
                      <a:pt x="24161" y="15637"/>
                      <a:pt x="24427" y="15071"/>
                      <a:pt x="24538" y="14483"/>
                    </a:cubicBezTo>
                    <a:cubicBezTo>
                      <a:pt x="24649" y="13906"/>
                      <a:pt x="24571" y="13329"/>
                      <a:pt x="24205" y="12863"/>
                    </a:cubicBezTo>
                    <a:cubicBezTo>
                      <a:pt x="24105" y="12741"/>
                      <a:pt x="23994" y="12608"/>
                      <a:pt x="23872" y="12508"/>
                    </a:cubicBezTo>
                    <a:cubicBezTo>
                      <a:pt x="24250" y="12319"/>
                      <a:pt x="24538" y="11986"/>
                      <a:pt x="24716" y="11598"/>
                    </a:cubicBezTo>
                    <a:cubicBezTo>
                      <a:pt x="25037" y="10921"/>
                      <a:pt x="25104" y="10066"/>
                      <a:pt x="24960" y="9323"/>
                    </a:cubicBezTo>
                    <a:cubicBezTo>
                      <a:pt x="24816" y="8635"/>
                      <a:pt x="24383" y="8069"/>
                      <a:pt x="23817" y="7669"/>
                    </a:cubicBezTo>
                    <a:cubicBezTo>
                      <a:pt x="23295" y="7314"/>
                      <a:pt x="22585" y="6981"/>
                      <a:pt x="21863" y="6881"/>
                    </a:cubicBezTo>
                    <a:cubicBezTo>
                      <a:pt x="22385" y="5749"/>
                      <a:pt x="21997" y="4295"/>
                      <a:pt x="21098" y="3341"/>
                    </a:cubicBezTo>
                    <a:cubicBezTo>
                      <a:pt x="20476" y="2697"/>
                      <a:pt x="19599" y="2220"/>
                      <a:pt x="18701" y="2164"/>
                    </a:cubicBezTo>
                    <a:cubicBezTo>
                      <a:pt x="18651" y="2162"/>
                      <a:pt x="18601" y="2161"/>
                      <a:pt x="18551" y="2161"/>
                    </a:cubicBezTo>
                    <a:cubicBezTo>
                      <a:pt x="18140" y="2161"/>
                      <a:pt x="17714" y="2243"/>
                      <a:pt x="17358" y="2431"/>
                    </a:cubicBezTo>
                    <a:cubicBezTo>
                      <a:pt x="17358" y="2431"/>
                      <a:pt x="17213" y="1931"/>
                      <a:pt x="16869" y="1487"/>
                    </a:cubicBezTo>
                    <a:cubicBezTo>
                      <a:pt x="16636" y="1177"/>
                      <a:pt x="16326" y="899"/>
                      <a:pt x="16026" y="700"/>
                    </a:cubicBezTo>
                    <a:cubicBezTo>
                      <a:pt x="15393" y="278"/>
                      <a:pt x="14583" y="0"/>
                      <a:pt x="13817" y="0"/>
                    </a:cubicBezTo>
                    <a:close/>
                  </a:path>
                </a:pathLst>
              </a:custGeom>
              <a:solidFill>
                <a:schemeClr val="accent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3" name="Google Shape;1473;p20"/>
              <p:cNvSpPr/>
              <p:nvPr/>
            </p:nvSpPr>
            <p:spPr>
              <a:xfrm>
                <a:off x="4802150" y="2277325"/>
                <a:ext cx="143725" cy="255000"/>
              </a:xfrm>
              <a:custGeom>
                <a:avLst/>
                <a:gdLst/>
                <a:ahLst/>
                <a:cxnLst/>
                <a:rect l="l" t="t" r="r" b="b"/>
                <a:pathLst>
                  <a:path w="5749" h="10200" fill="none" extrusionOk="0">
                    <a:moveTo>
                      <a:pt x="5749" y="10200"/>
                    </a:moveTo>
                    <a:cubicBezTo>
                      <a:pt x="4506" y="7037"/>
                      <a:pt x="2109" y="2764"/>
                      <a:pt x="0" y="1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4" name="Google Shape;1474;p20"/>
              <p:cNvSpPr/>
              <p:nvPr/>
            </p:nvSpPr>
            <p:spPr>
              <a:xfrm>
                <a:off x="4882875" y="2253475"/>
                <a:ext cx="39700" cy="108775"/>
              </a:xfrm>
              <a:custGeom>
                <a:avLst/>
                <a:gdLst/>
                <a:ahLst/>
                <a:cxnLst/>
                <a:rect l="l" t="t" r="r" b="b"/>
                <a:pathLst>
                  <a:path w="1588" h="4351" fill="none" extrusionOk="0">
                    <a:moveTo>
                      <a:pt x="1588" y="4351"/>
                    </a:moveTo>
                    <a:cubicBezTo>
                      <a:pt x="889" y="2964"/>
                      <a:pt x="367" y="1499"/>
                      <a:pt x="1" y="0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5" name="Google Shape;1475;p20"/>
              <p:cNvSpPr/>
              <p:nvPr/>
            </p:nvSpPr>
            <p:spPr>
              <a:xfrm>
                <a:off x="4553825" y="1859775"/>
                <a:ext cx="379850" cy="217000"/>
              </a:xfrm>
              <a:custGeom>
                <a:avLst/>
                <a:gdLst/>
                <a:ahLst/>
                <a:cxnLst/>
                <a:rect l="l" t="t" r="r" b="b"/>
                <a:pathLst>
                  <a:path w="15194" h="8680" fill="none" extrusionOk="0">
                    <a:moveTo>
                      <a:pt x="15049" y="4983"/>
                    </a:moveTo>
                    <a:cubicBezTo>
                      <a:pt x="15194" y="4107"/>
                      <a:pt x="14805" y="3174"/>
                      <a:pt x="14095" y="2653"/>
                    </a:cubicBezTo>
                    <a:cubicBezTo>
                      <a:pt x="13385" y="2120"/>
                      <a:pt x="12375" y="2031"/>
                      <a:pt x="11587" y="2431"/>
                    </a:cubicBezTo>
                    <a:cubicBezTo>
                      <a:pt x="11354" y="1454"/>
                      <a:pt x="10655" y="555"/>
                      <a:pt x="9689" y="278"/>
                    </a:cubicBezTo>
                    <a:cubicBezTo>
                      <a:pt x="8713" y="0"/>
                      <a:pt x="7547" y="478"/>
                      <a:pt x="7225" y="1443"/>
                    </a:cubicBezTo>
                    <a:cubicBezTo>
                      <a:pt x="6770" y="578"/>
                      <a:pt x="5450" y="333"/>
                      <a:pt x="4728" y="977"/>
                    </a:cubicBezTo>
                    <a:cubicBezTo>
                      <a:pt x="3996" y="1632"/>
                      <a:pt x="4085" y="2964"/>
                      <a:pt x="4884" y="3518"/>
                    </a:cubicBezTo>
                    <a:cubicBezTo>
                      <a:pt x="4440" y="3341"/>
                      <a:pt x="3974" y="3208"/>
                      <a:pt x="3496" y="3263"/>
                    </a:cubicBezTo>
                    <a:cubicBezTo>
                      <a:pt x="3019" y="3319"/>
                      <a:pt x="2553" y="3563"/>
                      <a:pt x="2342" y="3996"/>
                    </a:cubicBezTo>
                    <a:cubicBezTo>
                      <a:pt x="2143" y="4429"/>
                      <a:pt x="2287" y="5017"/>
                      <a:pt x="2709" y="5228"/>
                    </a:cubicBezTo>
                    <a:cubicBezTo>
                      <a:pt x="1798" y="4884"/>
                      <a:pt x="666" y="5405"/>
                      <a:pt x="334" y="6315"/>
                    </a:cubicBezTo>
                    <a:cubicBezTo>
                      <a:pt x="1" y="7214"/>
                      <a:pt x="511" y="8346"/>
                      <a:pt x="1410" y="8679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6" name="Google Shape;1476;p20"/>
              <p:cNvSpPr/>
              <p:nvPr/>
            </p:nvSpPr>
            <p:spPr>
              <a:xfrm>
                <a:off x="4832100" y="2048725"/>
                <a:ext cx="160400" cy="82975"/>
              </a:xfrm>
              <a:custGeom>
                <a:avLst/>
                <a:gdLst/>
                <a:ahLst/>
                <a:cxnLst/>
                <a:rect l="l" t="t" r="r" b="b"/>
                <a:pathLst>
                  <a:path w="6416" h="3319" fill="none" extrusionOk="0">
                    <a:moveTo>
                      <a:pt x="6282" y="3318"/>
                    </a:moveTo>
                    <a:cubicBezTo>
                      <a:pt x="6415" y="2897"/>
                      <a:pt x="6271" y="2397"/>
                      <a:pt x="5916" y="2120"/>
                    </a:cubicBezTo>
                    <a:cubicBezTo>
                      <a:pt x="5572" y="1842"/>
                      <a:pt x="5062" y="1809"/>
                      <a:pt x="4684" y="2009"/>
                    </a:cubicBezTo>
                    <a:cubicBezTo>
                      <a:pt x="4740" y="1210"/>
                      <a:pt x="4218" y="400"/>
                      <a:pt x="3463" y="144"/>
                    </a:cubicBezTo>
                    <a:cubicBezTo>
                      <a:pt x="3086" y="0"/>
                      <a:pt x="2642" y="0"/>
                      <a:pt x="2287" y="200"/>
                    </a:cubicBezTo>
                    <a:cubicBezTo>
                      <a:pt x="1921" y="389"/>
                      <a:pt x="1677" y="777"/>
                      <a:pt x="1699" y="1176"/>
                    </a:cubicBezTo>
                    <a:cubicBezTo>
                      <a:pt x="1521" y="788"/>
                      <a:pt x="1000" y="599"/>
                      <a:pt x="589" y="766"/>
                    </a:cubicBezTo>
                    <a:cubicBezTo>
                      <a:pt x="190" y="943"/>
                      <a:pt x="1" y="1476"/>
                      <a:pt x="178" y="1865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7" name="Google Shape;1477;p20"/>
              <p:cNvSpPr/>
              <p:nvPr/>
            </p:nvSpPr>
            <p:spPr>
              <a:xfrm>
                <a:off x="4587125" y="2105600"/>
                <a:ext cx="115450" cy="114050"/>
              </a:xfrm>
              <a:custGeom>
                <a:avLst/>
                <a:gdLst/>
                <a:ahLst/>
                <a:cxnLst/>
                <a:rect l="l" t="t" r="r" b="b"/>
                <a:pathLst>
                  <a:path w="4618" h="4562" fill="none" extrusionOk="0">
                    <a:moveTo>
                      <a:pt x="4617" y="1066"/>
                    </a:moveTo>
                    <a:cubicBezTo>
                      <a:pt x="4473" y="766"/>
                      <a:pt x="4140" y="555"/>
                      <a:pt x="3796" y="544"/>
                    </a:cubicBezTo>
                    <a:cubicBezTo>
                      <a:pt x="3463" y="533"/>
                      <a:pt x="3119" y="710"/>
                      <a:pt x="2941" y="999"/>
                    </a:cubicBezTo>
                    <a:cubicBezTo>
                      <a:pt x="2886" y="555"/>
                      <a:pt x="2298" y="144"/>
                      <a:pt x="1887" y="89"/>
                    </a:cubicBezTo>
                    <a:cubicBezTo>
                      <a:pt x="1254" y="0"/>
                      <a:pt x="544" y="333"/>
                      <a:pt x="278" y="944"/>
                    </a:cubicBezTo>
                    <a:cubicBezTo>
                      <a:pt x="0" y="1620"/>
                      <a:pt x="400" y="2397"/>
                      <a:pt x="1010" y="2752"/>
                    </a:cubicBezTo>
                    <a:cubicBezTo>
                      <a:pt x="611" y="2697"/>
                      <a:pt x="267" y="3108"/>
                      <a:pt x="267" y="3529"/>
                    </a:cubicBezTo>
                    <a:cubicBezTo>
                      <a:pt x="267" y="3940"/>
                      <a:pt x="511" y="4284"/>
                      <a:pt x="822" y="4561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8" name="Google Shape;1478;p20"/>
              <p:cNvSpPr/>
              <p:nvPr/>
            </p:nvSpPr>
            <p:spPr>
              <a:xfrm>
                <a:off x="4925325" y="2407350"/>
                <a:ext cx="66900" cy="119750"/>
              </a:xfrm>
              <a:custGeom>
                <a:avLst/>
                <a:gdLst/>
                <a:ahLst/>
                <a:cxnLst/>
                <a:rect l="l" t="t" r="r" b="b"/>
                <a:pathLst>
                  <a:path w="2676" h="4790" extrusionOk="0">
                    <a:moveTo>
                      <a:pt x="139" y="1"/>
                    </a:moveTo>
                    <a:cubicBezTo>
                      <a:pt x="63" y="1"/>
                      <a:pt x="8" y="61"/>
                      <a:pt x="1" y="227"/>
                    </a:cubicBezTo>
                    <a:cubicBezTo>
                      <a:pt x="1" y="315"/>
                      <a:pt x="23" y="415"/>
                      <a:pt x="56" y="504"/>
                    </a:cubicBezTo>
                    <a:cubicBezTo>
                      <a:pt x="400" y="1514"/>
                      <a:pt x="844" y="2502"/>
                      <a:pt x="1377" y="3412"/>
                    </a:cubicBezTo>
                    <a:cubicBezTo>
                      <a:pt x="1610" y="3833"/>
                      <a:pt x="1843" y="4300"/>
                      <a:pt x="2165" y="4633"/>
                    </a:cubicBezTo>
                    <a:cubicBezTo>
                      <a:pt x="2256" y="4734"/>
                      <a:pt x="2357" y="4789"/>
                      <a:pt x="2442" y="4789"/>
                    </a:cubicBezTo>
                    <a:cubicBezTo>
                      <a:pt x="2449" y="4789"/>
                      <a:pt x="2457" y="4789"/>
                      <a:pt x="2465" y="4788"/>
                    </a:cubicBezTo>
                    <a:cubicBezTo>
                      <a:pt x="2553" y="4777"/>
                      <a:pt x="2620" y="4688"/>
                      <a:pt x="2653" y="4610"/>
                    </a:cubicBezTo>
                    <a:cubicBezTo>
                      <a:pt x="2675" y="4522"/>
                      <a:pt x="2664" y="4422"/>
                      <a:pt x="2653" y="4344"/>
                    </a:cubicBezTo>
                    <a:cubicBezTo>
                      <a:pt x="2509" y="3623"/>
                      <a:pt x="2209" y="2946"/>
                      <a:pt x="1843" y="2302"/>
                    </a:cubicBezTo>
                    <a:cubicBezTo>
                      <a:pt x="1488" y="1647"/>
                      <a:pt x="1111" y="1015"/>
                      <a:pt x="667" y="415"/>
                    </a:cubicBezTo>
                    <a:cubicBezTo>
                      <a:pt x="582" y="300"/>
                      <a:pt x="308" y="1"/>
                      <a:pt x="139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9" name="Google Shape;1479;p20"/>
              <p:cNvSpPr/>
              <p:nvPr/>
            </p:nvSpPr>
            <p:spPr>
              <a:xfrm>
                <a:off x="4911175" y="2374200"/>
                <a:ext cx="18900" cy="24400"/>
              </a:xfrm>
              <a:custGeom>
                <a:avLst/>
                <a:gdLst/>
                <a:ahLst/>
                <a:cxnLst/>
                <a:rect l="l" t="t" r="r" b="b"/>
                <a:pathLst>
                  <a:path w="756" h="976" extrusionOk="0">
                    <a:moveTo>
                      <a:pt x="224" y="0"/>
                    </a:moveTo>
                    <a:cubicBezTo>
                      <a:pt x="205" y="0"/>
                      <a:pt x="186" y="3"/>
                      <a:pt x="167" y="10"/>
                    </a:cubicBezTo>
                    <a:cubicBezTo>
                      <a:pt x="56" y="43"/>
                      <a:pt x="1" y="188"/>
                      <a:pt x="23" y="310"/>
                    </a:cubicBezTo>
                    <a:cubicBezTo>
                      <a:pt x="56" y="565"/>
                      <a:pt x="234" y="798"/>
                      <a:pt x="445" y="920"/>
                    </a:cubicBezTo>
                    <a:cubicBezTo>
                      <a:pt x="478" y="953"/>
                      <a:pt x="522" y="976"/>
                      <a:pt x="578" y="976"/>
                    </a:cubicBezTo>
                    <a:cubicBezTo>
                      <a:pt x="633" y="976"/>
                      <a:pt x="678" y="964"/>
                      <a:pt x="722" y="931"/>
                    </a:cubicBezTo>
                    <a:cubicBezTo>
                      <a:pt x="755" y="898"/>
                      <a:pt x="755" y="820"/>
                      <a:pt x="744" y="754"/>
                    </a:cubicBezTo>
                    <a:cubicBezTo>
                      <a:pt x="722" y="509"/>
                      <a:pt x="622" y="265"/>
                      <a:pt x="445" y="99"/>
                    </a:cubicBezTo>
                    <a:cubicBezTo>
                      <a:pt x="383" y="46"/>
                      <a:pt x="300" y="0"/>
                      <a:pt x="224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0" name="Google Shape;1480;p20"/>
              <p:cNvSpPr/>
              <p:nvPr/>
            </p:nvSpPr>
            <p:spPr>
              <a:xfrm>
                <a:off x="4893900" y="1836525"/>
                <a:ext cx="75025" cy="85750"/>
              </a:xfrm>
              <a:custGeom>
                <a:avLst/>
                <a:gdLst/>
                <a:ahLst/>
                <a:cxnLst/>
                <a:rect l="l" t="t" r="r" b="b"/>
                <a:pathLst>
                  <a:path w="3001" h="3430" extrusionOk="0">
                    <a:moveTo>
                      <a:pt x="542" y="1"/>
                    </a:moveTo>
                    <a:cubicBezTo>
                      <a:pt x="277" y="1"/>
                      <a:pt x="1" y="133"/>
                      <a:pt x="203" y="442"/>
                    </a:cubicBezTo>
                    <a:cubicBezTo>
                      <a:pt x="492" y="886"/>
                      <a:pt x="1047" y="1053"/>
                      <a:pt x="1358" y="1474"/>
                    </a:cubicBezTo>
                    <a:cubicBezTo>
                      <a:pt x="1469" y="1607"/>
                      <a:pt x="1546" y="1752"/>
                      <a:pt x="1635" y="1896"/>
                    </a:cubicBezTo>
                    <a:cubicBezTo>
                      <a:pt x="1813" y="2218"/>
                      <a:pt x="1935" y="2562"/>
                      <a:pt x="2079" y="2917"/>
                    </a:cubicBezTo>
                    <a:cubicBezTo>
                      <a:pt x="2135" y="3083"/>
                      <a:pt x="2212" y="3217"/>
                      <a:pt x="2356" y="3328"/>
                    </a:cubicBezTo>
                    <a:cubicBezTo>
                      <a:pt x="2436" y="3387"/>
                      <a:pt x="2551" y="3429"/>
                      <a:pt x="2662" y="3429"/>
                    </a:cubicBezTo>
                    <a:cubicBezTo>
                      <a:pt x="2675" y="3429"/>
                      <a:pt x="2688" y="3429"/>
                      <a:pt x="2700" y="3427"/>
                    </a:cubicBezTo>
                    <a:cubicBezTo>
                      <a:pt x="2989" y="3372"/>
                      <a:pt x="3000" y="3028"/>
                      <a:pt x="2989" y="2784"/>
                    </a:cubicBezTo>
                    <a:cubicBezTo>
                      <a:pt x="2878" y="1563"/>
                      <a:pt x="1924" y="209"/>
                      <a:pt x="658" y="9"/>
                    </a:cubicBezTo>
                    <a:cubicBezTo>
                      <a:pt x="621" y="4"/>
                      <a:pt x="582" y="1"/>
                      <a:pt x="542" y="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1" name="Google Shape;1481;p20"/>
              <p:cNvSpPr/>
              <p:nvPr/>
            </p:nvSpPr>
            <p:spPr>
              <a:xfrm>
                <a:off x="4813525" y="1788550"/>
                <a:ext cx="46625" cy="47825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1913" extrusionOk="0">
                    <a:moveTo>
                      <a:pt x="206" y="0"/>
                    </a:moveTo>
                    <a:cubicBezTo>
                      <a:pt x="169" y="0"/>
                      <a:pt x="133" y="9"/>
                      <a:pt x="100" y="31"/>
                    </a:cubicBezTo>
                    <a:cubicBezTo>
                      <a:pt x="0" y="86"/>
                      <a:pt x="0" y="219"/>
                      <a:pt x="45" y="319"/>
                    </a:cubicBezTo>
                    <a:cubicBezTo>
                      <a:pt x="100" y="430"/>
                      <a:pt x="200" y="497"/>
                      <a:pt x="267" y="597"/>
                    </a:cubicBezTo>
                    <a:cubicBezTo>
                      <a:pt x="367" y="708"/>
                      <a:pt x="466" y="830"/>
                      <a:pt x="555" y="963"/>
                    </a:cubicBezTo>
                    <a:cubicBezTo>
                      <a:pt x="733" y="1196"/>
                      <a:pt x="899" y="1462"/>
                      <a:pt x="1099" y="1684"/>
                    </a:cubicBezTo>
                    <a:cubicBezTo>
                      <a:pt x="1185" y="1778"/>
                      <a:pt x="1336" y="1912"/>
                      <a:pt x="1483" y="1912"/>
                    </a:cubicBezTo>
                    <a:cubicBezTo>
                      <a:pt x="1526" y="1912"/>
                      <a:pt x="1569" y="1901"/>
                      <a:pt x="1609" y="1873"/>
                    </a:cubicBezTo>
                    <a:cubicBezTo>
                      <a:pt x="1865" y="1695"/>
                      <a:pt x="1499" y="1140"/>
                      <a:pt x="1376" y="963"/>
                    </a:cubicBezTo>
                    <a:cubicBezTo>
                      <a:pt x="1132" y="597"/>
                      <a:pt x="810" y="297"/>
                      <a:pt x="433" y="75"/>
                    </a:cubicBezTo>
                    <a:cubicBezTo>
                      <a:pt x="366" y="38"/>
                      <a:pt x="283" y="0"/>
                      <a:pt x="206" y="0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482" name="Google Shape;1482;p20"/>
            <p:cNvGrpSpPr/>
            <p:nvPr/>
          </p:nvGrpSpPr>
          <p:grpSpPr>
            <a:xfrm rot="10800000">
              <a:off x="1211131" y="-430592"/>
              <a:ext cx="992903" cy="1305387"/>
              <a:chOff x="4434525" y="1766000"/>
              <a:chExt cx="627625" cy="825150"/>
            </a:xfrm>
          </p:grpSpPr>
          <p:sp>
            <p:nvSpPr>
              <p:cNvPr id="1483" name="Google Shape;1483;p20"/>
              <p:cNvSpPr/>
              <p:nvPr/>
            </p:nvSpPr>
            <p:spPr>
              <a:xfrm>
                <a:off x="4712525" y="2110875"/>
                <a:ext cx="314375" cy="480275"/>
              </a:xfrm>
              <a:custGeom>
                <a:avLst/>
                <a:gdLst/>
                <a:ahLst/>
                <a:cxnLst/>
                <a:rect l="l" t="t" r="r" b="b"/>
                <a:pathLst>
                  <a:path w="12575" h="19211" extrusionOk="0">
                    <a:moveTo>
                      <a:pt x="3430" y="0"/>
                    </a:moveTo>
                    <a:cubicBezTo>
                      <a:pt x="3186" y="49"/>
                      <a:pt x="2937" y="80"/>
                      <a:pt x="2685" y="80"/>
                    </a:cubicBezTo>
                    <a:cubicBezTo>
                      <a:pt x="2593" y="80"/>
                      <a:pt x="2501" y="76"/>
                      <a:pt x="2409" y="67"/>
                    </a:cubicBezTo>
                    <a:cubicBezTo>
                      <a:pt x="2405" y="66"/>
                      <a:pt x="2401" y="65"/>
                      <a:pt x="2398" y="65"/>
                    </a:cubicBezTo>
                    <a:cubicBezTo>
                      <a:pt x="2361" y="65"/>
                      <a:pt x="2343" y="113"/>
                      <a:pt x="2353" y="133"/>
                    </a:cubicBezTo>
                    <a:cubicBezTo>
                      <a:pt x="2353" y="155"/>
                      <a:pt x="2365" y="167"/>
                      <a:pt x="2365" y="167"/>
                    </a:cubicBezTo>
                    <a:cubicBezTo>
                      <a:pt x="2453" y="744"/>
                      <a:pt x="2564" y="1332"/>
                      <a:pt x="2731" y="1898"/>
                    </a:cubicBezTo>
                    <a:cubicBezTo>
                      <a:pt x="2875" y="2464"/>
                      <a:pt x="3064" y="3019"/>
                      <a:pt x="3263" y="3574"/>
                    </a:cubicBezTo>
                    <a:cubicBezTo>
                      <a:pt x="3541" y="4339"/>
                      <a:pt x="3852" y="5094"/>
                      <a:pt x="4185" y="5838"/>
                    </a:cubicBezTo>
                    <a:cubicBezTo>
                      <a:pt x="3707" y="5294"/>
                      <a:pt x="3230" y="4761"/>
                      <a:pt x="2742" y="4239"/>
                    </a:cubicBezTo>
                    <a:cubicBezTo>
                      <a:pt x="2098" y="3562"/>
                      <a:pt x="1454" y="2886"/>
                      <a:pt x="744" y="2286"/>
                    </a:cubicBezTo>
                    <a:cubicBezTo>
                      <a:pt x="719" y="2278"/>
                      <a:pt x="706" y="2257"/>
                      <a:pt x="692" y="2257"/>
                    </a:cubicBezTo>
                    <a:cubicBezTo>
                      <a:pt x="688" y="2257"/>
                      <a:pt x="683" y="2259"/>
                      <a:pt x="678" y="2264"/>
                    </a:cubicBezTo>
                    <a:cubicBezTo>
                      <a:pt x="611" y="2275"/>
                      <a:pt x="567" y="2342"/>
                      <a:pt x="533" y="2375"/>
                    </a:cubicBezTo>
                    <a:cubicBezTo>
                      <a:pt x="478" y="2430"/>
                      <a:pt x="422" y="2486"/>
                      <a:pt x="367" y="2553"/>
                    </a:cubicBezTo>
                    <a:cubicBezTo>
                      <a:pt x="267" y="2675"/>
                      <a:pt x="167" y="2797"/>
                      <a:pt x="56" y="2908"/>
                    </a:cubicBezTo>
                    <a:lnTo>
                      <a:pt x="1" y="2963"/>
                    </a:lnTo>
                    <a:cubicBezTo>
                      <a:pt x="12" y="3052"/>
                      <a:pt x="34" y="3107"/>
                      <a:pt x="89" y="3174"/>
                    </a:cubicBezTo>
                    <a:cubicBezTo>
                      <a:pt x="322" y="3451"/>
                      <a:pt x="522" y="3773"/>
                      <a:pt x="744" y="4051"/>
                    </a:cubicBezTo>
                    <a:cubicBezTo>
                      <a:pt x="1688" y="5227"/>
                      <a:pt x="2586" y="6437"/>
                      <a:pt x="3408" y="7702"/>
                    </a:cubicBezTo>
                    <a:cubicBezTo>
                      <a:pt x="4240" y="8956"/>
                      <a:pt x="5017" y="10266"/>
                      <a:pt x="5749" y="11586"/>
                    </a:cubicBezTo>
                    <a:cubicBezTo>
                      <a:pt x="6426" y="12807"/>
                      <a:pt x="7081" y="14050"/>
                      <a:pt x="7725" y="15315"/>
                    </a:cubicBezTo>
                    <a:cubicBezTo>
                      <a:pt x="8272" y="16398"/>
                      <a:pt x="8901" y="19210"/>
                      <a:pt x="10464" y="19210"/>
                    </a:cubicBezTo>
                    <a:cubicBezTo>
                      <a:pt x="10519" y="19210"/>
                      <a:pt x="10575" y="19207"/>
                      <a:pt x="10632" y="19199"/>
                    </a:cubicBezTo>
                    <a:cubicBezTo>
                      <a:pt x="11187" y="19133"/>
                      <a:pt x="11776" y="18866"/>
                      <a:pt x="12197" y="18500"/>
                    </a:cubicBezTo>
                    <a:cubicBezTo>
                      <a:pt x="12397" y="18334"/>
                      <a:pt x="12552" y="18112"/>
                      <a:pt x="12552" y="17868"/>
                    </a:cubicBezTo>
                    <a:cubicBezTo>
                      <a:pt x="12575" y="17324"/>
                      <a:pt x="12242" y="16858"/>
                      <a:pt x="11975" y="16414"/>
                    </a:cubicBezTo>
                    <a:cubicBezTo>
                      <a:pt x="11665" y="15859"/>
                      <a:pt x="11343" y="15282"/>
                      <a:pt x="11032" y="14727"/>
                    </a:cubicBezTo>
                    <a:cubicBezTo>
                      <a:pt x="10144" y="13096"/>
                      <a:pt x="9334" y="11431"/>
                      <a:pt x="8624" y="9711"/>
                    </a:cubicBezTo>
                    <a:cubicBezTo>
                      <a:pt x="8280" y="8856"/>
                      <a:pt x="7958" y="8013"/>
                      <a:pt x="7680" y="7136"/>
                    </a:cubicBezTo>
                    <a:cubicBezTo>
                      <a:pt x="7403" y="6281"/>
                      <a:pt x="7148" y="5394"/>
                      <a:pt x="6959" y="4506"/>
                    </a:cubicBezTo>
                    <a:cubicBezTo>
                      <a:pt x="6837" y="3962"/>
                      <a:pt x="6726" y="3418"/>
                      <a:pt x="6648" y="2886"/>
                    </a:cubicBezTo>
                    <a:cubicBezTo>
                      <a:pt x="6615" y="2519"/>
                      <a:pt x="6571" y="2164"/>
                      <a:pt x="6471" y="1831"/>
                    </a:cubicBezTo>
                    <a:cubicBezTo>
                      <a:pt x="6460" y="1765"/>
                      <a:pt x="6371" y="1776"/>
                      <a:pt x="6315" y="1765"/>
                    </a:cubicBezTo>
                    <a:cubicBezTo>
                      <a:pt x="6267" y="1756"/>
                      <a:pt x="6218" y="1752"/>
                      <a:pt x="6168" y="1752"/>
                    </a:cubicBezTo>
                    <a:cubicBezTo>
                      <a:pt x="6035" y="1752"/>
                      <a:pt x="5898" y="1776"/>
                      <a:pt x="5760" y="1776"/>
                    </a:cubicBezTo>
                    <a:cubicBezTo>
                      <a:pt x="5738" y="1776"/>
                      <a:pt x="5694" y="1776"/>
                      <a:pt x="5683" y="1820"/>
                    </a:cubicBezTo>
                    <a:cubicBezTo>
                      <a:pt x="5649" y="1898"/>
                      <a:pt x="5683" y="1998"/>
                      <a:pt x="5683" y="2075"/>
                    </a:cubicBezTo>
                    <a:cubicBezTo>
                      <a:pt x="5727" y="2453"/>
                      <a:pt x="5705" y="2830"/>
                      <a:pt x="5727" y="3185"/>
                    </a:cubicBezTo>
                    <a:cubicBezTo>
                      <a:pt x="5738" y="3562"/>
                      <a:pt x="5783" y="3940"/>
                      <a:pt x="5816" y="4295"/>
                    </a:cubicBezTo>
                    <a:cubicBezTo>
                      <a:pt x="5960" y="5349"/>
                      <a:pt x="6171" y="6381"/>
                      <a:pt x="6426" y="7402"/>
                    </a:cubicBezTo>
                    <a:cubicBezTo>
                      <a:pt x="6171" y="6836"/>
                      <a:pt x="5905" y="6270"/>
                      <a:pt x="5649" y="5682"/>
                    </a:cubicBezTo>
                    <a:cubicBezTo>
                      <a:pt x="5261" y="4783"/>
                      <a:pt x="4873" y="3884"/>
                      <a:pt x="4540" y="2952"/>
                    </a:cubicBezTo>
                    <a:cubicBezTo>
                      <a:pt x="4362" y="2486"/>
                      <a:pt x="4207" y="2009"/>
                      <a:pt x="4040" y="1543"/>
                    </a:cubicBezTo>
                    <a:cubicBezTo>
                      <a:pt x="3896" y="1077"/>
                      <a:pt x="3763" y="599"/>
                      <a:pt x="3563" y="155"/>
                    </a:cubicBezTo>
                    <a:cubicBezTo>
                      <a:pt x="3541" y="111"/>
                      <a:pt x="3519" y="67"/>
                      <a:pt x="3485" y="22"/>
                    </a:cubicBezTo>
                    <a:cubicBezTo>
                      <a:pt x="3485" y="11"/>
                      <a:pt x="3474" y="0"/>
                      <a:pt x="3463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4" name="Google Shape;1484;p20"/>
              <p:cNvSpPr/>
              <p:nvPr/>
            </p:nvSpPr>
            <p:spPr>
              <a:xfrm>
                <a:off x="4434525" y="1766000"/>
                <a:ext cx="627625" cy="498675"/>
              </a:xfrm>
              <a:custGeom>
                <a:avLst/>
                <a:gdLst/>
                <a:ahLst/>
                <a:cxnLst/>
                <a:rect l="l" t="t" r="r" b="b"/>
                <a:pathLst>
                  <a:path w="25105" h="19947" extrusionOk="0">
                    <a:moveTo>
                      <a:pt x="13817" y="0"/>
                    </a:moveTo>
                    <a:cubicBezTo>
                      <a:pt x="12952" y="11"/>
                      <a:pt x="12164" y="422"/>
                      <a:pt x="11542" y="988"/>
                    </a:cubicBezTo>
                    <a:cubicBezTo>
                      <a:pt x="11098" y="1388"/>
                      <a:pt x="10710" y="1954"/>
                      <a:pt x="10455" y="2586"/>
                    </a:cubicBezTo>
                    <a:cubicBezTo>
                      <a:pt x="10421" y="2553"/>
                      <a:pt x="10388" y="2508"/>
                      <a:pt x="10333" y="2486"/>
                    </a:cubicBezTo>
                    <a:cubicBezTo>
                      <a:pt x="10044" y="2275"/>
                      <a:pt x="9722" y="2098"/>
                      <a:pt x="9378" y="1987"/>
                    </a:cubicBezTo>
                    <a:cubicBezTo>
                      <a:pt x="9051" y="1874"/>
                      <a:pt x="8703" y="1816"/>
                      <a:pt x="8355" y="1816"/>
                    </a:cubicBezTo>
                    <a:cubicBezTo>
                      <a:pt x="7480" y="1816"/>
                      <a:pt x="6610" y="2180"/>
                      <a:pt x="6093" y="2919"/>
                    </a:cubicBezTo>
                    <a:cubicBezTo>
                      <a:pt x="5727" y="3419"/>
                      <a:pt x="5538" y="4073"/>
                      <a:pt x="5627" y="4695"/>
                    </a:cubicBezTo>
                    <a:cubicBezTo>
                      <a:pt x="5649" y="4750"/>
                      <a:pt x="5660" y="4784"/>
                      <a:pt x="5660" y="4828"/>
                    </a:cubicBezTo>
                    <a:cubicBezTo>
                      <a:pt x="5660" y="4828"/>
                      <a:pt x="5455" y="4817"/>
                      <a:pt x="5198" y="4817"/>
                    </a:cubicBezTo>
                    <a:cubicBezTo>
                      <a:pt x="4942" y="4817"/>
                      <a:pt x="4634" y="4828"/>
                      <a:pt x="4429" y="4872"/>
                    </a:cubicBezTo>
                    <a:cubicBezTo>
                      <a:pt x="4051" y="4939"/>
                      <a:pt x="3707" y="5128"/>
                      <a:pt x="3408" y="5327"/>
                    </a:cubicBezTo>
                    <a:cubicBezTo>
                      <a:pt x="2842" y="5749"/>
                      <a:pt x="2431" y="6404"/>
                      <a:pt x="2320" y="7092"/>
                    </a:cubicBezTo>
                    <a:cubicBezTo>
                      <a:pt x="2242" y="7480"/>
                      <a:pt x="2264" y="7880"/>
                      <a:pt x="2342" y="8290"/>
                    </a:cubicBezTo>
                    <a:cubicBezTo>
                      <a:pt x="2375" y="8400"/>
                      <a:pt x="2676" y="9346"/>
                      <a:pt x="2823" y="9346"/>
                    </a:cubicBezTo>
                    <a:cubicBezTo>
                      <a:pt x="2824" y="9346"/>
                      <a:pt x="2826" y="9346"/>
                      <a:pt x="2827" y="9345"/>
                    </a:cubicBezTo>
                    <a:lnTo>
                      <a:pt x="2827" y="9345"/>
                    </a:lnTo>
                    <a:cubicBezTo>
                      <a:pt x="2761" y="9357"/>
                      <a:pt x="2685" y="9379"/>
                      <a:pt x="2620" y="9400"/>
                    </a:cubicBezTo>
                    <a:cubicBezTo>
                      <a:pt x="1099" y="9922"/>
                      <a:pt x="0" y="11908"/>
                      <a:pt x="1144" y="13296"/>
                    </a:cubicBezTo>
                    <a:cubicBezTo>
                      <a:pt x="1599" y="13839"/>
                      <a:pt x="2220" y="14283"/>
                      <a:pt x="2897" y="14561"/>
                    </a:cubicBezTo>
                    <a:cubicBezTo>
                      <a:pt x="2875" y="14616"/>
                      <a:pt x="2842" y="14672"/>
                      <a:pt x="2830" y="14727"/>
                    </a:cubicBezTo>
                    <a:cubicBezTo>
                      <a:pt x="2198" y="16503"/>
                      <a:pt x="3552" y="18256"/>
                      <a:pt x="5117" y="18956"/>
                    </a:cubicBezTo>
                    <a:cubicBezTo>
                      <a:pt x="5491" y="19116"/>
                      <a:pt x="5873" y="19205"/>
                      <a:pt x="6261" y="19205"/>
                    </a:cubicBezTo>
                    <a:cubicBezTo>
                      <a:pt x="6357" y="19205"/>
                      <a:pt x="6452" y="19200"/>
                      <a:pt x="6548" y="19189"/>
                    </a:cubicBezTo>
                    <a:cubicBezTo>
                      <a:pt x="6615" y="19255"/>
                      <a:pt x="6704" y="19322"/>
                      <a:pt x="6781" y="19399"/>
                    </a:cubicBezTo>
                    <a:cubicBezTo>
                      <a:pt x="7283" y="19776"/>
                      <a:pt x="7977" y="19946"/>
                      <a:pt x="8646" y="19946"/>
                    </a:cubicBezTo>
                    <a:cubicBezTo>
                      <a:pt x="8983" y="19946"/>
                      <a:pt x="9314" y="19903"/>
                      <a:pt x="9611" y="19821"/>
                    </a:cubicBezTo>
                    <a:cubicBezTo>
                      <a:pt x="10643" y="19544"/>
                      <a:pt x="11576" y="18789"/>
                      <a:pt x="11853" y="17735"/>
                    </a:cubicBezTo>
                    <a:cubicBezTo>
                      <a:pt x="11886" y="17591"/>
                      <a:pt x="12086" y="16570"/>
                      <a:pt x="11931" y="16492"/>
                    </a:cubicBezTo>
                    <a:lnTo>
                      <a:pt x="11931" y="16492"/>
                    </a:lnTo>
                    <a:cubicBezTo>
                      <a:pt x="11975" y="16514"/>
                      <a:pt x="12008" y="16536"/>
                      <a:pt x="12075" y="16547"/>
                    </a:cubicBezTo>
                    <a:cubicBezTo>
                      <a:pt x="12540" y="16718"/>
                      <a:pt x="13046" y="16822"/>
                      <a:pt x="13551" y="16822"/>
                    </a:cubicBezTo>
                    <a:cubicBezTo>
                      <a:pt x="13866" y="16822"/>
                      <a:pt x="14180" y="16781"/>
                      <a:pt x="14483" y="16692"/>
                    </a:cubicBezTo>
                    <a:cubicBezTo>
                      <a:pt x="15182" y="16481"/>
                      <a:pt x="15715" y="15981"/>
                      <a:pt x="16015" y="15382"/>
                    </a:cubicBezTo>
                    <a:cubicBezTo>
                      <a:pt x="16492" y="16203"/>
                      <a:pt x="17180" y="16847"/>
                      <a:pt x="18068" y="17235"/>
                    </a:cubicBezTo>
                    <a:cubicBezTo>
                      <a:pt x="18528" y="17432"/>
                      <a:pt x="19025" y="17546"/>
                      <a:pt x="19519" y="17546"/>
                    </a:cubicBezTo>
                    <a:cubicBezTo>
                      <a:pt x="19921" y="17546"/>
                      <a:pt x="20321" y="17471"/>
                      <a:pt x="20698" y="17302"/>
                    </a:cubicBezTo>
                    <a:cubicBezTo>
                      <a:pt x="21286" y="17036"/>
                      <a:pt x="21764" y="16570"/>
                      <a:pt x="21986" y="15970"/>
                    </a:cubicBezTo>
                    <a:cubicBezTo>
                      <a:pt x="22245" y="16051"/>
                      <a:pt x="22515" y="16101"/>
                      <a:pt x="22781" y="16101"/>
                    </a:cubicBezTo>
                    <a:cubicBezTo>
                      <a:pt x="23062" y="16101"/>
                      <a:pt x="23338" y="16046"/>
                      <a:pt x="23595" y="15915"/>
                    </a:cubicBezTo>
                    <a:cubicBezTo>
                      <a:pt x="24161" y="15637"/>
                      <a:pt x="24427" y="15071"/>
                      <a:pt x="24538" y="14483"/>
                    </a:cubicBezTo>
                    <a:cubicBezTo>
                      <a:pt x="24649" y="13906"/>
                      <a:pt x="24571" y="13329"/>
                      <a:pt x="24205" y="12863"/>
                    </a:cubicBezTo>
                    <a:cubicBezTo>
                      <a:pt x="24105" y="12741"/>
                      <a:pt x="23994" y="12608"/>
                      <a:pt x="23872" y="12508"/>
                    </a:cubicBezTo>
                    <a:cubicBezTo>
                      <a:pt x="24250" y="12319"/>
                      <a:pt x="24538" y="11986"/>
                      <a:pt x="24716" y="11598"/>
                    </a:cubicBezTo>
                    <a:cubicBezTo>
                      <a:pt x="25037" y="10921"/>
                      <a:pt x="25104" y="10066"/>
                      <a:pt x="24960" y="9323"/>
                    </a:cubicBezTo>
                    <a:cubicBezTo>
                      <a:pt x="24816" y="8635"/>
                      <a:pt x="24383" y="8069"/>
                      <a:pt x="23817" y="7669"/>
                    </a:cubicBezTo>
                    <a:cubicBezTo>
                      <a:pt x="23295" y="7314"/>
                      <a:pt x="22585" y="6981"/>
                      <a:pt x="21863" y="6881"/>
                    </a:cubicBezTo>
                    <a:cubicBezTo>
                      <a:pt x="22385" y="5749"/>
                      <a:pt x="21997" y="4295"/>
                      <a:pt x="21098" y="3341"/>
                    </a:cubicBezTo>
                    <a:cubicBezTo>
                      <a:pt x="20476" y="2697"/>
                      <a:pt x="19599" y="2220"/>
                      <a:pt x="18701" y="2164"/>
                    </a:cubicBezTo>
                    <a:cubicBezTo>
                      <a:pt x="18651" y="2162"/>
                      <a:pt x="18601" y="2161"/>
                      <a:pt x="18551" y="2161"/>
                    </a:cubicBezTo>
                    <a:cubicBezTo>
                      <a:pt x="18140" y="2161"/>
                      <a:pt x="17714" y="2243"/>
                      <a:pt x="17358" y="2431"/>
                    </a:cubicBezTo>
                    <a:cubicBezTo>
                      <a:pt x="17358" y="2431"/>
                      <a:pt x="17213" y="1931"/>
                      <a:pt x="16869" y="1487"/>
                    </a:cubicBezTo>
                    <a:cubicBezTo>
                      <a:pt x="16636" y="1177"/>
                      <a:pt x="16326" y="899"/>
                      <a:pt x="16026" y="700"/>
                    </a:cubicBezTo>
                    <a:cubicBezTo>
                      <a:pt x="15393" y="278"/>
                      <a:pt x="14583" y="0"/>
                      <a:pt x="13817" y="0"/>
                    </a:cubicBezTo>
                    <a:close/>
                  </a:path>
                </a:pathLst>
              </a:custGeom>
              <a:solidFill>
                <a:schemeClr val="accent3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5" name="Google Shape;1485;p20"/>
              <p:cNvSpPr/>
              <p:nvPr/>
            </p:nvSpPr>
            <p:spPr>
              <a:xfrm>
                <a:off x="4802150" y="2277325"/>
                <a:ext cx="143725" cy="255000"/>
              </a:xfrm>
              <a:custGeom>
                <a:avLst/>
                <a:gdLst/>
                <a:ahLst/>
                <a:cxnLst/>
                <a:rect l="l" t="t" r="r" b="b"/>
                <a:pathLst>
                  <a:path w="5749" h="10200" fill="none" extrusionOk="0">
                    <a:moveTo>
                      <a:pt x="5749" y="10200"/>
                    </a:moveTo>
                    <a:cubicBezTo>
                      <a:pt x="4506" y="7037"/>
                      <a:pt x="2109" y="2764"/>
                      <a:pt x="0" y="1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6" name="Google Shape;1486;p20"/>
              <p:cNvSpPr/>
              <p:nvPr/>
            </p:nvSpPr>
            <p:spPr>
              <a:xfrm>
                <a:off x="4882875" y="2253475"/>
                <a:ext cx="39700" cy="108775"/>
              </a:xfrm>
              <a:custGeom>
                <a:avLst/>
                <a:gdLst/>
                <a:ahLst/>
                <a:cxnLst/>
                <a:rect l="l" t="t" r="r" b="b"/>
                <a:pathLst>
                  <a:path w="1588" h="4351" fill="none" extrusionOk="0">
                    <a:moveTo>
                      <a:pt x="1588" y="4351"/>
                    </a:moveTo>
                    <a:cubicBezTo>
                      <a:pt x="889" y="2964"/>
                      <a:pt x="367" y="1499"/>
                      <a:pt x="1" y="0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7" name="Google Shape;1487;p20"/>
              <p:cNvSpPr/>
              <p:nvPr/>
            </p:nvSpPr>
            <p:spPr>
              <a:xfrm>
                <a:off x="4553825" y="1859775"/>
                <a:ext cx="379850" cy="217000"/>
              </a:xfrm>
              <a:custGeom>
                <a:avLst/>
                <a:gdLst/>
                <a:ahLst/>
                <a:cxnLst/>
                <a:rect l="l" t="t" r="r" b="b"/>
                <a:pathLst>
                  <a:path w="15194" h="8680" fill="none" extrusionOk="0">
                    <a:moveTo>
                      <a:pt x="15049" y="4983"/>
                    </a:moveTo>
                    <a:cubicBezTo>
                      <a:pt x="15194" y="4107"/>
                      <a:pt x="14805" y="3174"/>
                      <a:pt x="14095" y="2653"/>
                    </a:cubicBezTo>
                    <a:cubicBezTo>
                      <a:pt x="13385" y="2120"/>
                      <a:pt x="12375" y="2031"/>
                      <a:pt x="11587" y="2431"/>
                    </a:cubicBezTo>
                    <a:cubicBezTo>
                      <a:pt x="11354" y="1454"/>
                      <a:pt x="10655" y="555"/>
                      <a:pt x="9689" y="278"/>
                    </a:cubicBezTo>
                    <a:cubicBezTo>
                      <a:pt x="8713" y="0"/>
                      <a:pt x="7547" y="478"/>
                      <a:pt x="7225" y="1443"/>
                    </a:cubicBezTo>
                    <a:cubicBezTo>
                      <a:pt x="6770" y="578"/>
                      <a:pt x="5450" y="333"/>
                      <a:pt x="4728" y="977"/>
                    </a:cubicBezTo>
                    <a:cubicBezTo>
                      <a:pt x="3996" y="1632"/>
                      <a:pt x="4085" y="2964"/>
                      <a:pt x="4884" y="3518"/>
                    </a:cubicBezTo>
                    <a:cubicBezTo>
                      <a:pt x="4440" y="3341"/>
                      <a:pt x="3974" y="3208"/>
                      <a:pt x="3496" y="3263"/>
                    </a:cubicBezTo>
                    <a:cubicBezTo>
                      <a:pt x="3019" y="3319"/>
                      <a:pt x="2553" y="3563"/>
                      <a:pt x="2342" y="3996"/>
                    </a:cubicBezTo>
                    <a:cubicBezTo>
                      <a:pt x="2143" y="4429"/>
                      <a:pt x="2287" y="5017"/>
                      <a:pt x="2709" y="5228"/>
                    </a:cubicBezTo>
                    <a:cubicBezTo>
                      <a:pt x="1798" y="4884"/>
                      <a:pt x="666" y="5405"/>
                      <a:pt x="334" y="6315"/>
                    </a:cubicBezTo>
                    <a:cubicBezTo>
                      <a:pt x="1" y="7214"/>
                      <a:pt x="511" y="8346"/>
                      <a:pt x="1410" y="8679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8" name="Google Shape;1488;p20"/>
              <p:cNvSpPr/>
              <p:nvPr/>
            </p:nvSpPr>
            <p:spPr>
              <a:xfrm>
                <a:off x="4832100" y="2048725"/>
                <a:ext cx="160400" cy="82975"/>
              </a:xfrm>
              <a:custGeom>
                <a:avLst/>
                <a:gdLst/>
                <a:ahLst/>
                <a:cxnLst/>
                <a:rect l="l" t="t" r="r" b="b"/>
                <a:pathLst>
                  <a:path w="6416" h="3319" fill="none" extrusionOk="0">
                    <a:moveTo>
                      <a:pt x="6282" y="3318"/>
                    </a:moveTo>
                    <a:cubicBezTo>
                      <a:pt x="6415" y="2897"/>
                      <a:pt x="6271" y="2397"/>
                      <a:pt x="5916" y="2120"/>
                    </a:cubicBezTo>
                    <a:cubicBezTo>
                      <a:pt x="5572" y="1842"/>
                      <a:pt x="5062" y="1809"/>
                      <a:pt x="4684" y="2009"/>
                    </a:cubicBezTo>
                    <a:cubicBezTo>
                      <a:pt x="4740" y="1210"/>
                      <a:pt x="4218" y="400"/>
                      <a:pt x="3463" y="144"/>
                    </a:cubicBezTo>
                    <a:cubicBezTo>
                      <a:pt x="3086" y="0"/>
                      <a:pt x="2642" y="0"/>
                      <a:pt x="2287" y="200"/>
                    </a:cubicBezTo>
                    <a:cubicBezTo>
                      <a:pt x="1921" y="389"/>
                      <a:pt x="1677" y="777"/>
                      <a:pt x="1699" y="1176"/>
                    </a:cubicBezTo>
                    <a:cubicBezTo>
                      <a:pt x="1521" y="788"/>
                      <a:pt x="1000" y="599"/>
                      <a:pt x="589" y="766"/>
                    </a:cubicBezTo>
                    <a:cubicBezTo>
                      <a:pt x="190" y="943"/>
                      <a:pt x="1" y="1476"/>
                      <a:pt x="178" y="1865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9" name="Google Shape;1489;p20"/>
              <p:cNvSpPr/>
              <p:nvPr/>
            </p:nvSpPr>
            <p:spPr>
              <a:xfrm>
                <a:off x="4587125" y="2105600"/>
                <a:ext cx="115450" cy="114050"/>
              </a:xfrm>
              <a:custGeom>
                <a:avLst/>
                <a:gdLst/>
                <a:ahLst/>
                <a:cxnLst/>
                <a:rect l="l" t="t" r="r" b="b"/>
                <a:pathLst>
                  <a:path w="4618" h="4562" fill="none" extrusionOk="0">
                    <a:moveTo>
                      <a:pt x="4617" y="1066"/>
                    </a:moveTo>
                    <a:cubicBezTo>
                      <a:pt x="4473" y="766"/>
                      <a:pt x="4140" y="555"/>
                      <a:pt x="3796" y="544"/>
                    </a:cubicBezTo>
                    <a:cubicBezTo>
                      <a:pt x="3463" y="533"/>
                      <a:pt x="3119" y="710"/>
                      <a:pt x="2941" y="999"/>
                    </a:cubicBezTo>
                    <a:cubicBezTo>
                      <a:pt x="2886" y="555"/>
                      <a:pt x="2298" y="144"/>
                      <a:pt x="1887" y="89"/>
                    </a:cubicBezTo>
                    <a:cubicBezTo>
                      <a:pt x="1254" y="0"/>
                      <a:pt x="544" y="333"/>
                      <a:pt x="278" y="944"/>
                    </a:cubicBezTo>
                    <a:cubicBezTo>
                      <a:pt x="0" y="1620"/>
                      <a:pt x="400" y="2397"/>
                      <a:pt x="1010" y="2752"/>
                    </a:cubicBezTo>
                    <a:cubicBezTo>
                      <a:pt x="611" y="2697"/>
                      <a:pt x="267" y="3108"/>
                      <a:pt x="267" y="3529"/>
                    </a:cubicBezTo>
                    <a:cubicBezTo>
                      <a:pt x="267" y="3940"/>
                      <a:pt x="511" y="4284"/>
                      <a:pt x="822" y="4561"/>
                    </a:cubicBezTo>
                  </a:path>
                </a:pathLst>
              </a:custGeom>
              <a:noFill/>
              <a:ln w="3050" cap="rnd" cmpd="sng">
                <a:solidFill>
                  <a:schemeClr val="dk2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0" name="Google Shape;1490;p20"/>
              <p:cNvSpPr/>
              <p:nvPr/>
            </p:nvSpPr>
            <p:spPr>
              <a:xfrm>
                <a:off x="4925325" y="2407350"/>
                <a:ext cx="66900" cy="119750"/>
              </a:xfrm>
              <a:custGeom>
                <a:avLst/>
                <a:gdLst/>
                <a:ahLst/>
                <a:cxnLst/>
                <a:rect l="l" t="t" r="r" b="b"/>
                <a:pathLst>
                  <a:path w="2676" h="4790" extrusionOk="0">
                    <a:moveTo>
                      <a:pt x="139" y="1"/>
                    </a:moveTo>
                    <a:cubicBezTo>
                      <a:pt x="63" y="1"/>
                      <a:pt x="8" y="61"/>
                      <a:pt x="1" y="227"/>
                    </a:cubicBezTo>
                    <a:cubicBezTo>
                      <a:pt x="1" y="315"/>
                      <a:pt x="23" y="415"/>
                      <a:pt x="56" y="504"/>
                    </a:cubicBezTo>
                    <a:cubicBezTo>
                      <a:pt x="400" y="1514"/>
                      <a:pt x="844" y="2502"/>
                      <a:pt x="1377" y="3412"/>
                    </a:cubicBezTo>
                    <a:cubicBezTo>
                      <a:pt x="1610" y="3833"/>
                      <a:pt x="1843" y="4300"/>
                      <a:pt x="2165" y="4633"/>
                    </a:cubicBezTo>
                    <a:cubicBezTo>
                      <a:pt x="2256" y="4734"/>
                      <a:pt x="2357" y="4789"/>
                      <a:pt x="2442" y="4789"/>
                    </a:cubicBezTo>
                    <a:cubicBezTo>
                      <a:pt x="2449" y="4789"/>
                      <a:pt x="2457" y="4789"/>
                      <a:pt x="2465" y="4788"/>
                    </a:cubicBezTo>
                    <a:cubicBezTo>
                      <a:pt x="2553" y="4777"/>
                      <a:pt x="2620" y="4688"/>
                      <a:pt x="2653" y="4610"/>
                    </a:cubicBezTo>
                    <a:cubicBezTo>
                      <a:pt x="2675" y="4522"/>
                      <a:pt x="2664" y="4422"/>
                      <a:pt x="2653" y="4344"/>
                    </a:cubicBezTo>
                    <a:cubicBezTo>
                      <a:pt x="2509" y="3623"/>
                      <a:pt x="2209" y="2946"/>
                      <a:pt x="1843" y="2302"/>
                    </a:cubicBezTo>
                    <a:cubicBezTo>
                      <a:pt x="1488" y="1647"/>
                      <a:pt x="1111" y="1015"/>
                      <a:pt x="667" y="415"/>
                    </a:cubicBezTo>
                    <a:cubicBezTo>
                      <a:pt x="582" y="300"/>
                      <a:pt x="308" y="1"/>
                      <a:pt x="139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1" name="Google Shape;1491;p20"/>
              <p:cNvSpPr/>
              <p:nvPr/>
            </p:nvSpPr>
            <p:spPr>
              <a:xfrm>
                <a:off x="4911175" y="2374200"/>
                <a:ext cx="18900" cy="24400"/>
              </a:xfrm>
              <a:custGeom>
                <a:avLst/>
                <a:gdLst/>
                <a:ahLst/>
                <a:cxnLst/>
                <a:rect l="l" t="t" r="r" b="b"/>
                <a:pathLst>
                  <a:path w="756" h="976" extrusionOk="0">
                    <a:moveTo>
                      <a:pt x="224" y="0"/>
                    </a:moveTo>
                    <a:cubicBezTo>
                      <a:pt x="205" y="0"/>
                      <a:pt x="186" y="3"/>
                      <a:pt x="167" y="10"/>
                    </a:cubicBezTo>
                    <a:cubicBezTo>
                      <a:pt x="56" y="43"/>
                      <a:pt x="1" y="188"/>
                      <a:pt x="23" y="310"/>
                    </a:cubicBezTo>
                    <a:cubicBezTo>
                      <a:pt x="56" y="565"/>
                      <a:pt x="234" y="798"/>
                      <a:pt x="445" y="920"/>
                    </a:cubicBezTo>
                    <a:cubicBezTo>
                      <a:pt x="478" y="953"/>
                      <a:pt x="522" y="976"/>
                      <a:pt x="578" y="976"/>
                    </a:cubicBezTo>
                    <a:cubicBezTo>
                      <a:pt x="633" y="976"/>
                      <a:pt x="678" y="964"/>
                      <a:pt x="722" y="931"/>
                    </a:cubicBezTo>
                    <a:cubicBezTo>
                      <a:pt x="755" y="898"/>
                      <a:pt x="755" y="820"/>
                      <a:pt x="744" y="754"/>
                    </a:cubicBezTo>
                    <a:cubicBezTo>
                      <a:pt x="722" y="509"/>
                      <a:pt x="622" y="265"/>
                      <a:pt x="445" y="99"/>
                    </a:cubicBezTo>
                    <a:cubicBezTo>
                      <a:pt x="383" y="46"/>
                      <a:pt x="300" y="0"/>
                      <a:pt x="224" y="0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2" name="Google Shape;1492;p20"/>
              <p:cNvSpPr/>
              <p:nvPr/>
            </p:nvSpPr>
            <p:spPr>
              <a:xfrm>
                <a:off x="4893900" y="1836525"/>
                <a:ext cx="75025" cy="85750"/>
              </a:xfrm>
              <a:custGeom>
                <a:avLst/>
                <a:gdLst/>
                <a:ahLst/>
                <a:cxnLst/>
                <a:rect l="l" t="t" r="r" b="b"/>
                <a:pathLst>
                  <a:path w="3001" h="3430" extrusionOk="0">
                    <a:moveTo>
                      <a:pt x="542" y="1"/>
                    </a:moveTo>
                    <a:cubicBezTo>
                      <a:pt x="277" y="1"/>
                      <a:pt x="1" y="133"/>
                      <a:pt x="203" y="442"/>
                    </a:cubicBezTo>
                    <a:cubicBezTo>
                      <a:pt x="492" y="886"/>
                      <a:pt x="1047" y="1053"/>
                      <a:pt x="1358" y="1474"/>
                    </a:cubicBezTo>
                    <a:cubicBezTo>
                      <a:pt x="1469" y="1607"/>
                      <a:pt x="1546" y="1752"/>
                      <a:pt x="1635" y="1896"/>
                    </a:cubicBezTo>
                    <a:cubicBezTo>
                      <a:pt x="1813" y="2218"/>
                      <a:pt x="1935" y="2562"/>
                      <a:pt x="2079" y="2917"/>
                    </a:cubicBezTo>
                    <a:cubicBezTo>
                      <a:pt x="2135" y="3083"/>
                      <a:pt x="2212" y="3217"/>
                      <a:pt x="2356" y="3328"/>
                    </a:cubicBezTo>
                    <a:cubicBezTo>
                      <a:pt x="2436" y="3387"/>
                      <a:pt x="2551" y="3429"/>
                      <a:pt x="2662" y="3429"/>
                    </a:cubicBezTo>
                    <a:cubicBezTo>
                      <a:pt x="2675" y="3429"/>
                      <a:pt x="2688" y="3429"/>
                      <a:pt x="2700" y="3427"/>
                    </a:cubicBezTo>
                    <a:cubicBezTo>
                      <a:pt x="2989" y="3372"/>
                      <a:pt x="3000" y="3028"/>
                      <a:pt x="2989" y="2784"/>
                    </a:cubicBezTo>
                    <a:cubicBezTo>
                      <a:pt x="2878" y="1563"/>
                      <a:pt x="1924" y="209"/>
                      <a:pt x="658" y="9"/>
                    </a:cubicBezTo>
                    <a:cubicBezTo>
                      <a:pt x="621" y="4"/>
                      <a:pt x="582" y="1"/>
                      <a:pt x="542" y="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3" name="Google Shape;1493;p20"/>
              <p:cNvSpPr/>
              <p:nvPr/>
            </p:nvSpPr>
            <p:spPr>
              <a:xfrm>
                <a:off x="4813525" y="1788550"/>
                <a:ext cx="46625" cy="47825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1913" extrusionOk="0">
                    <a:moveTo>
                      <a:pt x="206" y="0"/>
                    </a:moveTo>
                    <a:cubicBezTo>
                      <a:pt x="169" y="0"/>
                      <a:pt x="133" y="9"/>
                      <a:pt x="100" y="31"/>
                    </a:cubicBezTo>
                    <a:cubicBezTo>
                      <a:pt x="0" y="86"/>
                      <a:pt x="0" y="219"/>
                      <a:pt x="45" y="319"/>
                    </a:cubicBezTo>
                    <a:cubicBezTo>
                      <a:pt x="100" y="430"/>
                      <a:pt x="200" y="497"/>
                      <a:pt x="267" y="597"/>
                    </a:cubicBezTo>
                    <a:cubicBezTo>
                      <a:pt x="367" y="708"/>
                      <a:pt x="466" y="830"/>
                      <a:pt x="555" y="963"/>
                    </a:cubicBezTo>
                    <a:cubicBezTo>
                      <a:pt x="733" y="1196"/>
                      <a:pt x="899" y="1462"/>
                      <a:pt x="1099" y="1684"/>
                    </a:cubicBezTo>
                    <a:cubicBezTo>
                      <a:pt x="1185" y="1778"/>
                      <a:pt x="1336" y="1912"/>
                      <a:pt x="1483" y="1912"/>
                    </a:cubicBezTo>
                    <a:cubicBezTo>
                      <a:pt x="1526" y="1912"/>
                      <a:pt x="1569" y="1901"/>
                      <a:pt x="1609" y="1873"/>
                    </a:cubicBezTo>
                    <a:cubicBezTo>
                      <a:pt x="1865" y="1695"/>
                      <a:pt x="1499" y="1140"/>
                      <a:pt x="1376" y="963"/>
                    </a:cubicBezTo>
                    <a:cubicBezTo>
                      <a:pt x="1132" y="597"/>
                      <a:pt x="810" y="297"/>
                      <a:pt x="433" y="75"/>
                    </a:cubicBezTo>
                    <a:cubicBezTo>
                      <a:pt x="366" y="38"/>
                      <a:pt x="283" y="0"/>
                      <a:pt x="206" y="0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494" name="Google Shape;1494;p20"/>
          <p:cNvGrpSpPr/>
          <p:nvPr/>
        </p:nvGrpSpPr>
        <p:grpSpPr>
          <a:xfrm rot="-8809042" flipH="1">
            <a:off x="7068732" y="-317818"/>
            <a:ext cx="749910" cy="1133759"/>
            <a:chOff x="4682275" y="3383700"/>
            <a:chExt cx="380700" cy="575525"/>
          </a:xfrm>
        </p:grpSpPr>
        <p:sp>
          <p:nvSpPr>
            <p:cNvPr id="1495" name="Google Shape;1495;p20"/>
            <p:cNvSpPr/>
            <p:nvPr/>
          </p:nvSpPr>
          <p:spPr>
            <a:xfrm>
              <a:off x="4682275" y="3529900"/>
              <a:ext cx="380700" cy="429325"/>
            </a:xfrm>
            <a:custGeom>
              <a:avLst/>
              <a:gdLst/>
              <a:ahLst/>
              <a:cxnLst/>
              <a:rect l="l" t="t" r="r" b="b"/>
              <a:pathLst>
                <a:path w="15228" h="17173" extrusionOk="0">
                  <a:moveTo>
                    <a:pt x="7910" y="0"/>
                  </a:moveTo>
                  <a:cubicBezTo>
                    <a:pt x="7096" y="0"/>
                    <a:pt x="6422" y="573"/>
                    <a:pt x="5604" y="573"/>
                  </a:cubicBezTo>
                  <a:cubicBezTo>
                    <a:pt x="5579" y="573"/>
                    <a:pt x="5553" y="572"/>
                    <a:pt x="5528" y="571"/>
                  </a:cubicBezTo>
                  <a:cubicBezTo>
                    <a:pt x="4851" y="549"/>
                    <a:pt x="4229" y="227"/>
                    <a:pt x="3552" y="216"/>
                  </a:cubicBezTo>
                  <a:cubicBezTo>
                    <a:pt x="3528" y="215"/>
                    <a:pt x="3504" y="215"/>
                    <a:pt x="3480" y="215"/>
                  </a:cubicBezTo>
                  <a:cubicBezTo>
                    <a:pt x="1251" y="215"/>
                    <a:pt x="565" y="2764"/>
                    <a:pt x="389" y="4411"/>
                  </a:cubicBezTo>
                  <a:cubicBezTo>
                    <a:pt x="1" y="7951"/>
                    <a:pt x="811" y="11724"/>
                    <a:pt x="1910" y="15098"/>
                  </a:cubicBezTo>
                  <a:cubicBezTo>
                    <a:pt x="2054" y="15509"/>
                    <a:pt x="2187" y="15930"/>
                    <a:pt x="2498" y="16263"/>
                  </a:cubicBezTo>
                  <a:cubicBezTo>
                    <a:pt x="2841" y="16650"/>
                    <a:pt x="3365" y="16836"/>
                    <a:pt x="3899" y="16836"/>
                  </a:cubicBezTo>
                  <a:cubicBezTo>
                    <a:pt x="4436" y="16836"/>
                    <a:pt x="4983" y="16647"/>
                    <a:pt x="5361" y="16285"/>
                  </a:cubicBezTo>
                  <a:cubicBezTo>
                    <a:pt x="5739" y="15941"/>
                    <a:pt x="6072" y="15420"/>
                    <a:pt x="6604" y="15420"/>
                  </a:cubicBezTo>
                  <a:cubicBezTo>
                    <a:pt x="6615" y="15419"/>
                    <a:pt x="6625" y="15419"/>
                    <a:pt x="6635" y="15419"/>
                  </a:cubicBezTo>
                  <a:cubicBezTo>
                    <a:pt x="7183" y="15419"/>
                    <a:pt x="7510" y="15993"/>
                    <a:pt x="7892" y="16385"/>
                  </a:cubicBezTo>
                  <a:cubicBezTo>
                    <a:pt x="8375" y="16903"/>
                    <a:pt x="9087" y="17173"/>
                    <a:pt x="9813" y="17173"/>
                  </a:cubicBezTo>
                  <a:cubicBezTo>
                    <a:pt x="10020" y="17173"/>
                    <a:pt x="10229" y="17151"/>
                    <a:pt x="10433" y="17107"/>
                  </a:cubicBezTo>
                  <a:cubicBezTo>
                    <a:pt x="11909" y="16785"/>
                    <a:pt x="12397" y="14865"/>
                    <a:pt x="12886" y="13722"/>
                  </a:cubicBezTo>
                  <a:cubicBezTo>
                    <a:pt x="13618" y="11957"/>
                    <a:pt x="14317" y="10126"/>
                    <a:pt x="14739" y="8284"/>
                  </a:cubicBezTo>
                  <a:cubicBezTo>
                    <a:pt x="14994" y="7119"/>
                    <a:pt x="15227" y="5831"/>
                    <a:pt x="15172" y="4566"/>
                  </a:cubicBezTo>
                  <a:cubicBezTo>
                    <a:pt x="15127" y="3678"/>
                    <a:pt x="14950" y="2801"/>
                    <a:pt x="14539" y="2002"/>
                  </a:cubicBezTo>
                  <a:cubicBezTo>
                    <a:pt x="14206" y="1348"/>
                    <a:pt x="13663" y="726"/>
                    <a:pt x="12908" y="560"/>
                  </a:cubicBezTo>
                  <a:cubicBezTo>
                    <a:pt x="12769" y="531"/>
                    <a:pt x="12629" y="519"/>
                    <a:pt x="12488" y="519"/>
                  </a:cubicBezTo>
                  <a:cubicBezTo>
                    <a:pt x="11760" y="519"/>
                    <a:pt x="11015" y="844"/>
                    <a:pt x="10298" y="844"/>
                  </a:cubicBezTo>
                  <a:cubicBezTo>
                    <a:pt x="10093" y="844"/>
                    <a:pt x="9889" y="817"/>
                    <a:pt x="9689" y="748"/>
                  </a:cubicBezTo>
                  <a:cubicBezTo>
                    <a:pt x="9212" y="582"/>
                    <a:pt x="8846" y="193"/>
                    <a:pt x="8358" y="60"/>
                  </a:cubicBezTo>
                  <a:cubicBezTo>
                    <a:pt x="8203" y="18"/>
                    <a:pt x="8054" y="0"/>
                    <a:pt x="791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6" name="Google Shape;1496;p20"/>
            <p:cNvSpPr/>
            <p:nvPr/>
          </p:nvSpPr>
          <p:spPr>
            <a:xfrm>
              <a:off x="4915900" y="3555250"/>
              <a:ext cx="78825" cy="392075"/>
            </a:xfrm>
            <a:custGeom>
              <a:avLst/>
              <a:gdLst/>
              <a:ahLst/>
              <a:cxnLst/>
              <a:rect l="l" t="t" r="r" b="b"/>
              <a:pathLst>
                <a:path w="3153" h="15683" fill="none" extrusionOk="0">
                  <a:moveTo>
                    <a:pt x="3152" y="1"/>
                  </a:moveTo>
                  <a:cubicBezTo>
                    <a:pt x="2731" y="5328"/>
                    <a:pt x="1676" y="10599"/>
                    <a:pt x="0" y="1568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7" name="Google Shape;1497;p20"/>
            <p:cNvSpPr/>
            <p:nvPr/>
          </p:nvSpPr>
          <p:spPr>
            <a:xfrm>
              <a:off x="4763300" y="3571900"/>
              <a:ext cx="23875" cy="338800"/>
            </a:xfrm>
            <a:custGeom>
              <a:avLst/>
              <a:gdLst/>
              <a:ahLst/>
              <a:cxnLst/>
              <a:rect l="l" t="t" r="r" b="b"/>
              <a:pathLst>
                <a:path w="955" h="13552" fill="none" extrusionOk="0">
                  <a:moveTo>
                    <a:pt x="877" y="1"/>
                  </a:moveTo>
                  <a:cubicBezTo>
                    <a:pt x="1" y="4473"/>
                    <a:pt x="34" y="9101"/>
                    <a:pt x="955" y="13551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8" name="Google Shape;1498;p20"/>
            <p:cNvSpPr/>
            <p:nvPr/>
          </p:nvSpPr>
          <p:spPr>
            <a:xfrm>
              <a:off x="4803800" y="3710625"/>
              <a:ext cx="8350" cy="129325"/>
            </a:xfrm>
            <a:custGeom>
              <a:avLst/>
              <a:gdLst/>
              <a:ahLst/>
              <a:cxnLst/>
              <a:rect l="l" t="t" r="r" b="b"/>
              <a:pathLst>
                <a:path w="334" h="5173" fill="none" extrusionOk="0">
                  <a:moveTo>
                    <a:pt x="167" y="1"/>
                  </a:moveTo>
                  <a:cubicBezTo>
                    <a:pt x="1" y="1721"/>
                    <a:pt x="56" y="3474"/>
                    <a:pt x="334" y="517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9" name="Google Shape;1499;p20"/>
            <p:cNvSpPr/>
            <p:nvPr/>
          </p:nvSpPr>
          <p:spPr>
            <a:xfrm>
              <a:off x="4705025" y="3629350"/>
              <a:ext cx="39425" cy="165425"/>
            </a:xfrm>
            <a:custGeom>
              <a:avLst/>
              <a:gdLst/>
              <a:ahLst/>
              <a:cxnLst/>
              <a:rect l="l" t="t" r="r" b="b"/>
              <a:pathLst>
                <a:path w="1577" h="6617" extrusionOk="0">
                  <a:moveTo>
                    <a:pt x="616" y="1"/>
                  </a:moveTo>
                  <a:cubicBezTo>
                    <a:pt x="544" y="1"/>
                    <a:pt x="470" y="30"/>
                    <a:pt x="401" y="100"/>
                  </a:cubicBezTo>
                  <a:cubicBezTo>
                    <a:pt x="256" y="255"/>
                    <a:pt x="223" y="477"/>
                    <a:pt x="190" y="699"/>
                  </a:cubicBezTo>
                  <a:cubicBezTo>
                    <a:pt x="1" y="2453"/>
                    <a:pt x="79" y="4261"/>
                    <a:pt x="434" y="6015"/>
                  </a:cubicBezTo>
                  <a:cubicBezTo>
                    <a:pt x="456" y="6170"/>
                    <a:pt x="500" y="6326"/>
                    <a:pt x="600" y="6470"/>
                  </a:cubicBezTo>
                  <a:cubicBezTo>
                    <a:pt x="680" y="6575"/>
                    <a:pt x="759" y="6617"/>
                    <a:pt x="833" y="6617"/>
                  </a:cubicBezTo>
                  <a:cubicBezTo>
                    <a:pt x="1019" y="6617"/>
                    <a:pt x="1174" y="6354"/>
                    <a:pt x="1222" y="6148"/>
                  </a:cubicBezTo>
                  <a:cubicBezTo>
                    <a:pt x="1577" y="4694"/>
                    <a:pt x="1488" y="3174"/>
                    <a:pt x="1288" y="1698"/>
                  </a:cubicBezTo>
                  <a:cubicBezTo>
                    <a:pt x="1233" y="1243"/>
                    <a:pt x="1188" y="755"/>
                    <a:pt x="1011" y="322"/>
                  </a:cubicBezTo>
                  <a:cubicBezTo>
                    <a:pt x="941" y="159"/>
                    <a:pt x="784" y="1"/>
                    <a:pt x="61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0" name="Google Shape;1500;p20"/>
            <p:cNvSpPr/>
            <p:nvPr/>
          </p:nvSpPr>
          <p:spPr>
            <a:xfrm>
              <a:off x="4712250" y="3591575"/>
              <a:ext cx="19450" cy="28550"/>
            </a:xfrm>
            <a:custGeom>
              <a:avLst/>
              <a:gdLst/>
              <a:ahLst/>
              <a:cxnLst/>
              <a:rect l="l" t="t" r="r" b="b"/>
              <a:pathLst>
                <a:path w="778" h="1142" extrusionOk="0">
                  <a:moveTo>
                    <a:pt x="431" y="1"/>
                  </a:moveTo>
                  <a:cubicBezTo>
                    <a:pt x="424" y="1"/>
                    <a:pt x="418" y="1"/>
                    <a:pt x="411" y="2"/>
                  </a:cubicBezTo>
                  <a:cubicBezTo>
                    <a:pt x="211" y="24"/>
                    <a:pt x="112" y="212"/>
                    <a:pt x="67" y="379"/>
                  </a:cubicBezTo>
                  <a:cubicBezTo>
                    <a:pt x="45" y="445"/>
                    <a:pt x="34" y="512"/>
                    <a:pt x="23" y="601"/>
                  </a:cubicBezTo>
                  <a:cubicBezTo>
                    <a:pt x="1" y="823"/>
                    <a:pt x="56" y="1056"/>
                    <a:pt x="311" y="1134"/>
                  </a:cubicBezTo>
                  <a:cubicBezTo>
                    <a:pt x="336" y="1139"/>
                    <a:pt x="358" y="1142"/>
                    <a:pt x="380" y="1142"/>
                  </a:cubicBezTo>
                  <a:cubicBezTo>
                    <a:pt x="448" y="1142"/>
                    <a:pt x="505" y="1115"/>
                    <a:pt x="555" y="1056"/>
                  </a:cubicBezTo>
                  <a:cubicBezTo>
                    <a:pt x="766" y="856"/>
                    <a:pt x="777" y="512"/>
                    <a:pt x="722" y="257"/>
                  </a:cubicBezTo>
                  <a:cubicBezTo>
                    <a:pt x="690" y="109"/>
                    <a:pt x="568" y="1"/>
                    <a:pt x="43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1" name="Google Shape;1501;p20"/>
            <p:cNvSpPr/>
            <p:nvPr/>
          </p:nvSpPr>
          <p:spPr>
            <a:xfrm>
              <a:off x="4874825" y="3383700"/>
              <a:ext cx="59125" cy="159900"/>
            </a:xfrm>
            <a:custGeom>
              <a:avLst/>
              <a:gdLst/>
              <a:ahLst/>
              <a:cxnLst/>
              <a:rect l="l" t="t" r="r" b="b"/>
              <a:pathLst>
                <a:path w="2365" h="6396" extrusionOk="0">
                  <a:moveTo>
                    <a:pt x="1550" y="1"/>
                  </a:moveTo>
                  <a:cubicBezTo>
                    <a:pt x="1419" y="1"/>
                    <a:pt x="1291" y="15"/>
                    <a:pt x="1188" y="38"/>
                  </a:cubicBezTo>
                  <a:cubicBezTo>
                    <a:pt x="966" y="82"/>
                    <a:pt x="800" y="337"/>
                    <a:pt x="689" y="648"/>
                  </a:cubicBezTo>
                  <a:cubicBezTo>
                    <a:pt x="256" y="1824"/>
                    <a:pt x="68" y="3134"/>
                    <a:pt x="23" y="4388"/>
                  </a:cubicBezTo>
                  <a:cubicBezTo>
                    <a:pt x="1" y="4821"/>
                    <a:pt x="1" y="5254"/>
                    <a:pt x="34" y="5686"/>
                  </a:cubicBezTo>
                  <a:cubicBezTo>
                    <a:pt x="45" y="5808"/>
                    <a:pt x="12" y="6208"/>
                    <a:pt x="90" y="6319"/>
                  </a:cubicBezTo>
                  <a:cubicBezTo>
                    <a:pt x="122" y="6351"/>
                    <a:pt x="338" y="6396"/>
                    <a:pt x="456" y="6396"/>
                  </a:cubicBezTo>
                  <a:cubicBezTo>
                    <a:pt x="500" y="6396"/>
                    <a:pt x="531" y="6389"/>
                    <a:pt x="534" y="6374"/>
                  </a:cubicBezTo>
                  <a:cubicBezTo>
                    <a:pt x="855" y="5076"/>
                    <a:pt x="1200" y="3778"/>
                    <a:pt x="1599" y="2490"/>
                  </a:cubicBezTo>
                  <a:cubicBezTo>
                    <a:pt x="1799" y="1858"/>
                    <a:pt x="2043" y="1214"/>
                    <a:pt x="2232" y="581"/>
                  </a:cubicBezTo>
                  <a:cubicBezTo>
                    <a:pt x="2365" y="132"/>
                    <a:pt x="1942" y="1"/>
                    <a:pt x="1550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2" name="Google Shape;1502;p20"/>
            <p:cNvSpPr/>
            <p:nvPr/>
          </p:nvSpPr>
          <p:spPr>
            <a:xfrm>
              <a:off x="4810200" y="3509975"/>
              <a:ext cx="137625" cy="70925"/>
            </a:xfrm>
            <a:custGeom>
              <a:avLst/>
              <a:gdLst/>
              <a:ahLst/>
              <a:cxnLst/>
              <a:rect l="l" t="t" r="r" b="b"/>
              <a:pathLst>
                <a:path w="5505" h="2837" extrusionOk="0">
                  <a:moveTo>
                    <a:pt x="2854" y="1"/>
                  </a:moveTo>
                  <a:cubicBezTo>
                    <a:pt x="2450" y="1"/>
                    <a:pt x="2045" y="85"/>
                    <a:pt x="1676" y="247"/>
                  </a:cubicBezTo>
                  <a:cubicBezTo>
                    <a:pt x="1077" y="491"/>
                    <a:pt x="577" y="968"/>
                    <a:pt x="300" y="1634"/>
                  </a:cubicBezTo>
                  <a:cubicBezTo>
                    <a:pt x="0" y="2367"/>
                    <a:pt x="622" y="2589"/>
                    <a:pt x="1276" y="2711"/>
                  </a:cubicBezTo>
                  <a:cubicBezTo>
                    <a:pt x="1731" y="2793"/>
                    <a:pt x="2192" y="2836"/>
                    <a:pt x="2651" y="2836"/>
                  </a:cubicBezTo>
                  <a:cubicBezTo>
                    <a:pt x="3370" y="2836"/>
                    <a:pt x="4084" y="2730"/>
                    <a:pt x="4761" y="2500"/>
                  </a:cubicBezTo>
                  <a:cubicBezTo>
                    <a:pt x="5505" y="2256"/>
                    <a:pt x="5394" y="1601"/>
                    <a:pt x="5005" y="1057"/>
                  </a:cubicBezTo>
                  <a:cubicBezTo>
                    <a:pt x="4479" y="339"/>
                    <a:pt x="3667" y="1"/>
                    <a:pt x="285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 1">
  <p:cSld name="CUSTOM_13">
    <p:spTree>
      <p:nvGrpSpPr>
        <p:cNvPr id="1" name="Shape 15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4" name="Google Shape;1504;p21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505" name="Google Shape;1505;p21"/>
          <p:cNvSpPr/>
          <p:nvPr/>
        </p:nvSpPr>
        <p:spPr>
          <a:xfrm flipH="1">
            <a:off x="7912268" y="4263874"/>
            <a:ext cx="1346878" cy="1080063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06" name="Google Shape;1506;p21"/>
          <p:cNvSpPr/>
          <p:nvPr/>
        </p:nvSpPr>
        <p:spPr>
          <a:xfrm rot="10800000" flipH="1">
            <a:off x="-2223873" y="-125739"/>
            <a:ext cx="4233763" cy="1080041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507" name="Google Shape;1507;p21"/>
          <p:cNvGrpSpPr/>
          <p:nvPr/>
        </p:nvGrpSpPr>
        <p:grpSpPr>
          <a:xfrm rot="3506987" flipH="1">
            <a:off x="-450681" y="3342376"/>
            <a:ext cx="1011366" cy="1251654"/>
            <a:chOff x="3961475" y="3551375"/>
            <a:chExt cx="373750" cy="462525"/>
          </a:xfrm>
        </p:grpSpPr>
        <p:sp>
          <p:nvSpPr>
            <p:cNvPr id="1508" name="Google Shape;1508;p21"/>
            <p:cNvSpPr/>
            <p:nvPr/>
          </p:nvSpPr>
          <p:spPr>
            <a:xfrm>
              <a:off x="4090200" y="3551375"/>
              <a:ext cx="117950" cy="260275"/>
            </a:xfrm>
            <a:custGeom>
              <a:avLst/>
              <a:gdLst/>
              <a:ahLst/>
              <a:cxnLst/>
              <a:rect l="l" t="t" r="r" b="b"/>
              <a:pathLst>
                <a:path w="4718" h="10411" extrusionOk="0">
                  <a:moveTo>
                    <a:pt x="1155" y="0"/>
                  </a:moveTo>
                  <a:cubicBezTo>
                    <a:pt x="1188" y="45"/>
                    <a:pt x="789" y="1077"/>
                    <a:pt x="722" y="1277"/>
                  </a:cubicBezTo>
                  <a:cubicBezTo>
                    <a:pt x="334" y="2497"/>
                    <a:pt x="1" y="3763"/>
                    <a:pt x="1" y="5072"/>
                  </a:cubicBezTo>
                  <a:cubicBezTo>
                    <a:pt x="1" y="6493"/>
                    <a:pt x="523" y="7813"/>
                    <a:pt x="1410" y="8912"/>
                  </a:cubicBezTo>
                  <a:cubicBezTo>
                    <a:pt x="1732" y="9311"/>
                    <a:pt x="2098" y="9678"/>
                    <a:pt x="2465" y="10011"/>
                  </a:cubicBezTo>
                  <a:cubicBezTo>
                    <a:pt x="2498" y="10033"/>
                    <a:pt x="2964" y="10410"/>
                    <a:pt x="2964" y="10410"/>
                  </a:cubicBezTo>
                  <a:cubicBezTo>
                    <a:pt x="4085" y="7292"/>
                    <a:pt x="4718" y="3807"/>
                    <a:pt x="2132" y="1099"/>
                  </a:cubicBezTo>
                  <a:cubicBezTo>
                    <a:pt x="1910" y="866"/>
                    <a:pt x="1566" y="478"/>
                    <a:pt x="1155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9" name="Google Shape;1509;p21"/>
            <p:cNvSpPr/>
            <p:nvPr/>
          </p:nvSpPr>
          <p:spPr>
            <a:xfrm>
              <a:off x="4204250" y="3625450"/>
              <a:ext cx="130975" cy="216700"/>
            </a:xfrm>
            <a:custGeom>
              <a:avLst/>
              <a:gdLst/>
              <a:ahLst/>
              <a:cxnLst/>
              <a:rect l="l" t="t" r="r" b="b"/>
              <a:pathLst>
                <a:path w="5239" h="8668" extrusionOk="0">
                  <a:moveTo>
                    <a:pt x="4661" y="0"/>
                  </a:moveTo>
                  <a:cubicBezTo>
                    <a:pt x="4661" y="34"/>
                    <a:pt x="3818" y="578"/>
                    <a:pt x="3651" y="700"/>
                  </a:cubicBezTo>
                  <a:cubicBezTo>
                    <a:pt x="2708" y="1399"/>
                    <a:pt x="1776" y="2142"/>
                    <a:pt x="1077" y="3119"/>
                  </a:cubicBezTo>
                  <a:cubicBezTo>
                    <a:pt x="333" y="4173"/>
                    <a:pt x="0" y="5416"/>
                    <a:pt x="67" y="6715"/>
                  </a:cubicBezTo>
                  <a:cubicBezTo>
                    <a:pt x="100" y="7170"/>
                    <a:pt x="167" y="7625"/>
                    <a:pt x="267" y="8113"/>
                  </a:cubicBezTo>
                  <a:cubicBezTo>
                    <a:pt x="278" y="8135"/>
                    <a:pt x="411" y="8668"/>
                    <a:pt x="411" y="8668"/>
                  </a:cubicBezTo>
                  <a:cubicBezTo>
                    <a:pt x="2908" y="6970"/>
                    <a:pt x="5238" y="4728"/>
                    <a:pt x="4795" y="1343"/>
                  </a:cubicBezTo>
                  <a:cubicBezTo>
                    <a:pt x="4761" y="1033"/>
                    <a:pt x="4717" y="566"/>
                    <a:pt x="4661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0" name="Google Shape;1510;p21"/>
            <p:cNvSpPr/>
            <p:nvPr/>
          </p:nvSpPr>
          <p:spPr>
            <a:xfrm>
              <a:off x="4132950" y="3669000"/>
              <a:ext cx="123200" cy="344900"/>
            </a:xfrm>
            <a:custGeom>
              <a:avLst/>
              <a:gdLst/>
              <a:ahLst/>
              <a:cxnLst/>
              <a:rect l="l" t="t" r="r" b="b"/>
              <a:pathLst>
                <a:path w="4928" h="13796" fill="none" extrusionOk="0">
                  <a:moveTo>
                    <a:pt x="4928" y="13796"/>
                  </a:moveTo>
                  <a:cubicBezTo>
                    <a:pt x="2364" y="9601"/>
                    <a:pt x="677" y="4873"/>
                    <a:pt x="0" y="1"/>
                  </a:cubicBezTo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dk1"/>
              </a:solidFill>
              <a:prstDash val="solid"/>
              <a:miter lim="11097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1" name="Google Shape;1511;p21"/>
            <p:cNvSpPr/>
            <p:nvPr/>
          </p:nvSpPr>
          <p:spPr>
            <a:xfrm>
              <a:off x="4204250" y="3731425"/>
              <a:ext cx="51075" cy="181475"/>
            </a:xfrm>
            <a:custGeom>
              <a:avLst/>
              <a:gdLst/>
              <a:ahLst/>
              <a:cxnLst/>
              <a:rect l="l" t="t" r="r" b="b"/>
              <a:pathLst>
                <a:path w="2043" h="7259" fill="none" extrusionOk="0">
                  <a:moveTo>
                    <a:pt x="2042" y="1"/>
                  </a:moveTo>
                  <a:cubicBezTo>
                    <a:pt x="932" y="2265"/>
                    <a:pt x="233" y="4751"/>
                    <a:pt x="0" y="7259"/>
                  </a:cubicBezTo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dk1"/>
              </a:solidFill>
              <a:prstDash val="solid"/>
              <a:miter lim="11097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2" name="Google Shape;1512;p21"/>
            <p:cNvSpPr/>
            <p:nvPr/>
          </p:nvSpPr>
          <p:spPr>
            <a:xfrm>
              <a:off x="3961475" y="3753075"/>
              <a:ext cx="182875" cy="88825"/>
            </a:xfrm>
            <a:custGeom>
              <a:avLst/>
              <a:gdLst/>
              <a:ahLst/>
              <a:cxnLst/>
              <a:rect l="l" t="t" r="r" b="b"/>
              <a:pathLst>
                <a:path w="7315" h="3553" extrusionOk="0">
                  <a:moveTo>
                    <a:pt x="1882" y="1"/>
                  </a:moveTo>
                  <a:cubicBezTo>
                    <a:pt x="1595" y="1"/>
                    <a:pt x="1308" y="10"/>
                    <a:pt x="1021" y="23"/>
                  </a:cubicBezTo>
                  <a:cubicBezTo>
                    <a:pt x="881" y="32"/>
                    <a:pt x="267" y="97"/>
                    <a:pt x="65" y="97"/>
                  </a:cubicBezTo>
                  <a:cubicBezTo>
                    <a:pt x="27" y="97"/>
                    <a:pt x="4" y="95"/>
                    <a:pt x="0" y="89"/>
                  </a:cubicBezTo>
                  <a:lnTo>
                    <a:pt x="0" y="89"/>
                  </a:lnTo>
                  <a:cubicBezTo>
                    <a:pt x="267" y="500"/>
                    <a:pt x="489" y="811"/>
                    <a:pt x="611" y="1033"/>
                  </a:cubicBezTo>
                  <a:cubicBezTo>
                    <a:pt x="1841" y="3052"/>
                    <a:pt x="3898" y="3553"/>
                    <a:pt x="5998" y="3553"/>
                  </a:cubicBezTo>
                  <a:cubicBezTo>
                    <a:pt x="6437" y="3553"/>
                    <a:pt x="6878" y="3531"/>
                    <a:pt x="7314" y="3496"/>
                  </a:cubicBezTo>
                  <a:cubicBezTo>
                    <a:pt x="7314" y="3496"/>
                    <a:pt x="7125" y="3075"/>
                    <a:pt x="7114" y="3041"/>
                  </a:cubicBezTo>
                  <a:cubicBezTo>
                    <a:pt x="6937" y="2697"/>
                    <a:pt x="6748" y="2353"/>
                    <a:pt x="6515" y="2054"/>
                  </a:cubicBezTo>
                  <a:cubicBezTo>
                    <a:pt x="5882" y="1177"/>
                    <a:pt x="5028" y="533"/>
                    <a:pt x="3962" y="245"/>
                  </a:cubicBezTo>
                  <a:cubicBezTo>
                    <a:pt x="3285" y="56"/>
                    <a:pt x="2585" y="1"/>
                    <a:pt x="1882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3" name="Google Shape;1513;p21"/>
            <p:cNvSpPr/>
            <p:nvPr/>
          </p:nvSpPr>
          <p:spPr>
            <a:xfrm>
              <a:off x="4060250" y="3789975"/>
              <a:ext cx="128750" cy="91025"/>
            </a:xfrm>
            <a:custGeom>
              <a:avLst/>
              <a:gdLst/>
              <a:ahLst/>
              <a:cxnLst/>
              <a:rect l="l" t="t" r="r" b="b"/>
              <a:pathLst>
                <a:path w="5150" h="3641" fill="none" extrusionOk="0">
                  <a:moveTo>
                    <a:pt x="0" y="1"/>
                  </a:moveTo>
                  <a:cubicBezTo>
                    <a:pt x="1920" y="888"/>
                    <a:pt x="3663" y="2120"/>
                    <a:pt x="5150" y="3641"/>
                  </a:cubicBezTo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dk1"/>
              </a:solidFill>
              <a:prstDash val="solid"/>
              <a:miter lim="11097"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 1">
  <p:cSld name="TITLE_AND_TWO_COLUMNS_1">
    <p:spTree>
      <p:nvGrpSpPr>
        <p:cNvPr id="1" name="Shape 15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5" name="Google Shape;1515;p22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516" name="Google Shape;1516;p22"/>
          <p:cNvSpPr txBox="1">
            <a:spLocks noGrp="1"/>
          </p:cNvSpPr>
          <p:nvPr>
            <p:ph type="subTitle" idx="1"/>
          </p:nvPr>
        </p:nvSpPr>
        <p:spPr>
          <a:xfrm>
            <a:off x="4923249" y="2371226"/>
            <a:ext cx="2505600" cy="1340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17" name="Google Shape;1517;p22"/>
          <p:cNvSpPr txBox="1">
            <a:spLocks noGrp="1"/>
          </p:cNvSpPr>
          <p:nvPr>
            <p:ph type="subTitle" idx="2"/>
          </p:nvPr>
        </p:nvSpPr>
        <p:spPr>
          <a:xfrm>
            <a:off x="1715375" y="2371226"/>
            <a:ext cx="2505600" cy="1340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18" name="Google Shape;1518;p22"/>
          <p:cNvSpPr txBox="1">
            <a:spLocks noGrp="1"/>
          </p:cNvSpPr>
          <p:nvPr>
            <p:ph type="subTitle" idx="3"/>
          </p:nvPr>
        </p:nvSpPr>
        <p:spPr>
          <a:xfrm>
            <a:off x="1715375" y="1883600"/>
            <a:ext cx="2505600" cy="5589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519" name="Google Shape;1519;p22"/>
          <p:cNvSpPr txBox="1">
            <a:spLocks noGrp="1"/>
          </p:cNvSpPr>
          <p:nvPr>
            <p:ph type="subTitle" idx="4"/>
          </p:nvPr>
        </p:nvSpPr>
        <p:spPr>
          <a:xfrm>
            <a:off x="4923250" y="1883600"/>
            <a:ext cx="2505600" cy="5589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520" name="Google Shape;1520;p22"/>
          <p:cNvSpPr/>
          <p:nvPr/>
        </p:nvSpPr>
        <p:spPr>
          <a:xfrm>
            <a:off x="-699803" y="-265650"/>
            <a:ext cx="2085545" cy="1672401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21" name="Google Shape;1521;p22"/>
          <p:cNvSpPr/>
          <p:nvPr/>
        </p:nvSpPr>
        <p:spPr>
          <a:xfrm>
            <a:off x="7008440" y="3203376"/>
            <a:ext cx="2818225" cy="2563225"/>
          </a:xfrm>
          <a:custGeom>
            <a:avLst/>
            <a:gdLst/>
            <a:ahLst/>
            <a:cxnLst/>
            <a:rect l="l" t="t" r="r" b="b"/>
            <a:pathLst>
              <a:path w="112729" h="102529" extrusionOk="0">
                <a:moveTo>
                  <a:pt x="108542" y="10709"/>
                </a:moveTo>
                <a:cubicBezTo>
                  <a:pt x="104763" y="-4850"/>
                  <a:pt x="93707" y="866"/>
                  <a:pt x="85869" y="1752"/>
                </a:cubicBezTo>
                <a:cubicBezTo>
                  <a:pt x="78031" y="2639"/>
                  <a:pt x="66881" y="8330"/>
                  <a:pt x="61516" y="16028"/>
                </a:cubicBezTo>
                <a:cubicBezTo>
                  <a:pt x="56151" y="23726"/>
                  <a:pt x="61422" y="40288"/>
                  <a:pt x="53678" y="47939"/>
                </a:cubicBezTo>
                <a:cubicBezTo>
                  <a:pt x="45934" y="55590"/>
                  <a:pt x="23961" y="56547"/>
                  <a:pt x="15050" y="61935"/>
                </a:cubicBezTo>
                <a:cubicBezTo>
                  <a:pt x="6139" y="67323"/>
                  <a:pt x="914" y="74461"/>
                  <a:pt x="214" y="80269"/>
                </a:cubicBezTo>
                <a:cubicBezTo>
                  <a:pt x="-486" y="86077"/>
                  <a:pt x="-66" y="93752"/>
                  <a:pt x="10851" y="96784"/>
                </a:cubicBezTo>
                <a:cubicBezTo>
                  <a:pt x="21768" y="99817"/>
                  <a:pt x="49433" y="98744"/>
                  <a:pt x="65715" y="98464"/>
                </a:cubicBezTo>
                <a:cubicBezTo>
                  <a:pt x="81997" y="98184"/>
                  <a:pt x="101404" y="109731"/>
                  <a:pt x="108542" y="95105"/>
                </a:cubicBezTo>
                <a:cubicBezTo>
                  <a:pt x="115680" y="80479"/>
                  <a:pt x="112321" y="26268"/>
                  <a:pt x="108542" y="1070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grpSp>
        <p:nvGrpSpPr>
          <p:cNvPr id="1522" name="Google Shape;1522;p22"/>
          <p:cNvGrpSpPr/>
          <p:nvPr/>
        </p:nvGrpSpPr>
        <p:grpSpPr>
          <a:xfrm>
            <a:off x="2133812" y="-393305"/>
            <a:ext cx="7554487" cy="5996434"/>
            <a:chOff x="2133812" y="-393305"/>
            <a:chExt cx="7554487" cy="5996434"/>
          </a:xfrm>
        </p:grpSpPr>
        <p:grpSp>
          <p:nvGrpSpPr>
            <p:cNvPr id="1523" name="Google Shape;1523;p22"/>
            <p:cNvGrpSpPr/>
            <p:nvPr/>
          </p:nvGrpSpPr>
          <p:grpSpPr>
            <a:xfrm rot="-6765148">
              <a:off x="8004927" y="-284591"/>
              <a:ext cx="1331775" cy="1648166"/>
              <a:chOff x="3961475" y="3551375"/>
              <a:chExt cx="373750" cy="462525"/>
            </a:xfrm>
          </p:grpSpPr>
          <p:sp>
            <p:nvSpPr>
              <p:cNvPr id="1524" name="Google Shape;1524;p22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25" name="Google Shape;1525;p22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26" name="Google Shape;1526;p22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27" name="Google Shape;1527;p22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28" name="Google Shape;1528;p22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29" name="Google Shape;1529;p22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530" name="Google Shape;1530;p22"/>
            <p:cNvGrpSpPr/>
            <p:nvPr/>
          </p:nvGrpSpPr>
          <p:grpSpPr>
            <a:xfrm rot="740753" flipH="1">
              <a:off x="2232971" y="4493200"/>
              <a:ext cx="903218" cy="1025224"/>
              <a:chOff x="3932350" y="2919350"/>
              <a:chExt cx="324625" cy="368475"/>
            </a:xfrm>
          </p:grpSpPr>
          <p:sp>
            <p:nvSpPr>
              <p:cNvPr id="1531" name="Google Shape;1531;p22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32" name="Google Shape;1532;p22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33" name="Google Shape;1533;p22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34" name="Google Shape;1534;p22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535" name="Google Shape;1535;p22"/>
          <p:cNvGrpSpPr/>
          <p:nvPr/>
        </p:nvGrpSpPr>
        <p:grpSpPr>
          <a:xfrm>
            <a:off x="-70304" y="847075"/>
            <a:ext cx="8772489" cy="4003038"/>
            <a:chOff x="-70304" y="847075"/>
            <a:chExt cx="8772489" cy="4003038"/>
          </a:xfrm>
        </p:grpSpPr>
        <p:grpSp>
          <p:nvGrpSpPr>
            <p:cNvPr id="1536" name="Google Shape;1536;p22"/>
            <p:cNvGrpSpPr/>
            <p:nvPr/>
          </p:nvGrpSpPr>
          <p:grpSpPr>
            <a:xfrm flipH="1">
              <a:off x="-70304" y="847075"/>
              <a:ext cx="1050974" cy="1154151"/>
              <a:chOff x="7946500" y="4129225"/>
              <a:chExt cx="1050974" cy="1154151"/>
            </a:xfrm>
          </p:grpSpPr>
          <p:sp>
            <p:nvSpPr>
              <p:cNvPr id="1537" name="Google Shape;1537;p22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38" name="Google Shape;1538;p22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39" name="Google Shape;1539;p22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0" name="Google Shape;1540;p22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1" name="Google Shape;1541;p22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2" name="Google Shape;1542;p22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3" name="Google Shape;1543;p22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544" name="Google Shape;1544;p22"/>
            <p:cNvGrpSpPr/>
            <p:nvPr/>
          </p:nvGrpSpPr>
          <p:grpSpPr>
            <a:xfrm flipH="1">
              <a:off x="7709329" y="3759786"/>
              <a:ext cx="992855" cy="1090327"/>
              <a:chOff x="7946500" y="4129225"/>
              <a:chExt cx="1050974" cy="1154151"/>
            </a:xfrm>
          </p:grpSpPr>
          <p:sp>
            <p:nvSpPr>
              <p:cNvPr id="1545" name="Google Shape;1545;p22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6" name="Google Shape;1546;p22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7" name="Google Shape;1547;p22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8" name="Google Shape;1548;p22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49" name="Google Shape;1549;p22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50" name="Google Shape;1550;p22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51" name="Google Shape;1551;p22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552" name="Google Shape;1552;p22"/>
          <p:cNvGrpSpPr/>
          <p:nvPr/>
        </p:nvGrpSpPr>
        <p:grpSpPr>
          <a:xfrm rot="1975559" flipH="1">
            <a:off x="-365184" y="3717045"/>
            <a:ext cx="1850647" cy="892157"/>
            <a:chOff x="5356775" y="3618225"/>
            <a:chExt cx="822375" cy="396425"/>
          </a:xfrm>
        </p:grpSpPr>
        <p:sp>
          <p:nvSpPr>
            <p:cNvPr id="1553" name="Google Shape;1553;p22"/>
            <p:cNvSpPr/>
            <p:nvPr/>
          </p:nvSpPr>
          <p:spPr>
            <a:xfrm>
              <a:off x="5863875" y="3618225"/>
              <a:ext cx="219550" cy="166875"/>
            </a:xfrm>
            <a:custGeom>
              <a:avLst/>
              <a:gdLst/>
              <a:ahLst/>
              <a:cxnLst/>
              <a:rect l="l" t="t" r="r" b="b"/>
              <a:pathLst>
                <a:path w="8782" h="6675" extrusionOk="0">
                  <a:moveTo>
                    <a:pt x="8247" y="0"/>
                  </a:moveTo>
                  <a:cubicBezTo>
                    <a:pt x="8202" y="0"/>
                    <a:pt x="8158" y="4"/>
                    <a:pt x="8116" y="12"/>
                  </a:cubicBezTo>
                  <a:cubicBezTo>
                    <a:pt x="7694" y="68"/>
                    <a:pt x="7294" y="267"/>
                    <a:pt x="6928" y="511"/>
                  </a:cubicBezTo>
                  <a:cubicBezTo>
                    <a:pt x="5863" y="1188"/>
                    <a:pt x="4931" y="2021"/>
                    <a:pt x="4032" y="2886"/>
                  </a:cubicBezTo>
                  <a:cubicBezTo>
                    <a:pt x="3244" y="3652"/>
                    <a:pt x="2478" y="4451"/>
                    <a:pt x="1679" y="5195"/>
                  </a:cubicBezTo>
                  <a:cubicBezTo>
                    <a:pt x="1257" y="5572"/>
                    <a:pt x="824" y="5938"/>
                    <a:pt x="380" y="6293"/>
                  </a:cubicBezTo>
                  <a:cubicBezTo>
                    <a:pt x="0" y="6580"/>
                    <a:pt x="47" y="6674"/>
                    <a:pt x="244" y="6674"/>
                  </a:cubicBezTo>
                  <a:cubicBezTo>
                    <a:pt x="397" y="6674"/>
                    <a:pt x="642" y="6617"/>
                    <a:pt x="847" y="6549"/>
                  </a:cubicBezTo>
                  <a:cubicBezTo>
                    <a:pt x="2988" y="5850"/>
                    <a:pt x="4986" y="4740"/>
                    <a:pt x="6740" y="3308"/>
                  </a:cubicBezTo>
                  <a:cubicBezTo>
                    <a:pt x="7572" y="2609"/>
                    <a:pt x="8393" y="1799"/>
                    <a:pt x="8693" y="756"/>
                  </a:cubicBezTo>
                  <a:cubicBezTo>
                    <a:pt x="8748" y="545"/>
                    <a:pt x="8782" y="312"/>
                    <a:pt x="8637" y="145"/>
                  </a:cubicBezTo>
                  <a:cubicBezTo>
                    <a:pt x="8544" y="43"/>
                    <a:pt x="8393" y="0"/>
                    <a:pt x="8247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4" name="Google Shape;1554;p22"/>
            <p:cNvSpPr/>
            <p:nvPr/>
          </p:nvSpPr>
          <p:spPr>
            <a:xfrm>
              <a:off x="5916925" y="3643750"/>
              <a:ext cx="137925" cy="111575"/>
            </a:xfrm>
            <a:custGeom>
              <a:avLst/>
              <a:gdLst/>
              <a:ahLst/>
              <a:cxnLst/>
              <a:rect l="l" t="t" r="r" b="b"/>
              <a:pathLst>
                <a:path w="5517" h="4463" fill="none" extrusionOk="0">
                  <a:moveTo>
                    <a:pt x="5517" y="1"/>
                  </a:moveTo>
                  <a:cubicBezTo>
                    <a:pt x="4107" y="1621"/>
                    <a:pt x="1832" y="3341"/>
                    <a:pt x="1" y="4462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5" name="Google Shape;1555;p22"/>
            <p:cNvSpPr/>
            <p:nvPr/>
          </p:nvSpPr>
          <p:spPr>
            <a:xfrm>
              <a:off x="5851700" y="3677500"/>
              <a:ext cx="89125" cy="115400"/>
            </a:xfrm>
            <a:custGeom>
              <a:avLst/>
              <a:gdLst/>
              <a:ahLst/>
              <a:cxnLst/>
              <a:rect l="l" t="t" r="r" b="b"/>
              <a:pathLst>
                <a:path w="3565" h="4616" extrusionOk="0">
                  <a:moveTo>
                    <a:pt x="3317" y="1"/>
                  </a:moveTo>
                  <a:cubicBezTo>
                    <a:pt x="3265" y="1"/>
                    <a:pt x="3212" y="15"/>
                    <a:pt x="3165" y="38"/>
                  </a:cubicBezTo>
                  <a:cubicBezTo>
                    <a:pt x="2954" y="138"/>
                    <a:pt x="2787" y="305"/>
                    <a:pt x="2632" y="471"/>
                  </a:cubicBezTo>
                  <a:cubicBezTo>
                    <a:pt x="2188" y="970"/>
                    <a:pt x="1844" y="1536"/>
                    <a:pt x="1489" y="2114"/>
                  </a:cubicBezTo>
                  <a:cubicBezTo>
                    <a:pt x="1200" y="2613"/>
                    <a:pt x="923" y="3146"/>
                    <a:pt x="623" y="3645"/>
                  </a:cubicBezTo>
                  <a:cubicBezTo>
                    <a:pt x="468" y="3889"/>
                    <a:pt x="301" y="4144"/>
                    <a:pt x="124" y="4389"/>
                  </a:cubicBezTo>
                  <a:cubicBezTo>
                    <a:pt x="1" y="4558"/>
                    <a:pt x="6" y="4616"/>
                    <a:pt x="68" y="4616"/>
                  </a:cubicBezTo>
                  <a:cubicBezTo>
                    <a:pt x="139" y="4616"/>
                    <a:pt x="288" y="4538"/>
                    <a:pt x="401" y="4466"/>
                  </a:cubicBezTo>
                  <a:cubicBezTo>
                    <a:pt x="1400" y="3778"/>
                    <a:pt x="2255" y="2924"/>
                    <a:pt x="2932" y="1936"/>
                  </a:cubicBezTo>
                  <a:cubicBezTo>
                    <a:pt x="3265" y="1470"/>
                    <a:pt x="3564" y="926"/>
                    <a:pt x="3564" y="338"/>
                  </a:cubicBezTo>
                  <a:cubicBezTo>
                    <a:pt x="3564" y="227"/>
                    <a:pt x="3542" y="94"/>
                    <a:pt x="3453" y="38"/>
                  </a:cubicBezTo>
                  <a:cubicBezTo>
                    <a:pt x="3411" y="12"/>
                    <a:pt x="3364" y="1"/>
                    <a:pt x="3317" y="1"/>
                  </a:cubicBezTo>
                  <a:close/>
                </a:path>
              </a:pathLst>
            </a:custGeom>
            <a:solidFill>
              <a:srgbClr val="62A38B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6" name="Google Shape;1556;p22"/>
            <p:cNvSpPr/>
            <p:nvPr/>
          </p:nvSpPr>
          <p:spPr>
            <a:xfrm>
              <a:off x="5874475" y="3692875"/>
              <a:ext cx="54125" cy="77700"/>
            </a:xfrm>
            <a:custGeom>
              <a:avLst/>
              <a:gdLst/>
              <a:ahLst/>
              <a:cxnLst/>
              <a:rect l="l" t="t" r="r" b="b"/>
              <a:pathLst>
                <a:path w="2165" h="3108" fill="none" extrusionOk="0">
                  <a:moveTo>
                    <a:pt x="2165" y="0"/>
                  </a:moveTo>
                  <a:cubicBezTo>
                    <a:pt x="1677" y="1043"/>
                    <a:pt x="767" y="2264"/>
                    <a:pt x="1" y="3108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7" name="Google Shape;1557;p22"/>
            <p:cNvSpPr/>
            <p:nvPr/>
          </p:nvSpPr>
          <p:spPr>
            <a:xfrm>
              <a:off x="5864775" y="3683350"/>
              <a:ext cx="314375" cy="119050"/>
            </a:xfrm>
            <a:custGeom>
              <a:avLst/>
              <a:gdLst/>
              <a:ahLst/>
              <a:cxnLst/>
              <a:rect l="l" t="t" r="r" b="b"/>
              <a:pathLst>
                <a:path w="12575" h="4762" extrusionOk="0">
                  <a:moveTo>
                    <a:pt x="10528" y="1"/>
                  </a:moveTo>
                  <a:cubicBezTo>
                    <a:pt x="9707" y="1"/>
                    <a:pt x="8871" y="183"/>
                    <a:pt x="8080" y="415"/>
                  </a:cubicBezTo>
                  <a:cubicBezTo>
                    <a:pt x="5472" y="1158"/>
                    <a:pt x="2986" y="2401"/>
                    <a:pt x="822" y="4032"/>
                  </a:cubicBezTo>
                  <a:cubicBezTo>
                    <a:pt x="436" y="4310"/>
                    <a:pt x="0" y="4762"/>
                    <a:pt x="367" y="4762"/>
                  </a:cubicBezTo>
                  <a:cubicBezTo>
                    <a:pt x="454" y="4762"/>
                    <a:pt x="587" y="4736"/>
                    <a:pt x="777" y="4676"/>
                  </a:cubicBezTo>
                  <a:cubicBezTo>
                    <a:pt x="1432" y="4465"/>
                    <a:pt x="2098" y="4299"/>
                    <a:pt x="2764" y="4143"/>
                  </a:cubicBezTo>
                  <a:cubicBezTo>
                    <a:pt x="4051" y="3855"/>
                    <a:pt x="5372" y="3644"/>
                    <a:pt x="6670" y="3378"/>
                  </a:cubicBezTo>
                  <a:cubicBezTo>
                    <a:pt x="8135" y="3078"/>
                    <a:pt x="9600" y="2712"/>
                    <a:pt x="10987" y="2135"/>
                  </a:cubicBezTo>
                  <a:cubicBezTo>
                    <a:pt x="11476" y="1924"/>
                    <a:pt x="11942" y="1691"/>
                    <a:pt x="12297" y="1302"/>
                  </a:cubicBezTo>
                  <a:cubicBezTo>
                    <a:pt x="12441" y="1136"/>
                    <a:pt x="12574" y="914"/>
                    <a:pt x="12519" y="692"/>
                  </a:cubicBezTo>
                  <a:cubicBezTo>
                    <a:pt x="12452" y="437"/>
                    <a:pt x="12175" y="304"/>
                    <a:pt x="11942" y="215"/>
                  </a:cubicBezTo>
                  <a:cubicBezTo>
                    <a:pt x="11483" y="63"/>
                    <a:pt x="11008" y="1"/>
                    <a:pt x="105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8" name="Google Shape;1558;p22"/>
            <p:cNvSpPr/>
            <p:nvPr/>
          </p:nvSpPr>
          <p:spPr>
            <a:xfrm>
              <a:off x="5933850" y="3710350"/>
              <a:ext cx="205350" cy="60225"/>
            </a:xfrm>
            <a:custGeom>
              <a:avLst/>
              <a:gdLst/>
              <a:ahLst/>
              <a:cxnLst/>
              <a:rect l="l" t="t" r="r" b="b"/>
              <a:pathLst>
                <a:path w="8214" h="2409" fill="none" extrusionOk="0">
                  <a:moveTo>
                    <a:pt x="8213" y="0"/>
                  </a:moveTo>
                  <a:cubicBezTo>
                    <a:pt x="5627" y="289"/>
                    <a:pt x="2354" y="1377"/>
                    <a:pt x="1" y="2409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9" name="Google Shape;1559;p22"/>
            <p:cNvSpPr/>
            <p:nvPr/>
          </p:nvSpPr>
          <p:spPr>
            <a:xfrm>
              <a:off x="5845350" y="3783000"/>
              <a:ext cx="247225" cy="51225"/>
            </a:xfrm>
            <a:custGeom>
              <a:avLst/>
              <a:gdLst/>
              <a:ahLst/>
              <a:cxnLst/>
              <a:rect l="l" t="t" r="r" b="b"/>
              <a:pathLst>
                <a:path w="9889" h="2049" extrusionOk="0">
                  <a:moveTo>
                    <a:pt x="5297" y="0"/>
                  </a:moveTo>
                  <a:cubicBezTo>
                    <a:pt x="3828" y="0"/>
                    <a:pt x="2365" y="202"/>
                    <a:pt x="955" y="601"/>
                  </a:cubicBezTo>
                  <a:cubicBezTo>
                    <a:pt x="544" y="712"/>
                    <a:pt x="1" y="979"/>
                    <a:pt x="744" y="1012"/>
                  </a:cubicBezTo>
                  <a:cubicBezTo>
                    <a:pt x="1244" y="1045"/>
                    <a:pt x="1754" y="1112"/>
                    <a:pt x="2242" y="1190"/>
                  </a:cubicBezTo>
                  <a:cubicBezTo>
                    <a:pt x="3219" y="1334"/>
                    <a:pt x="4162" y="1545"/>
                    <a:pt x="5128" y="1711"/>
                  </a:cubicBezTo>
                  <a:cubicBezTo>
                    <a:pt x="6106" y="1903"/>
                    <a:pt x="7112" y="2049"/>
                    <a:pt x="8120" y="2049"/>
                  </a:cubicBezTo>
                  <a:cubicBezTo>
                    <a:pt x="8222" y="2049"/>
                    <a:pt x="8323" y="2047"/>
                    <a:pt x="8424" y="2044"/>
                  </a:cubicBezTo>
                  <a:cubicBezTo>
                    <a:pt x="8812" y="2033"/>
                    <a:pt x="9201" y="2000"/>
                    <a:pt x="9545" y="1822"/>
                  </a:cubicBezTo>
                  <a:cubicBezTo>
                    <a:pt x="9700" y="1756"/>
                    <a:pt x="9833" y="1633"/>
                    <a:pt x="9867" y="1467"/>
                  </a:cubicBezTo>
                  <a:cubicBezTo>
                    <a:pt x="9889" y="1267"/>
                    <a:pt x="9733" y="1112"/>
                    <a:pt x="9600" y="990"/>
                  </a:cubicBezTo>
                  <a:cubicBezTo>
                    <a:pt x="8846" y="379"/>
                    <a:pt x="7858" y="169"/>
                    <a:pt x="6892" y="80"/>
                  </a:cubicBezTo>
                  <a:cubicBezTo>
                    <a:pt x="6362" y="27"/>
                    <a:pt x="5829" y="0"/>
                    <a:pt x="5297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0" name="Google Shape;1560;p22"/>
            <p:cNvSpPr/>
            <p:nvPr/>
          </p:nvSpPr>
          <p:spPr>
            <a:xfrm>
              <a:off x="5905825" y="3800250"/>
              <a:ext cx="157075" cy="15825"/>
            </a:xfrm>
            <a:custGeom>
              <a:avLst/>
              <a:gdLst/>
              <a:ahLst/>
              <a:cxnLst/>
              <a:rect l="l" t="t" r="r" b="b"/>
              <a:pathLst>
                <a:path w="6283" h="633" fill="none" extrusionOk="0">
                  <a:moveTo>
                    <a:pt x="6282" y="633"/>
                  </a:moveTo>
                  <a:cubicBezTo>
                    <a:pt x="4440" y="133"/>
                    <a:pt x="1910" y="0"/>
                    <a:pt x="1" y="78"/>
                  </a:cubicBezTo>
                </a:path>
              </a:pathLst>
            </a:custGeom>
            <a:noFill/>
            <a:ln w="1675" cap="rnd" cmpd="sng">
              <a:solidFill>
                <a:schemeClr val="accen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1" name="Google Shape;1561;p22"/>
            <p:cNvSpPr/>
            <p:nvPr/>
          </p:nvSpPr>
          <p:spPr>
            <a:xfrm>
              <a:off x="5356775" y="3736425"/>
              <a:ext cx="554900" cy="278225"/>
            </a:xfrm>
            <a:custGeom>
              <a:avLst/>
              <a:gdLst/>
              <a:ahLst/>
              <a:cxnLst/>
              <a:rect l="l" t="t" r="r" b="b"/>
              <a:pathLst>
                <a:path w="22196" h="11129" extrusionOk="0">
                  <a:moveTo>
                    <a:pt x="18664" y="1"/>
                  </a:moveTo>
                  <a:cubicBezTo>
                    <a:pt x="18001" y="1"/>
                    <a:pt x="17313" y="208"/>
                    <a:pt x="16669" y="445"/>
                  </a:cubicBezTo>
                  <a:cubicBezTo>
                    <a:pt x="13895" y="1421"/>
                    <a:pt x="11198" y="2631"/>
                    <a:pt x="8601" y="4007"/>
                  </a:cubicBezTo>
                  <a:cubicBezTo>
                    <a:pt x="6226" y="5250"/>
                    <a:pt x="3563" y="6560"/>
                    <a:pt x="1465" y="8235"/>
                  </a:cubicBezTo>
                  <a:cubicBezTo>
                    <a:pt x="655" y="8901"/>
                    <a:pt x="0" y="10100"/>
                    <a:pt x="1054" y="10899"/>
                  </a:cubicBezTo>
                  <a:cubicBezTo>
                    <a:pt x="1266" y="11057"/>
                    <a:pt x="1738" y="11129"/>
                    <a:pt x="2403" y="11129"/>
                  </a:cubicBezTo>
                  <a:cubicBezTo>
                    <a:pt x="6314" y="11129"/>
                    <a:pt x="16901" y="8651"/>
                    <a:pt x="20542" y="6659"/>
                  </a:cubicBezTo>
                  <a:cubicBezTo>
                    <a:pt x="21097" y="6349"/>
                    <a:pt x="21652" y="5971"/>
                    <a:pt x="21907" y="5405"/>
                  </a:cubicBezTo>
                  <a:cubicBezTo>
                    <a:pt x="22196" y="4728"/>
                    <a:pt x="21974" y="3940"/>
                    <a:pt x="21741" y="3230"/>
                  </a:cubicBezTo>
                  <a:cubicBezTo>
                    <a:pt x="21330" y="2020"/>
                    <a:pt x="20809" y="667"/>
                    <a:pt x="19632" y="178"/>
                  </a:cubicBezTo>
                  <a:cubicBezTo>
                    <a:pt x="19322" y="52"/>
                    <a:pt x="18996" y="1"/>
                    <a:pt x="18664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2" name="Google Shape;1562;p22"/>
            <p:cNvSpPr/>
            <p:nvPr/>
          </p:nvSpPr>
          <p:spPr>
            <a:xfrm>
              <a:off x="5429125" y="3824350"/>
              <a:ext cx="233425" cy="119750"/>
            </a:xfrm>
            <a:custGeom>
              <a:avLst/>
              <a:gdLst/>
              <a:ahLst/>
              <a:cxnLst/>
              <a:rect l="l" t="t" r="r" b="b"/>
              <a:pathLst>
                <a:path w="9337" h="4790" extrusionOk="0">
                  <a:moveTo>
                    <a:pt x="8819" y="0"/>
                  </a:moveTo>
                  <a:cubicBezTo>
                    <a:pt x="8536" y="0"/>
                    <a:pt x="8244" y="109"/>
                    <a:pt x="7982" y="224"/>
                  </a:cubicBezTo>
                  <a:cubicBezTo>
                    <a:pt x="5885" y="1111"/>
                    <a:pt x="3843" y="2110"/>
                    <a:pt x="1867" y="3231"/>
                  </a:cubicBezTo>
                  <a:cubicBezTo>
                    <a:pt x="1368" y="3509"/>
                    <a:pt x="868" y="3808"/>
                    <a:pt x="391" y="4141"/>
                  </a:cubicBezTo>
                  <a:cubicBezTo>
                    <a:pt x="236" y="4230"/>
                    <a:pt x="91" y="4363"/>
                    <a:pt x="47" y="4541"/>
                  </a:cubicBezTo>
                  <a:cubicBezTo>
                    <a:pt x="1" y="4723"/>
                    <a:pt x="99" y="4790"/>
                    <a:pt x="271" y="4790"/>
                  </a:cubicBezTo>
                  <a:cubicBezTo>
                    <a:pt x="718" y="4790"/>
                    <a:pt x="1661" y="4335"/>
                    <a:pt x="1845" y="4263"/>
                  </a:cubicBezTo>
                  <a:cubicBezTo>
                    <a:pt x="2588" y="3986"/>
                    <a:pt x="3321" y="3708"/>
                    <a:pt x="4053" y="3398"/>
                  </a:cubicBezTo>
                  <a:cubicBezTo>
                    <a:pt x="5507" y="2809"/>
                    <a:pt x="6939" y="2144"/>
                    <a:pt x="8304" y="1333"/>
                  </a:cubicBezTo>
                  <a:cubicBezTo>
                    <a:pt x="8670" y="1111"/>
                    <a:pt x="9059" y="845"/>
                    <a:pt x="9258" y="457"/>
                  </a:cubicBezTo>
                  <a:cubicBezTo>
                    <a:pt x="9303" y="379"/>
                    <a:pt x="9336" y="268"/>
                    <a:pt x="9281" y="168"/>
                  </a:cubicBezTo>
                  <a:cubicBezTo>
                    <a:pt x="9247" y="102"/>
                    <a:pt x="9170" y="68"/>
                    <a:pt x="9114" y="46"/>
                  </a:cubicBezTo>
                  <a:cubicBezTo>
                    <a:pt x="9018" y="14"/>
                    <a:pt x="8919" y="0"/>
                    <a:pt x="8819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3" name="Google Shape;1563;p22"/>
            <p:cNvSpPr/>
            <p:nvPr/>
          </p:nvSpPr>
          <p:spPr>
            <a:xfrm>
              <a:off x="5682775" y="3781575"/>
              <a:ext cx="94225" cy="44450"/>
            </a:xfrm>
            <a:custGeom>
              <a:avLst/>
              <a:gdLst/>
              <a:ahLst/>
              <a:cxnLst/>
              <a:rect l="l" t="t" r="r" b="b"/>
              <a:pathLst>
                <a:path w="3769" h="1778" extrusionOk="0">
                  <a:moveTo>
                    <a:pt x="3284" y="1"/>
                  </a:moveTo>
                  <a:cubicBezTo>
                    <a:pt x="3263" y="1"/>
                    <a:pt x="3241" y="2"/>
                    <a:pt x="3219" y="4"/>
                  </a:cubicBezTo>
                  <a:lnTo>
                    <a:pt x="3163" y="4"/>
                  </a:lnTo>
                  <a:cubicBezTo>
                    <a:pt x="2408" y="92"/>
                    <a:pt x="1676" y="281"/>
                    <a:pt x="988" y="636"/>
                  </a:cubicBezTo>
                  <a:cubicBezTo>
                    <a:pt x="655" y="780"/>
                    <a:pt x="300" y="1025"/>
                    <a:pt x="78" y="1324"/>
                  </a:cubicBezTo>
                  <a:cubicBezTo>
                    <a:pt x="56" y="1369"/>
                    <a:pt x="11" y="1424"/>
                    <a:pt x="11" y="1480"/>
                  </a:cubicBezTo>
                  <a:cubicBezTo>
                    <a:pt x="0" y="1580"/>
                    <a:pt x="78" y="1668"/>
                    <a:pt x="178" y="1713"/>
                  </a:cubicBezTo>
                  <a:cubicBezTo>
                    <a:pt x="287" y="1759"/>
                    <a:pt x="403" y="1777"/>
                    <a:pt x="521" y="1777"/>
                  </a:cubicBezTo>
                  <a:cubicBezTo>
                    <a:pt x="858" y="1777"/>
                    <a:pt x="1214" y="1628"/>
                    <a:pt x="1509" y="1546"/>
                  </a:cubicBezTo>
                  <a:cubicBezTo>
                    <a:pt x="1965" y="1424"/>
                    <a:pt x="2431" y="1224"/>
                    <a:pt x="2841" y="991"/>
                  </a:cubicBezTo>
                  <a:cubicBezTo>
                    <a:pt x="3074" y="858"/>
                    <a:pt x="3341" y="725"/>
                    <a:pt x="3518" y="525"/>
                  </a:cubicBezTo>
                  <a:cubicBezTo>
                    <a:pt x="3769" y="243"/>
                    <a:pt x="3617" y="1"/>
                    <a:pt x="3284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564" name="Google Shape;1564;p22"/>
          <p:cNvGrpSpPr/>
          <p:nvPr/>
        </p:nvGrpSpPr>
        <p:grpSpPr>
          <a:xfrm rot="-3928294">
            <a:off x="8132183" y="1534168"/>
            <a:ext cx="2365451" cy="1405983"/>
            <a:chOff x="5427525" y="2698500"/>
            <a:chExt cx="1037950" cy="617000"/>
          </a:xfrm>
        </p:grpSpPr>
        <p:sp>
          <p:nvSpPr>
            <p:cNvPr id="1565" name="Google Shape;1565;p22"/>
            <p:cNvSpPr/>
            <p:nvPr/>
          </p:nvSpPr>
          <p:spPr>
            <a:xfrm>
              <a:off x="5427525" y="2698500"/>
              <a:ext cx="1037950" cy="617000"/>
            </a:xfrm>
            <a:custGeom>
              <a:avLst/>
              <a:gdLst/>
              <a:ahLst/>
              <a:cxnLst/>
              <a:rect l="l" t="t" r="r" b="b"/>
              <a:pathLst>
                <a:path w="41518" h="24680" extrusionOk="0">
                  <a:moveTo>
                    <a:pt x="1964" y="0"/>
                  </a:moveTo>
                  <a:cubicBezTo>
                    <a:pt x="0" y="6415"/>
                    <a:pt x="3119" y="13229"/>
                    <a:pt x="8068" y="17968"/>
                  </a:cubicBezTo>
                  <a:cubicBezTo>
                    <a:pt x="12175" y="21905"/>
                    <a:pt x="17890" y="24680"/>
                    <a:pt x="23626" y="24680"/>
                  </a:cubicBezTo>
                  <a:cubicBezTo>
                    <a:pt x="25409" y="24680"/>
                    <a:pt x="27193" y="24412"/>
                    <a:pt x="28932" y="23828"/>
                  </a:cubicBezTo>
                  <a:cubicBezTo>
                    <a:pt x="34248" y="22019"/>
                    <a:pt x="38865" y="17513"/>
                    <a:pt x="41517" y="13695"/>
                  </a:cubicBezTo>
                  <a:cubicBezTo>
                    <a:pt x="33782" y="11398"/>
                    <a:pt x="4018" y="711"/>
                    <a:pt x="19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6" name="Google Shape;1566;p22"/>
            <p:cNvSpPr/>
            <p:nvPr/>
          </p:nvSpPr>
          <p:spPr>
            <a:xfrm>
              <a:off x="5473300" y="2712925"/>
              <a:ext cx="941125" cy="557775"/>
            </a:xfrm>
            <a:custGeom>
              <a:avLst/>
              <a:gdLst/>
              <a:ahLst/>
              <a:cxnLst/>
              <a:rect l="l" t="t" r="r" b="b"/>
              <a:pathLst>
                <a:path w="37645" h="22311" extrusionOk="0">
                  <a:moveTo>
                    <a:pt x="1743" y="0"/>
                  </a:moveTo>
                  <a:lnTo>
                    <a:pt x="1743" y="0"/>
                  </a:lnTo>
                  <a:cubicBezTo>
                    <a:pt x="0" y="5794"/>
                    <a:pt x="2841" y="11953"/>
                    <a:pt x="7314" y="16226"/>
                  </a:cubicBezTo>
                  <a:cubicBezTo>
                    <a:pt x="11031" y="19791"/>
                    <a:pt x="16210" y="22310"/>
                    <a:pt x="21414" y="22310"/>
                  </a:cubicBezTo>
                  <a:cubicBezTo>
                    <a:pt x="23014" y="22310"/>
                    <a:pt x="24617" y="22072"/>
                    <a:pt x="26180" y="21553"/>
                  </a:cubicBezTo>
                  <a:cubicBezTo>
                    <a:pt x="31008" y="19943"/>
                    <a:pt x="35225" y="15882"/>
                    <a:pt x="37644" y="12430"/>
                  </a:cubicBezTo>
                  <a:cubicBezTo>
                    <a:pt x="30597" y="10333"/>
                    <a:pt x="3618" y="633"/>
                    <a:pt x="1743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7" name="Google Shape;1567;p22"/>
            <p:cNvSpPr/>
            <p:nvPr/>
          </p:nvSpPr>
          <p:spPr>
            <a:xfrm>
              <a:off x="5522400" y="2728450"/>
              <a:ext cx="864825" cy="511450"/>
            </a:xfrm>
            <a:custGeom>
              <a:avLst/>
              <a:gdLst/>
              <a:ahLst/>
              <a:cxnLst/>
              <a:rect l="l" t="t" r="r" b="b"/>
              <a:pathLst>
                <a:path w="34593" h="20458" extrusionOk="0">
                  <a:moveTo>
                    <a:pt x="1576" y="1"/>
                  </a:moveTo>
                  <a:cubicBezTo>
                    <a:pt x="1" y="5328"/>
                    <a:pt x="2631" y="10977"/>
                    <a:pt x="6715" y="14883"/>
                  </a:cubicBezTo>
                  <a:cubicBezTo>
                    <a:pt x="10143" y="18150"/>
                    <a:pt x="14895" y="20458"/>
                    <a:pt x="19671" y="20458"/>
                  </a:cubicBezTo>
                  <a:cubicBezTo>
                    <a:pt x="21126" y="20458"/>
                    <a:pt x="22583" y="20244"/>
                    <a:pt x="24005" y="19777"/>
                  </a:cubicBezTo>
                  <a:cubicBezTo>
                    <a:pt x="28445" y="18313"/>
                    <a:pt x="32340" y="14595"/>
                    <a:pt x="34593" y="11421"/>
                  </a:cubicBezTo>
                  <a:cubicBezTo>
                    <a:pt x="28101" y="9490"/>
                    <a:pt x="3297" y="589"/>
                    <a:pt x="1576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8" name="Google Shape;1568;p22"/>
            <p:cNvSpPr/>
            <p:nvPr/>
          </p:nvSpPr>
          <p:spPr>
            <a:xfrm>
              <a:off x="5796800" y="3009625"/>
              <a:ext cx="20825" cy="30750"/>
            </a:xfrm>
            <a:custGeom>
              <a:avLst/>
              <a:gdLst/>
              <a:ahLst/>
              <a:cxnLst/>
              <a:rect l="l" t="t" r="r" b="b"/>
              <a:pathLst>
                <a:path w="833" h="1230" extrusionOk="0">
                  <a:moveTo>
                    <a:pt x="631" y="0"/>
                  </a:moveTo>
                  <a:cubicBezTo>
                    <a:pt x="617" y="0"/>
                    <a:pt x="603" y="2"/>
                    <a:pt x="589" y="7"/>
                  </a:cubicBezTo>
                  <a:cubicBezTo>
                    <a:pt x="533" y="18"/>
                    <a:pt x="455" y="52"/>
                    <a:pt x="422" y="85"/>
                  </a:cubicBezTo>
                  <a:cubicBezTo>
                    <a:pt x="378" y="129"/>
                    <a:pt x="344" y="174"/>
                    <a:pt x="322" y="207"/>
                  </a:cubicBezTo>
                  <a:cubicBezTo>
                    <a:pt x="333" y="196"/>
                    <a:pt x="344" y="174"/>
                    <a:pt x="367" y="163"/>
                  </a:cubicBezTo>
                  <a:lnTo>
                    <a:pt x="367" y="163"/>
                  </a:lnTo>
                  <a:cubicBezTo>
                    <a:pt x="322" y="207"/>
                    <a:pt x="289" y="251"/>
                    <a:pt x="267" y="307"/>
                  </a:cubicBezTo>
                  <a:cubicBezTo>
                    <a:pt x="256" y="351"/>
                    <a:pt x="222" y="385"/>
                    <a:pt x="211" y="418"/>
                  </a:cubicBezTo>
                  <a:cubicBezTo>
                    <a:pt x="167" y="496"/>
                    <a:pt x="134" y="562"/>
                    <a:pt x="100" y="640"/>
                  </a:cubicBezTo>
                  <a:cubicBezTo>
                    <a:pt x="89" y="662"/>
                    <a:pt x="67" y="684"/>
                    <a:pt x="67" y="695"/>
                  </a:cubicBezTo>
                  <a:cubicBezTo>
                    <a:pt x="23" y="773"/>
                    <a:pt x="23" y="806"/>
                    <a:pt x="12" y="884"/>
                  </a:cubicBezTo>
                  <a:cubicBezTo>
                    <a:pt x="12" y="917"/>
                    <a:pt x="0" y="951"/>
                    <a:pt x="0" y="995"/>
                  </a:cubicBezTo>
                  <a:cubicBezTo>
                    <a:pt x="0" y="1106"/>
                    <a:pt x="67" y="1195"/>
                    <a:pt x="189" y="1228"/>
                  </a:cubicBezTo>
                  <a:cubicBezTo>
                    <a:pt x="200" y="1229"/>
                    <a:pt x="210" y="1230"/>
                    <a:pt x="220" y="1230"/>
                  </a:cubicBezTo>
                  <a:cubicBezTo>
                    <a:pt x="306" y="1230"/>
                    <a:pt x="375" y="1191"/>
                    <a:pt x="444" y="1161"/>
                  </a:cubicBezTo>
                  <a:cubicBezTo>
                    <a:pt x="511" y="1073"/>
                    <a:pt x="589" y="1028"/>
                    <a:pt x="622" y="962"/>
                  </a:cubicBezTo>
                  <a:cubicBezTo>
                    <a:pt x="655" y="917"/>
                    <a:pt x="666" y="884"/>
                    <a:pt x="677" y="851"/>
                  </a:cubicBezTo>
                  <a:cubicBezTo>
                    <a:pt x="722" y="751"/>
                    <a:pt x="766" y="662"/>
                    <a:pt x="788" y="562"/>
                  </a:cubicBezTo>
                  <a:cubicBezTo>
                    <a:pt x="822" y="462"/>
                    <a:pt x="833" y="362"/>
                    <a:pt x="822" y="263"/>
                  </a:cubicBezTo>
                  <a:lnTo>
                    <a:pt x="822" y="207"/>
                  </a:lnTo>
                  <a:cubicBezTo>
                    <a:pt x="811" y="140"/>
                    <a:pt x="788" y="96"/>
                    <a:pt x="755" y="63"/>
                  </a:cubicBezTo>
                  <a:cubicBezTo>
                    <a:pt x="720" y="28"/>
                    <a:pt x="679" y="0"/>
                    <a:pt x="63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9" name="Google Shape;1569;p22"/>
            <p:cNvSpPr/>
            <p:nvPr/>
          </p:nvSpPr>
          <p:spPr>
            <a:xfrm>
              <a:off x="5960775" y="3079725"/>
              <a:ext cx="15275" cy="29825"/>
            </a:xfrm>
            <a:custGeom>
              <a:avLst/>
              <a:gdLst/>
              <a:ahLst/>
              <a:cxnLst/>
              <a:rect l="l" t="t" r="r" b="b"/>
              <a:pathLst>
                <a:path w="611" h="1193" extrusionOk="0">
                  <a:moveTo>
                    <a:pt x="387" y="0"/>
                  </a:moveTo>
                  <a:cubicBezTo>
                    <a:pt x="363" y="0"/>
                    <a:pt x="341" y="10"/>
                    <a:pt x="322" y="33"/>
                  </a:cubicBezTo>
                  <a:cubicBezTo>
                    <a:pt x="267" y="100"/>
                    <a:pt x="189" y="189"/>
                    <a:pt x="167" y="277"/>
                  </a:cubicBezTo>
                  <a:lnTo>
                    <a:pt x="133" y="533"/>
                  </a:lnTo>
                  <a:cubicBezTo>
                    <a:pt x="111" y="577"/>
                    <a:pt x="100" y="610"/>
                    <a:pt x="100" y="644"/>
                  </a:cubicBezTo>
                  <a:cubicBezTo>
                    <a:pt x="100" y="655"/>
                    <a:pt x="89" y="688"/>
                    <a:pt x="89" y="699"/>
                  </a:cubicBezTo>
                  <a:lnTo>
                    <a:pt x="89" y="710"/>
                  </a:lnTo>
                  <a:cubicBezTo>
                    <a:pt x="56" y="766"/>
                    <a:pt x="56" y="821"/>
                    <a:pt x="45" y="877"/>
                  </a:cubicBezTo>
                  <a:cubicBezTo>
                    <a:pt x="34" y="932"/>
                    <a:pt x="0" y="999"/>
                    <a:pt x="34" y="1076"/>
                  </a:cubicBezTo>
                  <a:cubicBezTo>
                    <a:pt x="52" y="1142"/>
                    <a:pt x="127" y="1192"/>
                    <a:pt x="211" y="1192"/>
                  </a:cubicBezTo>
                  <a:cubicBezTo>
                    <a:pt x="225" y="1192"/>
                    <a:pt x="240" y="1191"/>
                    <a:pt x="256" y="1187"/>
                  </a:cubicBezTo>
                  <a:cubicBezTo>
                    <a:pt x="300" y="1165"/>
                    <a:pt x="333" y="1110"/>
                    <a:pt x="378" y="1054"/>
                  </a:cubicBezTo>
                  <a:cubicBezTo>
                    <a:pt x="422" y="999"/>
                    <a:pt x="466" y="965"/>
                    <a:pt x="478" y="888"/>
                  </a:cubicBezTo>
                  <a:cubicBezTo>
                    <a:pt x="500" y="799"/>
                    <a:pt x="533" y="710"/>
                    <a:pt x="555" y="610"/>
                  </a:cubicBezTo>
                  <a:cubicBezTo>
                    <a:pt x="589" y="522"/>
                    <a:pt x="589" y="422"/>
                    <a:pt x="600" y="322"/>
                  </a:cubicBezTo>
                  <a:cubicBezTo>
                    <a:pt x="611" y="211"/>
                    <a:pt x="544" y="133"/>
                    <a:pt x="478" y="44"/>
                  </a:cubicBezTo>
                  <a:cubicBezTo>
                    <a:pt x="452" y="19"/>
                    <a:pt x="419" y="0"/>
                    <a:pt x="38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0" name="Google Shape;1570;p22"/>
            <p:cNvSpPr/>
            <p:nvPr/>
          </p:nvSpPr>
          <p:spPr>
            <a:xfrm>
              <a:off x="6100050" y="3092150"/>
              <a:ext cx="17225" cy="24775"/>
            </a:xfrm>
            <a:custGeom>
              <a:avLst/>
              <a:gdLst/>
              <a:ahLst/>
              <a:cxnLst/>
              <a:rect l="l" t="t" r="r" b="b"/>
              <a:pathLst>
                <a:path w="689" h="991" extrusionOk="0">
                  <a:moveTo>
                    <a:pt x="529" y="0"/>
                  </a:moveTo>
                  <a:cubicBezTo>
                    <a:pt x="502" y="0"/>
                    <a:pt x="475" y="12"/>
                    <a:pt x="455" y="36"/>
                  </a:cubicBezTo>
                  <a:lnTo>
                    <a:pt x="422" y="58"/>
                  </a:lnTo>
                  <a:cubicBezTo>
                    <a:pt x="400" y="80"/>
                    <a:pt x="389" y="91"/>
                    <a:pt x="356" y="102"/>
                  </a:cubicBezTo>
                  <a:lnTo>
                    <a:pt x="311" y="147"/>
                  </a:lnTo>
                  <a:cubicBezTo>
                    <a:pt x="278" y="191"/>
                    <a:pt x="245" y="224"/>
                    <a:pt x="222" y="280"/>
                  </a:cubicBezTo>
                  <a:cubicBezTo>
                    <a:pt x="234" y="269"/>
                    <a:pt x="245" y="246"/>
                    <a:pt x="256" y="224"/>
                  </a:cubicBezTo>
                  <a:lnTo>
                    <a:pt x="256" y="224"/>
                  </a:lnTo>
                  <a:cubicBezTo>
                    <a:pt x="245" y="258"/>
                    <a:pt x="234" y="269"/>
                    <a:pt x="222" y="302"/>
                  </a:cubicBezTo>
                  <a:cubicBezTo>
                    <a:pt x="200" y="324"/>
                    <a:pt x="200" y="357"/>
                    <a:pt x="189" y="380"/>
                  </a:cubicBezTo>
                  <a:lnTo>
                    <a:pt x="189" y="391"/>
                  </a:lnTo>
                  <a:cubicBezTo>
                    <a:pt x="134" y="557"/>
                    <a:pt x="0" y="835"/>
                    <a:pt x="178" y="946"/>
                  </a:cubicBezTo>
                  <a:cubicBezTo>
                    <a:pt x="199" y="977"/>
                    <a:pt x="230" y="989"/>
                    <a:pt x="281" y="990"/>
                  </a:cubicBezTo>
                  <a:lnTo>
                    <a:pt x="281" y="990"/>
                  </a:lnTo>
                  <a:cubicBezTo>
                    <a:pt x="316" y="990"/>
                    <a:pt x="349" y="988"/>
                    <a:pt x="367" y="979"/>
                  </a:cubicBezTo>
                  <a:cubicBezTo>
                    <a:pt x="444" y="968"/>
                    <a:pt x="478" y="912"/>
                    <a:pt x="522" y="857"/>
                  </a:cubicBezTo>
                  <a:cubicBezTo>
                    <a:pt x="533" y="824"/>
                    <a:pt x="566" y="779"/>
                    <a:pt x="578" y="757"/>
                  </a:cubicBezTo>
                  <a:cubicBezTo>
                    <a:pt x="611" y="713"/>
                    <a:pt x="622" y="657"/>
                    <a:pt x="633" y="602"/>
                  </a:cubicBezTo>
                  <a:cubicBezTo>
                    <a:pt x="644" y="557"/>
                    <a:pt x="666" y="535"/>
                    <a:pt x="666" y="491"/>
                  </a:cubicBezTo>
                  <a:cubicBezTo>
                    <a:pt x="677" y="435"/>
                    <a:pt x="689" y="391"/>
                    <a:pt x="689" y="335"/>
                  </a:cubicBezTo>
                  <a:cubicBezTo>
                    <a:pt x="689" y="302"/>
                    <a:pt x="677" y="246"/>
                    <a:pt x="677" y="202"/>
                  </a:cubicBezTo>
                  <a:cubicBezTo>
                    <a:pt x="677" y="191"/>
                    <a:pt x="677" y="169"/>
                    <a:pt x="666" y="158"/>
                  </a:cubicBezTo>
                  <a:cubicBezTo>
                    <a:pt x="644" y="136"/>
                    <a:pt x="644" y="113"/>
                    <a:pt x="622" y="102"/>
                  </a:cubicBezTo>
                  <a:cubicBezTo>
                    <a:pt x="622" y="91"/>
                    <a:pt x="622" y="80"/>
                    <a:pt x="611" y="58"/>
                  </a:cubicBezTo>
                  <a:cubicBezTo>
                    <a:pt x="598" y="20"/>
                    <a:pt x="564" y="0"/>
                    <a:pt x="529" y="0"/>
                  </a:cubicBezTo>
                  <a:close/>
                  <a:moveTo>
                    <a:pt x="281" y="990"/>
                  </a:moveTo>
                  <a:cubicBezTo>
                    <a:pt x="273" y="990"/>
                    <a:pt x="264" y="990"/>
                    <a:pt x="256" y="990"/>
                  </a:cubicBezTo>
                  <a:lnTo>
                    <a:pt x="289" y="990"/>
                  </a:lnTo>
                  <a:cubicBezTo>
                    <a:pt x="286" y="990"/>
                    <a:pt x="284" y="990"/>
                    <a:pt x="281" y="99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1" name="Google Shape;1571;p22"/>
            <p:cNvSpPr/>
            <p:nvPr/>
          </p:nvSpPr>
          <p:spPr>
            <a:xfrm>
              <a:off x="6200775" y="3068700"/>
              <a:ext cx="15275" cy="31850"/>
            </a:xfrm>
            <a:custGeom>
              <a:avLst/>
              <a:gdLst/>
              <a:ahLst/>
              <a:cxnLst/>
              <a:rect l="l" t="t" r="r" b="b"/>
              <a:pathLst>
                <a:path w="611" h="1274" extrusionOk="0">
                  <a:moveTo>
                    <a:pt x="415" y="0"/>
                  </a:moveTo>
                  <a:cubicBezTo>
                    <a:pt x="390" y="0"/>
                    <a:pt x="362" y="7"/>
                    <a:pt x="333" y="19"/>
                  </a:cubicBezTo>
                  <a:cubicBezTo>
                    <a:pt x="277" y="41"/>
                    <a:pt x="244" y="86"/>
                    <a:pt x="200" y="141"/>
                  </a:cubicBezTo>
                  <a:cubicBezTo>
                    <a:pt x="167" y="186"/>
                    <a:pt x="155" y="219"/>
                    <a:pt x="144" y="263"/>
                  </a:cubicBezTo>
                  <a:cubicBezTo>
                    <a:pt x="100" y="363"/>
                    <a:pt x="78" y="452"/>
                    <a:pt x="56" y="563"/>
                  </a:cubicBezTo>
                  <a:cubicBezTo>
                    <a:pt x="44" y="607"/>
                    <a:pt x="44" y="652"/>
                    <a:pt x="33" y="696"/>
                  </a:cubicBezTo>
                  <a:cubicBezTo>
                    <a:pt x="22" y="752"/>
                    <a:pt x="0" y="818"/>
                    <a:pt x="0" y="874"/>
                  </a:cubicBezTo>
                  <a:cubicBezTo>
                    <a:pt x="0" y="929"/>
                    <a:pt x="33" y="985"/>
                    <a:pt x="33" y="1040"/>
                  </a:cubicBezTo>
                  <a:cubicBezTo>
                    <a:pt x="44" y="1085"/>
                    <a:pt x="44" y="1118"/>
                    <a:pt x="56" y="1162"/>
                  </a:cubicBezTo>
                  <a:cubicBezTo>
                    <a:pt x="78" y="1229"/>
                    <a:pt x="144" y="1273"/>
                    <a:pt x="211" y="1273"/>
                  </a:cubicBezTo>
                  <a:cubicBezTo>
                    <a:pt x="277" y="1273"/>
                    <a:pt x="333" y="1229"/>
                    <a:pt x="377" y="1173"/>
                  </a:cubicBezTo>
                  <a:cubicBezTo>
                    <a:pt x="411" y="1129"/>
                    <a:pt x="477" y="1040"/>
                    <a:pt x="499" y="963"/>
                  </a:cubicBezTo>
                  <a:cubicBezTo>
                    <a:pt x="544" y="863"/>
                    <a:pt x="544" y="752"/>
                    <a:pt x="577" y="652"/>
                  </a:cubicBezTo>
                  <a:cubicBezTo>
                    <a:pt x="588" y="552"/>
                    <a:pt x="610" y="463"/>
                    <a:pt x="599" y="352"/>
                  </a:cubicBezTo>
                  <a:cubicBezTo>
                    <a:pt x="599" y="308"/>
                    <a:pt x="599" y="263"/>
                    <a:pt x="588" y="208"/>
                  </a:cubicBezTo>
                  <a:cubicBezTo>
                    <a:pt x="577" y="141"/>
                    <a:pt x="555" y="97"/>
                    <a:pt x="522" y="52"/>
                  </a:cubicBezTo>
                  <a:cubicBezTo>
                    <a:pt x="494" y="18"/>
                    <a:pt x="457" y="0"/>
                    <a:pt x="41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2" name="Google Shape;1572;p22"/>
            <p:cNvSpPr/>
            <p:nvPr/>
          </p:nvSpPr>
          <p:spPr>
            <a:xfrm>
              <a:off x="5900275" y="2959000"/>
              <a:ext cx="26400" cy="31150"/>
            </a:xfrm>
            <a:custGeom>
              <a:avLst/>
              <a:gdLst/>
              <a:ahLst/>
              <a:cxnLst/>
              <a:rect l="l" t="t" r="r" b="b"/>
              <a:pathLst>
                <a:path w="1056" h="1246" extrusionOk="0">
                  <a:moveTo>
                    <a:pt x="811" y="0"/>
                  </a:moveTo>
                  <a:cubicBezTo>
                    <a:pt x="804" y="0"/>
                    <a:pt x="796" y="1"/>
                    <a:pt x="789" y="1"/>
                  </a:cubicBezTo>
                  <a:cubicBezTo>
                    <a:pt x="578" y="24"/>
                    <a:pt x="423" y="223"/>
                    <a:pt x="301" y="356"/>
                  </a:cubicBezTo>
                  <a:cubicBezTo>
                    <a:pt x="234" y="423"/>
                    <a:pt x="179" y="523"/>
                    <a:pt x="123" y="601"/>
                  </a:cubicBezTo>
                  <a:cubicBezTo>
                    <a:pt x="90" y="645"/>
                    <a:pt x="79" y="667"/>
                    <a:pt x="68" y="712"/>
                  </a:cubicBezTo>
                  <a:cubicBezTo>
                    <a:pt x="56" y="745"/>
                    <a:pt x="34" y="778"/>
                    <a:pt x="23" y="823"/>
                  </a:cubicBezTo>
                  <a:cubicBezTo>
                    <a:pt x="12" y="867"/>
                    <a:pt x="23" y="911"/>
                    <a:pt x="23" y="945"/>
                  </a:cubicBezTo>
                  <a:cubicBezTo>
                    <a:pt x="12" y="1000"/>
                    <a:pt x="1" y="1078"/>
                    <a:pt x="12" y="1133"/>
                  </a:cubicBezTo>
                  <a:cubicBezTo>
                    <a:pt x="22" y="1194"/>
                    <a:pt x="97" y="1246"/>
                    <a:pt x="169" y="1246"/>
                  </a:cubicBezTo>
                  <a:cubicBezTo>
                    <a:pt x="176" y="1246"/>
                    <a:pt x="183" y="1245"/>
                    <a:pt x="190" y="1244"/>
                  </a:cubicBezTo>
                  <a:cubicBezTo>
                    <a:pt x="278" y="1222"/>
                    <a:pt x="334" y="1189"/>
                    <a:pt x="389" y="1144"/>
                  </a:cubicBezTo>
                  <a:cubicBezTo>
                    <a:pt x="400" y="1146"/>
                    <a:pt x="411" y="1147"/>
                    <a:pt x="422" y="1147"/>
                  </a:cubicBezTo>
                  <a:cubicBezTo>
                    <a:pt x="474" y="1147"/>
                    <a:pt x="521" y="1124"/>
                    <a:pt x="567" y="1078"/>
                  </a:cubicBezTo>
                  <a:cubicBezTo>
                    <a:pt x="589" y="1045"/>
                    <a:pt x="622" y="1022"/>
                    <a:pt x="645" y="978"/>
                  </a:cubicBezTo>
                  <a:cubicBezTo>
                    <a:pt x="722" y="889"/>
                    <a:pt x="800" y="811"/>
                    <a:pt x="844" y="712"/>
                  </a:cubicBezTo>
                  <a:cubicBezTo>
                    <a:pt x="889" y="645"/>
                    <a:pt x="911" y="578"/>
                    <a:pt x="955" y="490"/>
                  </a:cubicBezTo>
                  <a:cubicBezTo>
                    <a:pt x="1000" y="390"/>
                    <a:pt x="1055" y="257"/>
                    <a:pt x="1011" y="146"/>
                  </a:cubicBezTo>
                  <a:cubicBezTo>
                    <a:pt x="980" y="63"/>
                    <a:pt x="902" y="0"/>
                    <a:pt x="8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3" name="Google Shape;1573;p22"/>
            <p:cNvSpPr/>
            <p:nvPr/>
          </p:nvSpPr>
          <p:spPr>
            <a:xfrm>
              <a:off x="5661125" y="2864200"/>
              <a:ext cx="23050" cy="22050"/>
            </a:xfrm>
            <a:custGeom>
              <a:avLst/>
              <a:gdLst/>
              <a:ahLst/>
              <a:cxnLst/>
              <a:rect l="l" t="t" r="r" b="b"/>
              <a:pathLst>
                <a:path w="922" h="882" extrusionOk="0">
                  <a:moveTo>
                    <a:pt x="658" y="1"/>
                  </a:moveTo>
                  <a:cubicBezTo>
                    <a:pt x="611" y="1"/>
                    <a:pt x="561" y="15"/>
                    <a:pt x="511" y="42"/>
                  </a:cubicBezTo>
                  <a:cubicBezTo>
                    <a:pt x="500" y="42"/>
                    <a:pt x="489" y="53"/>
                    <a:pt x="478" y="53"/>
                  </a:cubicBezTo>
                  <a:cubicBezTo>
                    <a:pt x="433" y="64"/>
                    <a:pt x="389" y="76"/>
                    <a:pt x="345" y="109"/>
                  </a:cubicBezTo>
                  <a:cubicBezTo>
                    <a:pt x="322" y="131"/>
                    <a:pt x="289" y="153"/>
                    <a:pt x="267" y="175"/>
                  </a:cubicBezTo>
                  <a:cubicBezTo>
                    <a:pt x="211" y="231"/>
                    <a:pt x="156" y="286"/>
                    <a:pt x="123" y="342"/>
                  </a:cubicBezTo>
                  <a:cubicBezTo>
                    <a:pt x="112" y="386"/>
                    <a:pt x="89" y="431"/>
                    <a:pt x="67" y="464"/>
                  </a:cubicBezTo>
                  <a:cubicBezTo>
                    <a:pt x="56" y="486"/>
                    <a:pt x="56" y="508"/>
                    <a:pt x="45" y="519"/>
                  </a:cubicBezTo>
                  <a:lnTo>
                    <a:pt x="1" y="653"/>
                  </a:lnTo>
                  <a:cubicBezTo>
                    <a:pt x="1" y="686"/>
                    <a:pt x="12" y="719"/>
                    <a:pt x="34" y="741"/>
                  </a:cubicBezTo>
                  <a:cubicBezTo>
                    <a:pt x="45" y="786"/>
                    <a:pt x="56" y="830"/>
                    <a:pt x="100" y="852"/>
                  </a:cubicBezTo>
                  <a:cubicBezTo>
                    <a:pt x="129" y="873"/>
                    <a:pt x="161" y="881"/>
                    <a:pt x="195" y="881"/>
                  </a:cubicBezTo>
                  <a:cubicBezTo>
                    <a:pt x="215" y="881"/>
                    <a:pt x="235" y="879"/>
                    <a:pt x="256" y="875"/>
                  </a:cubicBezTo>
                  <a:cubicBezTo>
                    <a:pt x="322" y="875"/>
                    <a:pt x="378" y="875"/>
                    <a:pt x="433" y="830"/>
                  </a:cubicBezTo>
                  <a:cubicBezTo>
                    <a:pt x="444" y="819"/>
                    <a:pt x="478" y="797"/>
                    <a:pt x="489" y="786"/>
                  </a:cubicBezTo>
                  <a:cubicBezTo>
                    <a:pt x="533" y="741"/>
                    <a:pt x="589" y="719"/>
                    <a:pt x="622" y="675"/>
                  </a:cubicBezTo>
                  <a:cubicBezTo>
                    <a:pt x="666" y="675"/>
                    <a:pt x="689" y="675"/>
                    <a:pt x="711" y="630"/>
                  </a:cubicBezTo>
                  <a:cubicBezTo>
                    <a:pt x="722" y="619"/>
                    <a:pt x="744" y="597"/>
                    <a:pt x="755" y="575"/>
                  </a:cubicBezTo>
                  <a:cubicBezTo>
                    <a:pt x="766" y="564"/>
                    <a:pt x="777" y="542"/>
                    <a:pt x="800" y="519"/>
                  </a:cubicBezTo>
                  <a:cubicBezTo>
                    <a:pt x="811" y="508"/>
                    <a:pt x="822" y="486"/>
                    <a:pt x="833" y="464"/>
                  </a:cubicBezTo>
                  <a:cubicBezTo>
                    <a:pt x="866" y="431"/>
                    <a:pt x="877" y="375"/>
                    <a:pt x="877" y="331"/>
                  </a:cubicBezTo>
                  <a:cubicBezTo>
                    <a:pt x="877" y="320"/>
                    <a:pt x="888" y="297"/>
                    <a:pt x="888" y="275"/>
                  </a:cubicBezTo>
                  <a:cubicBezTo>
                    <a:pt x="922" y="175"/>
                    <a:pt x="877" y="98"/>
                    <a:pt x="788" y="42"/>
                  </a:cubicBezTo>
                  <a:cubicBezTo>
                    <a:pt x="750" y="15"/>
                    <a:pt x="705" y="1"/>
                    <a:pt x="65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4" name="Google Shape;1574;p22"/>
            <p:cNvSpPr/>
            <p:nvPr/>
          </p:nvSpPr>
          <p:spPr>
            <a:xfrm>
              <a:off x="5725775" y="2965325"/>
              <a:ext cx="20850" cy="27300"/>
            </a:xfrm>
            <a:custGeom>
              <a:avLst/>
              <a:gdLst/>
              <a:ahLst/>
              <a:cxnLst/>
              <a:rect l="l" t="t" r="r" b="b"/>
              <a:pathLst>
                <a:path w="834" h="1092" extrusionOk="0">
                  <a:moveTo>
                    <a:pt x="639" y="0"/>
                  </a:moveTo>
                  <a:cubicBezTo>
                    <a:pt x="610" y="0"/>
                    <a:pt x="581" y="8"/>
                    <a:pt x="555" y="26"/>
                  </a:cubicBezTo>
                  <a:cubicBezTo>
                    <a:pt x="522" y="59"/>
                    <a:pt x="489" y="70"/>
                    <a:pt x="455" y="103"/>
                  </a:cubicBezTo>
                  <a:cubicBezTo>
                    <a:pt x="400" y="137"/>
                    <a:pt x="355" y="192"/>
                    <a:pt x="322" y="248"/>
                  </a:cubicBezTo>
                  <a:cubicBezTo>
                    <a:pt x="278" y="303"/>
                    <a:pt x="233" y="381"/>
                    <a:pt x="189" y="436"/>
                  </a:cubicBezTo>
                  <a:cubicBezTo>
                    <a:pt x="156" y="503"/>
                    <a:pt x="89" y="581"/>
                    <a:pt x="67" y="669"/>
                  </a:cubicBezTo>
                  <a:cubicBezTo>
                    <a:pt x="34" y="736"/>
                    <a:pt x="23" y="825"/>
                    <a:pt x="11" y="891"/>
                  </a:cubicBezTo>
                  <a:cubicBezTo>
                    <a:pt x="0" y="969"/>
                    <a:pt x="34" y="1058"/>
                    <a:pt x="122" y="1080"/>
                  </a:cubicBezTo>
                  <a:cubicBezTo>
                    <a:pt x="143" y="1088"/>
                    <a:pt x="163" y="1091"/>
                    <a:pt x="182" y="1091"/>
                  </a:cubicBezTo>
                  <a:cubicBezTo>
                    <a:pt x="246" y="1091"/>
                    <a:pt x="302" y="1051"/>
                    <a:pt x="344" y="991"/>
                  </a:cubicBezTo>
                  <a:cubicBezTo>
                    <a:pt x="355" y="969"/>
                    <a:pt x="378" y="958"/>
                    <a:pt x="378" y="947"/>
                  </a:cubicBezTo>
                  <a:lnTo>
                    <a:pt x="389" y="936"/>
                  </a:lnTo>
                  <a:cubicBezTo>
                    <a:pt x="400" y="903"/>
                    <a:pt x="433" y="880"/>
                    <a:pt x="455" y="847"/>
                  </a:cubicBezTo>
                  <a:cubicBezTo>
                    <a:pt x="511" y="780"/>
                    <a:pt x="555" y="692"/>
                    <a:pt x="600" y="614"/>
                  </a:cubicBezTo>
                  <a:cubicBezTo>
                    <a:pt x="633" y="547"/>
                    <a:pt x="666" y="492"/>
                    <a:pt x="711" y="414"/>
                  </a:cubicBezTo>
                  <a:cubicBezTo>
                    <a:pt x="733" y="381"/>
                    <a:pt x="766" y="348"/>
                    <a:pt x="777" y="292"/>
                  </a:cubicBezTo>
                  <a:cubicBezTo>
                    <a:pt x="788" y="270"/>
                    <a:pt x="799" y="226"/>
                    <a:pt x="799" y="192"/>
                  </a:cubicBezTo>
                  <a:cubicBezTo>
                    <a:pt x="834" y="90"/>
                    <a:pt x="736" y="0"/>
                    <a:pt x="63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5" name="Google Shape;1575;p22"/>
            <p:cNvSpPr/>
            <p:nvPr/>
          </p:nvSpPr>
          <p:spPr>
            <a:xfrm>
              <a:off x="5878925" y="3133025"/>
              <a:ext cx="15275" cy="20725"/>
            </a:xfrm>
            <a:custGeom>
              <a:avLst/>
              <a:gdLst/>
              <a:ahLst/>
              <a:cxnLst/>
              <a:rect l="l" t="t" r="r" b="b"/>
              <a:pathLst>
                <a:path w="611" h="829" extrusionOk="0">
                  <a:moveTo>
                    <a:pt x="501" y="1"/>
                  </a:moveTo>
                  <a:cubicBezTo>
                    <a:pt x="493" y="1"/>
                    <a:pt x="484" y="3"/>
                    <a:pt x="478" y="10"/>
                  </a:cubicBezTo>
                  <a:lnTo>
                    <a:pt x="467" y="10"/>
                  </a:lnTo>
                  <a:cubicBezTo>
                    <a:pt x="356" y="10"/>
                    <a:pt x="245" y="76"/>
                    <a:pt x="189" y="176"/>
                  </a:cubicBezTo>
                  <a:cubicBezTo>
                    <a:pt x="145" y="232"/>
                    <a:pt x="111" y="298"/>
                    <a:pt x="78" y="354"/>
                  </a:cubicBezTo>
                  <a:lnTo>
                    <a:pt x="34" y="432"/>
                  </a:lnTo>
                  <a:cubicBezTo>
                    <a:pt x="0" y="487"/>
                    <a:pt x="0" y="543"/>
                    <a:pt x="0" y="598"/>
                  </a:cubicBezTo>
                  <a:lnTo>
                    <a:pt x="0" y="687"/>
                  </a:lnTo>
                  <a:cubicBezTo>
                    <a:pt x="0" y="731"/>
                    <a:pt x="23" y="753"/>
                    <a:pt x="34" y="787"/>
                  </a:cubicBezTo>
                  <a:cubicBezTo>
                    <a:pt x="42" y="811"/>
                    <a:pt x="67" y="829"/>
                    <a:pt x="97" y="829"/>
                  </a:cubicBezTo>
                  <a:cubicBezTo>
                    <a:pt x="109" y="829"/>
                    <a:pt x="121" y="826"/>
                    <a:pt x="134" y="820"/>
                  </a:cubicBezTo>
                  <a:cubicBezTo>
                    <a:pt x="156" y="809"/>
                    <a:pt x="200" y="809"/>
                    <a:pt x="222" y="798"/>
                  </a:cubicBezTo>
                  <a:cubicBezTo>
                    <a:pt x="256" y="787"/>
                    <a:pt x="267" y="764"/>
                    <a:pt x="300" y="753"/>
                  </a:cubicBezTo>
                  <a:cubicBezTo>
                    <a:pt x="322" y="698"/>
                    <a:pt x="378" y="676"/>
                    <a:pt x="422" y="620"/>
                  </a:cubicBezTo>
                  <a:cubicBezTo>
                    <a:pt x="433" y="587"/>
                    <a:pt x="444" y="565"/>
                    <a:pt x="478" y="531"/>
                  </a:cubicBezTo>
                  <a:cubicBezTo>
                    <a:pt x="500" y="476"/>
                    <a:pt x="533" y="409"/>
                    <a:pt x="555" y="354"/>
                  </a:cubicBezTo>
                  <a:cubicBezTo>
                    <a:pt x="600" y="254"/>
                    <a:pt x="611" y="132"/>
                    <a:pt x="544" y="43"/>
                  </a:cubicBezTo>
                  <a:lnTo>
                    <a:pt x="544" y="32"/>
                  </a:lnTo>
                  <a:cubicBezTo>
                    <a:pt x="544" y="16"/>
                    <a:pt x="52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6" name="Google Shape;1576;p22"/>
            <p:cNvSpPr/>
            <p:nvPr/>
          </p:nvSpPr>
          <p:spPr>
            <a:xfrm>
              <a:off x="6039300" y="3167100"/>
              <a:ext cx="15275" cy="28000"/>
            </a:xfrm>
            <a:custGeom>
              <a:avLst/>
              <a:gdLst/>
              <a:ahLst/>
              <a:cxnLst/>
              <a:rect l="l" t="t" r="r" b="b"/>
              <a:pathLst>
                <a:path w="611" h="1120" extrusionOk="0">
                  <a:moveTo>
                    <a:pt x="400" y="1"/>
                  </a:moveTo>
                  <a:cubicBezTo>
                    <a:pt x="344" y="1"/>
                    <a:pt x="300" y="1"/>
                    <a:pt x="266" y="34"/>
                  </a:cubicBezTo>
                  <a:cubicBezTo>
                    <a:pt x="266" y="34"/>
                    <a:pt x="244" y="34"/>
                    <a:pt x="244" y="45"/>
                  </a:cubicBezTo>
                  <a:cubicBezTo>
                    <a:pt x="211" y="56"/>
                    <a:pt x="167" y="90"/>
                    <a:pt x="133" y="112"/>
                  </a:cubicBezTo>
                  <a:cubicBezTo>
                    <a:pt x="111" y="145"/>
                    <a:pt x="100" y="167"/>
                    <a:pt x="78" y="212"/>
                  </a:cubicBezTo>
                  <a:lnTo>
                    <a:pt x="44" y="289"/>
                  </a:lnTo>
                  <a:cubicBezTo>
                    <a:pt x="22" y="323"/>
                    <a:pt x="11" y="345"/>
                    <a:pt x="11" y="378"/>
                  </a:cubicBezTo>
                  <a:cubicBezTo>
                    <a:pt x="11" y="411"/>
                    <a:pt x="11" y="434"/>
                    <a:pt x="0" y="478"/>
                  </a:cubicBezTo>
                  <a:lnTo>
                    <a:pt x="0" y="522"/>
                  </a:lnTo>
                  <a:lnTo>
                    <a:pt x="0" y="611"/>
                  </a:lnTo>
                  <a:cubicBezTo>
                    <a:pt x="0" y="700"/>
                    <a:pt x="22" y="767"/>
                    <a:pt x="56" y="855"/>
                  </a:cubicBezTo>
                  <a:cubicBezTo>
                    <a:pt x="67" y="877"/>
                    <a:pt x="78" y="911"/>
                    <a:pt x="78" y="933"/>
                  </a:cubicBezTo>
                  <a:cubicBezTo>
                    <a:pt x="78" y="944"/>
                    <a:pt x="100" y="966"/>
                    <a:pt x="100" y="977"/>
                  </a:cubicBezTo>
                  <a:cubicBezTo>
                    <a:pt x="111" y="988"/>
                    <a:pt x="111" y="1022"/>
                    <a:pt x="122" y="1033"/>
                  </a:cubicBezTo>
                  <a:cubicBezTo>
                    <a:pt x="155" y="1055"/>
                    <a:pt x="178" y="1088"/>
                    <a:pt x="211" y="1099"/>
                  </a:cubicBezTo>
                  <a:cubicBezTo>
                    <a:pt x="232" y="1113"/>
                    <a:pt x="257" y="1120"/>
                    <a:pt x="284" y="1120"/>
                  </a:cubicBezTo>
                  <a:cubicBezTo>
                    <a:pt x="342" y="1120"/>
                    <a:pt x="406" y="1090"/>
                    <a:pt x="444" y="1044"/>
                  </a:cubicBezTo>
                  <a:cubicBezTo>
                    <a:pt x="499" y="944"/>
                    <a:pt x="499" y="866"/>
                    <a:pt x="522" y="778"/>
                  </a:cubicBezTo>
                  <a:cubicBezTo>
                    <a:pt x="544" y="722"/>
                    <a:pt x="555" y="667"/>
                    <a:pt x="566" y="600"/>
                  </a:cubicBezTo>
                  <a:cubicBezTo>
                    <a:pt x="577" y="522"/>
                    <a:pt x="610" y="434"/>
                    <a:pt x="599" y="367"/>
                  </a:cubicBezTo>
                  <a:lnTo>
                    <a:pt x="599" y="278"/>
                  </a:lnTo>
                  <a:cubicBezTo>
                    <a:pt x="599" y="256"/>
                    <a:pt x="599" y="212"/>
                    <a:pt x="577" y="178"/>
                  </a:cubicBezTo>
                  <a:cubicBezTo>
                    <a:pt x="566" y="145"/>
                    <a:pt x="555" y="112"/>
                    <a:pt x="522" y="90"/>
                  </a:cubicBezTo>
                  <a:cubicBezTo>
                    <a:pt x="522" y="90"/>
                    <a:pt x="522" y="67"/>
                    <a:pt x="511" y="67"/>
                  </a:cubicBezTo>
                  <a:cubicBezTo>
                    <a:pt x="499" y="34"/>
                    <a:pt x="444" y="1"/>
                    <a:pt x="40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7" name="Google Shape;1577;p22"/>
            <p:cNvSpPr/>
            <p:nvPr/>
          </p:nvSpPr>
          <p:spPr>
            <a:xfrm>
              <a:off x="6054275" y="2997650"/>
              <a:ext cx="18325" cy="23000"/>
            </a:xfrm>
            <a:custGeom>
              <a:avLst/>
              <a:gdLst/>
              <a:ahLst/>
              <a:cxnLst/>
              <a:rect l="l" t="t" r="r" b="b"/>
              <a:pathLst>
                <a:path w="733" h="920" extrusionOk="0">
                  <a:moveTo>
                    <a:pt x="484" y="1"/>
                  </a:moveTo>
                  <a:cubicBezTo>
                    <a:pt x="464" y="1"/>
                    <a:pt x="444" y="4"/>
                    <a:pt x="422" y="9"/>
                  </a:cubicBezTo>
                  <a:cubicBezTo>
                    <a:pt x="411" y="9"/>
                    <a:pt x="411" y="9"/>
                    <a:pt x="400" y="31"/>
                  </a:cubicBezTo>
                  <a:lnTo>
                    <a:pt x="389" y="31"/>
                  </a:lnTo>
                  <a:cubicBezTo>
                    <a:pt x="300" y="42"/>
                    <a:pt x="244" y="87"/>
                    <a:pt x="189" y="153"/>
                  </a:cubicBezTo>
                  <a:cubicBezTo>
                    <a:pt x="167" y="198"/>
                    <a:pt x="145" y="231"/>
                    <a:pt x="122" y="275"/>
                  </a:cubicBezTo>
                  <a:cubicBezTo>
                    <a:pt x="89" y="342"/>
                    <a:pt x="67" y="397"/>
                    <a:pt x="34" y="475"/>
                  </a:cubicBezTo>
                  <a:cubicBezTo>
                    <a:pt x="11" y="531"/>
                    <a:pt x="0" y="586"/>
                    <a:pt x="11" y="653"/>
                  </a:cubicBezTo>
                  <a:cubicBezTo>
                    <a:pt x="11" y="675"/>
                    <a:pt x="23" y="719"/>
                    <a:pt x="34" y="753"/>
                  </a:cubicBezTo>
                  <a:cubicBezTo>
                    <a:pt x="34" y="764"/>
                    <a:pt x="34" y="775"/>
                    <a:pt x="56" y="786"/>
                  </a:cubicBezTo>
                  <a:cubicBezTo>
                    <a:pt x="71" y="875"/>
                    <a:pt x="150" y="919"/>
                    <a:pt x="230" y="919"/>
                  </a:cubicBezTo>
                  <a:cubicBezTo>
                    <a:pt x="270" y="919"/>
                    <a:pt x="311" y="908"/>
                    <a:pt x="344" y="886"/>
                  </a:cubicBezTo>
                  <a:cubicBezTo>
                    <a:pt x="355" y="875"/>
                    <a:pt x="367" y="864"/>
                    <a:pt x="400" y="841"/>
                  </a:cubicBezTo>
                  <a:cubicBezTo>
                    <a:pt x="411" y="841"/>
                    <a:pt x="444" y="830"/>
                    <a:pt x="455" y="819"/>
                  </a:cubicBezTo>
                  <a:cubicBezTo>
                    <a:pt x="500" y="786"/>
                    <a:pt x="511" y="775"/>
                    <a:pt x="533" y="764"/>
                  </a:cubicBezTo>
                  <a:cubicBezTo>
                    <a:pt x="577" y="719"/>
                    <a:pt x="589" y="675"/>
                    <a:pt x="611" y="619"/>
                  </a:cubicBezTo>
                  <a:cubicBezTo>
                    <a:pt x="633" y="553"/>
                    <a:pt x="666" y="486"/>
                    <a:pt x="677" y="431"/>
                  </a:cubicBezTo>
                  <a:cubicBezTo>
                    <a:pt x="688" y="397"/>
                    <a:pt x="699" y="364"/>
                    <a:pt x="722" y="331"/>
                  </a:cubicBezTo>
                  <a:cubicBezTo>
                    <a:pt x="733" y="264"/>
                    <a:pt x="722" y="176"/>
                    <a:pt x="677" y="120"/>
                  </a:cubicBezTo>
                  <a:cubicBezTo>
                    <a:pt x="677" y="109"/>
                    <a:pt x="666" y="98"/>
                    <a:pt x="644" y="98"/>
                  </a:cubicBezTo>
                  <a:lnTo>
                    <a:pt x="633" y="87"/>
                  </a:lnTo>
                  <a:cubicBezTo>
                    <a:pt x="599" y="28"/>
                    <a:pt x="547" y="1"/>
                    <a:pt x="48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8" name="Google Shape;1578;p22"/>
            <p:cNvSpPr/>
            <p:nvPr/>
          </p:nvSpPr>
          <p:spPr>
            <a:xfrm>
              <a:off x="6165525" y="2998425"/>
              <a:ext cx="17225" cy="27475"/>
            </a:xfrm>
            <a:custGeom>
              <a:avLst/>
              <a:gdLst/>
              <a:ahLst/>
              <a:cxnLst/>
              <a:rect l="l" t="t" r="r" b="b"/>
              <a:pathLst>
                <a:path w="689" h="1099" extrusionOk="0">
                  <a:moveTo>
                    <a:pt x="411" y="0"/>
                  </a:moveTo>
                  <a:cubicBezTo>
                    <a:pt x="378" y="0"/>
                    <a:pt x="322" y="22"/>
                    <a:pt x="289" y="56"/>
                  </a:cubicBezTo>
                  <a:lnTo>
                    <a:pt x="278" y="56"/>
                  </a:lnTo>
                  <a:cubicBezTo>
                    <a:pt x="267" y="67"/>
                    <a:pt x="245" y="78"/>
                    <a:pt x="234" y="100"/>
                  </a:cubicBezTo>
                  <a:cubicBezTo>
                    <a:pt x="211" y="145"/>
                    <a:pt x="189" y="189"/>
                    <a:pt x="167" y="233"/>
                  </a:cubicBezTo>
                  <a:cubicBezTo>
                    <a:pt x="123" y="289"/>
                    <a:pt x="100" y="355"/>
                    <a:pt x="67" y="422"/>
                  </a:cubicBezTo>
                  <a:cubicBezTo>
                    <a:pt x="45" y="522"/>
                    <a:pt x="23" y="633"/>
                    <a:pt x="12" y="733"/>
                  </a:cubicBezTo>
                  <a:cubicBezTo>
                    <a:pt x="1" y="799"/>
                    <a:pt x="12" y="855"/>
                    <a:pt x="45" y="910"/>
                  </a:cubicBezTo>
                  <a:cubicBezTo>
                    <a:pt x="56" y="955"/>
                    <a:pt x="100" y="977"/>
                    <a:pt x="123" y="1010"/>
                  </a:cubicBezTo>
                  <a:lnTo>
                    <a:pt x="123" y="1021"/>
                  </a:lnTo>
                  <a:cubicBezTo>
                    <a:pt x="156" y="1066"/>
                    <a:pt x="211" y="1088"/>
                    <a:pt x="267" y="1099"/>
                  </a:cubicBezTo>
                  <a:cubicBezTo>
                    <a:pt x="300" y="1099"/>
                    <a:pt x="345" y="1088"/>
                    <a:pt x="378" y="1077"/>
                  </a:cubicBezTo>
                  <a:lnTo>
                    <a:pt x="400" y="1077"/>
                  </a:lnTo>
                  <a:cubicBezTo>
                    <a:pt x="456" y="1032"/>
                    <a:pt x="500" y="1021"/>
                    <a:pt x="522" y="999"/>
                  </a:cubicBezTo>
                  <a:cubicBezTo>
                    <a:pt x="578" y="955"/>
                    <a:pt x="622" y="899"/>
                    <a:pt x="622" y="833"/>
                  </a:cubicBezTo>
                  <a:cubicBezTo>
                    <a:pt x="633" y="733"/>
                    <a:pt x="666" y="633"/>
                    <a:pt x="678" y="522"/>
                  </a:cubicBezTo>
                  <a:cubicBezTo>
                    <a:pt x="689" y="455"/>
                    <a:pt x="678" y="389"/>
                    <a:pt x="666" y="333"/>
                  </a:cubicBezTo>
                  <a:cubicBezTo>
                    <a:pt x="655" y="278"/>
                    <a:pt x="655" y="233"/>
                    <a:pt x="633" y="178"/>
                  </a:cubicBezTo>
                  <a:cubicBezTo>
                    <a:pt x="622" y="89"/>
                    <a:pt x="567" y="11"/>
                    <a:pt x="46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9" name="Google Shape;1579;p22"/>
            <p:cNvSpPr/>
            <p:nvPr/>
          </p:nvSpPr>
          <p:spPr>
            <a:xfrm>
              <a:off x="6283725" y="3044875"/>
              <a:ext cx="13900" cy="26850"/>
            </a:xfrm>
            <a:custGeom>
              <a:avLst/>
              <a:gdLst/>
              <a:ahLst/>
              <a:cxnLst/>
              <a:rect l="l" t="t" r="r" b="b"/>
              <a:pathLst>
                <a:path w="556" h="1074" extrusionOk="0">
                  <a:moveTo>
                    <a:pt x="318" y="0"/>
                  </a:moveTo>
                  <a:cubicBezTo>
                    <a:pt x="301" y="0"/>
                    <a:pt x="283" y="3"/>
                    <a:pt x="267" y="7"/>
                  </a:cubicBezTo>
                  <a:cubicBezTo>
                    <a:pt x="256" y="29"/>
                    <a:pt x="222" y="40"/>
                    <a:pt x="211" y="40"/>
                  </a:cubicBezTo>
                  <a:cubicBezTo>
                    <a:pt x="167" y="62"/>
                    <a:pt x="122" y="107"/>
                    <a:pt x="111" y="162"/>
                  </a:cubicBezTo>
                  <a:cubicBezTo>
                    <a:pt x="100" y="184"/>
                    <a:pt x="100" y="206"/>
                    <a:pt x="89" y="229"/>
                  </a:cubicBezTo>
                  <a:cubicBezTo>
                    <a:pt x="67" y="295"/>
                    <a:pt x="45" y="373"/>
                    <a:pt x="34" y="440"/>
                  </a:cubicBezTo>
                  <a:cubicBezTo>
                    <a:pt x="11" y="506"/>
                    <a:pt x="11" y="573"/>
                    <a:pt x="0" y="650"/>
                  </a:cubicBezTo>
                  <a:cubicBezTo>
                    <a:pt x="0" y="706"/>
                    <a:pt x="0" y="739"/>
                    <a:pt x="11" y="795"/>
                  </a:cubicBezTo>
                  <a:cubicBezTo>
                    <a:pt x="11" y="817"/>
                    <a:pt x="23" y="828"/>
                    <a:pt x="23" y="850"/>
                  </a:cubicBezTo>
                  <a:cubicBezTo>
                    <a:pt x="45" y="883"/>
                    <a:pt x="45" y="928"/>
                    <a:pt x="56" y="950"/>
                  </a:cubicBezTo>
                  <a:cubicBezTo>
                    <a:pt x="78" y="1017"/>
                    <a:pt x="156" y="1072"/>
                    <a:pt x="222" y="1072"/>
                  </a:cubicBezTo>
                  <a:cubicBezTo>
                    <a:pt x="234" y="1073"/>
                    <a:pt x="245" y="1074"/>
                    <a:pt x="255" y="1074"/>
                  </a:cubicBezTo>
                  <a:cubicBezTo>
                    <a:pt x="347" y="1074"/>
                    <a:pt x="404" y="1032"/>
                    <a:pt x="444" y="972"/>
                  </a:cubicBezTo>
                  <a:cubicBezTo>
                    <a:pt x="489" y="895"/>
                    <a:pt x="544" y="817"/>
                    <a:pt x="544" y="728"/>
                  </a:cubicBezTo>
                  <a:cubicBezTo>
                    <a:pt x="555" y="661"/>
                    <a:pt x="555" y="595"/>
                    <a:pt x="555" y="528"/>
                  </a:cubicBezTo>
                  <a:lnTo>
                    <a:pt x="555" y="373"/>
                  </a:lnTo>
                  <a:cubicBezTo>
                    <a:pt x="555" y="340"/>
                    <a:pt x="555" y="306"/>
                    <a:pt x="544" y="273"/>
                  </a:cubicBezTo>
                  <a:lnTo>
                    <a:pt x="544" y="218"/>
                  </a:lnTo>
                  <a:cubicBezTo>
                    <a:pt x="533" y="162"/>
                    <a:pt x="500" y="107"/>
                    <a:pt x="455" y="62"/>
                  </a:cubicBezTo>
                  <a:cubicBezTo>
                    <a:pt x="444" y="51"/>
                    <a:pt x="433" y="40"/>
                    <a:pt x="400" y="29"/>
                  </a:cubicBezTo>
                  <a:cubicBezTo>
                    <a:pt x="379" y="8"/>
                    <a:pt x="349" y="0"/>
                    <a:pt x="31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0" name="Google Shape;1580;p22"/>
            <p:cNvSpPr/>
            <p:nvPr/>
          </p:nvSpPr>
          <p:spPr>
            <a:xfrm>
              <a:off x="6163025" y="3151750"/>
              <a:ext cx="9750" cy="25475"/>
            </a:xfrm>
            <a:custGeom>
              <a:avLst/>
              <a:gdLst/>
              <a:ahLst/>
              <a:cxnLst/>
              <a:rect l="l" t="t" r="r" b="b"/>
              <a:pathLst>
                <a:path w="390" h="1019" extrusionOk="0">
                  <a:moveTo>
                    <a:pt x="279" y="0"/>
                  </a:moveTo>
                  <a:cubicBezTo>
                    <a:pt x="246" y="0"/>
                    <a:pt x="217" y="13"/>
                    <a:pt x="200" y="38"/>
                  </a:cubicBezTo>
                  <a:cubicBezTo>
                    <a:pt x="167" y="60"/>
                    <a:pt x="156" y="104"/>
                    <a:pt x="123" y="126"/>
                  </a:cubicBezTo>
                  <a:cubicBezTo>
                    <a:pt x="101" y="171"/>
                    <a:pt x="89" y="215"/>
                    <a:pt x="67" y="260"/>
                  </a:cubicBezTo>
                  <a:cubicBezTo>
                    <a:pt x="56" y="326"/>
                    <a:pt x="34" y="393"/>
                    <a:pt x="12" y="482"/>
                  </a:cubicBezTo>
                  <a:cubicBezTo>
                    <a:pt x="12" y="515"/>
                    <a:pt x="1" y="548"/>
                    <a:pt x="1" y="593"/>
                  </a:cubicBezTo>
                  <a:lnTo>
                    <a:pt x="1" y="648"/>
                  </a:lnTo>
                  <a:cubicBezTo>
                    <a:pt x="1" y="681"/>
                    <a:pt x="1" y="715"/>
                    <a:pt x="12" y="759"/>
                  </a:cubicBezTo>
                  <a:cubicBezTo>
                    <a:pt x="23" y="826"/>
                    <a:pt x="45" y="892"/>
                    <a:pt x="67" y="959"/>
                  </a:cubicBezTo>
                  <a:cubicBezTo>
                    <a:pt x="88" y="999"/>
                    <a:pt x="129" y="1019"/>
                    <a:pt x="169" y="1019"/>
                  </a:cubicBezTo>
                  <a:cubicBezTo>
                    <a:pt x="218" y="1019"/>
                    <a:pt x="266" y="991"/>
                    <a:pt x="278" y="937"/>
                  </a:cubicBezTo>
                  <a:cubicBezTo>
                    <a:pt x="289" y="903"/>
                    <a:pt x="289" y="870"/>
                    <a:pt x="311" y="837"/>
                  </a:cubicBezTo>
                  <a:cubicBezTo>
                    <a:pt x="311" y="826"/>
                    <a:pt x="323" y="803"/>
                    <a:pt x="323" y="781"/>
                  </a:cubicBezTo>
                  <a:cubicBezTo>
                    <a:pt x="323" y="770"/>
                    <a:pt x="323" y="770"/>
                    <a:pt x="334" y="759"/>
                  </a:cubicBezTo>
                  <a:lnTo>
                    <a:pt x="334" y="737"/>
                  </a:lnTo>
                  <a:cubicBezTo>
                    <a:pt x="345" y="715"/>
                    <a:pt x="345" y="704"/>
                    <a:pt x="345" y="670"/>
                  </a:cubicBezTo>
                  <a:lnTo>
                    <a:pt x="345" y="604"/>
                  </a:lnTo>
                  <a:lnTo>
                    <a:pt x="345" y="548"/>
                  </a:lnTo>
                  <a:lnTo>
                    <a:pt x="345" y="537"/>
                  </a:lnTo>
                  <a:lnTo>
                    <a:pt x="345" y="515"/>
                  </a:lnTo>
                  <a:cubicBezTo>
                    <a:pt x="345" y="448"/>
                    <a:pt x="356" y="382"/>
                    <a:pt x="378" y="315"/>
                  </a:cubicBezTo>
                  <a:cubicBezTo>
                    <a:pt x="389" y="271"/>
                    <a:pt x="389" y="226"/>
                    <a:pt x="389" y="182"/>
                  </a:cubicBezTo>
                  <a:cubicBezTo>
                    <a:pt x="389" y="160"/>
                    <a:pt x="389" y="115"/>
                    <a:pt x="378" y="93"/>
                  </a:cubicBezTo>
                  <a:cubicBezTo>
                    <a:pt x="378" y="49"/>
                    <a:pt x="345" y="4"/>
                    <a:pt x="311" y="4"/>
                  </a:cubicBezTo>
                  <a:cubicBezTo>
                    <a:pt x="300" y="2"/>
                    <a:pt x="289" y="0"/>
                    <a:pt x="2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1" name="Google Shape;1581;p22"/>
            <p:cNvSpPr/>
            <p:nvPr/>
          </p:nvSpPr>
          <p:spPr>
            <a:xfrm>
              <a:off x="5715225" y="3052550"/>
              <a:ext cx="22775" cy="21675"/>
            </a:xfrm>
            <a:custGeom>
              <a:avLst/>
              <a:gdLst/>
              <a:ahLst/>
              <a:cxnLst/>
              <a:rect l="l" t="t" r="r" b="b"/>
              <a:pathLst>
                <a:path w="911" h="867" extrusionOk="0">
                  <a:moveTo>
                    <a:pt x="686" y="1"/>
                  </a:moveTo>
                  <a:cubicBezTo>
                    <a:pt x="669" y="1"/>
                    <a:pt x="651" y="4"/>
                    <a:pt x="633" y="10"/>
                  </a:cubicBezTo>
                  <a:cubicBezTo>
                    <a:pt x="578" y="22"/>
                    <a:pt x="522" y="33"/>
                    <a:pt x="478" y="66"/>
                  </a:cubicBezTo>
                  <a:cubicBezTo>
                    <a:pt x="422" y="99"/>
                    <a:pt x="378" y="155"/>
                    <a:pt x="334" y="210"/>
                  </a:cubicBezTo>
                  <a:cubicBezTo>
                    <a:pt x="311" y="255"/>
                    <a:pt x="278" y="288"/>
                    <a:pt x="245" y="321"/>
                  </a:cubicBezTo>
                  <a:lnTo>
                    <a:pt x="189" y="377"/>
                  </a:lnTo>
                  <a:cubicBezTo>
                    <a:pt x="145" y="421"/>
                    <a:pt x="112" y="477"/>
                    <a:pt x="101" y="532"/>
                  </a:cubicBezTo>
                  <a:cubicBezTo>
                    <a:pt x="101" y="554"/>
                    <a:pt x="89" y="554"/>
                    <a:pt x="89" y="565"/>
                  </a:cubicBezTo>
                  <a:cubicBezTo>
                    <a:pt x="89" y="576"/>
                    <a:pt x="78" y="576"/>
                    <a:pt x="78" y="588"/>
                  </a:cubicBezTo>
                  <a:cubicBezTo>
                    <a:pt x="78" y="588"/>
                    <a:pt x="78" y="588"/>
                    <a:pt x="78" y="588"/>
                  </a:cubicBezTo>
                  <a:lnTo>
                    <a:pt x="78" y="588"/>
                  </a:lnTo>
                  <a:cubicBezTo>
                    <a:pt x="78" y="594"/>
                    <a:pt x="65" y="610"/>
                    <a:pt x="64" y="610"/>
                  </a:cubicBezTo>
                  <a:cubicBezTo>
                    <a:pt x="63" y="610"/>
                    <a:pt x="66" y="604"/>
                    <a:pt x="78" y="588"/>
                  </a:cubicBezTo>
                  <a:lnTo>
                    <a:pt x="78" y="588"/>
                  </a:lnTo>
                  <a:cubicBezTo>
                    <a:pt x="34" y="643"/>
                    <a:pt x="1" y="710"/>
                    <a:pt x="34" y="765"/>
                  </a:cubicBezTo>
                  <a:cubicBezTo>
                    <a:pt x="54" y="816"/>
                    <a:pt x="121" y="866"/>
                    <a:pt x="183" y="866"/>
                  </a:cubicBezTo>
                  <a:cubicBezTo>
                    <a:pt x="189" y="866"/>
                    <a:pt x="195" y="866"/>
                    <a:pt x="200" y="865"/>
                  </a:cubicBezTo>
                  <a:cubicBezTo>
                    <a:pt x="245" y="854"/>
                    <a:pt x="300" y="854"/>
                    <a:pt x="334" y="843"/>
                  </a:cubicBezTo>
                  <a:cubicBezTo>
                    <a:pt x="378" y="843"/>
                    <a:pt x="411" y="843"/>
                    <a:pt x="445" y="821"/>
                  </a:cubicBezTo>
                  <a:cubicBezTo>
                    <a:pt x="500" y="809"/>
                    <a:pt x="544" y="765"/>
                    <a:pt x="589" y="743"/>
                  </a:cubicBezTo>
                  <a:cubicBezTo>
                    <a:pt x="600" y="732"/>
                    <a:pt x="633" y="710"/>
                    <a:pt x="644" y="698"/>
                  </a:cubicBezTo>
                  <a:cubicBezTo>
                    <a:pt x="667" y="643"/>
                    <a:pt x="711" y="610"/>
                    <a:pt x="744" y="565"/>
                  </a:cubicBezTo>
                  <a:cubicBezTo>
                    <a:pt x="800" y="499"/>
                    <a:pt x="866" y="421"/>
                    <a:pt x="877" y="343"/>
                  </a:cubicBezTo>
                  <a:cubicBezTo>
                    <a:pt x="911" y="255"/>
                    <a:pt x="877" y="188"/>
                    <a:pt x="855" y="121"/>
                  </a:cubicBezTo>
                  <a:cubicBezTo>
                    <a:pt x="820" y="50"/>
                    <a:pt x="756" y="1"/>
                    <a:pt x="6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2" name="Google Shape;1582;p22"/>
            <p:cNvSpPr/>
            <p:nvPr/>
          </p:nvSpPr>
          <p:spPr>
            <a:xfrm>
              <a:off x="5759625" y="2861125"/>
              <a:ext cx="21650" cy="20800"/>
            </a:xfrm>
            <a:custGeom>
              <a:avLst/>
              <a:gdLst/>
              <a:ahLst/>
              <a:cxnLst/>
              <a:rect l="l" t="t" r="r" b="b"/>
              <a:pathLst>
                <a:path w="866" h="832" extrusionOk="0">
                  <a:moveTo>
                    <a:pt x="723" y="0"/>
                  </a:moveTo>
                  <a:cubicBezTo>
                    <a:pt x="705" y="0"/>
                    <a:pt x="686" y="3"/>
                    <a:pt x="666" y="10"/>
                  </a:cubicBezTo>
                  <a:cubicBezTo>
                    <a:pt x="566" y="32"/>
                    <a:pt x="522" y="121"/>
                    <a:pt x="444" y="187"/>
                  </a:cubicBezTo>
                  <a:cubicBezTo>
                    <a:pt x="389" y="243"/>
                    <a:pt x="355" y="298"/>
                    <a:pt x="300" y="354"/>
                  </a:cubicBezTo>
                  <a:lnTo>
                    <a:pt x="211" y="443"/>
                  </a:lnTo>
                  <a:cubicBezTo>
                    <a:pt x="167" y="476"/>
                    <a:pt x="156" y="509"/>
                    <a:pt x="133" y="554"/>
                  </a:cubicBezTo>
                  <a:cubicBezTo>
                    <a:pt x="111" y="576"/>
                    <a:pt x="89" y="620"/>
                    <a:pt x="78" y="642"/>
                  </a:cubicBezTo>
                  <a:cubicBezTo>
                    <a:pt x="56" y="676"/>
                    <a:pt x="34" y="720"/>
                    <a:pt x="22" y="742"/>
                  </a:cubicBezTo>
                  <a:cubicBezTo>
                    <a:pt x="0" y="787"/>
                    <a:pt x="45" y="831"/>
                    <a:pt x="89" y="831"/>
                  </a:cubicBezTo>
                  <a:cubicBezTo>
                    <a:pt x="133" y="831"/>
                    <a:pt x="167" y="809"/>
                    <a:pt x="200" y="798"/>
                  </a:cubicBezTo>
                  <a:cubicBezTo>
                    <a:pt x="244" y="787"/>
                    <a:pt x="278" y="753"/>
                    <a:pt x="322" y="742"/>
                  </a:cubicBezTo>
                  <a:cubicBezTo>
                    <a:pt x="378" y="720"/>
                    <a:pt x="422" y="698"/>
                    <a:pt x="466" y="665"/>
                  </a:cubicBezTo>
                  <a:cubicBezTo>
                    <a:pt x="500" y="642"/>
                    <a:pt x="533" y="609"/>
                    <a:pt x="555" y="576"/>
                  </a:cubicBezTo>
                  <a:cubicBezTo>
                    <a:pt x="611" y="509"/>
                    <a:pt x="688" y="443"/>
                    <a:pt x="744" y="365"/>
                  </a:cubicBezTo>
                  <a:cubicBezTo>
                    <a:pt x="799" y="298"/>
                    <a:pt x="866" y="221"/>
                    <a:pt x="844" y="121"/>
                  </a:cubicBezTo>
                  <a:cubicBezTo>
                    <a:pt x="844" y="50"/>
                    <a:pt x="794" y="0"/>
                    <a:pt x="72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3" name="Google Shape;1583;p22"/>
            <p:cNvSpPr/>
            <p:nvPr/>
          </p:nvSpPr>
          <p:spPr>
            <a:xfrm>
              <a:off x="5859225" y="2883275"/>
              <a:ext cx="20550" cy="22225"/>
            </a:xfrm>
            <a:custGeom>
              <a:avLst/>
              <a:gdLst/>
              <a:ahLst/>
              <a:cxnLst/>
              <a:rect l="l" t="t" r="r" b="b"/>
              <a:pathLst>
                <a:path w="822" h="889" extrusionOk="0">
                  <a:moveTo>
                    <a:pt x="566" y="1"/>
                  </a:moveTo>
                  <a:cubicBezTo>
                    <a:pt x="511" y="1"/>
                    <a:pt x="467" y="23"/>
                    <a:pt x="433" y="56"/>
                  </a:cubicBezTo>
                  <a:cubicBezTo>
                    <a:pt x="422" y="67"/>
                    <a:pt x="400" y="78"/>
                    <a:pt x="389" y="78"/>
                  </a:cubicBezTo>
                  <a:cubicBezTo>
                    <a:pt x="367" y="112"/>
                    <a:pt x="322" y="134"/>
                    <a:pt x="289" y="167"/>
                  </a:cubicBezTo>
                  <a:cubicBezTo>
                    <a:pt x="267" y="189"/>
                    <a:pt x="222" y="200"/>
                    <a:pt x="189" y="245"/>
                  </a:cubicBezTo>
                  <a:cubicBezTo>
                    <a:pt x="167" y="289"/>
                    <a:pt x="134" y="311"/>
                    <a:pt x="111" y="356"/>
                  </a:cubicBezTo>
                  <a:cubicBezTo>
                    <a:pt x="67" y="411"/>
                    <a:pt x="45" y="456"/>
                    <a:pt x="34" y="522"/>
                  </a:cubicBezTo>
                  <a:lnTo>
                    <a:pt x="34" y="611"/>
                  </a:lnTo>
                  <a:cubicBezTo>
                    <a:pt x="34" y="633"/>
                    <a:pt x="12" y="644"/>
                    <a:pt x="12" y="678"/>
                  </a:cubicBezTo>
                  <a:cubicBezTo>
                    <a:pt x="0" y="744"/>
                    <a:pt x="34" y="811"/>
                    <a:pt x="89" y="855"/>
                  </a:cubicBezTo>
                  <a:cubicBezTo>
                    <a:pt x="117" y="877"/>
                    <a:pt x="150" y="888"/>
                    <a:pt x="185" y="888"/>
                  </a:cubicBezTo>
                  <a:cubicBezTo>
                    <a:pt x="220" y="888"/>
                    <a:pt x="256" y="877"/>
                    <a:pt x="289" y="855"/>
                  </a:cubicBezTo>
                  <a:cubicBezTo>
                    <a:pt x="322" y="844"/>
                    <a:pt x="344" y="833"/>
                    <a:pt x="378" y="800"/>
                  </a:cubicBezTo>
                  <a:cubicBezTo>
                    <a:pt x="389" y="800"/>
                    <a:pt x="422" y="789"/>
                    <a:pt x="433" y="789"/>
                  </a:cubicBezTo>
                  <a:cubicBezTo>
                    <a:pt x="533" y="777"/>
                    <a:pt x="566" y="733"/>
                    <a:pt x="611" y="678"/>
                  </a:cubicBezTo>
                  <a:cubicBezTo>
                    <a:pt x="644" y="633"/>
                    <a:pt x="655" y="611"/>
                    <a:pt x="677" y="567"/>
                  </a:cubicBezTo>
                  <a:cubicBezTo>
                    <a:pt x="711" y="511"/>
                    <a:pt x="733" y="456"/>
                    <a:pt x="755" y="400"/>
                  </a:cubicBezTo>
                  <a:cubicBezTo>
                    <a:pt x="766" y="367"/>
                    <a:pt x="777" y="334"/>
                    <a:pt x="788" y="300"/>
                  </a:cubicBezTo>
                  <a:cubicBezTo>
                    <a:pt x="822" y="234"/>
                    <a:pt x="822" y="145"/>
                    <a:pt x="766" y="89"/>
                  </a:cubicBezTo>
                  <a:lnTo>
                    <a:pt x="766" y="78"/>
                  </a:lnTo>
                  <a:cubicBezTo>
                    <a:pt x="755" y="34"/>
                    <a:pt x="711" y="12"/>
                    <a:pt x="666" y="12"/>
                  </a:cubicBezTo>
                  <a:lnTo>
                    <a:pt x="653" y="12"/>
                  </a:lnTo>
                  <a:cubicBezTo>
                    <a:pt x="624" y="5"/>
                    <a:pt x="595" y="1"/>
                    <a:pt x="56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4" name="Google Shape;1584;p22"/>
            <p:cNvSpPr/>
            <p:nvPr/>
          </p:nvSpPr>
          <p:spPr>
            <a:xfrm>
              <a:off x="6002175" y="2932125"/>
              <a:ext cx="23000" cy="30500"/>
            </a:xfrm>
            <a:custGeom>
              <a:avLst/>
              <a:gdLst/>
              <a:ahLst/>
              <a:cxnLst/>
              <a:rect l="l" t="t" r="r" b="b"/>
              <a:pathLst>
                <a:path w="920" h="1220" extrusionOk="0">
                  <a:moveTo>
                    <a:pt x="750" y="0"/>
                  </a:moveTo>
                  <a:cubicBezTo>
                    <a:pt x="734" y="0"/>
                    <a:pt x="716" y="3"/>
                    <a:pt x="697" y="11"/>
                  </a:cubicBezTo>
                  <a:cubicBezTo>
                    <a:pt x="653" y="22"/>
                    <a:pt x="597" y="55"/>
                    <a:pt x="553" y="78"/>
                  </a:cubicBezTo>
                  <a:cubicBezTo>
                    <a:pt x="486" y="122"/>
                    <a:pt x="442" y="189"/>
                    <a:pt x="397" y="244"/>
                  </a:cubicBezTo>
                  <a:cubicBezTo>
                    <a:pt x="342" y="333"/>
                    <a:pt x="309" y="410"/>
                    <a:pt x="253" y="488"/>
                  </a:cubicBezTo>
                  <a:cubicBezTo>
                    <a:pt x="198" y="566"/>
                    <a:pt x="153" y="655"/>
                    <a:pt x="120" y="732"/>
                  </a:cubicBezTo>
                  <a:cubicBezTo>
                    <a:pt x="109" y="777"/>
                    <a:pt x="98" y="821"/>
                    <a:pt x="87" y="877"/>
                  </a:cubicBezTo>
                  <a:cubicBezTo>
                    <a:pt x="87" y="888"/>
                    <a:pt x="87" y="899"/>
                    <a:pt x="64" y="910"/>
                  </a:cubicBezTo>
                  <a:lnTo>
                    <a:pt x="31" y="1054"/>
                  </a:lnTo>
                  <a:cubicBezTo>
                    <a:pt x="0" y="1148"/>
                    <a:pt x="94" y="1219"/>
                    <a:pt x="184" y="1219"/>
                  </a:cubicBezTo>
                  <a:cubicBezTo>
                    <a:pt x="222" y="1219"/>
                    <a:pt x="260" y="1206"/>
                    <a:pt x="286" y="1176"/>
                  </a:cubicBezTo>
                  <a:cubicBezTo>
                    <a:pt x="331" y="1132"/>
                    <a:pt x="375" y="1076"/>
                    <a:pt x="431" y="1043"/>
                  </a:cubicBezTo>
                  <a:cubicBezTo>
                    <a:pt x="442" y="1010"/>
                    <a:pt x="486" y="999"/>
                    <a:pt x="508" y="954"/>
                  </a:cubicBezTo>
                  <a:cubicBezTo>
                    <a:pt x="542" y="910"/>
                    <a:pt x="564" y="888"/>
                    <a:pt x="608" y="843"/>
                  </a:cubicBezTo>
                  <a:cubicBezTo>
                    <a:pt x="664" y="777"/>
                    <a:pt x="708" y="688"/>
                    <a:pt x="753" y="621"/>
                  </a:cubicBezTo>
                  <a:cubicBezTo>
                    <a:pt x="786" y="555"/>
                    <a:pt x="819" y="499"/>
                    <a:pt x="864" y="433"/>
                  </a:cubicBezTo>
                  <a:cubicBezTo>
                    <a:pt x="886" y="377"/>
                    <a:pt x="919" y="322"/>
                    <a:pt x="919" y="244"/>
                  </a:cubicBezTo>
                  <a:cubicBezTo>
                    <a:pt x="919" y="222"/>
                    <a:pt x="919" y="177"/>
                    <a:pt x="897" y="155"/>
                  </a:cubicBezTo>
                  <a:cubicBezTo>
                    <a:pt x="888" y="81"/>
                    <a:pt x="832" y="0"/>
                    <a:pt x="75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5" name="Google Shape;1585;p22"/>
            <p:cNvSpPr/>
            <p:nvPr/>
          </p:nvSpPr>
          <p:spPr>
            <a:xfrm>
              <a:off x="5866150" y="3047550"/>
              <a:ext cx="21400" cy="28850"/>
            </a:xfrm>
            <a:custGeom>
              <a:avLst/>
              <a:gdLst/>
              <a:ahLst/>
              <a:cxnLst/>
              <a:rect l="l" t="t" r="r" b="b"/>
              <a:pathLst>
                <a:path w="856" h="1154" extrusionOk="0">
                  <a:moveTo>
                    <a:pt x="728" y="0"/>
                  </a:moveTo>
                  <a:cubicBezTo>
                    <a:pt x="708" y="0"/>
                    <a:pt x="687" y="4"/>
                    <a:pt x="667" y="11"/>
                  </a:cubicBezTo>
                  <a:cubicBezTo>
                    <a:pt x="600" y="44"/>
                    <a:pt x="556" y="88"/>
                    <a:pt x="511" y="144"/>
                  </a:cubicBezTo>
                  <a:lnTo>
                    <a:pt x="434" y="266"/>
                  </a:lnTo>
                  <a:cubicBezTo>
                    <a:pt x="378" y="344"/>
                    <a:pt x="323" y="432"/>
                    <a:pt x="267" y="521"/>
                  </a:cubicBezTo>
                  <a:cubicBezTo>
                    <a:pt x="234" y="577"/>
                    <a:pt x="178" y="621"/>
                    <a:pt x="167" y="688"/>
                  </a:cubicBezTo>
                  <a:lnTo>
                    <a:pt x="167" y="721"/>
                  </a:lnTo>
                  <a:lnTo>
                    <a:pt x="167" y="732"/>
                  </a:lnTo>
                  <a:cubicBezTo>
                    <a:pt x="156" y="765"/>
                    <a:pt x="145" y="788"/>
                    <a:pt x="123" y="799"/>
                  </a:cubicBezTo>
                  <a:cubicBezTo>
                    <a:pt x="101" y="843"/>
                    <a:pt x="67" y="887"/>
                    <a:pt x="56" y="932"/>
                  </a:cubicBezTo>
                  <a:cubicBezTo>
                    <a:pt x="34" y="987"/>
                    <a:pt x="1" y="1009"/>
                    <a:pt x="1" y="1076"/>
                  </a:cubicBezTo>
                  <a:cubicBezTo>
                    <a:pt x="1" y="1120"/>
                    <a:pt x="45" y="1154"/>
                    <a:pt x="90" y="1154"/>
                  </a:cubicBezTo>
                  <a:cubicBezTo>
                    <a:pt x="190" y="1132"/>
                    <a:pt x="289" y="1043"/>
                    <a:pt x="389" y="965"/>
                  </a:cubicBezTo>
                  <a:cubicBezTo>
                    <a:pt x="400" y="954"/>
                    <a:pt x="434" y="943"/>
                    <a:pt x="445" y="910"/>
                  </a:cubicBezTo>
                  <a:cubicBezTo>
                    <a:pt x="456" y="910"/>
                    <a:pt x="456" y="898"/>
                    <a:pt x="489" y="898"/>
                  </a:cubicBezTo>
                  <a:cubicBezTo>
                    <a:pt x="545" y="843"/>
                    <a:pt x="589" y="765"/>
                    <a:pt x="622" y="710"/>
                  </a:cubicBezTo>
                  <a:cubicBezTo>
                    <a:pt x="700" y="621"/>
                    <a:pt x="733" y="532"/>
                    <a:pt x="778" y="432"/>
                  </a:cubicBezTo>
                  <a:cubicBezTo>
                    <a:pt x="811" y="377"/>
                    <a:pt x="833" y="310"/>
                    <a:pt x="844" y="255"/>
                  </a:cubicBezTo>
                  <a:cubicBezTo>
                    <a:pt x="855" y="177"/>
                    <a:pt x="855" y="122"/>
                    <a:pt x="833" y="66"/>
                  </a:cubicBezTo>
                  <a:cubicBezTo>
                    <a:pt x="818" y="20"/>
                    <a:pt x="775" y="0"/>
                    <a:pt x="72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6" name="Google Shape;1586;p22"/>
            <p:cNvSpPr/>
            <p:nvPr/>
          </p:nvSpPr>
          <p:spPr>
            <a:xfrm>
              <a:off x="5621725" y="2802750"/>
              <a:ext cx="22225" cy="27950"/>
            </a:xfrm>
            <a:custGeom>
              <a:avLst/>
              <a:gdLst/>
              <a:ahLst/>
              <a:cxnLst/>
              <a:rect l="l" t="t" r="r" b="b"/>
              <a:pathLst>
                <a:path w="889" h="1118" extrusionOk="0">
                  <a:moveTo>
                    <a:pt x="774" y="1"/>
                  </a:moveTo>
                  <a:cubicBezTo>
                    <a:pt x="760" y="1"/>
                    <a:pt x="746" y="5"/>
                    <a:pt x="733" y="14"/>
                  </a:cubicBezTo>
                  <a:cubicBezTo>
                    <a:pt x="711" y="25"/>
                    <a:pt x="689" y="37"/>
                    <a:pt x="666" y="48"/>
                  </a:cubicBezTo>
                  <a:lnTo>
                    <a:pt x="733" y="37"/>
                  </a:lnTo>
                  <a:lnTo>
                    <a:pt x="733" y="37"/>
                  </a:lnTo>
                  <a:cubicBezTo>
                    <a:pt x="666" y="48"/>
                    <a:pt x="622" y="81"/>
                    <a:pt x="567" y="125"/>
                  </a:cubicBezTo>
                  <a:cubicBezTo>
                    <a:pt x="500" y="147"/>
                    <a:pt x="445" y="181"/>
                    <a:pt x="400" y="236"/>
                  </a:cubicBezTo>
                  <a:cubicBezTo>
                    <a:pt x="334" y="314"/>
                    <a:pt x="278" y="403"/>
                    <a:pt x="223" y="480"/>
                  </a:cubicBezTo>
                  <a:lnTo>
                    <a:pt x="189" y="514"/>
                  </a:lnTo>
                  <a:cubicBezTo>
                    <a:pt x="134" y="569"/>
                    <a:pt x="112" y="625"/>
                    <a:pt x="78" y="691"/>
                  </a:cubicBezTo>
                  <a:cubicBezTo>
                    <a:pt x="67" y="747"/>
                    <a:pt x="45" y="802"/>
                    <a:pt x="23" y="858"/>
                  </a:cubicBezTo>
                  <a:cubicBezTo>
                    <a:pt x="1" y="935"/>
                    <a:pt x="45" y="1035"/>
                    <a:pt x="112" y="1080"/>
                  </a:cubicBezTo>
                  <a:cubicBezTo>
                    <a:pt x="147" y="1103"/>
                    <a:pt x="194" y="1117"/>
                    <a:pt x="241" y="1117"/>
                  </a:cubicBezTo>
                  <a:cubicBezTo>
                    <a:pt x="283" y="1117"/>
                    <a:pt x="324" y="1106"/>
                    <a:pt x="356" y="1080"/>
                  </a:cubicBezTo>
                  <a:cubicBezTo>
                    <a:pt x="400" y="1046"/>
                    <a:pt x="433" y="1035"/>
                    <a:pt x="467" y="1013"/>
                  </a:cubicBezTo>
                  <a:cubicBezTo>
                    <a:pt x="522" y="924"/>
                    <a:pt x="578" y="869"/>
                    <a:pt x="633" y="802"/>
                  </a:cubicBezTo>
                  <a:cubicBezTo>
                    <a:pt x="689" y="736"/>
                    <a:pt x="733" y="669"/>
                    <a:pt x="777" y="591"/>
                  </a:cubicBezTo>
                  <a:cubicBezTo>
                    <a:pt x="800" y="558"/>
                    <a:pt x="822" y="525"/>
                    <a:pt x="833" y="480"/>
                  </a:cubicBezTo>
                  <a:cubicBezTo>
                    <a:pt x="855" y="425"/>
                    <a:pt x="888" y="392"/>
                    <a:pt x="888" y="325"/>
                  </a:cubicBezTo>
                  <a:cubicBezTo>
                    <a:pt x="888" y="303"/>
                    <a:pt x="888" y="258"/>
                    <a:pt x="877" y="247"/>
                  </a:cubicBezTo>
                  <a:lnTo>
                    <a:pt x="877" y="236"/>
                  </a:lnTo>
                  <a:lnTo>
                    <a:pt x="877" y="192"/>
                  </a:lnTo>
                  <a:cubicBezTo>
                    <a:pt x="877" y="136"/>
                    <a:pt x="844" y="92"/>
                    <a:pt x="844" y="48"/>
                  </a:cubicBezTo>
                  <a:cubicBezTo>
                    <a:pt x="836" y="24"/>
                    <a:pt x="806" y="1"/>
                    <a:pt x="77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7" name="Google Shape;1587;p22"/>
            <p:cNvSpPr/>
            <p:nvPr/>
          </p:nvSpPr>
          <p:spPr>
            <a:xfrm>
              <a:off x="5650900" y="2964125"/>
              <a:ext cx="22175" cy="27250"/>
            </a:xfrm>
            <a:custGeom>
              <a:avLst/>
              <a:gdLst/>
              <a:ahLst/>
              <a:cxnLst/>
              <a:rect l="l" t="t" r="r" b="b"/>
              <a:pathLst>
                <a:path w="887" h="1090" extrusionOk="0">
                  <a:moveTo>
                    <a:pt x="718" y="1"/>
                  </a:moveTo>
                  <a:cubicBezTo>
                    <a:pt x="673" y="1"/>
                    <a:pt x="629" y="17"/>
                    <a:pt x="598" y="52"/>
                  </a:cubicBezTo>
                  <a:lnTo>
                    <a:pt x="432" y="218"/>
                  </a:lnTo>
                  <a:cubicBezTo>
                    <a:pt x="354" y="285"/>
                    <a:pt x="321" y="373"/>
                    <a:pt x="276" y="440"/>
                  </a:cubicBezTo>
                  <a:cubicBezTo>
                    <a:pt x="232" y="507"/>
                    <a:pt x="188" y="562"/>
                    <a:pt x="154" y="629"/>
                  </a:cubicBezTo>
                  <a:cubicBezTo>
                    <a:pt x="110" y="706"/>
                    <a:pt x="54" y="784"/>
                    <a:pt x="54" y="873"/>
                  </a:cubicBezTo>
                  <a:lnTo>
                    <a:pt x="10" y="995"/>
                  </a:lnTo>
                  <a:cubicBezTo>
                    <a:pt x="1" y="1050"/>
                    <a:pt x="37" y="1089"/>
                    <a:pt x="93" y="1089"/>
                  </a:cubicBezTo>
                  <a:cubicBezTo>
                    <a:pt x="105" y="1089"/>
                    <a:pt x="118" y="1088"/>
                    <a:pt x="132" y="1084"/>
                  </a:cubicBezTo>
                  <a:cubicBezTo>
                    <a:pt x="188" y="1073"/>
                    <a:pt x="243" y="1050"/>
                    <a:pt x="299" y="1039"/>
                  </a:cubicBezTo>
                  <a:cubicBezTo>
                    <a:pt x="354" y="1017"/>
                    <a:pt x="398" y="1006"/>
                    <a:pt x="454" y="962"/>
                  </a:cubicBezTo>
                  <a:cubicBezTo>
                    <a:pt x="487" y="939"/>
                    <a:pt x="509" y="906"/>
                    <a:pt x="554" y="884"/>
                  </a:cubicBezTo>
                  <a:cubicBezTo>
                    <a:pt x="598" y="817"/>
                    <a:pt x="665" y="740"/>
                    <a:pt x="720" y="662"/>
                  </a:cubicBezTo>
                  <a:cubicBezTo>
                    <a:pt x="776" y="573"/>
                    <a:pt x="831" y="496"/>
                    <a:pt x="853" y="407"/>
                  </a:cubicBezTo>
                  <a:cubicBezTo>
                    <a:pt x="887" y="329"/>
                    <a:pt x="887" y="229"/>
                    <a:pt x="887" y="151"/>
                  </a:cubicBezTo>
                  <a:cubicBezTo>
                    <a:pt x="887" y="57"/>
                    <a:pt x="802" y="1"/>
                    <a:pt x="71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8" name="Google Shape;1588;p22"/>
            <p:cNvSpPr/>
            <p:nvPr/>
          </p:nvSpPr>
          <p:spPr>
            <a:xfrm>
              <a:off x="5807350" y="3112275"/>
              <a:ext cx="12775" cy="22775"/>
            </a:xfrm>
            <a:custGeom>
              <a:avLst/>
              <a:gdLst/>
              <a:ahLst/>
              <a:cxnLst/>
              <a:rect l="l" t="t" r="r" b="b"/>
              <a:pathLst>
                <a:path w="511" h="911" extrusionOk="0">
                  <a:moveTo>
                    <a:pt x="410" y="0"/>
                  </a:moveTo>
                  <a:cubicBezTo>
                    <a:pt x="381" y="0"/>
                    <a:pt x="348" y="28"/>
                    <a:pt x="322" y="63"/>
                  </a:cubicBezTo>
                  <a:cubicBezTo>
                    <a:pt x="255" y="174"/>
                    <a:pt x="189" y="263"/>
                    <a:pt x="122" y="374"/>
                  </a:cubicBezTo>
                  <a:cubicBezTo>
                    <a:pt x="78" y="429"/>
                    <a:pt x="45" y="507"/>
                    <a:pt x="33" y="573"/>
                  </a:cubicBezTo>
                  <a:cubicBezTo>
                    <a:pt x="22" y="596"/>
                    <a:pt x="11" y="629"/>
                    <a:pt x="11" y="651"/>
                  </a:cubicBezTo>
                  <a:cubicBezTo>
                    <a:pt x="0" y="707"/>
                    <a:pt x="11" y="762"/>
                    <a:pt x="22" y="807"/>
                  </a:cubicBezTo>
                  <a:cubicBezTo>
                    <a:pt x="37" y="866"/>
                    <a:pt x="101" y="910"/>
                    <a:pt x="165" y="910"/>
                  </a:cubicBezTo>
                  <a:cubicBezTo>
                    <a:pt x="197" y="910"/>
                    <a:pt x="230" y="899"/>
                    <a:pt x="255" y="873"/>
                  </a:cubicBezTo>
                  <a:cubicBezTo>
                    <a:pt x="311" y="851"/>
                    <a:pt x="355" y="818"/>
                    <a:pt x="389" y="773"/>
                  </a:cubicBezTo>
                  <a:cubicBezTo>
                    <a:pt x="411" y="729"/>
                    <a:pt x="411" y="684"/>
                    <a:pt x="422" y="640"/>
                  </a:cubicBezTo>
                  <a:cubicBezTo>
                    <a:pt x="433" y="618"/>
                    <a:pt x="433" y="585"/>
                    <a:pt x="455" y="562"/>
                  </a:cubicBezTo>
                  <a:cubicBezTo>
                    <a:pt x="466" y="518"/>
                    <a:pt x="466" y="474"/>
                    <a:pt x="466" y="440"/>
                  </a:cubicBezTo>
                  <a:cubicBezTo>
                    <a:pt x="477" y="329"/>
                    <a:pt x="500" y="196"/>
                    <a:pt x="511" y="85"/>
                  </a:cubicBezTo>
                  <a:cubicBezTo>
                    <a:pt x="511" y="52"/>
                    <a:pt x="466" y="19"/>
                    <a:pt x="433" y="7"/>
                  </a:cubicBezTo>
                  <a:cubicBezTo>
                    <a:pt x="426" y="3"/>
                    <a:pt x="418" y="0"/>
                    <a:pt x="4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9" name="Google Shape;1589;p22"/>
            <p:cNvSpPr/>
            <p:nvPr/>
          </p:nvSpPr>
          <p:spPr>
            <a:xfrm>
              <a:off x="6058700" y="3063825"/>
              <a:ext cx="13350" cy="24025"/>
            </a:xfrm>
            <a:custGeom>
              <a:avLst/>
              <a:gdLst/>
              <a:ahLst/>
              <a:cxnLst/>
              <a:rect l="l" t="t" r="r" b="b"/>
              <a:pathLst>
                <a:path w="534" h="961" extrusionOk="0">
                  <a:moveTo>
                    <a:pt x="332" y="0"/>
                  </a:moveTo>
                  <a:cubicBezTo>
                    <a:pt x="304" y="0"/>
                    <a:pt x="274" y="8"/>
                    <a:pt x="245" y="26"/>
                  </a:cubicBezTo>
                  <a:cubicBezTo>
                    <a:pt x="223" y="37"/>
                    <a:pt x="190" y="70"/>
                    <a:pt x="167" y="92"/>
                  </a:cubicBezTo>
                  <a:cubicBezTo>
                    <a:pt x="123" y="137"/>
                    <a:pt x="112" y="181"/>
                    <a:pt x="101" y="236"/>
                  </a:cubicBezTo>
                  <a:cubicBezTo>
                    <a:pt x="79" y="292"/>
                    <a:pt x="67" y="336"/>
                    <a:pt x="56" y="392"/>
                  </a:cubicBezTo>
                  <a:cubicBezTo>
                    <a:pt x="45" y="447"/>
                    <a:pt x="23" y="481"/>
                    <a:pt x="23" y="536"/>
                  </a:cubicBezTo>
                  <a:cubicBezTo>
                    <a:pt x="23" y="569"/>
                    <a:pt x="12" y="580"/>
                    <a:pt x="12" y="614"/>
                  </a:cubicBezTo>
                  <a:cubicBezTo>
                    <a:pt x="1" y="680"/>
                    <a:pt x="12" y="747"/>
                    <a:pt x="56" y="813"/>
                  </a:cubicBezTo>
                  <a:lnTo>
                    <a:pt x="67" y="836"/>
                  </a:lnTo>
                  <a:cubicBezTo>
                    <a:pt x="101" y="902"/>
                    <a:pt x="134" y="947"/>
                    <a:pt x="212" y="958"/>
                  </a:cubicBezTo>
                  <a:cubicBezTo>
                    <a:pt x="223" y="960"/>
                    <a:pt x="234" y="961"/>
                    <a:pt x="244" y="961"/>
                  </a:cubicBezTo>
                  <a:cubicBezTo>
                    <a:pt x="297" y="961"/>
                    <a:pt x="341" y="937"/>
                    <a:pt x="378" y="891"/>
                  </a:cubicBezTo>
                  <a:cubicBezTo>
                    <a:pt x="389" y="858"/>
                    <a:pt x="400" y="847"/>
                    <a:pt x="400" y="836"/>
                  </a:cubicBezTo>
                  <a:lnTo>
                    <a:pt x="445" y="791"/>
                  </a:lnTo>
                  <a:cubicBezTo>
                    <a:pt x="467" y="769"/>
                    <a:pt x="489" y="725"/>
                    <a:pt x="489" y="680"/>
                  </a:cubicBezTo>
                  <a:cubicBezTo>
                    <a:pt x="489" y="658"/>
                    <a:pt x="500" y="636"/>
                    <a:pt x="500" y="614"/>
                  </a:cubicBezTo>
                  <a:cubicBezTo>
                    <a:pt x="511" y="536"/>
                    <a:pt x="511" y="469"/>
                    <a:pt x="522" y="414"/>
                  </a:cubicBezTo>
                  <a:cubicBezTo>
                    <a:pt x="522" y="358"/>
                    <a:pt x="522" y="325"/>
                    <a:pt x="534" y="259"/>
                  </a:cubicBezTo>
                  <a:cubicBezTo>
                    <a:pt x="534" y="225"/>
                    <a:pt x="534" y="192"/>
                    <a:pt x="522" y="148"/>
                  </a:cubicBezTo>
                  <a:cubicBezTo>
                    <a:pt x="511" y="125"/>
                    <a:pt x="500" y="103"/>
                    <a:pt x="467" y="70"/>
                  </a:cubicBezTo>
                  <a:cubicBezTo>
                    <a:pt x="445" y="32"/>
                    <a:pt x="392" y="0"/>
                    <a:pt x="332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0" name="Google Shape;1590;p22"/>
            <p:cNvSpPr/>
            <p:nvPr/>
          </p:nvSpPr>
          <p:spPr>
            <a:xfrm>
              <a:off x="6229625" y="3020150"/>
              <a:ext cx="8075" cy="19400"/>
            </a:xfrm>
            <a:custGeom>
              <a:avLst/>
              <a:gdLst/>
              <a:ahLst/>
              <a:cxnLst/>
              <a:rect l="l" t="t" r="r" b="b"/>
              <a:pathLst>
                <a:path w="323" h="776" extrusionOk="0">
                  <a:moveTo>
                    <a:pt x="191" y="1"/>
                  </a:moveTo>
                  <a:cubicBezTo>
                    <a:pt x="164" y="1"/>
                    <a:pt x="138" y="15"/>
                    <a:pt x="122" y="41"/>
                  </a:cubicBezTo>
                  <a:lnTo>
                    <a:pt x="89" y="97"/>
                  </a:lnTo>
                  <a:cubicBezTo>
                    <a:pt x="67" y="119"/>
                    <a:pt x="56" y="152"/>
                    <a:pt x="56" y="197"/>
                  </a:cubicBezTo>
                  <a:cubicBezTo>
                    <a:pt x="45" y="252"/>
                    <a:pt x="34" y="285"/>
                    <a:pt x="11" y="341"/>
                  </a:cubicBezTo>
                  <a:cubicBezTo>
                    <a:pt x="0" y="396"/>
                    <a:pt x="11" y="452"/>
                    <a:pt x="11" y="530"/>
                  </a:cubicBezTo>
                  <a:lnTo>
                    <a:pt x="11" y="607"/>
                  </a:lnTo>
                  <a:cubicBezTo>
                    <a:pt x="11" y="641"/>
                    <a:pt x="34" y="674"/>
                    <a:pt x="34" y="707"/>
                  </a:cubicBezTo>
                  <a:cubicBezTo>
                    <a:pt x="46" y="750"/>
                    <a:pt x="88" y="776"/>
                    <a:pt x="131" y="776"/>
                  </a:cubicBezTo>
                  <a:cubicBezTo>
                    <a:pt x="166" y="776"/>
                    <a:pt x="202" y="758"/>
                    <a:pt x="222" y="718"/>
                  </a:cubicBezTo>
                  <a:cubicBezTo>
                    <a:pt x="267" y="696"/>
                    <a:pt x="278" y="663"/>
                    <a:pt x="278" y="641"/>
                  </a:cubicBezTo>
                  <a:cubicBezTo>
                    <a:pt x="278" y="607"/>
                    <a:pt x="289" y="585"/>
                    <a:pt x="289" y="552"/>
                  </a:cubicBezTo>
                  <a:cubicBezTo>
                    <a:pt x="300" y="496"/>
                    <a:pt x="322" y="430"/>
                    <a:pt x="322" y="374"/>
                  </a:cubicBezTo>
                  <a:cubicBezTo>
                    <a:pt x="322" y="319"/>
                    <a:pt x="322" y="274"/>
                    <a:pt x="311" y="219"/>
                  </a:cubicBezTo>
                  <a:cubicBezTo>
                    <a:pt x="311" y="197"/>
                    <a:pt x="311" y="152"/>
                    <a:pt x="289" y="119"/>
                  </a:cubicBezTo>
                  <a:cubicBezTo>
                    <a:pt x="278" y="97"/>
                    <a:pt x="278" y="86"/>
                    <a:pt x="267" y="52"/>
                  </a:cubicBezTo>
                  <a:cubicBezTo>
                    <a:pt x="249" y="18"/>
                    <a:pt x="220" y="1"/>
                    <a:pt x="19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1" name="Google Shape;1591;p22"/>
            <p:cNvSpPr/>
            <p:nvPr/>
          </p:nvSpPr>
          <p:spPr>
            <a:xfrm>
              <a:off x="5799400" y="2927700"/>
              <a:ext cx="17125" cy="21850"/>
            </a:xfrm>
            <a:custGeom>
              <a:avLst/>
              <a:gdLst/>
              <a:ahLst/>
              <a:cxnLst/>
              <a:rect l="l" t="t" r="r" b="b"/>
              <a:pathLst>
                <a:path w="685" h="874" extrusionOk="0">
                  <a:moveTo>
                    <a:pt x="584" y="0"/>
                  </a:moveTo>
                  <a:cubicBezTo>
                    <a:pt x="557" y="0"/>
                    <a:pt x="529" y="10"/>
                    <a:pt x="507" y="33"/>
                  </a:cubicBezTo>
                  <a:cubicBezTo>
                    <a:pt x="485" y="66"/>
                    <a:pt x="451" y="77"/>
                    <a:pt x="429" y="110"/>
                  </a:cubicBezTo>
                  <a:lnTo>
                    <a:pt x="385" y="144"/>
                  </a:lnTo>
                  <a:cubicBezTo>
                    <a:pt x="374" y="166"/>
                    <a:pt x="351" y="188"/>
                    <a:pt x="340" y="199"/>
                  </a:cubicBezTo>
                  <a:cubicBezTo>
                    <a:pt x="329" y="232"/>
                    <a:pt x="296" y="255"/>
                    <a:pt x="285" y="288"/>
                  </a:cubicBezTo>
                  <a:lnTo>
                    <a:pt x="274" y="299"/>
                  </a:lnTo>
                  <a:cubicBezTo>
                    <a:pt x="263" y="310"/>
                    <a:pt x="263" y="332"/>
                    <a:pt x="240" y="343"/>
                  </a:cubicBezTo>
                  <a:cubicBezTo>
                    <a:pt x="218" y="366"/>
                    <a:pt x="207" y="399"/>
                    <a:pt x="174" y="421"/>
                  </a:cubicBezTo>
                  <a:cubicBezTo>
                    <a:pt x="163" y="454"/>
                    <a:pt x="129" y="465"/>
                    <a:pt x="118" y="499"/>
                  </a:cubicBezTo>
                  <a:lnTo>
                    <a:pt x="74" y="576"/>
                  </a:lnTo>
                  <a:cubicBezTo>
                    <a:pt x="74" y="587"/>
                    <a:pt x="63" y="610"/>
                    <a:pt x="63" y="621"/>
                  </a:cubicBezTo>
                  <a:cubicBezTo>
                    <a:pt x="52" y="632"/>
                    <a:pt x="52" y="643"/>
                    <a:pt x="52" y="676"/>
                  </a:cubicBezTo>
                  <a:cubicBezTo>
                    <a:pt x="41" y="698"/>
                    <a:pt x="41" y="732"/>
                    <a:pt x="19" y="754"/>
                  </a:cubicBezTo>
                  <a:cubicBezTo>
                    <a:pt x="0" y="818"/>
                    <a:pt x="49" y="874"/>
                    <a:pt x="110" y="874"/>
                  </a:cubicBezTo>
                  <a:cubicBezTo>
                    <a:pt x="124" y="874"/>
                    <a:pt x="138" y="871"/>
                    <a:pt x="152" y="865"/>
                  </a:cubicBezTo>
                  <a:cubicBezTo>
                    <a:pt x="229" y="843"/>
                    <a:pt x="296" y="809"/>
                    <a:pt x="374" y="776"/>
                  </a:cubicBezTo>
                  <a:cubicBezTo>
                    <a:pt x="440" y="743"/>
                    <a:pt x="485" y="698"/>
                    <a:pt x="507" y="643"/>
                  </a:cubicBezTo>
                  <a:cubicBezTo>
                    <a:pt x="540" y="621"/>
                    <a:pt x="551" y="576"/>
                    <a:pt x="562" y="554"/>
                  </a:cubicBezTo>
                  <a:cubicBezTo>
                    <a:pt x="607" y="476"/>
                    <a:pt x="629" y="421"/>
                    <a:pt x="662" y="354"/>
                  </a:cubicBezTo>
                  <a:cubicBezTo>
                    <a:pt x="673" y="310"/>
                    <a:pt x="684" y="288"/>
                    <a:pt x="684" y="243"/>
                  </a:cubicBezTo>
                  <a:lnTo>
                    <a:pt x="684" y="199"/>
                  </a:lnTo>
                  <a:lnTo>
                    <a:pt x="684" y="88"/>
                  </a:lnTo>
                  <a:cubicBezTo>
                    <a:pt x="684" y="37"/>
                    <a:pt x="636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2" name="Google Shape;1592;p22"/>
            <p:cNvSpPr/>
            <p:nvPr/>
          </p:nvSpPr>
          <p:spPr>
            <a:xfrm>
              <a:off x="5609525" y="2898125"/>
              <a:ext cx="11125" cy="13575"/>
            </a:xfrm>
            <a:custGeom>
              <a:avLst/>
              <a:gdLst/>
              <a:ahLst/>
              <a:cxnLst/>
              <a:rect l="l" t="t" r="r" b="b"/>
              <a:pathLst>
                <a:path w="445" h="543" extrusionOk="0">
                  <a:moveTo>
                    <a:pt x="336" y="1"/>
                  </a:moveTo>
                  <a:cubicBezTo>
                    <a:pt x="317" y="1"/>
                    <a:pt x="300" y="6"/>
                    <a:pt x="278" y="6"/>
                  </a:cubicBezTo>
                  <a:cubicBezTo>
                    <a:pt x="222" y="28"/>
                    <a:pt x="178" y="61"/>
                    <a:pt x="156" y="106"/>
                  </a:cubicBezTo>
                  <a:cubicBezTo>
                    <a:pt x="145" y="117"/>
                    <a:pt x="122" y="117"/>
                    <a:pt x="122" y="139"/>
                  </a:cubicBezTo>
                  <a:cubicBezTo>
                    <a:pt x="100" y="161"/>
                    <a:pt x="89" y="195"/>
                    <a:pt x="67" y="217"/>
                  </a:cubicBezTo>
                  <a:cubicBezTo>
                    <a:pt x="67" y="217"/>
                    <a:pt x="67" y="228"/>
                    <a:pt x="56" y="228"/>
                  </a:cubicBezTo>
                  <a:cubicBezTo>
                    <a:pt x="34" y="306"/>
                    <a:pt x="11" y="372"/>
                    <a:pt x="0" y="439"/>
                  </a:cubicBezTo>
                  <a:cubicBezTo>
                    <a:pt x="0" y="461"/>
                    <a:pt x="11" y="483"/>
                    <a:pt x="11" y="494"/>
                  </a:cubicBezTo>
                  <a:cubicBezTo>
                    <a:pt x="23" y="527"/>
                    <a:pt x="56" y="539"/>
                    <a:pt x="89" y="539"/>
                  </a:cubicBezTo>
                  <a:cubicBezTo>
                    <a:pt x="103" y="541"/>
                    <a:pt x="115" y="543"/>
                    <a:pt x="127" y="543"/>
                  </a:cubicBezTo>
                  <a:cubicBezTo>
                    <a:pt x="162" y="543"/>
                    <a:pt x="189" y="530"/>
                    <a:pt x="222" y="505"/>
                  </a:cubicBezTo>
                  <a:cubicBezTo>
                    <a:pt x="256" y="483"/>
                    <a:pt x="267" y="461"/>
                    <a:pt x="289" y="428"/>
                  </a:cubicBezTo>
                  <a:cubicBezTo>
                    <a:pt x="322" y="405"/>
                    <a:pt x="333" y="383"/>
                    <a:pt x="344" y="361"/>
                  </a:cubicBezTo>
                  <a:cubicBezTo>
                    <a:pt x="378" y="328"/>
                    <a:pt x="400" y="294"/>
                    <a:pt x="422" y="250"/>
                  </a:cubicBezTo>
                  <a:cubicBezTo>
                    <a:pt x="422" y="228"/>
                    <a:pt x="422" y="217"/>
                    <a:pt x="433" y="206"/>
                  </a:cubicBezTo>
                  <a:cubicBezTo>
                    <a:pt x="433" y="195"/>
                    <a:pt x="433" y="183"/>
                    <a:pt x="444" y="161"/>
                  </a:cubicBezTo>
                  <a:lnTo>
                    <a:pt x="444" y="150"/>
                  </a:lnTo>
                  <a:cubicBezTo>
                    <a:pt x="444" y="106"/>
                    <a:pt x="444" y="84"/>
                    <a:pt x="433" y="50"/>
                  </a:cubicBezTo>
                  <a:cubicBezTo>
                    <a:pt x="422" y="28"/>
                    <a:pt x="389" y="6"/>
                    <a:pt x="367" y="6"/>
                  </a:cubicBezTo>
                  <a:cubicBezTo>
                    <a:pt x="355" y="2"/>
                    <a:pt x="346" y="1"/>
                    <a:pt x="33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3" name="Google Shape;1593;p22"/>
            <p:cNvSpPr/>
            <p:nvPr/>
          </p:nvSpPr>
          <p:spPr>
            <a:xfrm>
              <a:off x="5953275" y="3025450"/>
              <a:ext cx="8350" cy="13600"/>
            </a:xfrm>
            <a:custGeom>
              <a:avLst/>
              <a:gdLst/>
              <a:ahLst/>
              <a:cxnLst/>
              <a:rect l="l" t="t" r="r" b="b"/>
              <a:pathLst>
                <a:path w="334" h="544" extrusionOk="0">
                  <a:moveTo>
                    <a:pt x="263" y="1"/>
                  </a:moveTo>
                  <a:cubicBezTo>
                    <a:pt x="243" y="1"/>
                    <a:pt x="224" y="9"/>
                    <a:pt x="212" y="29"/>
                  </a:cubicBezTo>
                  <a:cubicBezTo>
                    <a:pt x="167" y="85"/>
                    <a:pt x="123" y="118"/>
                    <a:pt x="78" y="173"/>
                  </a:cubicBezTo>
                  <a:lnTo>
                    <a:pt x="34" y="218"/>
                  </a:lnTo>
                  <a:cubicBezTo>
                    <a:pt x="23" y="229"/>
                    <a:pt x="23" y="262"/>
                    <a:pt x="23" y="273"/>
                  </a:cubicBezTo>
                  <a:cubicBezTo>
                    <a:pt x="23" y="284"/>
                    <a:pt x="12" y="306"/>
                    <a:pt x="12" y="329"/>
                  </a:cubicBezTo>
                  <a:cubicBezTo>
                    <a:pt x="1" y="362"/>
                    <a:pt x="1" y="384"/>
                    <a:pt x="1" y="417"/>
                  </a:cubicBezTo>
                  <a:cubicBezTo>
                    <a:pt x="1" y="473"/>
                    <a:pt x="45" y="528"/>
                    <a:pt x="101" y="540"/>
                  </a:cubicBezTo>
                  <a:cubicBezTo>
                    <a:pt x="114" y="542"/>
                    <a:pt x="127" y="544"/>
                    <a:pt x="141" y="544"/>
                  </a:cubicBezTo>
                  <a:cubicBezTo>
                    <a:pt x="186" y="544"/>
                    <a:pt x="233" y="529"/>
                    <a:pt x="267" y="495"/>
                  </a:cubicBezTo>
                  <a:cubicBezTo>
                    <a:pt x="267" y="473"/>
                    <a:pt x="278" y="451"/>
                    <a:pt x="289" y="429"/>
                  </a:cubicBezTo>
                  <a:cubicBezTo>
                    <a:pt x="289" y="406"/>
                    <a:pt x="300" y="395"/>
                    <a:pt x="300" y="373"/>
                  </a:cubicBezTo>
                  <a:cubicBezTo>
                    <a:pt x="311" y="362"/>
                    <a:pt x="311" y="329"/>
                    <a:pt x="334" y="318"/>
                  </a:cubicBezTo>
                  <a:lnTo>
                    <a:pt x="334" y="262"/>
                  </a:lnTo>
                  <a:lnTo>
                    <a:pt x="334" y="62"/>
                  </a:lnTo>
                  <a:cubicBezTo>
                    <a:pt x="334" y="27"/>
                    <a:pt x="297" y="1"/>
                    <a:pt x="2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hree columns">
  <p:cSld name="CUSTOM_6">
    <p:spTree>
      <p:nvGrpSpPr>
        <p:cNvPr id="1" name="Shape 16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48" name="Google Shape;1648;p24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649" name="Google Shape;1649;p24"/>
          <p:cNvSpPr txBox="1">
            <a:spLocks noGrp="1"/>
          </p:cNvSpPr>
          <p:nvPr>
            <p:ph type="subTitle" idx="1"/>
          </p:nvPr>
        </p:nvSpPr>
        <p:spPr>
          <a:xfrm>
            <a:off x="937626" y="2599728"/>
            <a:ext cx="2175300" cy="86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50" name="Google Shape;1650;p24"/>
          <p:cNvSpPr txBox="1">
            <a:spLocks noGrp="1"/>
          </p:cNvSpPr>
          <p:nvPr>
            <p:ph type="subTitle" idx="2"/>
          </p:nvPr>
        </p:nvSpPr>
        <p:spPr>
          <a:xfrm>
            <a:off x="3484347" y="2599728"/>
            <a:ext cx="2175300" cy="86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51" name="Google Shape;1651;p24"/>
          <p:cNvSpPr txBox="1">
            <a:spLocks noGrp="1"/>
          </p:cNvSpPr>
          <p:nvPr>
            <p:ph type="subTitle" idx="3"/>
          </p:nvPr>
        </p:nvSpPr>
        <p:spPr>
          <a:xfrm>
            <a:off x="6031074" y="2599728"/>
            <a:ext cx="2175300" cy="86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52" name="Google Shape;1652;p24"/>
          <p:cNvSpPr txBox="1">
            <a:spLocks noGrp="1"/>
          </p:cNvSpPr>
          <p:nvPr>
            <p:ph type="subTitle" idx="4"/>
          </p:nvPr>
        </p:nvSpPr>
        <p:spPr>
          <a:xfrm>
            <a:off x="937625" y="2145151"/>
            <a:ext cx="2175300" cy="527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653" name="Google Shape;1653;p24"/>
          <p:cNvSpPr txBox="1">
            <a:spLocks noGrp="1"/>
          </p:cNvSpPr>
          <p:nvPr>
            <p:ph type="subTitle" idx="5"/>
          </p:nvPr>
        </p:nvSpPr>
        <p:spPr>
          <a:xfrm>
            <a:off x="3484350" y="2145151"/>
            <a:ext cx="2175300" cy="527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654" name="Google Shape;1654;p24"/>
          <p:cNvSpPr txBox="1">
            <a:spLocks noGrp="1"/>
          </p:cNvSpPr>
          <p:nvPr>
            <p:ph type="subTitle" idx="6"/>
          </p:nvPr>
        </p:nvSpPr>
        <p:spPr>
          <a:xfrm>
            <a:off x="6031075" y="2145151"/>
            <a:ext cx="2175300" cy="527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655" name="Google Shape;1655;p24"/>
          <p:cNvSpPr/>
          <p:nvPr/>
        </p:nvSpPr>
        <p:spPr>
          <a:xfrm flipH="1">
            <a:off x="7043702" y="4133686"/>
            <a:ext cx="4233763" cy="1080041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56" name="Google Shape;1656;p24"/>
          <p:cNvSpPr/>
          <p:nvPr/>
        </p:nvSpPr>
        <p:spPr>
          <a:xfrm flipH="1">
            <a:off x="-286782" y="-62326"/>
            <a:ext cx="1346878" cy="1080063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657" name="Google Shape;1657;p24"/>
          <p:cNvGrpSpPr/>
          <p:nvPr/>
        </p:nvGrpSpPr>
        <p:grpSpPr>
          <a:xfrm>
            <a:off x="-240639" y="-269050"/>
            <a:ext cx="9168064" cy="4370313"/>
            <a:chOff x="-240639" y="-269050"/>
            <a:chExt cx="9168064" cy="4370313"/>
          </a:xfrm>
        </p:grpSpPr>
        <p:grpSp>
          <p:nvGrpSpPr>
            <p:cNvPr id="1658" name="Google Shape;1658;p24"/>
            <p:cNvGrpSpPr/>
            <p:nvPr/>
          </p:nvGrpSpPr>
          <p:grpSpPr>
            <a:xfrm>
              <a:off x="-240639" y="3010936"/>
              <a:ext cx="992855" cy="1090327"/>
              <a:chOff x="7946500" y="4129225"/>
              <a:chExt cx="1050974" cy="1154151"/>
            </a:xfrm>
          </p:grpSpPr>
          <p:sp>
            <p:nvSpPr>
              <p:cNvPr id="1659" name="Google Shape;1659;p24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0" name="Google Shape;1660;p24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1" name="Google Shape;1661;p24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2" name="Google Shape;1662;p24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3" name="Google Shape;1663;p24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4" name="Google Shape;1664;p24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5" name="Google Shape;1665;p24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666" name="Google Shape;1666;p24"/>
            <p:cNvGrpSpPr/>
            <p:nvPr/>
          </p:nvGrpSpPr>
          <p:grpSpPr>
            <a:xfrm>
              <a:off x="7876450" y="-269050"/>
              <a:ext cx="1050974" cy="1154151"/>
              <a:chOff x="7946500" y="4129225"/>
              <a:chExt cx="1050974" cy="1154151"/>
            </a:xfrm>
          </p:grpSpPr>
          <p:sp>
            <p:nvSpPr>
              <p:cNvPr id="1667" name="Google Shape;1667;p24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8" name="Google Shape;1668;p24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69" name="Google Shape;1669;p24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70" name="Google Shape;1670;p24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71" name="Google Shape;1671;p24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72" name="Google Shape;1672;p24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673" name="Google Shape;1673;p24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674" name="Google Shape;1674;p24"/>
          <p:cNvGrpSpPr/>
          <p:nvPr/>
        </p:nvGrpSpPr>
        <p:grpSpPr>
          <a:xfrm rot="10800000">
            <a:off x="525331" y="-368642"/>
            <a:ext cx="992903" cy="1305387"/>
            <a:chOff x="4434525" y="1766000"/>
            <a:chExt cx="627625" cy="825150"/>
          </a:xfrm>
        </p:grpSpPr>
        <p:sp>
          <p:nvSpPr>
            <p:cNvPr id="1675" name="Google Shape;1675;p24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6" name="Google Shape;1676;p24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7" name="Google Shape;1677;p24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8" name="Google Shape;1678;p24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9" name="Google Shape;1679;p24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0" name="Google Shape;1680;p24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1" name="Google Shape;1681;p24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2" name="Google Shape;1682;p24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3" name="Google Shape;1683;p24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4" name="Google Shape;1684;p24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5" name="Google Shape;1685;p24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686" name="Google Shape;1686;p24"/>
          <p:cNvGrpSpPr/>
          <p:nvPr/>
        </p:nvGrpSpPr>
        <p:grpSpPr>
          <a:xfrm rot="-8809139" flipH="1">
            <a:off x="8357997" y="380228"/>
            <a:ext cx="839050" cy="1268549"/>
            <a:chOff x="4682275" y="3383700"/>
            <a:chExt cx="380700" cy="575525"/>
          </a:xfrm>
        </p:grpSpPr>
        <p:sp>
          <p:nvSpPr>
            <p:cNvPr id="1687" name="Google Shape;1687;p24"/>
            <p:cNvSpPr/>
            <p:nvPr/>
          </p:nvSpPr>
          <p:spPr>
            <a:xfrm>
              <a:off x="4682275" y="3529900"/>
              <a:ext cx="380700" cy="429325"/>
            </a:xfrm>
            <a:custGeom>
              <a:avLst/>
              <a:gdLst/>
              <a:ahLst/>
              <a:cxnLst/>
              <a:rect l="l" t="t" r="r" b="b"/>
              <a:pathLst>
                <a:path w="15228" h="17173" extrusionOk="0">
                  <a:moveTo>
                    <a:pt x="7910" y="0"/>
                  </a:moveTo>
                  <a:cubicBezTo>
                    <a:pt x="7096" y="0"/>
                    <a:pt x="6422" y="573"/>
                    <a:pt x="5604" y="573"/>
                  </a:cubicBezTo>
                  <a:cubicBezTo>
                    <a:pt x="5579" y="573"/>
                    <a:pt x="5553" y="572"/>
                    <a:pt x="5528" y="571"/>
                  </a:cubicBezTo>
                  <a:cubicBezTo>
                    <a:pt x="4851" y="549"/>
                    <a:pt x="4229" y="227"/>
                    <a:pt x="3552" y="216"/>
                  </a:cubicBezTo>
                  <a:cubicBezTo>
                    <a:pt x="3528" y="215"/>
                    <a:pt x="3504" y="215"/>
                    <a:pt x="3480" y="215"/>
                  </a:cubicBezTo>
                  <a:cubicBezTo>
                    <a:pt x="1251" y="215"/>
                    <a:pt x="565" y="2764"/>
                    <a:pt x="389" y="4411"/>
                  </a:cubicBezTo>
                  <a:cubicBezTo>
                    <a:pt x="1" y="7951"/>
                    <a:pt x="811" y="11724"/>
                    <a:pt x="1910" y="15098"/>
                  </a:cubicBezTo>
                  <a:cubicBezTo>
                    <a:pt x="2054" y="15509"/>
                    <a:pt x="2187" y="15930"/>
                    <a:pt x="2498" y="16263"/>
                  </a:cubicBezTo>
                  <a:cubicBezTo>
                    <a:pt x="2841" y="16650"/>
                    <a:pt x="3365" y="16836"/>
                    <a:pt x="3899" y="16836"/>
                  </a:cubicBezTo>
                  <a:cubicBezTo>
                    <a:pt x="4436" y="16836"/>
                    <a:pt x="4983" y="16647"/>
                    <a:pt x="5361" y="16285"/>
                  </a:cubicBezTo>
                  <a:cubicBezTo>
                    <a:pt x="5739" y="15941"/>
                    <a:pt x="6072" y="15420"/>
                    <a:pt x="6604" y="15420"/>
                  </a:cubicBezTo>
                  <a:cubicBezTo>
                    <a:pt x="6615" y="15419"/>
                    <a:pt x="6625" y="15419"/>
                    <a:pt x="6635" y="15419"/>
                  </a:cubicBezTo>
                  <a:cubicBezTo>
                    <a:pt x="7183" y="15419"/>
                    <a:pt x="7510" y="15993"/>
                    <a:pt x="7892" y="16385"/>
                  </a:cubicBezTo>
                  <a:cubicBezTo>
                    <a:pt x="8375" y="16903"/>
                    <a:pt x="9087" y="17173"/>
                    <a:pt x="9813" y="17173"/>
                  </a:cubicBezTo>
                  <a:cubicBezTo>
                    <a:pt x="10020" y="17173"/>
                    <a:pt x="10229" y="17151"/>
                    <a:pt x="10433" y="17107"/>
                  </a:cubicBezTo>
                  <a:cubicBezTo>
                    <a:pt x="11909" y="16785"/>
                    <a:pt x="12397" y="14865"/>
                    <a:pt x="12886" y="13722"/>
                  </a:cubicBezTo>
                  <a:cubicBezTo>
                    <a:pt x="13618" y="11957"/>
                    <a:pt x="14317" y="10126"/>
                    <a:pt x="14739" y="8284"/>
                  </a:cubicBezTo>
                  <a:cubicBezTo>
                    <a:pt x="14994" y="7119"/>
                    <a:pt x="15227" y="5831"/>
                    <a:pt x="15172" y="4566"/>
                  </a:cubicBezTo>
                  <a:cubicBezTo>
                    <a:pt x="15127" y="3678"/>
                    <a:pt x="14950" y="2801"/>
                    <a:pt x="14539" y="2002"/>
                  </a:cubicBezTo>
                  <a:cubicBezTo>
                    <a:pt x="14206" y="1348"/>
                    <a:pt x="13663" y="726"/>
                    <a:pt x="12908" y="560"/>
                  </a:cubicBezTo>
                  <a:cubicBezTo>
                    <a:pt x="12769" y="531"/>
                    <a:pt x="12629" y="519"/>
                    <a:pt x="12488" y="519"/>
                  </a:cubicBezTo>
                  <a:cubicBezTo>
                    <a:pt x="11760" y="519"/>
                    <a:pt x="11015" y="844"/>
                    <a:pt x="10298" y="844"/>
                  </a:cubicBezTo>
                  <a:cubicBezTo>
                    <a:pt x="10093" y="844"/>
                    <a:pt x="9889" y="817"/>
                    <a:pt x="9689" y="748"/>
                  </a:cubicBezTo>
                  <a:cubicBezTo>
                    <a:pt x="9212" y="582"/>
                    <a:pt x="8846" y="193"/>
                    <a:pt x="8358" y="60"/>
                  </a:cubicBezTo>
                  <a:cubicBezTo>
                    <a:pt x="8203" y="18"/>
                    <a:pt x="8054" y="0"/>
                    <a:pt x="791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8" name="Google Shape;1688;p24"/>
            <p:cNvSpPr/>
            <p:nvPr/>
          </p:nvSpPr>
          <p:spPr>
            <a:xfrm>
              <a:off x="4915900" y="3555250"/>
              <a:ext cx="78825" cy="392075"/>
            </a:xfrm>
            <a:custGeom>
              <a:avLst/>
              <a:gdLst/>
              <a:ahLst/>
              <a:cxnLst/>
              <a:rect l="l" t="t" r="r" b="b"/>
              <a:pathLst>
                <a:path w="3153" h="15683" fill="none" extrusionOk="0">
                  <a:moveTo>
                    <a:pt x="3152" y="1"/>
                  </a:moveTo>
                  <a:cubicBezTo>
                    <a:pt x="2731" y="5328"/>
                    <a:pt x="1676" y="10599"/>
                    <a:pt x="0" y="1568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9" name="Google Shape;1689;p24"/>
            <p:cNvSpPr/>
            <p:nvPr/>
          </p:nvSpPr>
          <p:spPr>
            <a:xfrm>
              <a:off x="4763300" y="3571900"/>
              <a:ext cx="23875" cy="338800"/>
            </a:xfrm>
            <a:custGeom>
              <a:avLst/>
              <a:gdLst/>
              <a:ahLst/>
              <a:cxnLst/>
              <a:rect l="l" t="t" r="r" b="b"/>
              <a:pathLst>
                <a:path w="955" h="13552" fill="none" extrusionOk="0">
                  <a:moveTo>
                    <a:pt x="877" y="1"/>
                  </a:moveTo>
                  <a:cubicBezTo>
                    <a:pt x="1" y="4473"/>
                    <a:pt x="34" y="9101"/>
                    <a:pt x="955" y="13551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0" name="Google Shape;1690;p24"/>
            <p:cNvSpPr/>
            <p:nvPr/>
          </p:nvSpPr>
          <p:spPr>
            <a:xfrm>
              <a:off x="4803800" y="3710625"/>
              <a:ext cx="8350" cy="129325"/>
            </a:xfrm>
            <a:custGeom>
              <a:avLst/>
              <a:gdLst/>
              <a:ahLst/>
              <a:cxnLst/>
              <a:rect l="l" t="t" r="r" b="b"/>
              <a:pathLst>
                <a:path w="334" h="5173" fill="none" extrusionOk="0">
                  <a:moveTo>
                    <a:pt x="167" y="1"/>
                  </a:moveTo>
                  <a:cubicBezTo>
                    <a:pt x="1" y="1721"/>
                    <a:pt x="56" y="3474"/>
                    <a:pt x="334" y="517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1" name="Google Shape;1691;p24"/>
            <p:cNvSpPr/>
            <p:nvPr/>
          </p:nvSpPr>
          <p:spPr>
            <a:xfrm>
              <a:off x="4705025" y="3629350"/>
              <a:ext cx="39425" cy="165425"/>
            </a:xfrm>
            <a:custGeom>
              <a:avLst/>
              <a:gdLst/>
              <a:ahLst/>
              <a:cxnLst/>
              <a:rect l="l" t="t" r="r" b="b"/>
              <a:pathLst>
                <a:path w="1577" h="6617" extrusionOk="0">
                  <a:moveTo>
                    <a:pt x="616" y="1"/>
                  </a:moveTo>
                  <a:cubicBezTo>
                    <a:pt x="544" y="1"/>
                    <a:pt x="470" y="30"/>
                    <a:pt x="401" y="100"/>
                  </a:cubicBezTo>
                  <a:cubicBezTo>
                    <a:pt x="256" y="255"/>
                    <a:pt x="223" y="477"/>
                    <a:pt x="190" y="699"/>
                  </a:cubicBezTo>
                  <a:cubicBezTo>
                    <a:pt x="1" y="2453"/>
                    <a:pt x="79" y="4261"/>
                    <a:pt x="434" y="6015"/>
                  </a:cubicBezTo>
                  <a:cubicBezTo>
                    <a:pt x="456" y="6170"/>
                    <a:pt x="500" y="6326"/>
                    <a:pt x="600" y="6470"/>
                  </a:cubicBezTo>
                  <a:cubicBezTo>
                    <a:pt x="680" y="6575"/>
                    <a:pt x="759" y="6617"/>
                    <a:pt x="833" y="6617"/>
                  </a:cubicBezTo>
                  <a:cubicBezTo>
                    <a:pt x="1019" y="6617"/>
                    <a:pt x="1174" y="6354"/>
                    <a:pt x="1222" y="6148"/>
                  </a:cubicBezTo>
                  <a:cubicBezTo>
                    <a:pt x="1577" y="4694"/>
                    <a:pt x="1488" y="3174"/>
                    <a:pt x="1288" y="1698"/>
                  </a:cubicBezTo>
                  <a:cubicBezTo>
                    <a:pt x="1233" y="1243"/>
                    <a:pt x="1188" y="755"/>
                    <a:pt x="1011" y="322"/>
                  </a:cubicBezTo>
                  <a:cubicBezTo>
                    <a:pt x="941" y="159"/>
                    <a:pt x="784" y="1"/>
                    <a:pt x="61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2" name="Google Shape;1692;p24"/>
            <p:cNvSpPr/>
            <p:nvPr/>
          </p:nvSpPr>
          <p:spPr>
            <a:xfrm>
              <a:off x="4712250" y="3591575"/>
              <a:ext cx="19450" cy="28550"/>
            </a:xfrm>
            <a:custGeom>
              <a:avLst/>
              <a:gdLst/>
              <a:ahLst/>
              <a:cxnLst/>
              <a:rect l="l" t="t" r="r" b="b"/>
              <a:pathLst>
                <a:path w="778" h="1142" extrusionOk="0">
                  <a:moveTo>
                    <a:pt x="431" y="1"/>
                  </a:moveTo>
                  <a:cubicBezTo>
                    <a:pt x="424" y="1"/>
                    <a:pt x="418" y="1"/>
                    <a:pt x="411" y="2"/>
                  </a:cubicBezTo>
                  <a:cubicBezTo>
                    <a:pt x="211" y="24"/>
                    <a:pt x="112" y="212"/>
                    <a:pt x="67" y="379"/>
                  </a:cubicBezTo>
                  <a:cubicBezTo>
                    <a:pt x="45" y="445"/>
                    <a:pt x="34" y="512"/>
                    <a:pt x="23" y="601"/>
                  </a:cubicBezTo>
                  <a:cubicBezTo>
                    <a:pt x="1" y="823"/>
                    <a:pt x="56" y="1056"/>
                    <a:pt x="311" y="1134"/>
                  </a:cubicBezTo>
                  <a:cubicBezTo>
                    <a:pt x="336" y="1139"/>
                    <a:pt x="358" y="1142"/>
                    <a:pt x="380" y="1142"/>
                  </a:cubicBezTo>
                  <a:cubicBezTo>
                    <a:pt x="448" y="1142"/>
                    <a:pt x="505" y="1115"/>
                    <a:pt x="555" y="1056"/>
                  </a:cubicBezTo>
                  <a:cubicBezTo>
                    <a:pt x="766" y="856"/>
                    <a:pt x="777" y="512"/>
                    <a:pt x="722" y="257"/>
                  </a:cubicBezTo>
                  <a:cubicBezTo>
                    <a:pt x="690" y="109"/>
                    <a:pt x="568" y="1"/>
                    <a:pt x="43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3" name="Google Shape;1693;p24"/>
            <p:cNvSpPr/>
            <p:nvPr/>
          </p:nvSpPr>
          <p:spPr>
            <a:xfrm>
              <a:off x="4874825" y="3383700"/>
              <a:ext cx="59125" cy="159900"/>
            </a:xfrm>
            <a:custGeom>
              <a:avLst/>
              <a:gdLst/>
              <a:ahLst/>
              <a:cxnLst/>
              <a:rect l="l" t="t" r="r" b="b"/>
              <a:pathLst>
                <a:path w="2365" h="6396" extrusionOk="0">
                  <a:moveTo>
                    <a:pt x="1550" y="1"/>
                  </a:moveTo>
                  <a:cubicBezTo>
                    <a:pt x="1419" y="1"/>
                    <a:pt x="1291" y="15"/>
                    <a:pt x="1188" y="38"/>
                  </a:cubicBezTo>
                  <a:cubicBezTo>
                    <a:pt x="966" y="82"/>
                    <a:pt x="800" y="337"/>
                    <a:pt x="689" y="648"/>
                  </a:cubicBezTo>
                  <a:cubicBezTo>
                    <a:pt x="256" y="1824"/>
                    <a:pt x="68" y="3134"/>
                    <a:pt x="23" y="4388"/>
                  </a:cubicBezTo>
                  <a:cubicBezTo>
                    <a:pt x="1" y="4821"/>
                    <a:pt x="1" y="5254"/>
                    <a:pt x="34" y="5686"/>
                  </a:cubicBezTo>
                  <a:cubicBezTo>
                    <a:pt x="45" y="5808"/>
                    <a:pt x="12" y="6208"/>
                    <a:pt x="90" y="6319"/>
                  </a:cubicBezTo>
                  <a:cubicBezTo>
                    <a:pt x="122" y="6351"/>
                    <a:pt x="338" y="6396"/>
                    <a:pt x="456" y="6396"/>
                  </a:cubicBezTo>
                  <a:cubicBezTo>
                    <a:pt x="500" y="6396"/>
                    <a:pt x="531" y="6389"/>
                    <a:pt x="534" y="6374"/>
                  </a:cubicBezTo>
                  <a:cubicBezTo>
                    <a:pt x="855" y="5076"/>
                    <a:pt x="1200" y="3778"/>
                    <a:pt x="1599" y="2490"/>
                  </a:cubicBezTo>
                  <a:cubicBezTo>
                    <a:pt x="1799" y="1858"/>
                    <a:pt x="2043" y="1214"/>
                    <a:pt x="2232" y="581"/>
                  </a:cubicBezTo>
                  <a:cubicBezTo>
                    <a:pt x="2365" y="132"/>
                    <a:pt x="1942" y="1"/>
                    <a:pt x="1550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4" name="Google Shape;1694;p24"/>
            <p:cNvSpPr/>
            <p:nvPr/>
          </p:nvSpPr>
          <p:spPr>
            <a:xfrm>
              <a:off x="4810200" y="3509975"/>
              <a:ext cx="137625" cy="70925"/>
            </a:xfrm>
            <a:custGeom>
              <a:avLst/>
              <a:gdLst/>
              <a:ahLst/>
              <a:cxnLst/>
              <a:rect l="l" t="t" r="r" b="b"/>
              <a:pathLst>
                <a:path w="5505" h="2837" extrusionOk="0">
                  <a:moveTo>
                    <a:pt x="2854" y="1"/>
                  </a:moveTo>
                  <a:cubicBezTo>
                    <a:pt x="2450" y="1"/>
                    <a:pt x="2045" y="85"/>
                    <a:pt x="1676" y="247"/>
                  </a:cubicBezTo>
                  <a:cubicBezTo>
                    <a:pt x="1077" y="491"/>
                    <a:pt x="577" y="968"/>
                    <a:pt x="300" y="1634"/>
                  </a:cubicBezTo>
                  <a:cubicBezTo>
                    <a:pt x="0" y="2367"/>
                    <a:pt x="622" y="2589"/>
                    <a:pt x="1276" y="2711"/>
                  </a:cubicBezTo>
                  <a:cubicBezTo>
                    <a:pt x="1731" y="2793"/>
                    <a:pt x="2192" y="2836"/>
                    <a:pt x="2651" y="2836"/>
                  </a:cubicBezTo>
                  <a:cubicBezTo>
                    <a:pt x="3370" y="2836"/>
                    <a:pt x="4084" y="2730"/>
                    <a:pt x="4761" y="2500"/>
                  </a:cubicBezTo>
                  <a:cubicBezTo>
                    <a:pt x="5505" y="2256"/>
                    <a:pt x="5394" y="1601"/>
                    <a:pt x="5005" y="1057"/>
                  </a:cubicBezTo>
                  <a:cubicBezTo>
                    <a:pt x="4479" y="339"/>
                    <a:pt x="3667" y="1"/>
                    <a:pt x="285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695" name="Google Shape;1695;p24"/>
          <p:cNvGrpSpPr/>
          <p:nvPr/>
        </p:nvGrpSpPr>
        <p:grpSpPr>
          <a:xfrm>
            <a:off x="-370546" y="4177837"/>
            <a:ext cx="1850668" cy="1136666"/>
            <a:chOff x="5723275" y="2255625"/>
            <a:chExt cx="562975" cy="345775"/>
          </a:xfrm>
        </p:grpSpPr>
        <p:sp>
          <p:nvSpPr>
            <p:cNvPr id="1696" name="Google Shape;1696;p24"/>
            <p:cNvSpPr/>
            <p:nvPr/>
          </p:nvSpPr>
          <p:spPr>
            <a:xfrm>
              <a:off x="5723275" y="2284000"/>
              <a:ext cx="559075" cy="317400"/>
            </a:xfrm>
            <a:custGeom>
              <a:avLst/>
              <a:gdLst/>
              <a:ahLst/>
              <a:cxnLst/>
              <a:rect l="l" t="t" r="r" b="b"/>
              <a:pathLst>
                <a:path w="22363" h="12696" extrusionOk="0">
                  <a:moveTo>
                    <a:pt x="1865" y="0"/>
                  </a:moveTo>
                  <a:cubicBezTo>
                    <a:pt x="1532" y="0"/>
                    <a:pt x="1177" y="0"/>
                    <a:pt x="844" y="11"/>
                  </a:cubicBezTo>
                  <a:cubicBezTo>
                    <a:pt x="0" y="33"/>
                    <a:pt x="145" y="577"/>
                    <a:pt x="256" y="1276"/>
                  </a:cubicBezTo>
                  <a:cubicBezTo>
                    <a:pt x="1010" y="6126"/>
                    <a:pt x="4528" y="10499"/>
                    <a:pt x="9212" y="12097"/>
                  </a:cubicBezTo>
                  <a:cubicBezTo>
                    <a:pt x="10364" y="12489"/>
                    <a:pt x="11596" y="12695"/>
                    <a:pt x="12826" y="12695"/>
                  </a:cubicBezTo>
                  <a:cubicBezTo>
                    <a:pt x="15077" y="12695"/>
                    <a:pt x="17318" y="12002"/>
                    <a:pt x="19033" y="10488"/>
                  </a:cubicBezTo>
                  <a:cubicBezTo>
                    <a:pt x="20132" y="9522"/>
                    <a:pt x="21031" y="8324"/>
                    <a:pt x="21852" y="7103"/>
                  </a:cubicBezTo>
                  <a:cubicBezTo>
                    <a:pt x="22074" y="6748"/>
                    <a:pt x="22363" y="6304"/>
                    <a:pt x="22318" y="5938"/>
                  </a:cubicBezTo>
                  <a:cubicBezTo>
                    <a:pt x="22307" y="5838"/>
                    <a:pt x="22241" y="5771"/>
                    <a:pt x="22174" y="5693"/>
                  </a:cubicBezTo>
                  <a:cubicBezTo>
                    <a:pt x="21697" y="5238"/>
                    <a:pt x="21031" y="4961"/>
                    <a:pt x="20432" y="4695"/>
                  </a:cubicBezTo>
                  <a:cubicBezTo>
                    <a:pt x="18867" y="3995"/>
                    <a:pt x="17191" y="3518"/>
                    <a:pt x="15549" y="3008"/>
                  </a:cubicBezTo>
                  <a:cubicBezTo>
                    <a:pt x="13263" y="2275"/>
                    <a:pt x="10976" y="1476"/>
                    <a:pt x="8646" y="910"/>
                  </a:cubicBezTo>
                  <a:cubicBezTo>
                    <a:pt x="6426" y="366"/>
                    <a:pt x="4140" y="11"/>
                    <a:pt x="1865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7" name="Google Shape;1697;p24"/>
            <p:cNvSpPr/>
            <p:nvPr/>
          </p:nvSpPr>
          <p:spPr>
            <a:xfrm>
              <a:off x="5723550" y="2255625"/>
              <a:ext cx="562700" cy="207600"/>
            </a:xfrm>
            <a:custGeom>
              <a:avLst/>
              <a:gdLst/>
              <a:ahLst/>
              <a:cxnLst/>
              <a:rect l="l" t="t" r="r" b="b"/>
              <a:pathLst>
                <a:path w="22508" h="8304" extrusionOk="0">
                  <a:moveTo>
                    <a:pt x="4600" y="1"/>
                  </a:moveTo>
                  <a:cubicBezTo>
                    <a:pt x="4491" y="1"/>
                    <a:pt x="4382" y="2"/>
                    <a:pt x="4273" y="3"/>
                  </a:cubicBezTo>
                  <a:cubicBezTo>
                    <a:pt x="4085" y="3"/>
                    <a:pt x="3885" y="25"/>
                    <a:pt x="3696" y="25"/>
                  </a:cubicBezTo>
                  <a:cubicBezTo>
                    <a:pt x="2864" y="59"/>
                    <a:pt x="1898" y="48"/>
                    <a:pt x="1110" y="325"/>
                  </a:cubicBezTo>
                  <a:cubicBezTo>
                    <a:pt x="544" y="514"/>
                    <a:pt x="1" y="1046"/>
                    <a:pt x="145" y="1690"/>
                  </a:cubicBezTo>
                  <a:cubicBezTo>
                    <a:pt x="289" y="2389"/>
                    <a:pt x="1166" y="2878"/>
                    <a:pt x="1721" y="3244"/>
                  </a:cubicBezTo>
                  <a:cubicBezTo>
                    <a:pt x="2520" y="3765"/>
                    <a:pt x="3352" y="4220"/>
                    <a:pt x="4196" y="4642"/>
                  </a:cubicBezTo>
                  <a:cubicBezTo>
                    <a:pt x="7492" y="6251"/>
                    <a:pt x="11032" y="7350"/>
                    <a:pt x="14650" y="7927"/>
                  </a:cubicBezTo>
                  <a:cubicBezTo>
                    <a:pt x="15963" y="8134"/>
                    <a:pt x="17301" y="8303"/>
                    <a:pt x="18637" y="8303"/>
                  </a:cubicBezTo>
                  <a:cubicBezTo>
                    <a:pt x="19095" y="8303"/>
                    <a:pt x="19553" y="8283"/>
                    <a:pt x="20010" y="8238"/>
                  </a:cubicBezTo>
                  <a:cubicBezTo>
                    <a:pt x="20665" y="8160"/>
                    <a:pt x="21697" y="8138"/>
                    <a:pt x="22119" y="7550"/>
                  </a:cubicBezTo>
                  <a:cubicBezTo>
                    <a:pt x="22507" y="6995"/>
                    <a:pt x="22196" y="6273"/>
                    <a:pt x="21775" y="5852"/>
                  </a:cubicBezTo>
                  <a:cubicBezTo>
                    <a:pt x="20310" y="4365"/>
                    <a:pt x="18345" y="3333"/>
                    <a:pt x="16437" y="2545"/>
                  </a:cubicBezTo>
                  <a:cubicBezTo>
                    <a:pt x="12752" y="989"/>
                    <a:pt x="8605" y="1"/>
                    <a:pt x="460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8" name="Google Shape;1698;p24"/>
            <p:cNvSpPr/>
            <p:nvPr/>
          </p:nvSpPr>
          <p:spPr>
            <a:xfrm>
              <a:off x="5750475" y="2265375"/>
              <a:ext cx="507750" cy="180800"/>
            </a:xfrm>
            <a:custGeom>
              <a:avLst/>
              <a:gdLst/>
              <a:ahLst/>
              <a:cxnLst/>
              <a:rect l="l" t="t" r="r" b="b"/>
              <a:pathLst>
                <a:path w="20310" h="7232" extrusionOk="0">
                  <a:moveTo>
                    <a:pt x="3268" y="1"/>
                  </a:moveTo>
                  <a:cubicBezTo>
                    <a:pt x="2466" y="1"/>
                    <a:pt x="1645" y="62"/>
                    <a:pt x="943" y="312"/>
                  </a:cubicBezTo>
                  <a:cubicBezTo>
                    <a:pt x="522" y="445"/>
                    <a:pt x="0" y="756"/>
                    <a:pt x="78" y="1267"/>
                  </a:cubicBezTo>
                  <a:cubicBezTo>
                    <a:pt x="167" y="1700"/>
                    <a:pt x="577" y="2044"/>
                    <a:pt x="899" y="2310"/>
                  </a:cubicBezTo>
                  <a:cubicBezTo>
                    <a:pt x="1631" y="2887"/>
                    <a:pt x="2475" y="3320"/>
                    <a:pt x="3307" y="3753"/>
                  </a:cubicBezTo>
                  <a:cubicBezTo>
                    <a:pt x="6159" y="5218"/>
                    <a:pt x="9234" y="6194"/>
                    <a:pt x="12374" y="6771"/>
                  </a:cubicBezTo>
                  <a:cubicBezTo>
                    <a:pt x="12430" y="6782"/>
                    <a:pt x="12485" y="6782"/>
                    <a:pt x="12541" y="6805"/>
                  </a:cubicBezTo>
                  <a:cubicBezTo>
                    <a:pt x="12763" y="6838"/>
                    <a:pt x="12985" y="6882"/>
                    <a:pt x="13207" y="6916"/>
                  </a:cubicBezTo>
                  <a:cubicBezTo>
                    <a:pt x="14318" y="7094"/>
                    <a:pt x="15454" y="7231"/>
                    <a:pt x="16587" y="7231"/>
                  </a:cubicBezTo>
                  <a:cubicBezTo>
                    <a:pt x="17004" y="7231"/>
                    <a:pt x="17420" y="7213"/>
                    <a:pt x="17834" y="7171"/>
                  </a:cubicBezTo>
                  <a:cubicBezTo>
                    <a:pt x="18323" y="7126"/>
                    <a:pt x="19222" y="7027"/>
                    <a:pt x="19766" y="6694"/>
                  </a:cubicBezTo>
                  <a:cubicBezTo>
                    <a:pt x="20265" y="6372"/>
                    <a:pt x="20309" y="5861"/>
                    <a:pt x="19921" y="5440"/>
                  </a:cubicBezTo>
                  <a:cubicBezTo>
                    <a:pt x="18656" y="4052"/>
                    <a:pt x="16958" y="3131"/>
                    <a:pt x="15260" y="2421"/>
                  </a:cubicBezTo>
                  <a:cubicBezTo>
                    <a:pt x="11853" y="989"/>
                    <a:pt x="8235" y="168"/>
                    <a:pt x="4550" y="35"/>
                  </a:cubicBezTo>
                  <a:cubicBezTo>
                    <a:pt x="4144" y="19"/>
                    <a:pt x="3709" y="1"/>
                    <a:pt x="326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9" name="Google Shape;1699;p24"/>
            <p:cNvSpPr/>
            <p:nvPr/>
          </p:nvSpPr>
          <p:spPr>
            <a:xfrm>
              <a:off x="5918600" y="2522925"/>
              <a:ext cx="14800" cy="10075"/>
            </a:xfrm>
            <a:custGeom>
              <a:avLst/>
              <a:gdLst/>
              <a:ahLst/>
              <a:cxnLst/>
              <a:rect l="l" t="t" r="r" b="b"/>
              <a:pathLst>
                <a:path w="592" h="403" extrusionOk="0">
                  <a:moveTo>
                    <a:pt x="302" y="1"/>
                  </a:moveTo>
                  <a:cubicBezTo>
                    <a:pt x="138" y="1"/>
                    <a:pt x="0" y="222"/>
                    <a:pt x="167" y="354"/>
                  </a:cubicBezTo>
                  <a:cubicBezTo>
                    <a:pt x="206" y="388"/>
                    <a:pt x="248" y="402"/>
                    <a:pt x="290" y="402"/>
                  </a:cubicBezTo>
                  <a:cubicBezTo>
                    <a:pt x="450" y="402"/>
                    <a:pt x="592" y="186"/>
                    <a:pt x="433" y="54"/>
                  </a:cubicBezTo>
                  <a:cubicBezTo>
                    <a:pt x="391" y="17"/>
                    <a:pt x="346" y="1"/>
                    <a:pt x="30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0" name="Google Shape;1700;p24"/>
            <p:cNvSpPr/>
            <p:nvPr/>
          </p:nvSpPr>
          <p:spPr>
            <a:xfrm>
              <a:off x="6002400" y="2535350"/>
              <a:ext cx="13325" cy="12800"/>
            </a:xfrm>
            <a:custGeom>
              <a:avLst/>
              <a:gdLst/>
              <a:ahLst/>
              <a:cxnLst/>
              <a:rect l="l" t="t" r="r" b="b"/>
              <a:pathLst>
                <a:path w="533" h="512" extrusionOk="0">
                  <a:moveTo>
                    <a:pt x="255" y="1"/>
                  </a:moveTo>
                  <a:cubicBezTo>
                    <a:pt x="211" y="1"/>
                    <a:pt x="189" y="12"/>
                    <a:pt x="155" y="23"/>
                  </a:cubicBezTo>
                  <a:cubicBezTo>
                    <a:pt x="133" y="45"/>
                    <a:pt x="100" y="56"/>
                    <a:pt x="78" y="79"/>
                  </a:cubicBezTo>
                  <a:cubicBezTo>
                    <a:pt x="55" y="101"/>
                    <a:pt x="44" y="123"/>
                    <a:pt x="33" y="134"/>
                  </a:cubicBezTo>
                  <a:cubicBezTo>
                    <a:pt x="22" y="178"/>
                    <a:pt x="0" y="223"/>
                    <a:pt x="0" y="256"/>
                  </a:cubicBezTo>
                  <a:lnTo>
                    <a:pt x="22" y="334"/>
                  </a:lnTo>
                  <a:cubicBezTo>
                    <a:pt x="33" y="367"/>
                    <a:pt x="55" y="411"/>
                    <a:pt x="89" y="445"/>
                  </a:cubicBezTo>
                  <a:cubicBezTo>
                    <a:pt x="111" y="467"/>
                    <a:pt x="144" y="478"/>
                    <a:pt x="189" y="500"/>
                  </a:cubicBezTo>
                  <a:cubicBezTo>
                    <a:pt x="211" y="511"/>
                    <a:pt x="255" y="511"/>
                    <a:pt x="277" y="511"/>
                  </a:cubicBezTo>
                  <a:cubicBezTo>
                    <a:pt x="322" y="511"/>
                    <a:pt x="355" y="500"/>
                    <a:pt x="377" y="478"/>
                  </a:cubicBezTo>
                  <a:cubicBezTo>
                    <a:pt x="411" y="467"/>
                    <a:pt x="433" y="456"/>
                    <a:pt x="466" y="434"/>
                  </a:cubicBezTo>
                  <a:cubicBezTo>
                    <a:pt x="477" y="400"/>
                    <a:pt x="488" y="389"/>
                    <a:pt x="499" y="378"/>
                  </a:cubicBezTo>
                  <a:cubicBezTo>
                    <a:pt x="522" y="334"/>
                    <a:pt x="533" y="289"/>
                    <a:pt x="533" y="245"/>
                  </a:cubicBezTo>
                  <a:cubicBezTo>
                    <a:pt x="533" y="223"/>
                    <a:pt x="522" y="212"/>
                    <a:pt x="522" y="178"/>
                  </a:cubicBezTo>
                  <a:cubicBezTo>
                    <a:pt x="499" y="134"/>
                    <a:pt x="477" y="101"/>
                    <a:pt x="444" y="67"/>
                  </a:cubicBezTo>
                  <a:cubicBezTo>
                    <a:pt x="422" y="45"/>
                    <a:pt x="388" y="23"/>
                    <a:pt x="355" y="12"/>
                  </a:cubicBezTo>
                  <a:cubicBezTo>
                    <a:pt x="322" y="1"/>
                    <a:pt x="277" y="1"/>
                    <a:pt x="25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1" name="Google Shape;1701;p24"/>
            <p:cNvSpPr/>
            <p:nvPr/>
          </p:nvSpPr>
          <p:spPr>
            <a:xfrm>
              <a:off x="6053450" y="2512050"/>
              <a:ext cx="9175" cy="8625"/>
            </a:xfrm>
            <a:custGeom>
              <a:avLst/>
              <a:gdLst/>
              <a:ahLst/>
              <a:cxnLst/>
              <a:rect l="l" t="t" r="r" b="b"/>
              <a:pathLst>
                <a:path w="367" h="345" extrusionOk="0">
                  <a:moveTo>
                    <a:pt x="166" y="1"/>
                  </a:moveTo>
                  <a:cubicBezTo>
                    <a:pt x="133" y="1"/>
                    <a:pt x="122" y="12"/>
                    <a:pt x="100" y="12"/>
                  </a:cubicBezTo>
                  <a:cubicBezTo>
                    <a:pt x="67" y="34"/>
                    <a:pt x="56" y="45"/>
                    <a:pt x="44" y="56"/>
                  </a:cubicBezTo>
                  <a:cubicBezTo>
                    <a:pt x="22" y="67"/>
                    <a:pt x="22" y="89"/>
                    <a:pt x="11" y="100"/>
                  </a:cubicBezTo>
                  <a:cubicBezTo>
                    <a:pt x="0" y="123"/>
                    <a:pt x="0" y="156"/>
                    <a:pt x="0" y="178"/>
                  </a:cubicBezTo>
                  <a:cubicBezTo>
                    <a:pt x="0" y="200"/>
                    <a:pt x="0" y="211"/>
                    <a:pt x="11" y="223"/>
                  </a:cubicBezTo>
                  <a:cubicBezTo>
                    <a:pt x="22" y="256"/>
                    <a:pt x="44" y="278"/>
                    <a:pt x="67" y="311"/>
                  </a:cubicBezTo>
                  <a:cubicBezTo>
                    <a:pt x="78" y="322"/>
                    <a:pt x="111" y="334"/>
                    <a:pt x="122" y="334"/>
                  </a:cubicBezTo>
                  <a:cubicBezTo>
                    <a:pt x="155" y="345"/>
                    <a:pt x="166" y="345"/>
                    <a:pt x="189" y="345"/>
                  </a:cubicBezTo>
                  <a:cubicBezTo>
                    <a:pt x="222" y="345"/>
                    <a:pt x="233" y="334"/>
                    <a:pt x="266" y="334"/>
                  </a:cubicBezTo>
                  <a:cubicBezTo>
                    <a:pt x="289" y="322"/>
                    <a:pt x="300" y="311"/>
                    <a:pt x="322" y="289"/>
                  </a:cubicBezTo>
                  <a:cubicBezTo>
                    <a:pt x="322" y="267"/>
                    <a:pt x="333" y="256"/>
                    <a:pt x="344" y="256"/>
                  </a:cubicBezTo>
                  <a:cubicBezTo>
                    <a:pt x="366" y="223"/>
                    <a:pt x="366" y="200"/>
                    <a:pt x="366" y="167"/>
                  </a:cubicBezTo>
                  <a:cubicBezTo>
                    <a:pt x="366" y="156"/>
                    <a:pt x="366" y="145"/>
                    <a:pt x="344" y="123"/>
                  </a:cubicBezTo>
                  <a:cubicBezTo>
                    <a:pt x="333" y="100"/>
                    <a:pt x="322" y="67"/>
                    <a:pt x="289" y="45"/>
                  </a:cubicBezTo>
                  <a:cubicBezTo>
                    <a:pt x="277" y="23"/>
                    <a:pt x="255" y="12"/>
                    <a:pt x="233" y="12"/>
                  </a:cubicBezTo>
                  <a:cubicBezTo>
                    <a:pt x="211" y="1"/>
                    <a:pt x="189" y="1"/>
                    <a:pt x="16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2" name="Google Shape;1702;p24"/>
            <p:cNvSpPr/>
            <p:nvPr/>
          </p:nvSpPr>
          <p:spPr>
            <a:xfrm>
              <a:off x="6126950" y="2549225"/>
              <a:ext cx="3100" cy="3350"/>
            </a:xfrm>
            <a:custGeom>
              <a:avLst/>
              <a:gdLst/>
              <a:ahLst/>
              <a:cxnLst/>
              <a:rect l="l" t="t" r="r" b="b"/>
              <a:pathLst>
                <a:path w="124" h="134" extrusionOk="0">
                  <a:moveTo>
                    <a:pt x="56" y="1"/>
                  </a:moveTo>
                  <a:cubicBezTo>
                    <a:pt x="34" y="1"/>
                    <a:pt x="12" y="12"/>
                    <a:pt x="1" y="34"/>
                  </a:cubicBezTo>
                  <a:lnTo>
                    <a:pt x="1" y="56"/>
                  </a:lnTo>
                  <a:lnTo>
                    <a:pt x="1" y="67"/>
                  </a:lnTo>
                  <a:lnTo>
                    <a:pt x="1" y="78"/>
                  </a:lnTo>
                  <a:cubicBezTo>
                    <a:pt x="1" y="101"/>
                    <a:pt x="1" y="123"/>
                    <a:pt x="12" y="123"/>
                  </a:cubicBezTo>
                  <a:cubicBezTo>
                    <a:pt x="23" y="134"/>
                    <a:pt x="45" y="134"/>
                    <a:pt x="68" y="134"/>
                  </a:cubicBezTo>
                  <a:cubicBezTo>
                    <a:pt x="90" y="134"/>
                    <a:pt x="101" y="123"/>
                    <a:pt x="101" y="123"/>
                  </a:cubicBezTo>
                  <a:cubicBezTo>
                    <a:pt x="112" y="101"/>
                    <a:pt x="123" y="78"/>
                    <a:pt x="123" y="56"/>
                  </a:cubicBezTo>
                  <a:lnTo>
                    <a:pt x="123" y="34"/>
                  </a:lnTo>
                  <a:cubicBezTo>
                    <a:pt x="123" y="23"/>
                    <a:pt x="112" y="23"/>
                    <a:pt x="112" y="12"/>
                  </a:cubicBezTo>
                  <a:cubicBezTo>
                    <a:pt x="112" y="12"/>
                    <a:pt x="101" y="1"/>
                    <a:pt x="90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3" name="Google Shape;1703;p24"/>
            <p:cNvSpPr/>
            <p:nvPr/>
          </p:nvSpPr>
          <p:spPr>
            <a:xfrm>
              <a:off x="6147775" y="2506225"/>
              <a:ext cx="8625" cy="8350"/>
            </a:xfrm>
            <a:custGeom>
              <a:avLst/>
              <a:gdLst/>
              <a:ahLst/>
              <a:cxnLst/>
              <a:rect l="l" t="t" r="r" b="b"/>
              <a:pathLst>
                <a:path w="345" h="334" extrusionOk="0">
                  <a:moveTo>
                    <a:pt x="156" y="1"/>
                  </a:moveTo>
                  <a:cubicBezTo>
                    <a:pt x="122" y="1"/>
                    <a:pt x="111" y="1"/>
                    <a:pt x="100" y="12"/>
                  </a:cubicBezTo>
                  <a:cubicBezTo>
                    <a:pt x="67" y="23"/>
                    <a:pt x="56" y="34"/>
                    <a:pt x="45" y="56"/>
                  </a:cubicBezTo>
                  <a:cubicBezTo>
                    <a:pt x="34" y="67"/>
                    <a:pt x="34" y="78"/>
                    <a:pt x="11" y="89"/>
                  </a:cubicBezTo>
                  <a:cubicBezTo>
                    <a:pt x="0" y="123"/>
                    <a:pt x="0" y="145"/>
                    <a:pt x="0" y="178"/>
                  </a:cubicBezTo>
                  <a:cubicBezTo>
                    <a:pt x="0" y="189"/>
                    <a:pt x="0" y="211"/>
                    <a:pt x="11" y="223"/>
                  </a:cubicBezTo>
                  <a:cubicBezTo>
                    <a:pt x="11" y="234"/>
                    <a:pt x="23" y="245"/>
                    <a:pt x="23" y="267"/>
                  </a:cubicBezTo>
                  <a:cubicBezTo>
                    <a:pt x="45" y="278"/>
                    <a:pt x="56" y="300"/>
                    <a:pt x="89" y="300"/>
                  </a:cubicBezTo>
                  <a:cubicBezTo>
                    <a:pt x="100" y="322"/>
                    <a:pt x="111" y="322"/>
                    <a:pt x="122" y="322"/>
                  </a:cubicBezTo>
                  <a:cubicBezTo>
                    <a:pt x="134" y="322"/>
                    <a:pt x="156" y="333"/>
                    <a:pt x="167" y="333"/>
                  </a:cubicBezTo>
                  <a:lnTo>
                    <a:pt x="211" y="333"/>
                  </a:lnTo>
                  <a:cubicBezTo>
                    <a:pt x="222" y="333"/>
                    <a:pt x="233" y="333"/>
                    <a:pt x="244" y="322"/>
                  </a:cubicBezTo>
                  <a:cubicBezTo>
                    <a:pt x="278" y="300"/>
                    <a:pt x="289" y="289"/>
                    <a:pt x="300" y="278"/>
                  </a:cubicBezTo>
                  <a:lnTo>
                    <a:pt x="333" y="234"/>
                  </a:lnTo>
                  <a:cubicBezTo>
                    <a:pt x="333" y="223"/>
                    <a:pt x="344" y="211"/>
                    <a:pt x="344" y="189"/>
                  </a:cubicBezTo>
                  <a:lnTo>
                    <a:pt x="344" y="156"/>
                  </a:lnTo>
                  <a:cubicBezTo>
                    <a:pt x="344" y="134"/>
                    <a:pt x="344" y="123"/>
                    <a:pt x="333" y="112"/>
                  </a:cubicBezTo>
                  <a:cubicBezTo>
                    <a:pt x="333" y="89"/>
                    <a:pt x="322" y="78"/>
                    <a:pt x="322" y="67"/>
                  </a:cubicBezTo>
                  <a:cubicBezTo>
                    <a:pt x="311" y="56"/>
                    <a:pt x="289" y="23"/>
                    <a:pt x="267" y="23"/>
                  </a:cubicBezTo>
                  <a:cubicBezTo>
                    <a:pt x="256" y="12"/>
                    <a:pt x="233" y="12"/>
                    <a:pt x="222" y="12"/>
                  </a:cubicBezTo>
                  <a:cubicBezTo>
                    <a:pt x="211" y="1"/>
                    <a:pt x="178" y="1"/>
                    <a:pt x="15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4" name="Google Shape;1704;p24"/>
            <p:cNvSpPr/>
            <p:nvPr/>
          </p:nvSpPr>
          <p:spPr>
            <a:xfrm>
              <a:off x="6076750" y="2559600"/>
              <a:ext cx="6675" cy="6800"/>
            </a:xfrm>
            <a:custGeom>
              <a:avLst/>
              <a:gdLst/>
              <a:ahLst/>
              <a:cxnLst/>
              <a:rect l="l" t="t" r="r" b="b"/>
              <a:pathLst>
                <a:path w="267" h="272" extrusionOk="0">
                  <a:moveTo>
                    <a:pt x="119" y="1"/>
                  </a:moveTo>
                  <a:cubicBezTo>
                    <a:pt x="93" y="1"/>
                    <a:pt x="70" y="9"/>
                    <a:pt x="56" y="30"/>
                  </a:cubicBezTo>
                  <a:cubicBezTo>
                    <a:pt x="45" y="41"/>
                    <a:pt x="22" y="52"/>
                    <a:pt x="11" y="85"/>
                  </a:cubicBezTo>
                  <a:cubicBezTo>
                    <a:pt x="0" y="96"/>
                    <a:pt x="0" y="118"/>
                    <a:pt x="0" y="152"/>
                  </a:cubicBezTo>
                  <a:cubicBezTo>
                    <a:pt x="0" y="207"/>
                    <a:pt x="22" y="252"/>
                    <a:pt x="78" y="263"/>
                  </a:cubicBezTo>
                  <a:cubicBezTo>
                    <a:pt x="95" y="268"/>
                    <a:pt x="106" y="271"/>
                    <a:pt x="117" y="271"/>
                  </a:cubicBezTo>
                  <a:cubicBezTo>
                    <a:pt x="128" y="271"/>
                    <a:pt x="139" y="268"/>
                    <a:pt x="156" y="263"/>
                  </a:cubicBezTo>
                  <a:cubicBezTo>
                    <a:pt x="167" y="263"/>
                    <a:pt x="178" y="252"/>
                    <a:pt x="178" y="252"/>
                  </a:cubicBezTo>
                  <a:cubicBezTo>
                    <a:pt x="189" y="229"/>
                    <a:pt x="222" y="218"/>
                    <a:pt x="222" y="196"/>
                  </a:cubicBezTo>
                  <a:cubicBezTo>
                    <a:pt x="267" y="196"/>
                    <a:pt x="267" y="141"/>
                    <a:pt x="233" y="107"/>
                  </a:cubicBezTo>
                  <a:cubicBezTo>
                    <a:pt x="222" y="96"/>
                    <a:pt x="222" y="96"/>
                    <a:pt x="211" y="96"/>
                  </a:cubicBezTo>
                  <a:cubicBezTo>
                    <a:pt x="189" y="96"/>
                    <a:pt x="189" y="107"/>
                    <a:pt x="189" y="130"/>
                  </a:cubicBezTo>
                  <a:lnTo>
                    <a:pt x="122" y="130"/>
                  </a:lnTo>
                  <a:lnTo>
                    <a:pt x="122" y="107"/>
                  </a:lnTo>
                  <a:lnTo>
                    <a:pt x="122" y="96"/>
                  </a:lnTo>
                  <a:lnTo>
                    <a:pt x="133" y="85"/>
                  </a:lnTo>
                  <a:cubicBezTo>
                    <a:pt x="156" y="85"/>
                    <a:pt x="167" y="85"/>
                    <a:pt x="178" y="52"/>
                  </a:cubicBezTo>
                  <a:cubicBezTo>
                    <a:pt x="178" y="41"/>
                    <a:pt x="178" y="30"/>
                    <a:pt x="167" y="7"/>
                  </a:cubicBezTo>
                  <a:cubicBezTo>
                    <a:pt x="150" y="3"/>
                    <a:pt x="134" y="1"/>
                    <a:pt x="11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5" name="Google Shape;1705;p24"/>
            <p:cNvSpPr/>
            <p:nvPr/>
          </p:nvSpPr>
          <p:spPr>
            <a:xfrm>
              <a:off x="5865875" y="2436300"/>
              <a:ext cx="6700" cy="7525"/>
            </a:xfrm>
            <a:custGeom>
              <a:avLst/>
              <a:gdLst/>
              <a:ahLst/>
              <a:cxnLst/>
              <a:rect l="l" t="t" r="r" b="b"/>
              <a:pathLst>
                <a:path w="268" h="301" extrusionOk="0">
                  <a:moveTo>
                    <a:pt x="78" y="1"/>
                  </a:moveTo>
                  <a:cubicBezTo>
                    <a:pt x="67" y="1"/>
                    <a:pt x="67" y="23"/>
                    <a:pt x="56" y="23"/>
                  </a:cubicBezTo>
                  <a:lnTo>
                    <a:pt x="12" y="56"/>
                  </a:lnTo>
                  <a:cubicBezTo>
                    <a:pt x="1" y="79"/>
                    <a:pt x="1" y="90"/>
                    <a:pt x="1" y="101"/>
                  </a:cubicBezTo>
                  <a:lnTo>
                    <a:pt x="1" y="112"/>
                  </a:lnTo>
                  <a:lnTo>
                    <a:pt x="1" y="134"/>
                  </a:lnTo>
                  <a:lnTo>
                    <a:pt x="1" y="201"/>
                  </a:lnTo>
                  <a:cubicBezTo>
                    <a:pt x="1" y="212"/>
                    <a:pt x="12" y="223"/>
                    <a:pt x="12" y="223"/>
                  </a:cubicBezTo>
                  <a:lnTo>
                    <a:pt x="56" y="267"/>
                  </a:lnTo>
                  <a:cubicBezTo>
                    <a:pt x="67" y="289"/>
                    <a:pt x="78" y="289"/>
                    <a:pt x="78" y="289"/>
                  </a:cubicBezTo>
                  <a:cubicBezTo>
                    <a:pt x="101" y="301"/>
                    <a:pt x="123" y="301"/>
                    <a:pt x="134" y="301"/>
                  </a:cubicBezTo>
                  <a:cubicBezTo>
                    <a:pt x="156" y="301"/>
                    <a:pt x="167" y="301"/>
                    <a:pt x="178" y="289"/>
                  </a:cubicBezTo>
                  <a:cubicBezTo>
                    <a:pt x="189" y="289"/>
                    <a:pt x="212" y="267"/>
                    <a:pt x="212" y="267"/>
                  </a:cubicBezTo>
                  <a:lnTo>
                    <a:pt x="245" y="223"/>
                  </a:lnTo>
                  <a:cubicBezTo>
                    <a:pt x="245" y="231"/>
                    <a:pt x="248" y="234"/>
                    <a:pt x="251" y="234"/>
                  </a:cubicBezTo>
                  <a:cubicBezTo>
                    <a:pt x="258" y="234"/>
                    <a:pt x="267" y="222"/>
                    <a:pt x="267" y="201"/>
                  </a:cubicBezTo>
                  <a:lnTo>
                    <a:pt x="267" y="134"/>
                  </a:lnTo>
                  <a:lnTo>
                    <a:pt x="267" y="112"/>
                  </a:lnTo>
                  <a:lnTo>
                    <a:pt x="245" y="101"/>
                  </a:lnTo>
                  <a:cubicBezTo>
                    <a:pt x="245" y="90"/>
                    <a:pt x="234" y="90"/>
                    <a:pt x="234" y="79"/>
                  </a:cubicBezTo>
                  <a:lnTo>
                    <a:pt x="189" y="34"/>
                  </a:lnTo>
                  <a:cubicBezTo>
                    <a:pt x="178" y="23"/>
                    <a:pt x="178" y="23"/>
                    <a:pt x="167" y="23"/>
                  </a:cubicBezTo>
                  <a:cubicBezTo>
                    <a:pt x="156" y="23"/>
                    <a:pt x="134" y="1"/>
                    <a:pt x="11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6" name="Google Shape;1706;p24"/>
            <p:cNvSpPr/>
            <p:nvPr/>
          </p:nvSpPr>
          <p:spPr>
            <a:xfrm>
              <a:off x="5840900" y="2487650"/>
              <a:ext cx="8650" cy="6675"/>
            </a:xfrm>
            <a:custGeom>
              <a:avLst/>
              <a:gdLst/>
              <a:ahLst/>
              <a:cxnLst/>
              <a:rect l="l" t="t" r="r" b="b"/>
              <a:pathLst>
                <a:path w="346" h="267" extrusionOk="0">
                  <a:moveTo>
                    <a:pt x="101" y="0"/>
                  </a:moveTo>
                  <a:cubicBezTo>
                    <a:pt x="68" y="22"/>
                    <a:pt x="56" y="33"/>
                    <a:pt x="45" y="44"/>
                  </a:cubicBezTo>
                  <a:cubicBezTo>
                    <a:pt x="23" y="55"/>
                    <a:pt x="23" y="78"/>
                    <a:pt x="12" y="78"/>
                  </a:cubicBezTo>
                  <a:cubicBezTo>
                    <a:pt x="1" y="100"/>
                    <a:pt x="1" y="111"/>
                    <a:pt x="1" y="144"/>
                  </a:cubicBezTo>
                  <a:cubicBezTo>
                    <a:pt x="1" y="155"/>
                    <a:pt x="1" y="189"/>
                    <a:pt x="12" y="200"/>
                  </a:cubicBezTo>
                  <a:cubicBezTo>
                    <a:pt x="12" y="211"/>
                    <a:pt x="23" y="222"/>
                    <a:pt x="45" y="244"/>
                  </a:cubicBezTo>
                  <a:cubicBezTo>
                    <a:pt x="56" y="255"/>
                    <a:pt x="79" y="266"/>
                    <a:pt x="112" y="266"/>
                  </a:cubicBezTo>
                  <a:lnTo>
                    <a:pt x="179" y="266"/>
                  </a:lnTo>
                  <a:cubicBezTo>
                    <a:pt x="190" y="255"/>
                    <a:pt x="212" y="255"/>
                    <a:pt x="234" y="244"/>
                  </a:cubicBezTo>
                  <a:cubicBezTo>
                    <a:pt x="245" y="244"/>
                    <a:pt x="245" y="222"/>
                    <a:pt x="267" y="222"/>
                  </a:cubicBezTo>
                  <a:lnTo>
                    <a:pt x="290" y="222"/>
                  </a:lnTo>
                  <a:cubicBezTo>
                    <a:pt x="301" y="222"/>
                    <a:pt x="301" y="211"/>
                    <a:pt x="323" y="211"/>
                  </a:cubicBezTo>
                  <a:cubicBezTo>
                    <a:pt x="323" y="200"/>
                    <a:pt x="323" y="200"/>
                    <a:pt x="334" y="178"/>
                  </a:cubicBezTo>
                  <a:cubicBezTo>
                    <a:pt x="345" y="144"/>
                    <a:pt x="345" y="100"/>
                    <a:pt x="334" y="78"/>
                  </a:cubicBezTo>
                  <a:cubicBezTo>
                    <a:pt x="334" y="67"/>
                    <a:pt x="323" y="67"/>
                    <a:pt x="323" y="67"/>
                  </a:cubicBezTo>
                  <a:cubicBezTo>
                    <a:pt x="301" y="67"/>
                    <a:pt x="301" y="44"/>
                    <a:pt x="290" y="44"/>
                  </a:cubicBezTo>
                  <a:cubicBezTo>
                    <a:pt x="278" y="44"/>
                    <a:pt x="278" y="44"/>
                    <a:pt x="267" y="33"/>
                  </a:cubicBezTo>
                  <a:lnTo>
                    <a:pt x="245" y="33"/>
                  </a:lnTo>
                  <a:cubicBezTo>
                    <a:pt x="234" y="33"/>
                    <a:pt x="234" y="33"/>
                    <a:pt x="223" y="22"/>
                  </a:cubicBezTo>
                  <a:cubicBezTo>
                    <a:pt x="212" y="22"/>
                    <a:pt x="179" y="0"/>
                    <a:pt x="1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7" name="Google Shape;1707;p24"/>
            <p:cNvSpPr/>
            <p:nvPr/>
          </p:nvSpPr>
          <p:spPr>
            <a:xfrm>
              <a:off x="5896400" y="2489025"/>
              <a:ext cx="7525" cy="7800"/>
            </a:xfrm>
            <a:custGeom>
              <a:avLst/>
              <a:gdLst/>
              <a:ahLst/>
              <a:cxnLst/>
              <a:rect l="l" t="t" r="r" b="b"/>
              <a:pathLst>
                <a:path w="301" h="312" extrusionOk="0">
                  <a:moveTo>
                    <a:pt x="100" y="0"/>
                  </a:moveTo>
                  <a:cubicBezTo>
                    <a:pt x="78" y="0"/>
                    <a:pt x="67" y="0"/>
                    <a:pt x="56" y="23"/>
                  </a:cubicBezTo>
                  <a:cubicBezTo>
                    <a:pt x="45" y="23"/>
                    <a:pt x="23" y="34"/>
                    <a:pt x="23" y="45"/>
                  </a:cubicBezTo>
                  <a:cubicBezTo>
                    <a:pt x="23" y="67"/>
                    <a:pt x="12" y="67"/>
                    <a:pt x="12" y="78"/>
                  </a:cubicBezTo>
                  <a:cubicBezTo>
                    <a:pt x="1" y="89"/>
                    <a:pt x="1" y="111"/>
                    <a:pt x="1" y="134"/>
                  </a:cubicBezTo>
                  <a:lnTo>
                    <a:pt x="1" y="167"/>
                  </a:lnTo>
                  <a:cubicBezTo>
                    <a:pt x="1" y="189"/>
                    <a:pt x="1" y="200"/>
                    <a:pt x="12" y="211"/>
                  </a:cubicBezTo>
                  <a:cubicBezTo>
                    <a:pt x="12" y="222"/>
                    <a:pt x="23" y="245"/>
                    <a:pt x="23" y="245"/>
                  </a:cubicBezTo>
                  <a:lnTo>
                    <a:pt x="67" y="278"/>
                  </a:lnTo>
                  <a:cubicBezTo>
                    <a:pt x="78" y="300"/>
                    <a:pt x="100" y="300"/>
                    <a:pt x="112" y="300"/>
                  </a:cubicBezTo>
                  <a:cubicBezTo>
                    <a:pt x="123" y="300"/>
                    <a:pt x="134" y="311"/>
                    <a:pt x="156" y="311"/>
                  </a:cubicBezTo>
                  <a:lnTo>
                    <a:pt x="189" y="311"/>
                  </a:lnTo>
                  <a:cubicBezTo>
                    <a:pt x="200" y="311"/>
                    <a:pt x="223" y="311"/>
                    <a:pt x="234" y="300"/>
                  </a:cubicBezTo>
                  <a:cubicBezTo>
                    <a:pt x="245" y="278"/>
                    <a:pt x="267" y="278"/>
                    <a:pt x="278" y="267"/>
                  </a:cubicBezTo>
                  <a:cubicBezTo>
                    <a:pt x="278" y="256"/>
                    <a:pt x="289" y="245"/>
                    <a:pt x="289" y="234"/>
                  </a:cubicBezTo>
                  <a:cubicBezTo>
                    <a:pt x="289" y="211"/>
                    <a:pt x="300" y="200"/>
                    <a:pt x="300" y="189"/>
                  </a:cubicBezTo>
                  <a:lnTo>
                    <a:pt x="300" y="145"/>
                  </a:lnTo>
                  <a:cubicBezTo>
                    <a:pt x="300" y="134"/>
                    <a:pt x="300" y="123"/>
                    <a:pt x="289" y="100"/>
                  </a:cubicBezTo>
                  <a:cubicBezTo>
                    <a:pt x="289" y="89"/>
                    <a:pt x="278" y="78"/>
                    <a:pt x="278" y="78"/>
                  </a:cubicBezTo>
                  <a:lnTo>
                    <a:pt x="234" y="34"/>
                  </a:lnTo>
                  <a:cubicBezTo>
                    <a:pt x="223" y="23"/>
                    <a:pt x="211" y="23"/>
                    <a:pt x="189" y="23"/>
                  </a:cubicBezTo>
                  <a:cubicBezTo>
                    <a:pt x="178" y="0"/>
                    <a:pt x="156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8" name="Google Shape;1708;p24"/>
            <p:cNvSpPr/>
            <p:nvPr/>
          </p:nvSpPr>
          <p:spPr>
            <a:xfrm>
              <a:off x="5946900" y="2446025"/>
              <a:ext cx="9450" cy="9725"/>
            </a:xfrm>
            <a:custGeom>
              <a:avLst/>
              <a:gdLst/>
              <a:ahLst/>
              <a:cxnLst/>
              <a:rect l="l" t="t" r="r" b="b"/>
              <a:pathLst>
                <a:path w="378" h="389" extrusionOk="0">
                  <a:moveTo>
                    <a:pt x="156" y="0"/>
                  </a:moveTo>
                  <a:cubicBezTo>
                    <a:pt x="145" y="0"/>
                    <a:pt x="134" y="0"/>
                    <a:pt x="111" y="23"/>
                  </a:cubicBezTo>
                  <a:cubicBezTo>
                    <a:pt x="100" y="23"/>
                    <a:pt x="89" y="34"/>
                    <a:pt x="78" y="45"/>
                  </a:cubicBezTo>
                  <a:cubicBezTo>
                    <a:pt x="56" y="67"/>
                    <a:pt x="45" y="78"/>
                    <a:pt x="45" y="89"/>
                  </a:cubicBezTo>
                  <a:cubicBezTo>
                    <a:pt x="34" y="100"/>
                    <a:pt x="34" y="111"/>
                    <a:pt x="23" y="133"/>
                  </a:cubicBezTo>
                  <a:cubicBezTo>
                    <a:pt x="0" y="145"/>
                    <a:pt x="0" y="156"/>
                    <a:pt x="0" y="178"/>
                  </a:cubicBezTo>
                  <a:lnTo>
                    <a:pt x="0" y="222"/>
                  </a:lnTo>
                  <a:cubicBezTo>
                    <a:pt x="0" y="244"/>
                    <a:pt x="0" y="256"/>
                    <a:pt x="23" y="267"/>
                  </a:cubicBezTo>
                  <a:cubicBezTo>
                    <a:pt x="34" y="300"/>
                    <a:pt x="45" y="311"/>
                    <a:pt x="56" y="322"/>
                  </a:cubicBezTo>
                  <a:lnTo>
                    <a:pt x="89" y="355"/>
                  </a:lnTo>
                  <a:cubicBezTo>
                    <a:pt x="111" y="367"/>
                    <a:pt x="134" y="378"/>
                    <a:pt x="156" y="389"/>
                  </a:cubicBezTo>
                  <a:lnTo>
                    <a:pt x="211" y="389"/>
                  </a:lnTo>
                  <a:cubicBezTo>
                    <a:pt x="222" y="389"/>
                    <a:pt x="256" y="378"/>
                    <a:pt x="267" y="367"/>
                  </a:cubicBezTo>
                  <a:cubicBezTo>
                    <a:pt x="300" y="355"/>
                    <a:pt x="311" y="322"/>
                    <a:pt x="322" y="311"/>
                  </a:cubicBezTo>
                  <a:cubicBezTo>
                    <a:pt x="356" y="300"/>
                    <a:pt x="367" y="289"/>
                    <a:pt x="367" y="267"/>
                  </a:cubicBezTo>
                  <a:cubicBezTo>
                    <a:pt x="367" y="256"/>
                    <a:pt x="378" y="244"/>
                    <a:pt x="378" y="222"/>
                  </a:cubicBezTo>
                  <a:lnTo>
                    <a:pt x="378" y="178"/>
                  </a:lnTo>
                  <a:cubicBezTo>
                    <a:pt x="378" y="156"/>
                    <a:pt x="378" y="145"/>
                    <a:pt x="367" y="133"/>
                  </a:cubicBezTo>
                  <a:lnTo>
                    <a:pt x="333" y="89"/>
                  </a:lnTo>
                  <a:cubicBezTo>
                    <a:pt x="322" y="78"/>
                    <a:pt x="311" y="67"/>
                    <a:pt x="311" y="45"/>
                  </a:cubicBezTo>
                  <a:cubicBezTo>
                    <a:pt x="300" y="34"/>
                    <a:pt x="278" y="34"/>
                    <a:pt x="267" y="23"/>
                  </a:cubicBezTo>
                  <a:lnTo>
                    <a:pt x="222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9" name="Google Shape;1709;p24"/>
            <p:cNvSpPr/>
            <p:nvPr/>
          </p:nvSpPr>
          <p:spPr>
            <a:xfrm>
              <a:off x="5965475" y="2563975"/>
              <a:ext cx="5025" cy="5500"/>
            </a:xfrm>
            <a:custGeom>
              <a:avLst/>
              <a:gdLst/>
              <a:ahLst/>
              <a:cxnLst/>
              <a:rect l="l" t="t" r="r" b="b"/>
              <a:pathLst>
                <a:path w="201" h="220" extrusionOk="0">
                  <a:moveTo>
                    <a:pt x="104" y="0"/>
                  </a:moveTo>
                  <a:cubicBezTo>
                    <a:pt x="98" y="0"/>
                    <a:pt x="93" y="3"/>
                    <a:pt x="90" y="10"/>
                  </a:cubicBezTo>
                  <a:cubicBezTo>
                    <a:pt x="79" y="10"/>
                    <a:pt x="68" y="10"/>
                    <a:pt x="56" y="21"/>
                  </a:cubicBezTo>
                  <a:cubicBezTo>
                    <a:pt x="34" y="21"/>
                    <a:pt x="23" y="32"/>
                    <a:pt x="23" y="43"/>
                  </a:cubicBezTo>
                  <a:cubicBezTo>
                    <a:pt x="23" y="66"/>
                    <a:pt x="12" y="66"/>
                    <a:pt x="12" y="77"/>
                  </a:cubicBezTo>
                  <a:cubicBezTo>
                    <a:pt x="1" y="88"/>
                    <a:pt x="1" y="99"/>
                    <a:pt x="1" y="132"/>
                  </a:cubicBezTo>
                  <a:lnTo>
                    <a:pt x="1" y="154"/>
                  </a:lnTo>
                  <a:cubicBezTo>
                    <a:pt x="1" y="176"/>
                    <a:pt x="12" y="188"/>
                    <a:pt x="23" y="199"/>
                  </a:cubicBezTo>
                  <a:cubicBezTo>
                    <a:pt x="34" y="210"/>
                    <a:pt x="56" y="210"/>
                    <a:pt x="68" y="210"/>
                  </a:cubicBezTo>
                  <a:cubicBezTo>
                    <a:pt x="75" y="210"/>
                    <a:pt x="82" y="220"/>
                    <a:pt x="93" y="220"/>
                  </a:cubicBezTo>
                  <a:cubicBezTo>
                    <a:pt x="98" y="220"/>
                    <a:pt x="105" y="217"/>
                    <a:pt x="112" y="210"/>
                  </a:cubicBezTo>
                  <a:cubicBezTo>
                    <a:pt x="123" y="210"/>
                    <a:pt x="134" y="210"/>
                    <a:pt x="145" y="199"/>
                  </a:cubicBezTo>
                  <a:cubicBezTo>
                    <a:pt x="167" y="199"/>
                    <a:pt x="179" y="188"/>
                    <a:pt x="179" y="176"/>
                  </a:cubicBezTo>
                  <a:cubicBezTo>
                    <a:pt x="179" y="176"/>
                    <a:pt x="190" y="154"/>
                    <a:pt x="190" y="143"/>
                  </a:cubicBezTo>
                  <a:cubicBezTo>
                    <a:pt x="201" y="132"/>
                    <a:pt x="201" y="121"/>
                    <a:pt x="201" y="88"/>
                  </a:cubicBezTo>
                  <a:lnTo>
                    <a:pt x="201" y="66"/>
                  </a:lnTo>
                  <a:cubicBezTo>
                    <a:pt x="201" y="43"/>
                    <a:pt x="190" y="32"/>
                    <a:pt x="179" y="21"/>
                  </a:cubicBezTo>
                  <a:cubicBezTo>
                    <a:pt x="167" y="10"/>
                    <a:pt x="145" y="10"/>
                    <a:pt x="134" y="10"/>
                  </a:cubicBezTo>
                  <a:cubicBezTo>
                    <a:pt x="127" y="10"/>
                    <a:pt x="114" y="0"/>
                    <a:pt x="10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0" name="Google Shape;1710;p24"/>
            <p:cNvSpPr/>
            <p:nvPr/>
          </p:nvSpPr>
          <p:spPr>
            <a:xfrm>
              <a:off x="5993775" y="2510825"/>
              <a:ext cx="5875" cy="6375"/>
            </a:xfrm>
            <a:custGeom>
              <a:avLst/>
              <a:gdLst/>
              <a:ahLst/>
              <a:cxnLst/>
              <a:rect l="l" t="t" r="r" b="b"/>
              <a:pathLst>
                <a:path w="235" h="255" extrusionOk="0">
                  <a:moveTo>
                    <a:pt x="126" y="0"/>
                  </a:moveTo>
                  <a:cubicBezTo>
                    <a:pt x="121" y="0"/>
                    <a:pt x="116" y="2"/>
                    <a:pt x="112" y="5"/>
                  </a:cubicBezTo>
                  <a:cubicBezTo>
                    <a:pt x="101" y="5"/>
                    <a:pt x="90" y="5"/>
                    <a:pt x="68" y="27"/>
                  </a:cubicBezTo>
                  <a:cubicBezTo>
                    <a:pt x="56" y="27"/>
                    <a:pt x="45" y="39"/>
                    <a:pt x="34" y="50"/>
                  </a:cubicBezTo>
                  <a:cubicBezTo>
                    <a:pt x="34" y="61"/>
                    <a:pt x="12" y="61"/>
                    <a:pt x="12" y="83"/>
                  </a:cubicBezTo>
                  <a:cubicBezTo>
                    <a:pt x="1" y="94"/>
                    <a:pt x="1" y="116"/>
                    <a:pt x="1" y="138"/>
                  </a:cubicBezTo>
                  <a:lnTo>
                    <a:pt x="1" y="161"/>
                  </a:lnTo>
                  <a:cubicBezTo>
                    <a:pt x="12" y="172"/>
                    <a:pt x="12" y="205"/>
                    <a:pt x="45" y="216"/>
                  </a:cubicBezTo>
                  <a:cubicBezTo>
                    <a:pt x="56" y="227"/>
                    <a:pt x="68" y="227"/>
                    <a:pt x="90" y="249"/>
                  </a:cubicBezTo>
                  <a:cubicBezTo>
                    <a:pt x="97" y="249"/>
                    <a:pt x="105" y="254"/>
                    <a:pt x="112" y="254"/>
                  </a:cubicBezTo>
                  <a:cubicBezTo>
                    <a:pt x="116" y="254"/>
                    <a:pt x="119" y="253"/>
                    <a:pt x="123" y="249"/>
                  </a:cubicBezTo>
                  <a:cubicBezTo>
                    <a:pt x="145" y="249"/>
                    <a:pt x="156" y="249"/>
                    <a:pt x="167" y="227"/>
                  </a:cubicBezTo>
                  <a:cubicBezTo>
                    <a:pt x="179" y="227"/>
                    <a:pt x="201" y="216"/>
                    <a:pt x="212" y="205"/>
                  </a:cubicBezTo>
                  <a:cubicBezTo>
                    <a:pt x="223" y="194"/>
                    <a:pt x="223" y="172"/>
                    <a:pt x="223" y="172"/>
                  </a:cubicBezTo>
                  <a:cubicBezTo>
                    <a:pt x="234" y="161"/>
                    <a:pt x="234" y="138"/>
                    <a:pt x="234" y="116"/>
                  </a:cubicBezTo>
                  <a:lnTo>
                    <a:pt x="234" y="94"/>
                  </a:lnTo>
                  <a:cubicBezTo>
                    <a:pt x="223" y="83"/>
                    <a:pt x="223" y="50"/>
                    <a:pt x="201" y="39"/>
                  </a:cubicBezTo>
                  <a:cubicBezTo>
                    <a:pt x="179" y="27"/>
                    <a:pt x="167" y="27"/>
                    <a:pt x="156" y="5"/>
                  </a:cubicBezTo>
                  <a:cubicBezTo>
                    <a:pt x="149" y="5"/>
                    <a:pt x="137" y="0"/>
                    <a:pt x="12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1" name="Google Shape;1711;p24"/>
            <p:cNvSpPr/>
            <p:nvPr/>
          </p:nvSpPr>
          <p:spPr>
            <a:xfrm>
              <a:off x="5958825" y="2488475"/>
              <a:ext cx="8625" cy="8625"/>
            </a:xfrm>
            <a:custGeom>
              <a:avLst/>
              <a:gdLst/>
              <a:ahLst/>
              <a:cxnLst/>
              <a:rect l="l" t="t" r="r" b="b"/>
              <a:pathLst>
                <a:path w="345" h="345" extrusionOk="0">
                  <a:moveTo>
                    <a:pt x="156" y="0"/>
                  </a:moveTo>
                  <a:cubicBezTo>
                    <a:pt x="134" y="0"/>
                    <a:pt x="123" y="0"/>
                    <a:pt x="112" y="11"/>
                  </a:cubicBezTo>
                  <a:cubicBezTo>
                    <a:pt x="78" y="34"/>
                    <a:pt x="56" y="45"/>
                    <a:pt x="45" y="56"/>
                  </a:cubicBezTo>
                  <a:cubicBezTo>
                    <a:pt x="23" y="67"/>
                    <a:pt x="12" y="100"/>
                    <a:pt x="12" y="111"/>
                  </a:cubicBezTo>
                  <a:cubicBezTo>
                    <a:pt x="1" y="122"/>
                    <a:pt x="1" y="156"/>
                    <a:pt x="1" y="178"/>
                  </a:cubicBezTo>
                  <a:cubicBezTo>
                    <a:pt x="1" y="211"/>
                    <a:pt x="12" y="233"/>
                    <a:pt x="23" y="267"/>
                  </a:cubicBezTo>
                  <a:cubicBezTo>
                    <a:pt x="45" y="289"/>
                    <a:pt x="67" y="311"/>
                    <a:pt x="101" y="322"/>
                  </a:cubicBezTo>
                  <a:cubicBezTo>
                    <a:pt x="112" y="322"/>
                    <a:pt x="123" y="333"/>
                    <a:pt x="123" y="333"/>
                  </a:cubicBezTo>
                  <a:cubicBezTo>
                    <a:pt x="134" y="333"/>
                    <a:pt x="156" y="344"/>
                    <a:pt x="167" y="344"/>
                  </a:cubicBezTo>
                  <a:lnTo>
                    <a:pt x="223" y="344"/>
                  </a:lnTo>
                  <a:cubicBezTo>
                    <a:pt x="234" y="344"/>
                    <a:pt x="245" y="344"/>
                    <a:pt x="267" y="333"/>
                  </a:cubicBezTo>
                  <a:cubicBezTo>
                    <a:pt x="278" y="322"/>
                    <a:pt x="300" y="322"/>
                    <a:pt x="322" y="289"/>
                  </a:cubicBezTo>
                  <a:cubicBezTo>
                    <a:pt x="322" y="278"/>
                    <a:pt x="334" y="267"/>
                    <a:pt x="334" y="256"/>
                  </a:cubicBezTo>
                  <a:cubicBezTo>
                    <a:pt x="334" y="233"/>
                    <a:pt x="345" y="222"/>
                    <a:pt x="345" y="211"/>
                  </a:cubicBezTo>
                  <a:lnTo>
                    <a:pt x="345" y="156"/>
                  </a:lnTo>
                  <a:cubicBezTo>
                    <a:pt x="345" y="145"/>
                    <a:pt x="334" y="111"/>
                    <a:pt x="322" y="100"/>
                  </a:cubicBezTo>
                  <a:cubicBezTo>
                    <a:pt x="322" y="89"/>
                    <a:pt x="300" y="67"/>
                    <a:pt x="300" y="67"/>
                  </a:cubicBezTo>
                  <a:cubicBezTo>
                    <a:pt x="289" y="45"/>
                    <a:pt x="267" y="34"/>
                    <a:pt x="234" y="11"/>
                  </a:cubicBezTo>
                  <a:cubicBezTo>
                    <a:pt x="211" y="0"/>
                    <a:pt x="178" y="0"/>
                    <a:pt x="15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2" name="Google Shape;1712;p24"/>
            <p:cNvSpPr/>
            <p:nvPr/>
          </p:nvSpPr>
          <p:spPr>
            <a:xfrm>
              <a:off x="5790975" y="2389975"/>
              <a:ext cx="5575" cy="6675"/>
            </a:xfrm>
            <a:custGeom>
              <a:avLst/>
              <a:gdLst/>
              <a:ahLst/>
              <a:cxnLst/>
              <a:rect l="l" t="t" r="r" b="b"/>
              <a:pathLst>
                <a:path w="223" h="267" extrusionOk="0">
                  <a:moveTo>
                    <a:pt x="78" y="1"/>
                  </a:moveTo>
                  <a:cubicBezTo>
                    <a:pt x="67" y="12"/>
                    <a:pt x="45" y="12"/>
                    <a:pt x="23" y="45"/>
                  </a:cubicBezTo>
                  <a:cubicBezTo>
                    <a:pt x="11" y="56"/>
                    <a:pt x="0" y="89"/>
                    <a:pt x="0" y="100"/>
                  </a:cubicBezTo>
                  <a:lnTo>
                    <a:pt x="0" y="156"/>
                  </a:lnTo>
                  <a:cubicBezTo>
                    <a:pt x="0" y="167"/>
                    <a:pt x="11" y="178"/>
                    <a:pt x="11" y="189"/>
                  </a:cubicBezTo>
                  <a:lnTo>
                    <a:pt x="11" y="211"/>
                  </a:lnTo>
                  <a:lnTo>
                    <a:pt x="45" y="234"/>
                  </a:lnTo>
                  <a:lnTo>
                    <a:pt x="56" y="234"/>
                  </a:lnTo>
                  <a:cubicBezTo>
                    <a:pt x="67" y="245"/>
                    <a:pt x="67" y="245"/>
                    <a:pt x="78" y="245"/>
                  </a:cubicBezTo>
                  <a:cubicBezTo>
                    <a:pt x="100" y="245"/>
                    <a:pt x="111" y="267"/>
                    <a:pt x="111" y="267"/>
                  </a:cubicBezTo>
                  <a:lnTo>
                    <a:pt x="167" y="267"/>
                  </a:lnTo>
                  <a:cubicBezTo>
                    <a:pt x="178" y="267"/>
                    <a:pt x="178" y="245"/>
                    <a:pt x="189" y="245"/>
                  </a:cubicBezTo>
                  <a:cubicBezTo>
                    <a:pt x="211" y="245"/>
                    <a:pt x="211" y="234"/>
                    <a:pt x="222" y="222"/>
                  </a:cubicBezTo>
                  <a:lnTo>
                    <a:pt x="222" y="200"/>
                  </a:lnTo>
                  <a:cubicBezTo>
                    <a:pt x="222" y="185"/>
                    <a:pt x="222" y="175"/>
                    <a:pt x="219" y="167"/>
                  </a:cubicBezTo>
                  <a:lnTo>
                    <a:pt x="219" y="167"/>
                  </a:lnTo>
                  <a:cubicBezTo>
                    <a:pt x="220" y="167"/>
                    <a:pt x="221" y="167"/>
                    <a:pt x="222" y="167"/>
                  </a:cubicBezTo>
                  <a:lnTo>
                    <a:pt x="222" y="156"/>
                  </a:lnTo>
                  <a:lnTo>
                    <a:pt x="222" y="134"/>
                  </a:lnTo>
                  <a:lnTo>
                    <a:pt x="222" y="112"/>
                  </a:lnTo>
                  <a:cubicBezTo>
                    <a:pt x="222" y="89"/>
                    <a:pt x="211" y="67"/>
                    <a:pt x="211" y="56"/>
                  </a:cubicBezTo>
                  <a:lnTo>
                    <a:pt x="167" y="12"/>
                  </a:lnTo>
                  <a:cubicBezTo>
                    <a:pt x="156" y="1"/>
                    <a:pt x="134" y="1"/>
                    <a:pt x="12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3" name="Google Shape;1713;p24"/>
            <p:cNvSpPr/>
            <p:nvPr/>
          </p:nvSpPr>
          <p:spPr>
            <a:xfrm>
              <a:off x="5777375" y="2431875"/>
              <a:ext cx="9450" cy="8075"/>
            </a:xfrm>
            <a:custGeom>
              <a:avLst/>
              <a:gdLst/>
              <a:ahLst/>
              <a:cxnLst/>
              <a:rect l="l" t="t" r="r" b="b"/>
              <a:pathLst>
                <a:path w="378" h="323" extrusionOk="0">
                  <a:moveTo>
                    <a:pt x="112" y="0"/>
                  </a:moveTo>
                  <a:cubicBezTo>
                    <a:pt x="89" y="23"/>
                    <a:pt x="56" y="34"/>
                    <a:pt x="45" y="45"/>
                  </a:cubicBezTo>
                  <a:cubicBezTo>
                    <a:pt x="34" y="56"/>
                    <a:pt x="12" y="89"/>
                    <a:pt x="12" y="100"/>
                  </a:cubicBezTo>
                  <a:cubicBezTo>
                    <a:pt x="1" y="111"/>
                    <a:pt x="1" y="145"/>
                    <a:pt x="1" y="167"/>
                  </a:cubicBezTo>
                  <a:cubicBezTo>
                    <a:pt x="1" y="200"/>
                    <a:pt x="12" y="222"/>
                    <a:pt x="34" y="256"/>
                  </a:cubicBezTo>
                  <a:cubicBezTo>
                    <a:pt x="45" y="278"/>
                    <a:pt x="67" y="300"/>
                    <a:pt x="100" y="311"/>
                  </a:cubicBezTo>
                  <a:cubicBezTo>
                    <a:pt x="123" y="322"/>
                    <a:pt x="156" y="322"/>
                    <a:pt x="178" y="322"/>
                  </a:cubicBezTo>
                  <a:cubicBezTo>
                    <a:pt x="200" y="322"/>
                    <a:pt x="211" y="322"/>
                    <a:pt x="234" y="311"/>
                  </a:cubicBezTo>
                  <a:cubicBezTo>
                    <a:pt x="256" y="311"/>
                    <a:pt x="267" y="311"/>
                    <a:pt x="278" y="289"/>
                  </a:cubicBezTo>
                  <a:cubicBezTo>
                    <a:pt x="289" y="289"/>
                    <a:pt x="311" y="278"/>
                    <a:pt x="311" y="278"/>
                  </a:cubicBezTo>
                  <a:lnTo>
                    <a:pt x="334" y="256"/>
                  </a:lnTo>
                  <a:cubicBezTo>
                    <a:pt x="336" y="258"/>
                    <a:pt x="338" y="260"/>
                    <a:pt x="340" y="260"/>
                  </a:cubicBezTo>
                  <a:cubicBezTo>
                    <a:pt x="346" y="260"/>
                    <a:pt x="350" y="247"/>
                    <a:pt x="367" y="222"/>
                  </a:cubicBezTo>
                  <a:cubicBezTo>
                    <a:pt x="367" y="211"/>
                    <a:pt x="378" y="200"/>
                    <a:pt x="367" y="189"/>
                  </a:cubicBezTo>
                  <a:lnTo>
                    <a:pt x="367" y="145"/>
                  </a:lnTo>
                  <a:cubicBezTo>
                    <a:pt x="367" y="122"/>
                    <a:pt x="367" y="111"/>
                    <a:pt x="345" y="111"/>
                  </a:cubicBezTo>
                  <a:cubicBezTo>
                    <a:pt x="334" y="100"/>
                    <a:pt x="334" y="89"/>
                    <a:pt x="322" y="78"/>
                  </a:cubicBezTo>
                  <a:cubicBezTo>
                    <a:pt x="311" y="56"/>
                    <a:pt x="289" y="56"/>
                    <a:pt x="278" y="45"/>
                  </a:cubicBezTo>
                  <a:cubicBezTo>
                    <a:pt x="256" y="34"/>
                    <a:pt x="234" y="23"/>
                    <a:pt x="20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4" name="Google Shape;1714;p24"/>
            <p:cNvSpPr/>
            <p:nvPr/>
          </p:nvSpPr>
          <p:spPr>
            <a:xfrm>
              <a:off x="5822050" y="2430475"/>
              <a:ext cx="7500" cy="7525"/>
            </a:xfrm>
            <a:custGeom>
              <a:avLst/>
              <a:gdLst/>
              <a:ahLst/>
              <a:cxnLst/>
              <a:rect l="l" t="t" r="r" b="b"/>
              <a:pathLst>
                <a:path w="300" h="301" extrusionOk="0">
                  <a:moveTo>
                    <a:pt x="134" y="1"/>
                  </a:moveTo>
                  <a:cubicBezTo>
                    <a:pt x="111" y="1"/>
                    <a:pt x="89" y="23"/>
                    <a:pt x="78" y="23"/>
                  </a:cubicBezTo>
                  <a:cubicBezTo>
                    <a:pt x="45" y="34"/>
                    <a:pt x="34" y="45"/>
                    <a:pt x="11" y="79"/>
                  </a:cubicBezTo>
                  <a:cubicBezTo>
                    <a:pt x="11" y="90"/>
                    <a:pt x="0" y="101"/>
                    <a:pt x="0" y="112"/>
                  </a:cubicBezTo>
                  <a:lnTo>
                    <a:pt x="0" y="167"/>
                  </a:lnTo>
                  <a:cubicBezTo>
                    <a:pt x="0" y="189"/>
                    <a:pt x="0" y="201"/>
                    <a:pt x="11" y="201"/>
                  </a:cubicBezTo>
                  <a:cubicBezTo>
                    <a:pt x="11" y="212"/>
                    <a:pt x="34" y="223"/>
                    <a:pt x="45" y="245"/>
                  </a:cubicBezTo>
                  <a:cubicBezTo>
                    <a:pt x="45" y="245"/>
                    <a:pt x="56" y="245"/>
                    <a:pt x="56" y="256"/>
                  </a:cubicBezTo>
                  <a:cubicBezTo>
                    <a:pt x="67" y="267"/>
                    <a:pt x="67" y="278"/>
                    <a:pt x="100" y="278"/>
                  </a:cubicBezTo>
                  <a:cubicBezTo>
                    <a:pt x="111" y="300"/>
                    <a:pt x="122" y="300"/>
                    <a:pt x="145" y="300"/>
                  </a:cubicBezTo>
                  <a:lnTo>
                    <a:pt x="178" y="300"/>
                  </a:lnTo>
                  <a:cubicBezTo>
                    <a:pt x="211" y="278"/>
                    <a:pt x="222" y="278"/>
                    <a:pt x="256" y="245"/>
                  </a:cubicBezTo>
                  <a:lnTo>
                    <a:pt x="256" y="245"/>
                  </a:lnTo>
                  <a:cubicBezTo>
                    <a:pt x="250" y="251"/>
                    <a:pt x="250" y="253"/>
                    <a:pt x="251" y="253"/>
                  </a:cubicBezTo>
                  <a:cubicBezTo>
                    <a:pt x="253" y="253"/>
                    <a:pt x="256" y="251"/>
                    <a:pt x="256" y="245"/>
                  </a:cubicBezTo>
                  <a:lnTo>
                    <a:pt x="256" y="245"/>
                  </a:lnTo>
                  <a:cubicBezTo>
                    <a:pt x="256" y="245"/>
                    <a:pt x="256" y="245"/>
                    <a:pt x="256" y="245"/>
                  </a:cubicBezTo>
                  <a:cubicBezTo>
                    <a:pt x="267" y="223"/>
                    <a:pt x="267" y="212"/>
                    <a:pt x="278" y="201"/>
                  </a:cubicBezTo>
                  <a:cubicBezTo>
                    <a:pt x="278" y="178"/>
                    <a:pt x="300" y="167"/>
                    <a:pt x="300" y="156"/>
                  </a:cubicBezTo>
                  <a:lnTo>
                    <a:pt x="300" y="101"/>
                  </a:lnTo>
                  <a:cubicBezTo>
                    <a:pt x="300" y="90"/>
                    <a:pt x="300" y="79"/>
                    <a:pt x="278" y="79"/>
                  </a:cubicBezTo>
                  <a:cubicBezTo>
                    <a:pt x="278" y="56"/>
                    <a:pt x="267" y="45"/>
                    <a:pt x="256" y="34"/>
                  </a:cubicBezTo>
                  <a:cubicBezTo>
                    <a:pt x="244" y="12"/>
                    <a:pt x="211" y="1"/>
                    <a:pt x="18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5" name="Google Shape;1715;p24"/>
            <p:cNvSpPr/>
            <p:nvPr/>
          </p:nvSpPr>
          <p:spPr>
            <a:xfrm>
              <a:off x="6017650" y="2468500"/>
              <a:ext cx="11675" cy="11125"/>
            </a:xfrm>
            <a:custGeom>
              <a:avLst/>
              <a:gdLst/>
              <a:ahLst/>
              <a:cxnLst/>
              <a:rect l="l" t="t" r="r" b="b"/>
              <a:pathLst>
                <a:path w="467" h="445" extrusionOk="0">
                  <a:moveTo>
                    <a:pt x="200" y="0"/>
                  </a:moveTo>
                  <a:cubicBezTo>
                    <a:pt x="167" y="0"/>
                    <a:pt x="145" y="11"/>
                    <a:pt x="134" y="22"/>
                  </a:cubicBezTo>
                  <a:cubicBezTo>
                    <a:pt x="111" y="22"/>
                    <a:pt x="100" y="34"/>
                    <a:pt x="89" y="56"/>
                  </a:cubicBezTo>
                  <a:cubicBezTo>
                    <a:pt x="56" y="67"/>
                    <a:pt x="45" y="89"/>
                    <a:pt x="34" y="122"/>
                  </a:cubicBezTo>
                  <a:cubicBezTo>
                    <a:pt x="34" y="122"/>
                    <a:pt x="34" y="133"/>
                    <a:pt x="23" y="133"/>
                  </a:cubicBezTo>
                  <a:cubicBezTo>
                    <a:pt x="23" y="145"/>
                    <a:pt x="0" y="178"/>
                    <a:pt x="0" y="189"/>
                  </a:cubicBezTo>
                  <a:lnTo>
                    <a:pt x="0" y="278"/>
                  </a:lnTo>
                  <a:cubicBezTo>
                    <a:pt x="0" y="289"/>
                    <a:pt x="23" y="311"/>
                    <a:pt x="23" y="333"/>
                  </a:cubicBezTo>
                  <a:cubicBezTo>
                    <a:pt x="23" y="344"/>
                    <a:pt x="34" y="366"/>
                    <a:pt x="45" y="366"/>
                  </a:cubicBezTo>
                  <a:cubicBezTo>
                    <a:pt x="56" y="400"/>
                    <a:pt x="89" y="411"/>
                    <a:pt x="111" y="422"/>
                  </a:cubicBezTo>
                  <a:cubicBezTo>
                    <a:pt x="134" y="422"/>
                    <a:pt x="156" y="444"/>
                    <a:pt x="167" y="444"/>
                  </a:cubicBezTo>
                  <a:lnTo>
                    <a:pt x="222" y="444"/>
                  </a:lnTo>
                  <a:cubicBezTo>
                    <a:pt x="256" y="444"/>
                    <a:pt x="278" y="422"/>
                    <a:pt x="311" y="411"/>
                  </a:cubicBezTo>
                  <a:cubicBezTo>
                    <a:pt x="322" y="411"/>
                    <a:pt x="356" y="400"/>
                    <a:pt x="356" y="389"/>
                  </a:cubicBezTo>
                  <a:lnTo>
                    <a:pt x="389" y="344"/>
                  </a:lnTo>
                  <a:cubicBezTo>
                    <a:pt x="444" y="300"/>
                    <a:pt x="467" y="278"/>
                    <a:pt x="467" y="244"/>
                  </a:cubicBezTo>
                  <a:lnTo>
                    <a:pt x="467" y="189"/>
                  </a:lnTo>
                  <a:cubicBezTo>
                    <a:pt x="467" y="178"/>
                    <a:pt x="444" y="145"/>
                    <a:pt x="444" y="133"/>
                  </a:cubicBezTo>
                  <a:cubicBezTo>
                    <a:pt x="433" y="122"/>
                    <a:pt x="433" y="111"/>
                    <a:pt x="422" y="78"/>
                  </a:cubicBezTo>
                  <a:cubicBezTo>
                    <a:pt x="411" y="56"/>
                    <a:pt x="378" y="34"/>
                    <a:pt x="356" y="22"/>
                  </a:cubicBezTo>
                  <a:cubicBezTo>
                    <a:pt x="322" y="11"/>
                    <a:pt x="300" y="0"/>
                    <a:pt x="2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6" name="Google Shape;1716;p24"/>
            <p:cNvSpPr/>
            <p:nvPr/>
          </p:nvSpPr>
          <p:spPr>
            <a:xfrm>
              <a:off x="6107550" y="2514025"/>
              <a:ext cx="5575" cy="6225"/>
            </a:xfrm>
            <a:custGeom>
              <a:avLst/>
              <a:gdLst/>
              <a:ahLst/>
              <a:cxnLst/>
              <a:rect l="l" t="t" r="r" b="b"/>
              <a:pathLst>
                <a:path w="223" h="249" extrusionOk="0">
                  <a:moveTo>
                    <a:pt x="125" y="1"/>
                  </a:moveTo>
                  <a:cubicBezTo>
                    <a:pt x="120" y="1"/>
                    <a:pt x="115" y="3"/>
                    <a:pt x="111" y="10"/>
                  </a:cubicBezTo>
                  <a:cubicBezTo>
                    <a:pt x="100" y="10"/>
                    <a:pt x="89" y="10"/>
                    <a:pt x="67" y="21"/>
                  </a:cubicBezTo>
                  <a:cubicBezTo>
                    <a:pt x="56" y="21"/>
                    <a:pt x="45" y="33"/>
                    <a:pt x="33" y="44"/>
                  </a:cubicBezTo>
                  <a:cubicBezTo>
                    <a:pt x="33" y="66"/>
                    <a:pt x="11" y="66"/>
                    <a:pt x="11" y="77"/>
                  </a:cubicBezTo>
                  <a:cubicBezTo>
                    <a:pt x="0" y="88"/>
                    <a:pt x="0" y="121"/>
                    <a:pt x="0" y="132"/>
                  </a:cubicBezTo>
                  <a:lnTo>
                    <a:pt x="0" y="155"/>
                  </a:lnTo>
                  <a:cubicBezTo>
                    <a:pt x="0" y="177"/>
                    <a:pt x="11" y="199"/>
                    <a:pt x="33" y="210"/>
                  </a:cubicBezTo>
                  <a:cubicBezTo>
                    <a:pt x="45" y="232"/>
                    <a:pt x="56" y="232"/>
                    <a:pt x="67" y="243"/>
                  </a:cubicBezTo>
                  <a:cubicBezTo>
                    <a:pt x="82" y="243"/>
                    <a:pt x="91" y="248"/>
                    <a:pt x="100" y="248"/>
                  </a:cubicBezTo>
                  <a:cubicBezTo>
                    <a:pt x="104" y="248"/>
                    <a:pt x="107" y="247"/>
                    <a:pt x="111" y="243"/>
                  </a:cubicBezTo>
                  <a:cubicBezTo>
                    <a:pt x="122" y="243"/>
                    <a:pt x="144" y="243"/>
                    <a:pt x="155" y="232"/>
                  </a:cubicBezTo>
                  <a:cubicBezTo>
                    <a:pt x="167" y="232"/>
                    <a:pt x="178" y="210"/>
                    <a:pt x="200" y="199"/>
                  </a:cubicBezTo>
                  <a:cubicBezTo>
                    <a:pt x="211" y="188"/>
                    <a:pt x="211" y="177"/>
                    <a:pt x="211" y="177"/>
                  </a:cubicBezTo>
                  <a:cubicBezTo>
                    <a:pt x="222" y="155"/>
                    <a:pt x="222" y="132"/>
                    <a:pt x="222" y="121"/>
                  </a:cubicBezTo>
                  <a:lnTo>
                    <a:pt x="222" y="88"/>
                  </a:lnTo>
                  <a:cubicBezTo>
                    <a:pt x="222" y="77"/>
                    <a:pt x="211" y="44"/>
                    <a:pt x="200" y="33"/>
                  </a:cubicBezTo>
                  <a:cubicBezTo>
                    <a:pt x="178" y="21"/>
                    <a:pt x="167" y="21"/>
                    <a:pt x="155" y="10"/>
                  </a:cubicBezTo>
                  <a:cubicBezTo>
                    <a:pt x="148" y="10"/>
                    <a:pt x="136" y="1"/>
                    <a:pt x="12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7" name="Google Shape;1717;p24"/>
            <p:cNvSpPr/>
            <p:nvPr/>
          </p:nvSpPr>
          <p:spPr>
            <a:xfrm>
              <a:off x="6178300" y="2542575"/>
              <a:ext cx="4450" cy="3625"/>
            </a:xfrm>
            <a:custGeom>
              <a:avLst/>
              <a:gdLst/>
              <a:ahLst/>
              <a:cxnLst/>
              <a:rect l="l" t="t" r="r" b="b"/>
              <a:pathLst>
                <a:path w="178" h="145" extrusionOk="0">
                  <a:moveTo>
                    <a:pt x="44" y="0"/>
                  </a:moveTo>
                  <a:cubicBezTo>
                    <a:pt x="33" y="0"/>
                    <a:pt x="33" y="11"/>
                    <a:pt x="11" y="11"/>
                  </a:cubicBezTo>
                  <a:cubicBezTo>
                    <a:pt x="0" y="34"/>
                    <a:pt x="0" y="34"/>
                    <a:pt x="0" y="45"/>
                  </a:cubicBezTo>
                  <a:lnTo>
                    <a:pt x="0" y="67"/>
                  </a:lnTo>
                  <a:cubicBezTo>
                    <a:pt x="0" y="89"/>
                    <a:pt x="11" y="89"/>
                    <a:pt x="11" y="100"/>
                  </a:cubicBezTo>
                  <a:cubicBezTo>
                    <a:pt x="11" y="111"/>
                    <a:pt x="22" y="122"/>
                    <a:pt x="44" y="122"/>
                  </a:cubicBezTo>
                  <a:cubicBezTo>
                    <a:pt x="56" y="145"/>
                    <a:pt x="67" y="145"/>
                    <a:pt x="89" y="145"/>
                  </a:cubicBezTo>
                  <a:cubicBezTo>
                    <a:pt x="111" y="145"/>
                    <a:pt x="144" y="145"/>
                    <a:pt x="155" y="111"/>
                  </a:cubicBezTo>
                  <a:cubicBezTo>
                    <a:pt x="167" y="111"/>
                    <a:pt x="178" y="89"/>
                    <a:pt x="167" y="56"/>
                  </a:cubicBezTo>
                  <a:cubicBezTo>
                    <a:pt x="167" y="45"/>
                    <a:pt x="155" y="34"/>
                    <a:pt x="144" y="34"/>
                  </a:cubicBezTo>
                  <a:cubicBezTo>
                    <a:pt x="122" y="11"/>
                    <a:pt x="111" y="11"/>
                    <a:pt x="100" y="11"/>
                  </a:cubicBezTo>
                  <a:cubicBezTo>
                    <a:pt x="89" y="11"/>
                    <a:pt x="67" y="11"/>
                    <a:pt x="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8" name="Google Shape;1718;p24"/>
            <p:cNvSpPr/>
            <p:nvPr/>
          </p:nvSpPr>
          <p:spPr>
            <a:xfrm>
              <a:off x="6214625" y="2485700"/>
              <a:ext cx="2800" cy="2800"/>
            </a:xfrm>
            <a:custGeom>
              <a:avLst/>
              <a:gdLst/>
              <a:ahLst/>
              <a:cxnLst/>
              <a:rect l="l" t="t" r="r" b="b"/>
              <a:pathLst>
                <a:path w="112" h="112" extrusionOk="0">
                  <a:moveTo>
                    <a:pt x="79" y="0"/>
                  </a:moveTo>
                  <a:cubicBezTo>
                    <a:pt x="56" y="0"/>
                    <a:pt x="45" y="11"/>
                    <a:pt x="45" y="11"/>
                  </a:cubicBezTo>
                  <a:cubicBezTo>
                    <a:pt x="34" y="11"/>
                    <a:pt x="34" y="34"/>
                    <a:pt x="23" y="34"/>
                  </a:cubicBezTo>
                  <a:cubicBezTo>
                    <a:pt x="23" y="45"/>
                    <a:pt x="1" y="45"/>
                    <a:pt x="1" y="56"/>
                  </a:cubicBezTo>
                  <a:cubicBezTo>
                    <a:pt x="1" y="67"/>
                    <a:pt x="1" y="100"/>
                    <a:pt x="23" y="100"/>
                  </a:cubicBezTo>
                  <a:cubicBezTo>
                    <a:pt x="34" y="100"/>
                    <a:pt x="45" y="111"/>
                    <a:pt x="79" y="111"/>
                  </a:cubicBezTo>
                  <a:cubicBezTo>
                    <a:pt x="90" y="111"/>
                    <a:pt x="90" y="100"/>
                    <a:pt x="101" y="100"/>
                  </a:cubicBezTo>
                  <a:cubicBezTo>
                    <a:pt x="90" y="89"/>
                    <a:pt x="101" y="67"/>
                    <a:pt x="101" y="67"/>
                  </a:cubicBezTo>
                  <a:cubicBezTo>
                    <a:pt x="101" y="56"/>
                    <a:pt x="112" y="45"/>
                    <a:pt x="112" y="45"/>
                  </a:cubicBezTo>
                  <a:lnTo>
                    <a:pt x="112" y="34"/>
                  </a:lnTo>
                  <a:cubicBezTo>
                    <a:pt x="112" y="34"/>
                    <a:pt x="112" y="11"/>
                    <a:pt x="101" y="11"/>
                  </a:cubicBezTo>
                  <a:cubicBezTo>
                    <a:pt x="101" y="11"/>
                    <a:pt x="90" y="11"/>
                    <a:pt x="9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9" name="Google Shape;1719;p24"/>
            <p:cNvSpPr/>
            <p:nvPr/>
          </p:nvSpPr>
          <p:spPr>
            <a:xfrm>
              <a:off x="6088125" y="2474875"/>
              <a:ext cx="7775" cy="6950"/>
            </a:xfrm>
            <a:custGeom>
              <a:avLst/>
              <a:gdLst/>
              <a:ahLst/>
              <a:cxnLst/>
              <a:rect l="l" t="t" r="r" b="b"/>
              <a:pathLst>
                <a:path w="311" h="278" extrusionOk="0">
                  <a:moveTo>
                    <a:pt x="145" y="0"/>
                  </a:moveTo>
                  <a:cubicBezTo>
                    <a:pt x="122" y="0"/>
                    <a:pt x="100" y="0"/>
                    <a:pt x="89" y="23"/>
                  </a:cubicBezTo>
                  <a:cubicBezTo>
                    <a:pt x="67" y="23"/>
                    <a:pt x="56" y="34"/>
                    <a:pt x="45" y="45"/>
                  </a:cubicBezTo>
                  <a:cubicBezTo>
                    <a:pt x="34" y="56"/>
                    <a:pt x="34" y="78"/>
                    <a:pt x="11" y="78"/>
                  </a:cubicBezTo>
                  <a:cubicBezTo>
                    <a:pt x="0" y="100"/>
                    <a:pt x="0" y="111"/>
                    <a:pt x="0" y="145"/>
                  </a:cubicBezTo>
                  <a:cubicBezTo>
                    <a:pt x="0" y="156"/>
                    <a:pt x="0" y="167"/>
                    <a:pt x="11" y="189"/>
                  </a:cubicBezTo>
                  <a:cubicBezTo>
                    <a:pt x="22" y="211"/>
                    <a:pt x="45" y="222"/>
                    <a:pt x="56" y="245"/>
                  </a:cubicBezTo>
                  <a:cubicBezTo>
                    <a:pt x="67" y="256"/>
                    <a:pt x="89" y="267"/>
                    <a:pt x="111" y="267"/>
                  </a:cubicBezTo>
                  <a:cubicBezTo>
                    <a:pt x="122" y="278"/>
                    <a:pt x="156" y="278"/>
                    <a:pt x="167" y="278"/>
                  </a:cubicBezTo>
                  <a:cubicBezTo>
                    <a:pt x="178" y="278"/>
                    <a:pt x="211" y="278"/>
                    <a:pt x="222" y="267"/>
                  </a:cubicBezTo>
                  <a:cubicBezTo>
                    <a:pt x="233" y="267"/>
                    <a:pt x="256" y="256"/>
                    <a:pt x="267" y="245"/>
                  </a:cubicBezTo>
                  <a:cubicBezTo>
                    <a:pt x="278" y="222"/>
                    <a:pt x="289" y="222"/>
                    <a:pt x="289" y="211"/>
                  </a:cubicBezTo>
                  <a:cubicBezTo>
                    <a:pt x="311" y="189"/>
                    <a:pt x="311" y="167"/>
                    <a:pt x="311" y="145"/>
                  </a:cubicBezTo>
                  <a:cubicBezTo>
                    <a:pt x="311" y="134"/>
                    <a:pt x="311" y="111"/>
                    <a:pt x="289" y="100"/>
                  </a:cubicBezTo>
                  <a:cubicBezTo>
                    <a:pt x="278" y="78"/>
                    <a:pt x="267" y="56"/>
                    <a:pt x="256" y="45"/>
                  </a:cubicBezTo>
                  <a:cubicBezTo>
                    <a:pt x="233" y="34"/>
                    <a:pt x="222" y="23"/>
                    <a:pt x="200" y="23"/>
                  </a:cubicBezTo>
                  <a:cubicBezTo>
                    <a:pt x="178" y="0"/>
                    <a:pt x="156" y="0"/>
                    <a:pt x="145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0" name="Google Shape;1720;p24"/>
            <p:cNvSpPr/>
            <p:nvPr/>
          </p:nvSpPr>
          <p:spPr>
            <a:xfrm>
              <a:off x="6036175" y="2569750"/>
              <a:ext cx="7150" cy="4875"/>
            </a:xfrm>
            <a:custGeom>
              <a:avLst/>
              <a:gdLst/>
              <a:ahLst/>
              <a:cxnLst/>
              <a:rect l="l" t="t" r="r" b="b"/>
              <a:pathLst>
                <a:path w="286" h="195" extrusionOk="0">
                  <a:moveTo>
                    <a:pt x="146" y="1"/>
                  </a:moveTo>
                  <a:cubicBezTo>
                    <a:pt x="70" y="1"/>
                    <a:pt x="1" y="108"/>
                    <a:pt x="81" y="179"/>
                  </a:cubicBezTo>
                  <a:cubicBezTo>
                    <a:pt x="98" y="190"/>
                    <a:pt x="115" y="195"/>
                    <a:pt x="132" y="195"/>
                  </a:cubicBezTo>
                  <a:cubicBezTo>
                    <a:pt x="216" y="195"/>
                    <a:pt x="286" y="78"/>
                    <a:pt x="203" y="23"/>
                  </a:cubicBezTo>
                  <a:cubicBezTo>
                    <a:pt x="185" y="8"/>
                    <a:pt x="165" y="1"/>
                    <a:pt x="14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1" name="Google Shape;1721;p24"/>
            <p:cNvSpPr/>
            <p:nvPr/>
          </p:nvSpPr>
          <p:spPr>
            <a:xfrm>
              <a:off x="5766550" y="2393025"/>
              <a:ext cx="3350" cy="3350"/>
            </a:xfrm>
            <a:custGeom>
              <a:avLst/>
              <a:gdLst/>
              <a:ahLst/>
              <a:cxnLst/>
              <a:rect l="l" t="t" r="r" b="b"/>
              <a:pathLst>
                <a:path w="134" h="134" extrusionOk="0">
                  <a:moveTo>
                    <a:pt x="23" y="1"/>
                  </a:moveTo>
                  <a:cubicBezTo>
                    <a:pt x="23" y="1"/>
                    <a:pt x="1" y="1"/>
                    <a:pt x="1" y="23"/>
                  </a:cubicBezTo>
                  <a:lnTo>
                    <a:pt x="1" y="34"/>
                  </a:lnTo>
                  <a:lnTo>
                    <a:pt x="1" y="45"/>
                  </a:lnTo>
                  <a:lnTo>
                    <a:pt x="1" y="56"/>
                  </a:lnTo>
                  <a:lnTo>
                    <a:pt x="1" y="78"/>
                  </a:lnTo>
                  <a:lnTo>
                    <a:pt x="34" y="100"/>
                  </a:lnTo>
                  <a:cubicBezTo>
                    <a:pt x="45" y="112"/>
                    <a:pt x="56" y="134"/>
                    <a:pt x="90" y="134"/>
                  </a:cubicBezTo>
                  <a:cubicBezTo>
                    <a:pt x="101" y="134"/>
                    <a:pt x="112" y="112"/>
                    <a:pt x="134" y="112"/>
                  </a:cubicBezTo>
                  <a:lnTo>
                    <a:pt x="134" y="89"/>
                  </a:lnTo>
                  <a:lnTo>
                    <a:pt x="134" y="56"/>
                  </a:lnTo>
                  <a:cubicBezTo>
                    <a:pt x="134" y="45"/>
                    <a:pt x="112" y="23"/>
                    <a:pt x="101" y="23"/>
                  </a:cubicBezTo>
                  <a:lnTo>
                    <a:pt x="5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2" name="Google Shape;1722;p24"/>
            <p:cNvSpPr/>
            <p:nvPr/>
          </p:nvSpPr>
          <p:spPr>
            <a:xfrm>
              <a:off x="5848400" y="2405525"/>
              <a:ext cx="4750" cy="4175"/>
            </a:xfrm>
            <a:custGeom>
              <a:avLst/>
              <a:gdLst/>
              <a:ahLst/>
              <a:cxnLst/>
              <a:rect l="l" t="t" r="r" b="b"/>
              <a:pathLst>
                <a:path w="190" h="167" extrusionOk="0">
                  <a:moveTo>
                    <a:pt x="101" y="0"/>
                  </a:moveTo>
                  <a:cubicBezTo>
                    <a:pt x="89" y="0"/>
                    <a:pt x="67" y="0"/>
                    <a:pt x="56" y="22"/>
                  </a:cubicBezTo>
                  <a:cubicBezTo>
                    <a:pt x="45" y="33"/>
                    <a:pt x="34" y="33"/>
                    <a:pt x="34" y="44"/>
                  </a:cubicBezTo>
                  <a:lnTo>
                    <a:pt x="1" y="67"/>
                  </a:lnTo>
                  <a:lnTo>
                    <a:pt x="1" y="89"/>
                  </a:lnTo>
                  <a:lnTo>
                    <a:pt x="1" y="111"/>
                  </a:lnTo>
                  <a:lnTo>
                    <a:pt x="1" y="133"/>
                  </a:lnTo>
                  <a:cubicBezTo>
                    <a:pt x="1" y="144"/>
                    <a:pt x="12" y="144"/>
                    <a:pt x="12" y="155"/>
                  </a:cubicBezTo>
                  <a:lnTo>
                    <a:pt x="34" y="166"/>
                  </a:lnTo>
                  <a:lnTo>
                    <a:pt x="67" y="166"/>
                  </a:lnTo>
                  <a:cubicBezTo>
                    <a:pt x="89" y="166"/>
                    <a:pt x="89" y="166"/>
                    <a:pt x="101" y="155"/>
                  </a:cubicBezTo>
                  <a:lnTo>
                    <a:pt x="123" y="133"/>
                  </a:lnTo>
                  <a:cubicBezTo>
                    <a:pt x="145" y="111"/>
                    <a:pt x="156" y="111"/>
                    <a:pt x="156" y="100"/>
                  </a:cubicBezTo>
                  <a:cubicBezTo>
                    <a:pt x="189" y="100"/>
                    <a:pt x="189" y="89"/>
                    <a:pt x="189" y="78"/>
                  </a:cubicBezTo>
                  <a:lnTo>
                    <a:pt x="189" y="56"/>
                  </a:lnTo>
                  <a:cubicBezTo>
                    <a:pt x="189" y="44"/>
                    <a:pt x="167" y="33"/>
                    <a:pt x="156" y="22"/>
                  </a:cubicBezTo>
                  <a:cubicBezTo>
                    <a:pt x="145" y="0"/>
                    <a:pt x="145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3" name="Google Shape;1723;p24"/>
            <p:cNvSpPr/>
            <p:nvPr/>
          </p:nvSpPr>
          <p:spPr>
            <a:xfrm>
              <a:off x="5885500" y="2531375"/>
              <a:ext cx="5975" cy="3675"/>
            </a:xfrm>
            <a:custGeom>
              <a:avLst/>
              <a:gdLst/>
              <a:ahLst/>
              <a:cxnLst/>
              <a:rect l="l" t="t" r="r" b="b"/>
              <a:pathLst>
                <a:path w="239" h="147" extrusionOk="0">
                  <a:moveTo>
                    <a:pt x="121" y="1"/>
                  </a:moveTo>
                  <a:cubicBezTo>
                    <a:pt x="54" y="1"/>
                    <a:pt x="1" y="68"/>
                    <a:pt x="59" y="127"/>
                  </a:cubicBezTo>
                  <a:cubicBezTo>
                    <a:pt x="78" y="141"/>
                    <a:pt x="96" y="147"/>
                    <a:pt x="114" y="147"/>
                  </a:cubicBezTo>
                  <a:cubicBezTo>
                    <a:pt x="189" y="147"/>
                    <a:pt x="238" y="32"/>
                    <a:pt x="148" y="4"/>
                  </a:cubicBezTo>
                  <a:cubicBezTo>
                    <a:pt x="139" y="2"/>
                    <a:pt x="130" y="1"/>
                    <a:pt x="121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4" name="Google Shape;1724;p24"/>
            <p:cNvSpPr/>
            <p:nvPr/>
          </p:nvSpPr>
          <p:spPr>
            <a:xfrm>
              <a:off x="5909175" y="2452950"/>
              <a:ext cx="2500" cy="2525"/>
            </a:xfrm>
            <a:custGeom>
              <a:avLst/>
              <a:gdLst/>
              <a:ahLst/>
              <a:cxnLst/>
              <a:rect l="l" t="t" r="r" b="b"/>
              <a:pathLst>
                <a:path w="100" h="101" extrusionOk="0">
                  <a:moveTo>
                    <a:pt x="44" y="1"/>
                  </a:moveTo>
                  <a:lnTo>
                    <a:pt x="11" y="34"/>
                  </a:lnTo>
                  <a:lnTo>
                    <a:pt x="0" y="45"/>
                  </a:lnTo>
                  <a:lnTo>
                    <a:pt x="0" y="67"/>
                  </a:lnTo>
                  <a:cubicBezTo>
                    <a:pt x="0" y="78"/>
                    <a:pt x="0" y="78"/>
                    <a:pt x="11" y="90"/>
                  </a:cubicBezTo>
                  <a:cubicBezTo>
                    <a:pt x="33" y="90"/>
                    <a:pt x="33" y="101"/>
                    <a:pt x="44" y="101"/>
                  </a:cubicBezTo>
                  <a:lnTo>
                    <a:pt x="56" y="101"/>
                  </a:lnTo>
                  <a:lnTo>
                    <a:pt x="67" y="90"/>
                  </a:lnTo>
                  <a:cubicBezTo>
                    <a:pt x="89" y="90"/>
                    <a:pt x="100" y="78"/>
                    <a:pt x="100" y="67"/>
                  </a:cubicBezTo>
                  <a:lnTo>
                    <a:pt x="100" y="34"/>
                  </a:lnTo>
                  <a:cubicBezTo>
                    <a:pt x="100" y="23"/>
                    <a:pt x="100" y="23"/>
                    <a:pt x="89" y="23"/>
                  </a:cubicBezTo>
                  <a:cubicBezTo>
                    <a:pt x="89" y="23"/>
                    <a:pt x="67" y="23"/>
                    <a:pt x="6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5" name="Google Shape;1725;p24"/>
            <p:cNvSpPr/>
            <p:nvPr/>
          </p:nvSpPr>
          <p:spPr>
            <a:xfrm>
              <a:off x="6186325" y="2512050"/>
              <a:ext cx="4750" cy="5025"/>
            </a:xfrm>
            <a:custGeom>
              <a:avLst/>
              <a:gdLst/>
              <a:ahLst/>
              <a:cxnLst/>
              <a:rect l="l" t="t" r="r" b="b"/>
              <a:pathLst>
                <a:path w="190" h="201" extrusionOk="0">
                  <a:moveTo>
                    <a:pt x="101" y="1"/>
                  </a:moveTo>
                  <a:cubicBezTo>
                    <a:pt x="79" y="1"/>
                    <a:pt x="68" y="1"/>
                    <a:pt x="56" y="12"/>
                  </a:cubicBezTo>
                  <a:cubicBezTo>
                    <a:pt x="45" y="12"/>
                    <a:pt x="45" y="34"/>
                    <a:pt x="23" y="45"/>
                  </a:cubicBezTo>
                  <a:lnTo>
                    <a:pt x="23" y="56"/>
                  </a:lnTo>
                  <a:cubicBezTo>
                    <a:pt x="23" y="56"/>
                    <a:pt x="12" y="56"/>
                    <a:pt x="12" y="67"/>
                  </a:cubicBezTo>
                  <a:cubicBezTo>
                    <a:pt x="12" y="89"/>
                    <a:pt x="1" y="89"/>
                    <a:pt x="1" y="100"/>
                  </a:cubicBezTo>
                  <a:lnTo>
                    <a:pt x="1" y="112"/>
                  </a:lnTo>
                  <a:cubicBezTo>
                    <a:pt x="1" y="123"/>
                    <a:pt x="1" y="145"/>
                    <a:pt x="12" y="156"/>
                  </a:cubicBezTo>
                  <a:cubicBezTo>
                    <a:pt x="23" y="167"/>
                    <a:pt x="45" y="178"/>
                    <a:pt x="56" y="178"/>
                  </a:cubicBezTo>
                  <a:cubicBezTo>
                    <a:pt x="68" y="200"/>
                    <a:pt x="79" y="200"/>
                    <a:pt x="101" y="200"/>
                  </a:cubicBezTo>
                  <a:cubicBezTo>
                    <a:pt x="112" y="200"/>
                    <a:pt x="134" y="178"/>
                    <a:pt x="156" y="178"/>
                  </a:cubicBezTo>
                  <a:lnTo>
                    <a:pt x="179" y="123"/>
                  </a:lnTo>
                  <a:cubicBezTo>
                    <a:pt x="179" y="112"/>
                    <a:pt x="190" y="112"/>
                    <a:pt x="190" y="100"/>
                  </a:cubicBezTo>
                  <a:cubicBezTo>
                    <a:pt x="190" y="67"/>
                    <a:pt x="190" y="34"/>
                    <a:pt x="167" y="12"/>
                  </a:cubicBezTo>
                  <a:cubicBezTo>
                    <a:pt x="156" y="1"/>
                    <a:pt x="134" y="1"/>
                    <a:pt x="123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6" name="Google Shape;1726;p24"/>
            <p:cNvSpPr/>
            <p:nvPr/>
          </p:nvSpPr>
          <p:spPr>
            <a:xfrm>
              <a:off x="6133350" y="2479600"/>
              <a:ext cx="3625" cy="2800"/>
            </a:xfrm>
            <a:custGeom>
              <a:avLst/>
              <a:gdLst/>
              <a:ahLst/>
              <a:cxnLst/>
              <a:rect l="l" t="t" r="r" b="b"/>
              <a:pathLst>
                <a:path w="145" h="112" extrusionOk="0">
                  <a:moveTo>
                    <a:pt x="56" y="0"/>
                  </a:moveTo>
                  <a:cubicBezTo>
                    <a:pt x="34" y="0"/>
                    <a:pt x="22" y="11"/>
                    <a:pt x="11" y="11"/>
                  </a:cubicBezTo>
                  <a:lnTo>
                    <a:pt x="0" y="22"/>
                  </a:lnTo>
                  <a:lnTo>
                    <a:pt x="0" y="56"/>
                  </a:lnTo>
                  <a:cubicBezTo>
                    <a:pt x="0" y="67"/>
                    <a:pt x="0" y="67"/>
                    <a:pt x="11" y="78"/>
                  </a:cubicBezTo>
                  <a:cubicBezTo>
                    <a:pt x="11" y="89"/>
                    <a:pt x="22" y="89"/>
                    <a:pt x="34" y="89"/>
                  </a:cubicBezTo>
                  <a:cubicBezTo>
                    <a:pt x="56" y="89"/>
                    <a:pt x="56" y="111"/>
                    <a:pt x="67" y="111"/>
                  </a:cubicBezTo>
                  <a:lnTo>
                    <a:pt x="111" y="111"/>
                  </a:lnTo>
                  <a:cubicBezTo>
                    <a:pt x="133" y="111"/>
                    <a:pt x="133" y="89"/>
                    <a:pt x="145" y="78"/>
                  </a:cubicBezTo>
                  <a:lnTo>
                    <a:pt x="145" y="56"/>
                  </a:lnTo>
                  <a:cubicBezTo>
                    <a:pt x="145" y="56"/>
                    <a:pt x="145" y="33"/>
                    <a:pt x="133" y="33"/>
                  </a:cubicBezTo>
                  <a:lnTo>
                    <a:pt x="111" y="11"/>
                  </a:lnTo>
                  <a:cubicBezTo>
                    <a:pt x="111" y="0"/>
                    <a:pt x="89" y="0"/>
                    <a:pt x="78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7" name="Google Shape;1727;p24"/>
            <p:cNvSpPr/>
            <p:nvPr/>
          </p:nvSpPr>
          <p:spPr>
            <a:xfrm>
              <a:off x="5761000" y="2269275"/>
              <a:ext cx="493900" cy="174825"/>
            </a:xfrm>
            <a:custGeom>
              <a:avLst/>
              <a:gdLst/>
              <a:ahLst/>
              <a:cxnLst/>
              <a:rect l="l" t="t" r="r" b="b"/>
              <a:pathLst>
                <a:path w="19756" h="6993" extrusionOk="0">
                  <a:moveTo>
                    <a:pt x="5938" y="1"/>
                  </a:moveTo>
                  <a:lnTo>
                    <a:pt x="9534" y="2720"/>
                  </a:lnTo>
                  <a:lnTo>
                    <a:pt x="1" y="1710"/>
                  </a:lnTo>
                  <a:lnTo>
                    <a:pt x="1" y="1710"/>
                  </a:lnTo>
                  <a:cubicBezTo>
                    <a:pt x="112" y="1832"/>
                    <a:pt x="234" y="1943"/>
                    <a:pt x="367" y="2043"/>
                  </a:cubicBezTo>
                  <a:lnTo>
                    <a:pt x="9711" y="3031"/>
                  </a:lnTo>
                  <a:cubicBezTo>
                    <a:pt x="8890" y="3808"/>
                    <a:pt x="8091" y="4607"/>
                    <a:pt x="7281" y="5395"/>
                  </a:cubicBezTo>
                  <a:cubicBezTo>
                    <a:pt x="7392" y="5428"/>
                    <a:pt x="7492" y="5472"/>
                    <a:pt x="7603" y="5494"/>
                  </a:cubicBezTo>
                  <a:cubicBezTo>
                    <a:pt x="8424" y="4695"/>
                    <a:pt x="9223" y="3896"/>
                    <a:pt x="10044" y="3108"/>
                  </a:cubicBezTo>
                  <a:lnTo>
                    <a:pt x="14461" y="6948"/>
                  </a:lnTo>
                  <a:lnTo>
                    <a:pt x="14961" y="6993"/>
                  </a:lnTo>
                  <a:lnTo>
                    <a:pt x="10655" y="3253"/>
                  </a:lnTo>
                  <a:lnTo>
                    <a:pt x="10655" y="3253"/>
                  </a:lnTo>
                  <a:lnTo>
                    <a:pt x="19711" y="5983"/>
                  </a:lnTo>
                  <a:cubicBezTo>
                    <a:pt x="19755" y="5894"/>
                    <a:pt x="19744" y="5783"/>
                    <a:pt x="19722" y="5694"/>
                  </a:cubicBezTo>
                  <a:lnTo>
                    <a:pt x="10366" y="2864"/>
                  </a:lnTo>
                  <a:lnTo>
                    <a:pt x="12320" y="1333"/>
                  </a:lnTo>
                  <a:cubicBezTo>
                    <a:pt x="12209" y="1288"/>
                    <a:pt x="12098" y="1266"/>
                    <a:pt x="11975" y="1222"/>
                  </a:cubicBezTo>
                  <a:lnTo>
                    <a:pt x="10044" y="2731"/>
                  </a:lnTo>
                  <a:lnTo>
                    <a:pt x="6504" y="56"/>
                  </a:lnTo>
                  <a:cubicBezTo>
                    <a:pt x="6316" y="34"/>
                    <a:pt x="6138" y="12"/>
                    <a:pt x="5938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8" name="Google Shape;1728;p24"/>
            <p:cNvSpPr/>
            <p:nvPr/>
          </p:nvSpPr>
          <p:spPr>
            <a:xfrm>
              <a:off x="5914713" y="2358888"/>
              <a:ext cx="61900" cy="26475"/>
            </a:xfrm>
            <a:custGeom>
              <a:avLst/>
              <a:gdLst/>
              <a:ahLst/>
              <a:cxnLst/>
              <a:rect l="l" t="t" r="r" b="b"/>
              <a:pathLst>
                <a:path w="2476" h="1059" extrusionOk="0">
                  <a:moveTo>
                    <a:pt x="758" y="1"/>
                  </a:moveTo>
                  <a:cubicBezTo>
                    <a:pt x="533" y="1"/>
                    <a:pt x="307" y="37"/>
                    <a:pt x="134" y="167"/>
                  </a:cubicBezTo>
                  <a:cubicBezTo>
                    <a:pt x="56" y="233"/>
                    <a:pt x="1" y="333"/>
                    <a:pt x="12" y="444"/>
                  </a:cubicBezTo>
                  <a:cubicBezTo>
                    <a:pt x="23" y="522"/>
                    <a:pt x="78" y="600"/>
                    <a:pt x="145" y="655"/>
                  </a:cubicBezTo>
                  <a:cubicBezTo>
                    <a:pt x="189" y="688"/>
                    <a:pt x="234" y="722"/>
                    <a:pt x="278" y="744"/>
                  </a:cubicBezTo>
                  <a:cubicBezTo>
                    <a:pt x="605" y="972"/>
                    <a:pt x="1109" y="1058"/>
                    <a:pt x="1522" y="1058"/>
                  </a:cubicBezTo>
                  <a:cubicBezTo>
                    <a:pt x="1571" y="1058"/>
                    <a:pt x="1619" y="1057"/>
                    <a:pt x="1665" y="1055"/>
                  </a:cubicBezTo>
                  <a:cubicBezTo>
                    <a:pt x="1865" y="1044"/>
                    <a:pt x="2142" y="999"/>
                    <a:pt x="2287" y="833"/>
                  </a:cubicBezTo>
                  <a:cubicBezTo>
                    <a:pt x="2475" y="622"/>
                    <a:pt x="2287" y="411"/>
                    <a:pt x="2087" y="322"/>
                  </a:cubicBezTo>
                  <a:cubicBezTo>
                    <a:pt x="1787" y="167"/>
                    <a:pt x="1454" y="67"/>
                    <a:pt x="1110" y="23"/>
                  </a:cubicBezTo>
                  <a:cubicBezTo>
                    <a:pt x="998" y="11"/>
                    <a:pt x="878" y="1"/>
                    <a:pt x="75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9" name="Google Shape;1729;p24"/>
            <p:cNvSpPr/>
            <p:nvPr/>
          </p:nvSpPr>
          <p:spPr>
            <a:xfrm>
              <a:off x="5863675" y="2351400"/>
              <a:ext cx="85475" cy="5575"/>
            </a:xfrm>
            <a:custGeom>
              <a:avLst/>
              <a:gdLst/>
              <a:ahLst/>
              <a:cxnLst/>
              <a:rect l="l" t="t" r="r" b="b"/>
              <a:pathLst>
                <a:path w="3419" h="223" fill="none" extrusionOk="0">
                  <a:moveTo>
                    <a:pt x="0" y="223"/>
                  </a:moveTo>
                  <a:cubicBezTo>
                    <a:pt x="1110" y="112"/>
                    <a:pt x="2164" y="134"/>
                    <a:pt x="3418" y="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0" name="Google Shape;1730;p24"/>
            <p:cNvSpPr/>
            <p:nvPr/>
          </p:nvSpPr>
          <p:spPr>
            <a:xfrm>
              <a:off x="5861725" y="2284825"/>
              <a:ext cx="79375" cy="37475"/>
            </a:xfrm>
            <a:custGeom>
              <a:avLst/>
              <a:gdLst/>
              <a:ahLst/>
              <a:cxnLst/>
              <a:rect l="l" t="t" r="r" b="b"/>
              <a:pathLst>
                <a:path w="3175" h="1499" fill="none" extrusionOk="0">
                  <a:moveTo>
                    <a:pt x="0" y="0"/>
                  </a:moveTo>
                  <a:cubicBezTo>
                    <a:pt x="1055" y="500"/>
                    <a:pt x="2120" y="999"/>
                    <a:pt x="3174" y="14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1" name="Google Shape;1731;p24"/>
            <p:cNvSpPr/>
            <p:nvPr/>
          </p:nvSpPr>
          <p:spPr>
            <a:xfrm>
              <a:off x="5933850" y="2308400"/>
              <a:ext cx="23625" cy="15025"/>
            </a:xfrm>
            <a:custGeom>
              <a:avLst/>
              <a:gdLst/>
              <a:ahLst/>
              <a:cxnLst/>
              <a:rect l="l" t="t" r="r" b="b"/>
              <a:pathLst>
                <a:path w="945" h="601" fill="none" extrusionOk="0">
                  <a:moveTo>
                    <a:pt x="1" y="1"/>
                  </a:moveTo>
                  <a:cubicBezTo>
                    <a:pt x="323" y="201"/>
                    <a:pt x="633" y="389"/>
                    <a:pt x="944" y="600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2" name="Google Shape;1732;p24"/>
            <p:cNvSpPr/>
            <p:nvPr/>
          </p:nvSpPr>
          <p:spPr>
            <a:xfrm>
              <a:off x="6040950" y="2332000"/>
              <a:ext cx="71600" cy="11675"/>
            </a:xfrm>
            <a:custGeom>
              <a:avLst/>
              <a:gdLst/>
              <a:ahLst/>
              <a:cxnLst/>
              <a:rect l="l" t="t" r="r" b="b"/>
              <a:pathLst>
                <a:path w="2864" h="467" fill="none" extrusionOk="0">
                  <a:moveTo>
                    <a:pt x="2864" y="0"/>
                  </a:moveTo>
                  <a:cubicBezTo>
                    <a:pt x="1898" y="155"/>
                    <a:pt x="955" y="311"/>
                    <a:pt x="1" y="466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3" name="Google Shape;1733;p24"/>
            <p:cNvSpPr/>
            <p:nvPr/>
          </p:nvSpPr>
          <p:spPr>
            <a:xfrm>
              <a:off x="6043450" y="2328650"/>
              <a:ext cx="15850" cy="7525"/>
            </a:xfrm>
            <a:custGeom>
              <a:avLst/>
              <a:gdLst/>
              <a:ahLst/>
              <a:cxnLst/>
              <a:rect l="l" t="t" r="r" b="b"/>
              <a:pathLst>
                <a:path w="634" h="301" fill="none" extrusionOk="0">
                  <a:moveTo>
                    <a:pt x="633" y="1"/>
                  </a:moveTo>
                  <a:cubicBezTo>
                    <a:pt x="622" y="12"/>
                    <a:pt x="611" y="12"/>
                    <a:pt x="600" y="23"/>
                  </a:cubicBezTo>
                  <a:cubicBezTo>
                    <a:pt x="400" y="123"/>
                    <a:pt x="211" y="223"/>
                    <a:pt x="1" y="30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4" name="Google Shape;1734;p24"/>
            <p:cNvSpPr/>
            <p:nvPr/>
          </p:nvSpPr>
          <p:spPr>
            <a:xfrm>
              <a:off x="6006000" y="2296750"/>
              <a:ext cx="3350" cy="32500"/>
            </a:xfrm>
            <a:custGeom>
              <a:avLst/>
              <a:gdLst/>
              <a:ahLst/>
              <a:cxnLst/>
              <a:rect l="l" t="t" r="r" b="b"/>
              <a:pathLst>
                <a:path w="134" h="1300" fill="none" extrusionOk="0">
                  <a:moveTo>
                    <a:pt x="0" y="1"/>
                  </a:moveTo>
                  <a:cubicBezTo>
                    <a:pt x="22" y="445"/>
                    <a:pt x="67" y="877"/>
                    <a:pt x="133" y="12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5" name="Google Shape;1735;p24"/>
            <p:cNvSpPr/>
            <p:nvPr/>
          </p:nvSpPr>
          <p:spPr>
            <a:xfrm>
              <a:off x="6016825" y="2309800"/>
              <a:ext cx="7225" cy="15825"/>
            </a:xfrm>
            <a:custGeom>
              <a:avLst/>
              <a:gdLst/>
              <a:ahLst/>
              <a:cxnLst/>
              <a:rect l="l" t="t" r="r" b="b"/>
              <a:pathLst>
                <a:path w="289" h="633" fill="none" extrusionOk="0">
                  <a:moveTo>
                    <a:pt x="289" y="0"/>
                  </a:moveTo>
                  <a:lnTo>
                    <a:pt x="0" y="633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6" name="Google Shape;1736;p24"/>
            <p:cNvSpPr/>
            <p:nvPr/>
          </p:nvSpPr>
          <p:spPr>
            <a:xfrm>
              <a:off x="6014325" y="2365850"/>
              <a:ext cx="29425" cy="59950"/>
            </a:xfrm>
            <a:custGeom>
              <a:avLst/>
              <a:gdLst/>
              <a:ahLst/>
              <a:cxnLst/>
              <a:rect l="l" t="t" r="r" b="b"/>
              <a:pathLst>
                <a:path w="1177" h="2398" fill="none" extrusionOk="0">
                  <a:moveTo>
                    <a:pt x="0" y="0"/>
                  </a:moveTo>
                  <a:cubicBezTo>
                    <a:pt x="389" y="799"/>
                    <a:pt x="788" y="1587"/>
                    <a:pt x="1177" y="2397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7" name="Google Shape;1737;p24"/>
            <p:cNvSpPr/>
            <p:nvPr/>
          </p:nvSpPr>
          <p:spPr>
            <a:xfrm>
              <a:off x="6000175" y="2372225"/>
              <a:ext cx="5000" cy="14725"/>
            </a:xfrm>
            <a:custGeom>
              <a:avLst/>
              <a:gdLst/>
              <a:ahLst/>
              <a:cxnLst/>
              <a:rect l="l" t="t" r="r" b="b"/>
              <a:pathLst>
                <a:path w="200" h="589" fill="none" extrusionOk="0">
                  <a:moveTo>
                    <a:pt x="200" y="0"/>
                  </a:moveTo>
                  <a:lnTo>
                    <a:pt x="0" y="588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8" name="Google Shape;1738;p24"/>
            <p:cNvSpPr/>
            <p:nvPr/>
          </p:nvSpPr>
          <p:spPr>
            <a:xfrm>
              <a:off x="6089500" y="2381650"/>
              <a:ext cx="73275" cy="43025"/>
            </a:xfrm>
            <a:custGeom>
              <a:avLst/>
              <a:gdLst/>
              <a:ahLst/>
              <a:cxnLst/>
              <a:rect l="l" t="t" r="r" b="b"/>
              <a:pathLst>
                <a:path w="2931" h="1721" fill="none" extrusionOk="0">
                  <a:moveTo>
                    <a:pt x="1" y="1"/>
                  </a:moveTo>
                  <a:cubicBezTo>
                    <a:pt x="977" y="567"/>
                    <a:pt x="1954" y="1133"/>
                    <a:pt x="2931" y="172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9" name="Google Shape;1739;p24"/>
            <p:cNvSpPr/>
            <p:nvPr/>
          </p:nvSpPr>
          <p:spPr>
            <a:xfrm>
              <a:off x="6154425" y="2407450"/>
              <a:ext cx="28875" cy="13075"/>
            </a:xfrm>
            <a:custGeom>
              <a:avLst/>
              <a:gdLst/>
              <a:ahLst/>
              <a:cxnLst/>
              <a:rect l="l" t="t" r="r" b="b"/>
              <a:pathLst>
                <a:path w="1155" h="523" fill="none" extrusionOk="0">
                  <a:moveTo>
                    <a:pt x="1" y="1"/>
                  </a:moveTo>
                  <a:cubicBezTo>
                    <a:pt x="378" y="189"/>
                    <a:pt x="766" y="356"/>
                    <a:pt x="1155" y="522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0" name="Google Shape;1740;p24"/>
            <p:cNvSpPr/>
            <p:nvPr/>
          </p:nvSpPr>
          <p:spPr>
            <a:xfrm>
              <a:off x="5805350" y="2294650"/>
              <a:ext cx="46400" cy="12275"/>
            </a:xfrm>
            <a:custGeom>
              <a:avLst/>
              <a:gdLst/>
              <a:ahLst/>
              <a:cxnLst/>
              <a:rect l="l" t="t" r="r" b="b"/>
              <a:pathLst>
                <a:path w="1856" h="491" extrusionOk="0">
                  <a:moveTo>
                    <a:pt x="510" y="0"/>
                  </a:moveTo>
                  <a:cubicBezTo>
                    <a:pt x="258" y="0"/>
                    <a:pt x="1" y="42"/>
                    <a:pt x="213" y="207"/>
                  </a:cubicBezTo>
                  <a:cubicBezTo>
                    <a:pt x="280" y="262"/>
                    <a:pt x="380" y="296"/>
                    <a:pt x="480" y="318"/>
                  </a:cubicBezTo>
                  <a:cubicBezTo>
                    <a:pt x="762" y="395"/>
                    <a:pt x="1103" y="490"/>
                    <a:pt x="1407" y="490"/>
                  </a:cubicBezTo>
                  <a:cubicBezTo>
                    <a:pt x="1450" y="490"/>
                    <a:pt x="1493" y="488"/>
                    <a:pt x="1534" y="484"/>
                  </a:cubicBezTo>
                  <a:cubicBezTo>
                    <a:pt x="1645" y="473"/>
                    <a:pt x="1856" y="440"/>
                    <a:pt x="1800" y="296"/>
                  </a:cubicBezTo>
                  <a:cubicBezTo>
                    <a:pt x="1767" y="207"/>
                    <a:pt x="1534" y="140"/>
                    <a:pt x="1445" y="129"/>
                  </a:cubicBezTo>
                  <a:cubicBezTo>
                    <a:pt x="1257" y="51"/>
                    <a:pt x="1057" y="40"/>
                    <a:pt x="857" y="29"/>
                  </a:cubicBezTo>
                  <a:cubicBezTo>
                    <a:pt x="819" y="16"/>
                    <a:pt x="666" y="0"/>
                    <a:pt x="51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1" name="Google Shape;1741;p24"/>
            <p:cNvSpPr/>
            <p:nvPr/>
          </p:nvSpPr>
          <p:spPr>
            <a:xfrm>
              <a:off x="5970200" y="2387275"/>
              <a:ext cx="18175" cy="19650"/>
            </a:xfrm>
            <a:custGeom>
              <a:avLst/>
              <a:gdLst/>
              <a:ahLst/>
              <a:cxnLst/>
              <a:rect l="l" t="t" r="r" b="b"/>
              <a:pathLst>
                <a:path w="727" h="786" extrusionOk="0">
                  <a:moveTo>
                    <a:pt x="563" y="0"/>
                  </a:moveTo>
                  <a:cubicBezTo>
                    <a:pt x="547" y="0"/>
                    <a:pt x="529" y="3"/>
                    <a:pt x="511" y="9"/>
                  </a:cubicBezTo>
                  <a:cubicBezTo>
                    <a:pt x="289" y="64"/>
                    <a:pt x="167" y="342"/>
                    <a:pt x="67" y="541"/>
                  </a:cubicBezTo>
                  <a:cubicBezTo>
                    <a:pt x="56" y="552"/>
                    <a:pt x="56" y="564"/>
                    <a:pt x="45" y="597"/>
                  </a:cubicBezTo>
                  <a:cubicBezTo>
                    <a:pt x="12" y="663"/>
                    <a:pt x="1" y="786"/>
                    <a:pt x="112" y="786"/>
                  </a:cubicBezTo>
                  <a:cubicBezTo>
                    <a:pt x="145" y="786"/>
                    <a:pt x="167" y="774"/>
                    <a:pt x="178" y="774"/>
                  </a:cubicBezTo>
                  <a:cubicBezTo>
                    <a:pt x="389" y="675"/>
                    <a:pt x="600" y="441"/>
                    <a:pt x="678" y="231"/>
                  </a:cubicBezTo>
                  <a:cubicBezTo>
                    <a:pt x="726" y="124"/>
                    <a:pt x="673" y="0"/>
                    <a:pt x="563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2" name="Google Shape;1742;p24"/>
            <p:cNvSpPr/>
            <p:nvPr/>
          </p:nvSpPr>
          <p:spPr>
            <a:xfrm>
              <a:off x="6096450" y="2345625"/>
              <a:ext cx="47175" cy="13650"/>
            </a:xfrm>
            <a:custGeom>
              <a:avLst/>
              <a:gdLst/>
              <a:ahLst/>
              <a:cxnLst/>
              <a:rect l="l" t="t" r="r" b="b"/>
              <a:pathLst>
                <a:path w="1887" h="546" extrusionOk="0">
                  <a:moveTo>
                    <a:pt x="399" y="0"/>
                  </a:moveTo>
                  <a:cubicBezTo>
                    <a:pt x="329" y="0"/>
                    <a:pt x="261" y="8"/>
                    <a:pt x="200" y="32"/>
                  </a:cubicBezTo>
                  <a:cubicBezTo>
                    <a:pt x="0" y="77"/>
                    <a:pt x="100" y="265"/>
                    <a:pt x="222" y="343"/>
                  </a:cubicBezTo>
                  <a:cubicBezTo>
                    <a:pt x="333" y="421"/>
                    <a:pt x="511" y="432"/>
                    <a:pt x="644" y="454"/>
                  </a:cubicBezTo>
                  <a:cubicBezTo>
                    <a:pt x="924" y="519"/>
                    <a:pt x="1204" y="545"/>
                    <a:pt x="1491" y="545"/>
                  </a:cubicBezTo>
                  <a:cubicBezTo>
                    <a:pt x="1545" y="545"/>
                    <a:pt x="1599" y="544"/>
                    <a:pt x="1654" y="543"/>
                  </a:cubicBezTo>
                  <a:cubicBezTo>
                    <a:pt x="1731" y="543"/>
                    <a:pt x="1842" y="509"/>
                    <a:pt x="1865" y="432"/>
                  </a:cubicBezTo>
                  <a:cubicBezTo>
                    <a:pt x="1887" y="332"/>
                    <a:pt x="1776" y="265"/>
                    <a:pt x="1698" y="232"/>
                  </a:cubicBezTo>
                  <a:cubicBezTo>
                    <a:pt x="1332" y="99"/>
                    <a:pt x="955" y="54"/>
                    <a:pt x="566" y="10"/>
                  </a:cubicBezTo>
                  <a:cubicBezTo>
                    <a:pt x="512" y="5"/>
                    <a:pt x="455" y="0"/>
                    <a:pt x="399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four columns">
  <p:cSld name="CUSTOM_5">
    <p:spTree>
      <p:nvGrpSpPr>
        <p:cNvPr id="1" name="Shape 17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4" name="Google Shape;1744;p25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745" name="Google Shape;1745;p25"/>
          <p:cNvSpPr txBox="1">
            <a:spLocks noGrp="1"/>
          </p:cNvSpPr>
          <p:nvPr>
            <p:ph type="subTitle" idx="1"/>
          </p:nvPr>
        </p:nvSpPr>
        <p:spPr>
          <a:xfrm>
            <a:off x="2424850" y="2204775"/>
            <a:ext cx="19782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46" name="Google Shape;1746;p25"/>
          <p:cNvSpPr txBox="1">
            <a:spLocks noGrp="1"/>
          </p:cNvSpPr>
          <p:nvPr>
            <p:ph type="subTitle" idx="2"/>
          </p:nvPr>
        </p:nvSpPr>
        <p:spPr>
          <a:xfrm>
            <a:off x="4740954" y="2204775"/>
            <a:ext cx="19782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47" name="Google Shape;1747;p25"/>
          <p:cNvSpPr txBox="1">
            <a:spLocks noGrp="1"/>
          </p:cNvSpPr>
          <p:nvPr>
            <p:ph type="subTitle" idx="3"/>
          </p:nvPr>
        </p:nvSpPr>
        <p:spPr>
          <a:xfrm>
            <a:off x="2424850" y="3638175"/>
            <a:ext cx="19782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48" name="Google Shape;1748;p25"/>
          <p:cNvSpPr txBox="1">
            <a:spLocks noGrp="1"/>
          </p:cNvSpPr>
          <p:nvPr>
            <p:ph type="subTitle" idx="4"/>
          </p:nvPr>
        </p:nvSpPr>
        <p:spPr>
          <a:xfrm>
            <a:off x="4740954" y="3638175"/>
            <a:ext cx="19782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49" name="Google Shape;1749;p25"/>
          <p:cNvSpPr txBox="1">
            <a:spLocks noGrp="1"/>
          </p:cNvSpPr>
          <p:nvPr>
            <p:ph type="subTitle" idx="5"/>
          </p:nvPr>
        </p:nvSpPr>
        <p:spPr>
          <a:xfrm>
            <a:off x="2424850" y="1921175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750" name="Google Shape;1750;p25"/>
          <p:cNvSpPr txBox="1">
            <a:spLocks noGrp="1"/>
          </p:cNvSpPr>
          <p:nvPr>
            <p:ph type="subTitle" idx="6"/>
          </p:nvPr>
        </p:nvSpPr>
        <p:spPr>
          <a:xfrm>
            <a:off x="2424850" y="3354650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751" name="Google Shape;1751;p25"/>
          <p:cNvSpPr txBox="1">
            <a:spLocks noGrp="1"/>
          </p:cNvSpPr>
          <p:nvPr>
            <p:ph type="subTitle" idx="7"/>
          </p:nvPr>
        </p:nvSpPr>
        <p:spPr>
          <a:xfrm>
            <a:off x="4740950" y="1921175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752" name="Google Shape;1752;p25"/>
          <p:cNvSpPr txBox="1">
            <a:spLocks noGrp="1"/>
          </p:cNvSpPr>
          <p:nvPr>
            <p:ph type="subTitle" idx="8"/>
          </p:nvPr>
        </p:nvSpPr>
        <p:spPr>
          <a:xfrm>
            <a:off x="4740950" y="3354650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753" name="Google Shape;1753;p25"/>
          <p:cNvSpPr/>
          <p:nvPr/>
        </p:nvSpPr>
        <p:spPr>
          <a:xfrm rot="10800000" flipH="1">
            <a:off x="-762753" y="3898250"/>
            <a:ext cx="2085545" cy="1672401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54" name="Google Shape;1754;p25"/>
          <p:cNvSpPr/>
          <p:nvPr/>
        </p:nvSpPr>
        <p:spPr>
          <a:xfrm rot="10800000" flipH="1">
            <a:off x="7176415" y="-594550"/>
            <a:ext cx="2818225" cy="2563225"/>
          </a:xfrm>
          <a:custGeom>
            <a:avLst/>
            <a:gdLst/>
            <a:ahLst/>
            <a:cxnLst/>
            <a:rect l="l" t="t" r="r" b="b"/>
            <a:pathLst>
              <a:path w="112729" h="102529" extrusionOk="0">
                <a:moveTo>
                  <a:pt x="108542" y="10709"/>
                </a:moveTo>
                <a:cubicBezTo>
                  <a:pt x="104763" y="-4850"/>
                  <a:pt x="93707" y="866"/>
                  <a:pt x="85869" y="1752"/>
                </a:cubicBezTo>
                <a:cubicBezTo>
                  <a:pt x="78031" y="2639"/>
                  <a:pt x="66881" y="8330"/>
                  <a:pt x="61516" y="16028"/>
                </a:cubicBezTo>
                <a:cubicBezTo>
                  <a:pt x="56151" y="23726"/>
                  <a:pt x="61422" y="40288"/>
                  <a:pt x="53678" y="47939"/>
                </a:cubicBezTo>
                <a:cubicBezTo>
                  <a:pt x="45934" y="55590"/>
                  <a:pt x="23961" y="56547"/>
                  <a:pt x="15050" y="61935"/>
                </a:cubicBezTo>
                <a:cubicBezTo>
                  <a:pt x="6139" y="67323"/>
                  <a:pt x="914" y="74461"/>
                  <a:pt x="214" y="80269"/>
                </a:cubicBezTo>
                <a:cubicBezTo>
                  <a:pt x="-486" y="86077"/>
                  <a:pt x="-66" y="93752"/>
                  <a:pt x="10851" y="96784"/>
                </a:cubicBezTo>
                <a:cubicBezTo>
                  <a:pt x="21768" y="99817"/>
                  <a:pt x="49433" y="98744"/>
                  <a:pt x="65715" y="98464"/>
                </a:cubicBezTo>
                <a:cubicBezTo>
                  <a:pt x="81997" y="98184"/>
                  <a:pt x="101404" y="109731"/>
                  <a:pt x="108542" y="95105"/>
                </a:cubicBezTo>
                <a:cubicBezTo>
                  <a:pt x="115680" y="80479"/>
                  <a:pt x="112321" y="26268"/>
                  <a:pt x="108542" y="1070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755" name="Google Shape;1755;p25"/>
          <p:cNvSpPr/>
          <p:nvPr/>
        </p:nvSpPr>
        <p:spPr>
          <a:xfrm>
            <a:off x="-78375" y="0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756" name="Google Shape;1756;p25"/>
          <p:cNvGrpSpPr/>
          <p:nvPr/>
        </p:nvGrpSpPr>
        <p:grpSpPr>
          <a:xfrm>
            <a:off x="-967853" y="775370"/>
            <a:ext cx="10462477" cy="4768603"/>
            <a:chOff x="-967853" y="775370"/>
            <a:chExt cx="10462477" cy="4768603"/>
          </a:xfrm>
        </p:grpSpPr>
        <p:grpSp>
          <p:nvGrpSpPr>
            <p:cNvPr id="1757" name="Google Shape;1757;p25"/>
            <p:cNvGrpSpPr/>
            <p:nvPr/>
          </p:nvGrpSpPr>
          <p:grpSpPr>
            <a:xfrm rot="4034852">
              <a:off x="-616257" y="884084"/>
              <a:ext cx="1331775" cy="1648166"/>
              <a:chOff x="3961475" y="3551375"/>
              <a:chExt cx="373750" cy="462525"/>
            </a:xfrm>
          </p:grpSpPr>
          <p:sp>
            <p:nvSpPr>
              <p:cNvPr id="1758" name="Google Shape;1758;p25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59" name="Google Shape;1759;p25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0" name="Google Shape;1760;p25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1" name="Google Shape;1761;p25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2" name="Google Shape;1762;p25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3" name="Google Shape;1763;p25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764" name="Google Shape;1764;p25"/>
            <p:cNvGrpSpPr/>
            <p:nvPr/>
          </p:nvGrpSpPr>
          <p:grpSpPr>
            <a:xfrm rot="-5221876">
              <a:off x="8507705" y="2059147"/>
              <a:ext cx="903215" cy="1025221"/>
              <a:chOff x="3932350" y="2919350"/>
              <a:chExt cx="324625" cy="368475"/>
            </a:xfrm>
          </p:grpSpPr>
          <p:sp>
            <p:nvSpPr>
              <p:cNvPr id="1765" name="Google Shape;1765;p25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6" name="Google Shape;1766;p25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7" name="Google Shape;1767;p25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68" name="Google Shape;1768;p25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769" name="Google Shape;1769;p25"/>
            <p:cNvGrpSpPr/>
            <p:nvPr/>
          </p:nvGrpSpPr>
          <p:grpSpPr>
            <a:xfrm>
              <a:off x="6108249" y="4518765"/>
              <a:ext cx="903204" cy="1025208"/>
              <a:chOff x="3932350" y="2919350"/>
              <a:chExt cx="324625" cy="368475"/>
            </a:xfrm>
          </p:grpSpPr>
          <p:sp>
            <p:nvSpPr>
              <p:cNvPr id="1770" name="Google Shape;1770;p25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71" name="Google Shape;1771;p25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72" name="Google Shape;1772;p25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73" name="Google Shape;1773;p25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774" name="Google Shape;1774;p25"/>
          <p:cNvGrpSpPr/>
          <p:nvPr/>
        </p:nvGrpSpPr>
        <p:grpSpPr>
          <a:xfrm>
            <a:off x="74261" y="2094211"/>
            <a:ext cx="8664214" cy="3239390"/>
            <a:chOff x="74261" y="2094211"/>
            <a:chExt cx="8664214" cy="3239390"/>
          </a:xfrm>
        </p:grpSpPr>
        <p:grpSp>
          <p:nvGrpSpPr>
            <p:cNvPr id="1775" name="Google Shape;1775;p25"/>
            <p:cNvGrpSpPr/>
            <p:nvPr/>
          </p:nvGrpSpPr>
          <p:grpSpPr>
            <a:xfrm>
              <a:off x="74261" y="2094211"/>
              <a:ext cx="992855" cy="1090327"/>
              <a:chOff x="7946500" y="4129225"/>
              <a:chExt cx="1050974" cy="1154151"/>
            </a:xfrm>
          </p:grpSpPr>
          <p:sp>
            <p:nvSpPr>
              <p:cNvPr id="1776" name="Google Shape;1776;p25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77" name="Google Shape;1777;p25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78" name="Google Shape;1778;p25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79" name="Google Shape;1779;p25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0" name="Google Shape;1780;p25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1" name="Google Shape;1781;p25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2" name="Google Shape;1782;p25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783" name="Google Shape;1783;p25"/>
            <p:cNvGrpSpPr/>
            <p:nvPr/>
          </p:nvGrpSpPr>
          <p:grpSpPr>
            <a:xfrm>
              <a:off x="7687500" y="4179450"/>
              <a:ext cx="1050974" cy="1154151"/>
              <a:chOff x="7946500" y="4129225"/>
              <a:chExt cx="1050974" cy="1154151"/>
            </a:xfrm>
          </p:grpSpPr>
          <p:sp>
            <p:nvSpPr>
              <p:cNvPr id="1784" name="Google Shape;1784;p25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5" name="Google Shape;1785;p25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6" name="Google Shape;1786;p25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7" name="Google Shape;1787;p25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8" name="Google Shape;1788;p25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89" name="Google Shape;1789;p25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790" name="Google Shape;1790;p25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791" name="Google Shape;1791;p25"/>
          <p:cNvGrpSpPr/>
          <p:nvPr/>
        </p:nvGrpSpPr>
        <p:grpSpPr>
          <a:xfrm>
            <a:off x="7540402" y="-49795"/>
            <a:ext cx="1780736" cy="1274735"/>
            <a:chOff x="4661950" y="2869625"/>
            <a:chExt cx="517325" cy="360900"/>
          </a:xfrm>
        </p:grpSpPr>
        <p:sp>
          <p:nvSpPr>
            <p:cNvPr id="1792" name="Google Shape;1792;p25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3" name="Google Shape;1793;p25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4" name="Google Shape;1794;p25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5" name="Google Shape;1795;p25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6" name="Google Shape;1796;p25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7" name="Google Shape;1797;p25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8" name="Google Shape;1798;p25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9" name="Google Shape;1799;p25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0" name="Google Shape;1800;p25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1" name="Google Shape;1801;p25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2" name="Google Shape;1802;p25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3" name="Google Shape;1803;p25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4" name="Google Shape;1804;p25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5" name="Google Shape;1805;p25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6" name="Google Shape;1806;p25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7" name="Google Shape;1807;p25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8" name="Google Shape;1808;p25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9" name="Google Shape;1809;p25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0" name="Google Shape;1810;p25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1" name="Google Shape;1811;p25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2" name="Google Shape;1812;p25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3" name="Google Shape;1813;p25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4" name="Google Shape;1814;p25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5" name="Google Shape;1815;p25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6" name="Google Shape;1816;p25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7" name="Google Shape;1817;p25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8" name="Google Shape;1818;p25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9" name="Google Shape;1819;p25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0" name="Google Shape;1820;p25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1" name="Google Shape;1821;p25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2" name="Google Shape;1822;p25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3" name="Google Shape;1823;p25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4" name="Google Shape;1824;p25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5" name="Google Shape;1825;p25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6" name="Google Shape;1826;p25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7" name="Google Shape;1827;p25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8" name="Google Shape;1828;p25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9" name="Google Shape;1829;p25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0" name="Google Shape;1830;p25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1" name="Google Shape;1831;p25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2" name="Google Shape;1832;p25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3" name="Google Shape;1833;p25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4" name="Google Shape;1834;p25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5" name="Google Shape;1835;p25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6" name="Google Shape;1836;p25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837" name="Google Shape;1837;p25"/>
          <p:cNvGrpSpPr/>
          <p:nvPr/>
        </p:nvGrpSpPr>
        <p:grpSpPr>
          <a:xfrm>
            <a:off x="-620596" y="3900990"/>
            <a:ext cx="2365384" cy="1406020"/>
            <a:chOff x="5427525" y="2698500"/>
            <a:chExt cx="1037950" cy="617000"/>
          </a:xfrm>
        </p:grpSpPr>
        <p:sp>
          <p:nvSpPr>
            <p:cNvPr id="1838" name="Google Shape;1838;p25"/>
            <p:cNvSpPr/>
            <p:nvPr/>
          </p:nvSpPr>
          <p:spPr>
            <a:xfrm>
              <a:off x="5427525" y="2698500"/>
              <a:ext cx="1037950" cy="617000"/>
            </a:xfrm>
            <a:custGeom>
              <a:avLst/>
              <a:gdLst/>
              <a:ahLst/>
              <a:cxnLst/>
              <a:rect l="l" t="t" r="r" b="b"/>
              <a:pathLst>
                <a:path w="41518" h="24680" extrusionOk="0">
                  <a:moveTo>
                    <a:pt x="1964" y="0"/>
                  </a:moveTo>
                  <a:cubicBezTo>
                    <a:pt x="0" y="6415"/>
                    <a:pt x="3119" y="13229"/>
                    <a:pt x="8068" y="17968"/>
                  </a:cubicBezTo>
                  <a:cubicBezTo>
                    <a:pt x="12175" y="21905"/>
                    <a:pt x="17890" y="24680"/>
                    <a:pt x="23626" y="24680"/>
                  </a:cubicBezTo>
                  <a:cubicBezTo>
                    <a:pt x="25409" y="24680"/>
                    <a:pt x="27193" y="24412"/>
                    <a:pt x="28932" y="23828"/>
                  </a:cubicBezTo>
                  <a:cubicBezTo>
                    <a:pt x="34248" y="22019"/>
                    <a:pt x="38865" y="17513"/>
                    <a:pt x="41517" y="13695"/>
                  </a:cubicBezTo>
                  <a:cubicBezTo>
                    <a:pt x="33782" y="11398"/>
                    <a:pt x="4018" y="711"/>
                    <a:pt x="19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9" name="Google Shape;1839;p25"/>
            <p:cNvSpPr/>
            <p:nvPr/>
          </p:nvSpPr>
          <p:spPr>
            <a:xfrm>
              <a:off x="5473300" y="2712925"/>
              <a:ext cx="941125" cy="557775"/>
            </a:xfrm>
            <a:custGeom>
              <a:avLst/>
              <a:gdLst/>
              <a:ahLst/>
              <a:cxnLst/>
              <a:rect l="l" t="t" r="r" b="b"/>
              <a:pathLst>
                <a:path w="37645" h="22311" extrusionOk="0">
                  <a:moveTo>
                    <a:pt x="1743" y="0"/>
                  </a:moveTo>
                  <a:lnTo>
                    <a:pt x="1743" y="0"/>
                  </a:lnTo>
                  <a:cubicBezTo>
                    <a:pt x="0" y="5794"/>
                    <a:pt x="2841" y="11953"/>
                    <a:pt x="7314" y="16226"/>
                  </a:cubicBezTo>
                  <a:cubicBezTo>
                    <a:pt x="11031" y="19791"/>
                    <a:pt x="16210" y="22310"/>
                    <a:pt x="21414" y="22310"/>
                  </a:cubicBezTo>
                  <a:cubicBezTo>
                    <a:pt x="23014" y="22310"/>
                    <a:pt x="24617" y="22072"/>
                    <a:pt x="26180" y="21553"/>
                  </a:cubicBezTo>
                  <a:cubicBezTo>
                    <a:pt x="31008" y="19943"/>
                    <a:pt x="35225" y="15882"/>
                    <a:pt x="37644" y="12430"/>
                  </a:cubicBezTo>
                  <a:cubicBezTo>
                    <a:pt x="30597" y="10333"/>
                    <a:pt x="3618" y="633"/>
                    <a:pt x="1743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0" name="Google Shape;1840;p25"/>
            <p:cNvSpPr/>
            <p:nvPr/>
          </p:nvSpPr>
          <p:spPr>
            <a:xfrm>
              <a:off x="5522400" y="2728450"/>
              <a:ext cx="864825" cy="511450"/>
            </a:xfrm>
            <a:custGeom>
              <a:avLst/>
              <a:gdLst/>
              <a:ahLst/>
              <a:cxnLst/>
              <a:rect l="l" t="t" r="r" b="b"/>
              <a:pathLst>
                <a:path w="34593" h="20458" extrusionOk="0">
                  <a:moveTo>
                    <a:pt x="1576" y="1"/>
                  </a:moveTo>
                  <a:cubicBezTo>
                    <a:pt x="1" y="5328"/>
                    <a:pt x="2631" y="10977"/>
                    <a:pt x="6715" y="14883"/>
                  </a:cubicBezTo>
                  <a:cubicBezTo>
                    <a:pt x="10143" y="18150"/>
                    <a:pt x="14895" y="20458"/>
                    <a:pt x="19671" y="20458"/>
                  </a:cubicBezTo>
                  <a:cubicBezTo>
                    <a:pt x="21126" y="20458"/>
                    <a:pt x="22583" y="20244"/>
                    <a:pt x="24005" y="19777"/>
                  </a:cubicBezTo>
                  <a:cubicBezTo>
                    <a:pt x="28445" y="18313"/>
                    <a:pt x="32340" y="14595"/>
                    <a:pt x="34593" y="11421"/>
                  </a:cubicBezTo>
                  <a:cubicBezTo>
                    <a:pt x="28101" y="9490"/>
                    <a:pt x="3297" y="589"/>
                    <a:pt x="1576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1" name="Google Shape;1841;p25"/>
            <p:cNvSpPr/>
            <p:nvPr/>
          </p:nvSpPr>
          <p:spPr>
            <a:xfrm>
              <a:off x="5796800" y="3009625"/>
              <a:ext cx="20825" cy="30750"/>
            </a:xfrm>
            <a:custGeom>
              <a:avLst/>
              <a:gdLst/>
              <a:ahLst/>
              <a:cxnLst/>
              <a:rect l="l" t="t" r="r" b="b"/>
              <a:pathLst>
                <a:path w="833" h="1230" extrusionOk="0">
                  <a:moveTo>
                    <a:pt x="631" y="0"/>
                  </a:moveTo>
                  <a:cubicBezTo>
                    <a:pt x="617" y="0"/>
                    <a:pt x="603" y="2"/>
                    <a:pt x="589" y="7"/>
                  </a:cubicBezTo>
                  <a:cubicBezTo>
                    <a:pt x="533" y="18"/>
                    <a:pt x="455" y="52"/>
                    <a:pt x="422" y="85"/>
                  </a:cubicBezTo>
                  <a:cubicBezTo>
                    <a:pt x="378" y="129"/>
                    <a:pt x="344" y="174"/>
                    <a:pt x="322" y="207"/>
                  </a:cubicBezTo>
                  <a:cubicBezTo>
                    <a:pt x="333" y="196"/>
                    <a:pt x="344" y="174"/>
                    <a:pt x="367" y="163"/>
                  </a:cubicBezTo>
                  <a:lnTo>
                    <a:pt x="367" y="163"/>
                  </a:lnTo>
                  <a:cubicBezTo>
                    <a:pt x="322" y="207"/>
                    <a:pt x="289" y="251"/>
                    <a:pt x="267" y="307"/>
                  </a:cubicBezTo>
                  <a:cubicBezTo>
                    <a:pt x="256" y="351"/>
                    <a:pt x="222" y="385"/>
                    <a:pt x="211" y="418"/>
                  </a:cubicBezTo>
                  <a:cubicBezTo>
                    <a:pt x="167" y="496"/>
                    <a:pt x="134" y="562"/>
                    <a:pt x="100" y="640"/>
                  </a:cubicBezTo>
                  <a:cubicBezTo>
                    <a:pt x="89" y="662"/>
                    <a:pt x="67" y="684"/>
                    <a:pt x="67" y="695"/>
                  </a:cubicBezTo>
                  <a:cubicBezTo>
                    <a:pt x="23" y="773"/>
                    <a:pt x="23" y="806"/>
                    <a:pt x="12" y="884"/>
                  </a:cubicBezTo>
                  <a:cubicBezTo>
                    <a:pt x="12" y="917"/>
                    <a:pt x="0" y="951"/>
                    <a:pt x="0" y="995"/>
                  </a:cubicBezTo>
                  <a:cubicBezTo>
                    <a:pt x="0" y="1106"/>
                    <a:pt x="67" y="1195"/>
                    <a:pt x="189" y="1228"/>
                  </a:cubicBezTo>
                  <a:cubicBezTo>
                    <a:pt x="200" y="1229"/>
                    <a:pt x="210" y="1230"/>
                    <a:pt x="220" y="1230"/>
                  </a:cubicBezTo>
                  <a:cubicBezTo>
                    <a:pt x="306" y="1230"/>
                    <a:pt x="375" y="1191"/>
                    <a:pt x="444" y="1161"/>
                  </a:cubicBezTo>
                  <a:cubicBezTo>
                    <a:pt x="511" y="1073"/>
                    <a:pt x="589" y="1028"/>
                    <a:pt x="622" y="962"/>
                  </a:cubicBezTo>
                  <a:cubicBezTo>
                    <a:pt x="655" y="917"/>
                    <a:pt x="666" y="884"/>
                    <a:pt x="677" y="851"/>
                  </a:cubicBezTo>
                  <a:cubicBezTo>
                    <a:pt x="722" y="751"/>
                    <a:pt x="766" y="662"/>
                    <a:pt x="788" y="562"/>
                  </a:cubicBezTo>
                  <a:cubicBezTo>
                    <a:pt x="822" y="462"/>
                    <a:pt x="833" y="362"/>
                    <a:pt x="822" y="263"/>
                  </a:cubicBezTo>
                  <a:lnTo>
                    <a:pt x="822" y="207"/>
                  </a:lnTo>
                  <a:cubicBezTo>
                    <a:pt x="811" y="140"/>
                    <a:pt x="788" y="96"/>
                    <a:pt x="755" y="63"/>
                  </a:cubicBezTo>
                  <a:cubicBezTo>
                    <a:pt x="720" y="28"/>
                    <a:pt x="679" y="0"/>
                    <a:pt x="63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2" name="Google Shape;1842;p25"/>
            <p:cNvSpPr/>
            <p:nvPr/>
          </p:nvSpPr>
          <p:spPr>
            <a:xfrm>
              <a:off x="5960775" y="3079725"/>
              <a:ext cx="15275" cy="29825"/>
            </a:xfrm>
            <a:custGeom>
              <a:avLst/>
              <a:gdLst/>
              <a:ahLst/>
              <a:cxnLst/>
              <a:rect l="l" t="t" r="r" b="b"/>
              <a:pathLst>
                <a:path w="611" h="1193" extrusionOk="0">
                  <a:moveTo>
                    <a:pt x="387" y="0"/>
                  </a:moveTo>
                  <a:cubicBezTo>
                    <a:pt x="363" y="0"/>
                    <a:pt x="341" y="10"/>
                    <a:pt x="322" y="33"/>
                  </a:cubicBezTo>
                  <a:cubicBezTo>
                    <a:pt x="267" y="100"/>
                    <a:pt x="189" y="189"/>
                    <a:pt x="167" y="277"/>
                  </a:cubicBezTo>
                  <a:lnTo>
                    <a:pt x="133" y="533"/>
                  </a:lnTo>
                  <a:cubicBezTo>
                    <a:pt x="111" y="577"/>
                    <a:pt x="100" y="610"/>
                    <a:pt x="100" y="644"/>
                  </a:cubicBezTo>
                  <a:cubicBezTo>
                    <a:pt x="100" y="655"/>
                    <a:pt x="89" y="688"/>
                    <a:pt x="89" y="699"/>
                  </a:cubicBezTo>
                  <a:lnTo>
                    <a:pt x="89" y="710"/>
                  </a:lnTo>
                  <a:cubicBezTo>
                    <a:pt x="56" y="766"/>
                    <a:pt x="56" y="821"/>
                    <a:pt x="45" y="877"/>
                  </a:cubicBezTo>
                  <a:cubicBezTo>
                    <a:pt x="34" y="932"/>
                    <a:pt x="0" y="999"/>
                    <a:pt x="34" y="1076"/>
                  </a:cubicBezTo>
                  <a:cubicBezTo>
                    <a:pt x="52" y="1142"/>
                    <a:pt x="127" y="1192"/>
                    <a:pt x="211" y="1192"/>
                  </a:cubicBezTo>
                  <a:cubicBezTo>
                    <a:pt x="225" y="1192"/>
                    <a:pt x="240" y="1191"/>
                    <a:pt x="256" y="1187"/>
                  </a:cubicBezTo>
                  <a:cubicBezTo>
                    <a:pt x="300" y="1165"/>
                    <a:pt x="333" y="1110"/>
                    <a:pt x="378" y="1054"/>
                  </a:cubicBezTo>
                  <a:cubicBezTo>
                    <a:pt x="422" y="999"/>
                    <a:pt x="466" y="965"/>
                    <a:pt x="478" y="888"/>
                  </a:cubicBezTo>
                  <a:cubicBezTo>
                    <a:pt x="500" y="799"/>
                    <a:pt x="533" y="710"/>
                    <a:pt x="555" y="610"/>
                  </a:cubicBezTo>
                  <a:cubicBezTo>
                    <a:pt x="589" y="522"/>
                    <a:pt x="589" y="422"/>
                    <a:pt x="600" y="322"/>
                  </a:cubicBezTo>
                  <a:cubicBezTo>
                    <a:pt x="611" y="211"/>
                    <a:pt x="544" y="133"/>
                    <a:pt x="478" y="44"/>
                  </a:cubicBezTo>
                  <a:cubicBezTo>
                    <a:pt x="452" y="19"/>
                    <a:pt x="419" y="0"/>
                    <a:pt x="38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3" name="Google Shape;1843;p25"/>
            <p:cNvSpPr/>
            <p:nvPr/>
          </p:nvSpPr>
          <p:spPr>
            <a:xfrm>
              <a:off x="6100050" y="3092150"/>
              <a:ext cx="17225" cy="24775"/>
            </a:xfrm>
            <a:custGeom>
              <a:avLst/>
              <a:gdLst/>
              <a:ahLst/>
              <a:cxnLst/>
              <a:rect l="l" t="t" r="r" b="b"/>
              <a:pathLst>
                <a:path w="689" h="991" extrusionOk="0">
                  <a:moveTo>
                    <a:pt x="529" y="0"/>
                  </a:moveTo>
                  <a:cubicBezTo>
                    <a:pt x="502" y="0"/>
                    <a:pt x="475" y="12"/>
                    <a:pt x="455" y="36"/>
                  </a:cubicBezTo>
                  <a:lnTo>
                    <a:pt x="422" y="58"/>
                  </a:lnTo>
                  <a:cubicBezTo>
                    <a:pt x="400" y="80"/>
                    <a:pt x="389" y="91"/>
                    <a:pt x="356" y="102"/>
                  </a:cubicBezTo>
                  <a:lnTo>
                    <a:pt x="311" y="147"/>
                  </a:lnTo>
                  <a:cubicBezTo>
                    <a:pt x="278" y="191"/>
                    <a:pt x="245" y="224"/>
                    <a:pt x="222" y="280"/>
                  </a:cubicBezTo>
                  <a:cubicBezTo>
                    <a:pt x="234" y="269"/>
                    <a:pt x="245" y="246"/>
                    <a:pt x="256" y="224"/>
                  </a:cubicBezTo>
                  <a:lnTo>
                    <a:pt x="256" y="224"/>
                  </a:lnTo>
                  <a:cubicBezTo>
                    <a:pt x="245" y="258"/>
                    <a:pt x="234" y="269"/>
                    <a:pt x="222" y="302"/>
                  </a:cubicBezTo>
                  <a:cubicBezTo>
                    <a:pt x="200" y="324"/>
                    <a:pt x="200" y="357"/>
                    <a:pt x="189" y="380"/>
                  </a:cubicBezTo>
                  <a:lnTo>
                    <a:pt x="189" y="391"/>
                  </a:lnTo>
                  <a:cubicBezTo>
                    <a:pt x="134" y="557"/>
                    <a:pt x="0" y="835"/>
                    <a:pt x="178" y="946"/>
                  </a:cubicBezTo>
                  <a:cubicBezTo>
                    <a:pt x="199" y="977"/>
                    <a:pt x="230" y="989"/>
                    <a:pt x="281" y="990"/>
                  </a:cubicBezTo>
                  <a:lnTo>
                    <a:pt x="281" y="990"/>
                  </a:lnTo>
                  <a:cubicBezTo>
                    <a:pt x="316" y="990"/>
                    <a:pt x="349" y="988"/>
                    <a:pt x="367" y="979"/>
                  </a:cubicBezTo>
                  <a:cubicBezTo>
                    <a:pt x="444" y="968"/>
                    <a:pt x="478" y="912"/>
                    <a:pt x="522" y="857"/>
                  </a:cubicBezTo>
                  <a:cubicBezTo>
                    <a:pt x="533" y="824"/>
                    <a:pt x="566" y="779"/>
                    <a:pt x="578" y="757"/>
                  </a:cubicBezTo>
                  <a:cubicBezTo>
                    <a:pt x="611" y="713"/>
                    <a:pt x="622" y="657"/>
                    <a:pt x="633" y="602"/>
                  </a:cubicBezTo>
                  <a:cubicBezTo>
                    <a:pt x="644" y="557"/>
                    <a:pt x="666" y="535"/>
                    <a:pt x="666" y="491"/>
                  </a:cubicBezTo>
                  <a:cubicBezTo>
                    <a:pt x="677" y="435"/>
                    <a:pt x="689" y="391"/>
                    <a:pt x="689" y="335"/>
                  </a:cubicBezTo>
                  <a:cubicBezTo>
                    <a:pt x="689" y="302"/>
                    <a:pt x="677" y="246"/>
                    <a:pt x="677" y="202"/>
                  </a:cubicBezTo>
                  <a:cubicBezTo>
                    <a:pt x="677" y="191"/>
                    <a:pt x="677" y="169"/>
                    <a:pt x="666" y="158"/>
                  </a:cubicBezTo>
                  <a:cubicBezTo>
                    <a:pt x="644" y="136"/>
                    <a:pt x="644" y="113"/>
                    <a:pt x="622" y="102"/>
                  </a:cubicBezTo>
                  <a:cubicBezTo>
                    <a:pt x="622" y="91"/>
                    <a:pt x="622" y="80"/>
                    <a:pt x="611" y="58"/>
                  </a:cubicBezTo>
                  <a:cubicBezTo>
                    <a:pt x="598" y="20"/>
                    <a:pt x="564" y="0"/>
                    <a:pt x="529" y="0"/>
                  </a:cubicBezTo>
                  <a:close/>
                  <a:moveTo>
                    <a:pt x="281" y="990"/>
                  </a:moveTo>
                  <a:cubicBezTo>
                    <a:pt x="273" y="990"/>
                    <a:pt x="264" y="990"/>
                    <a:pt x="256" y="990"/>
                  </a:cubicBezTo>
                  <a:lnTo>
                    <a:pt x="289" y="990"/>
                  </a:lnTo>
                  <a:cubicBezTo>
                    <a:pt x="286" y="990"/>
                    <a:pt x="284" y="990"/>
                    <a:pt x="281" y="99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4" name="Google Shape;1844;p25"/>
            <p:cNvSpPr/>
            <p:nvPr/>
          </p:nvSpPr>
          <p:spPr>
            <a:xfrm>
              <a:off x="6200775" y="3068700"/>
              <a:ext cx="15275" cy="31850"/>
            </a:xfrm>
            <a:custGeom>
              <a:avLst/>
              <a:gdLst/>
              <a:ahLst/>
              <a:cxnLst/>
              <a:rect l="l" t="t" r="r" b="b"/>
              <a:pathLst>
                <a:path w="611" h="1274" extrusionOk="0">
                  <a:moveTo>
                    <a:pt x="415" y="0"/>
                  </a:moveTo>
                  <a:cubicBezTo>
                    <a:pt x="390" y="0"/>
                    <a:pt x="362" y="7"/>
                    <a:pt x="333" y="19"/>
                  </a:cubicBezTo>
                  <a:cubicBezTo>
                    <a:pt x="277" y="41"/>
                    <a:pt x="244" y="86"/>
                    <a:pt x="200" y="141"/>
                  </a:cubicBezTo>
                  <a:cubicBezTo>
                    <a:pt x="167" y="186"/>
                    <a:pt x="155" y="219"/>
                    <a:pt x="144" y="263"/>
                  </a:cubicBezTo>
                  <a:cubicBezTo>
                    <a:pt x="100" y="363"/>
                    <a:pt x="78" y="452"/>
                    <a:pt x="56" y="563"/>
                  </a:cubicBezTo>
                  <a:cubicBezTo>
                    <a:pt x="44" y="607"/>
                    <a:pt x="44" y="652"/>
                    <a:pt x="33" y="696"/>
                  </a:cubicBezTo>
                  <a:cubicBezTo>
                    <a:pt x="22" y="752"/>
                    <a:pt x="0" y="818"/>
                    <a:pt x="0" y="874"/>
                  </a:cubicBezTo>
                  <a:cubicBezTo>
                    <a:pt x="0" y="929"/>
                    <a:pt x="33" y="985"/>
                    <a:pt x="33" y="1040"/>
                  </a:cubicBezTo>
                  <a:cubicBezTo>
                    <a:pt x="44" y="1085"/>
                    <a:pt x="44" y="1118"/>
                    <a:pt x="56" y="1162"/>
                  </a:cubicBezTo>
                  <a:cubicBezTo>
                    <a:pt x="78" y="1229"/>
                    <a:pt x="144" y="1273"/>
                    <a:pt x="211" y="1273"/>
                  </a:cubicBezTo>
                  <a:cubicBezTo>
                    <a:pt x="277" y="1273"/>
                    <a:pt x="333" y="1229"/>
                    <a:pt x="377" y="1173"/>
                  </a:cubicBezTo>
                  <a:cubicBezTo>
                    <a:pt x="411" y="1129"/>
                    <a:pt x="477" y="1040"/>
                    <a:pt x="499" y="963"/>
                  </a:cubicBezTo>
                  <a:cubicBezTo>
                    <a:pt x="544" y="863"/>
                    <a:pt x="544" y="752"/>
                    <a:pt x="577" y="652"/>
                  </a:cubicBezTo>
                  <a:cubicBezTo>
                    <a:pt x="588" y="552"/>
                    <a:pt x="610" y="463"/>
                    <a:pt x="599" y="352"/>
                  </a:cubicBezTo>
                  <a:cubicBezTo>
                    <a:pt x="599" y="308"/>
                    <a:pt x="599" y="263"/>
                    <a:pt x="588" y="208"/>
                  </a:cubicBezTo>
                  <a:cubicBezTo>
                    <a:pt x="577" y="141"/>
                    <a:pt x="555" y="97"/>
                    <a:pt x="522" y="52"/>
                  </a:cubicBezTo>
                  <a:cubicBezTo>
                    <a:pt x="494" y="18"/>
                    <a:pt x="457" y="0"/>
                    <a:pt x="41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5" name="Google Shape;1845;p25"/>
            <p:cNvSpPr/>
            <p:nvPr/>
          </p:nvSpPr>
          <p:spPr>
            <a:xfrm>
              <a:off x="5900275" y="2959000"/>
              <a:ext cx="26400" cy="31150"/>
            </a:xfrm>
            <a:custGeom>
              <a:avLst/>
              <a:gdLst/>
              <a:ahLst/>
              <a:cxnLst/>
              <a:rect l="l" t="t" r="r" b="b"/>
              <a:pathLst>
                <a:path w="1056" h="1246" extrusionOk="0">
                  <a:moveTo>
                    <a:pt x="811" y="0"/>
                  </a:moveTo>
                  <a:cubicBezTo>
                    <a:pt x="804" y="0"/>
                    <a:pt x="796" y="1"/>
                    <a:pt x="789" y="1"/>
                  </a:cubicBezTo>
                  <a:cubicBezTo>
                    <a:pt x="578" y="24"/>
                    <a:pt x="423" y="223"/>
                    <a:pt x="301" y="356"/>
                  </a:cubicBezTo>
                  <a:cubicBezTo>
                    <a:pt x="234" y="423"/>
                    <a:pt x="179" y="523"/>
                    <a:pt x="123" y="601"/>
                  </a:cubicBezTo>
                  <a:cubicBezTo>
                    <a:pt x="90" y="645"/>
                    <a:pt x="79" y="667"/>
                    <a:pt x="68" y="712"/>
                  </a:cubicBezTo>
                  <a:cubicBezTo>
                    <a:pt x="56" y="745"/>
                    <a:pt x="34" y="778"/>
                    <a:pt x="23" y="823"/>
                  </a:cubicBezTo>
                  <a:cubicBezTo>
                    <a:pt x="12" y="867"/>
                    <a:pt x="23" y="911"/>
                    <a:pt x="23" y="945"/>
                  </a:cubicBezTo>
                  <a:cubicBezTo>
                    <a:pt x="12" y="1000"/>
                    <a:pt x="1" y="1078"/>
                    <a:pt x="12" y="1133"/>
                  </a:cubicBezTo>
                  <a:cubicBezTo>
                    <a:pt x="22" y="1194"/>
                    <a:pt x="97" y="1246"/>
                    <a:pt x="169" y="1246"/>
                  </a:cubicBezTo>
                  <a:cubicBezTo>
                    <a:pt x="176" y="1246"/>
                    <a:pt x="183" y="1245"/>
                    <a:pt x="190" y="1244"/>
                  </a:cubicBezTo>
                  <a:cubicBezTo>
                    <a:pt x="278" y="1222"/>
                    <a:pt x="334" y="1189"/>
                    <a:pt x="389" y="1144"/>
                  </a:cubicBezTo>
                  <a:cubicBezTo>
                    <a:pt x="400" y="1146"/>
                    <a:pt x="411" y="1147"/>
                    <a:pt x="422" y="1147"/>
                  </a:cubicBezTo>
                  <a:cubicBezTo>
                    <a:pt x="474" y="1147"/>
                    <a:pt x="521" y="1124"/>
                    <a:pt x="567" y="1078"/>
                  </a:cubicBezTo>
                  <a:cubicBezTo>
                    <a:pt x="589" y="1045"/>
                    <a:pt x="622" y="1022"/>
                    <a:pt x="645" y="978"/>
                  </a:cubicBezTo>
                  <a:cubicBezTo>
                    <a:pt x="722" y="889"/>
                    <a:pt x="800" y="811"/>
                    <a:pt x="844" y="712"/>
                  </a:cubicBezTo>
                  <a:cubicBezTo>
                    <a:pt x="889" y="645"/>
                    <a:pt x="911" y="578"/>
                    <a:pt x="955" y="490"/>
                  </a:cubicBezTo>
                  <a:cubicBezTo>
                    <a:pt x="1000" y="390"/>
                    <a:pt x="1055" y="257"/>
                    <a:pt x="1011" y="146"/>
                  </a:cubicBezTo>
                  <a:cubicBezTo>
                    <a:pt x="980" y="63"/>
                    <a:pt x="902" y="0"/>
                    <a:pt x="8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6" name="Google Shape;1846;p25"/>
            <p:cNvSpPr/>
            <p:nvPr/>
          </p:nvSpPr>
          <p:spPr>
            <a:xfrm>
              <a:off x="5661125" y="2864200"/>
              <a:ext cx="23050" cy="22050"/>
            </a:xfrm>
            <a:custGeom>
              <a:avLst/>
              <a:gdLst/>
              <a:ahLst/>
              <a:cxnLst/>
              <a:rect l="l" t="t" r="r" b="b"/>
              <a:pathLst>
                <a:path w="922" h="882" extrusionOk="0">
                  <a:moveTo>
                    <a:pt x="658" y="1"/>
                  </a:moveTo>
                  <a:cubicBezTo>
                    <a:pt x="611" y="1"/>
                    <a:pt x="561" y="15"/>
                    <a:pt x="511" y="42"/>
                  </a:cubicBezTo>
                  <a:cubicBezTo>
                    <a:pt x="500" y="42"/>
                    <a:pt x="489" y="53"/>
                    <a:pt x="478" y="53"/>
                  </a:cubicBezTo>
                  <a:cubicBezTo>
                    <a:pt x="433" y="64"/>
                    <a:pt x="389" y="76"/>
                    <a:pt x="345" y="109"/>
                  </a:cubicBezTo>
                  <a:cubicBezTo>
                    <a:pt x="322" y="131"/>
                    <a:pt x="289" y="153"/>
                    <a:pt x="267" y="175"/>
                  </a:cubicBezTo>
                  <a:cubicBezTo>
                    <a:pt x="211" y="231"/>
                    <a:pt x="156" y="286"/>
                    <a:pt x="123" y="342"/>
                  </a:cubicBezTo>
                  <a:cubicBezTo>
                    <a:pt x="112" y="386"/>
                    <a:pt x="89" y="431"/>
                    <a:pt x="67" y="464"/>
                  </a:cubicBezTo>
                  <a:cubicBezTo>
                    <a:pt x="56" y="486"/>
                    <a:pt x="56" y="508"/>
                    <a:pt x="45" y="519"/>
                  </a:cubicBezTo>
                  <a:lnTo>
                    <a:pt x="1" y="653"/>
                  </a:lnTo>
                  <a:cubicBezTo>
                    <a:pt x="1" y="686"/>
                    <a:pt x="12" y="719"/>
                    <a:pt x="34" y="741"/>
                  </a:cubicBezTo>
                  <a:cubicBezTo>
                    <a:pt x="45" y="786"/>
                    <a:pt x="56" y="830"/>
                    <a:pt x="100" y="852"/>
                  </a:cubicBezTo>
                  <a:cubicBezTo>
                    <a:pt x="129" y="873"/>
                    <a:pt x="161" y="881"/>
                    <a:pt x="195" y="881"/>
                  </a:cubicBezTo>
                  <a:cubicBezTo>
                    <a:pt x="215" y="881"/>
                    <a:pt x="235" y="879"/>
                    <a:pt x="256" y="875"/>
                  </a:cubicBezTo>
                  <a:cubicBezTo>
                    <a:pt x="322" y="875"/>
                    <a:pt x="378" y="875"/>
                    <a:pt x="433" y="830"/>
                  </a:cubicBezTo>
                  <a:cubicBezTo>
                    <a:pt x="444" y="819"/>
                    <a:pt x="478" y="797"/>
                    <a:pt x="489" y="786"/>
                  </a:cubicBezTo>
                  <a:cubicBezTo>
                    <a:pt x="533" y="741"/>
                    <a:pt x="589" y="719"/>
                    <a:pt x="622" y="675"/>
                  </a:cubicBezTo>
                  <a:cubicBezTo>
                    <a:pt x="666" y="675"/>
                    <a:pt x="689" y="675"/>
                    <a:pt x="711" y="630"/>
                  </a:cubicBezTo>
                  <a:cubicBezTo>
                    <a:pt x="722" y="619"/>
                    <a:pt x="744" y="597"/>
                    <a:pt x="755" y="575"/>
                  </a:cubicBezTo>
                  <a:cubicBezTo>
                    <a:pt x="766" y="564"/>
                    <a:pt x="777" y="542"/>
                    <a:pt x="800" y="519"/>
                  </a:cubicBezTo>
                  <a:cubicBezTo>
                    <a:pt x="811" y="508"/>
                    <a:pt x="822" y="486"/>
                    <a:pt x="833" y="464"/>
                  </a:cubicBezTo>
                  <a:cubicBezTo>
                    <a:pt x="866" y="431"/>
                    <a:pt x="877" y="375"/>
                    <a:pt x="877" y="331"/>
                  </a:cubicBezTo>
                  <a:cubicBezTo>
                    <a:pt x="877" y="320"/>
                    <a:pt x="888" y="297"/>
                    <a:pt x="888" y="275"/>
                  </a:cubicBezTo>
                  <a:cubicBezTo>
                    <a:pt x="922" y="175"/>
                    <a:pt x="877" y="98"/>
                    <a:pt x="788" y="42"/>
                  </a:cubicBezTo>
                  <a:cubicBezTo>
                    <a:pt x="750" y="15"/>
                    <a:pt x="705" y="1"/>
                    <a:pt x="65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7" name="Google Shape;1847;p25"/>
            <p:cNvSpPr/>
            <p:nvPr/>
          </p:nvSpPr>
          <p:spPr>
            <a:xfrm>
              <a:off x="5725775" y="2965325"/>
              <a:ext cx="20850" cy="27300"/>
            </a:xfrm>
            <a:custGeom>
              <a:avLst/>
              <a:gdLst/>
              <a:ahLst/>
              <a:cxnLst/>
              <a:rect l="l" t="t" r="r" b="b"/>
              <a:pathLst>
                <a:path w="834" h="1092" extrusionOk="0">
                  <a:moveTo>
                    <a:pt x="639" y="0"/>
                  </a:moveTo>
                  <a:cubicBezTo>
                    <a:pt x="610" y="0"/>
                    <a:pt x="581" y="8"/>
                    <a:pt x="555" y="26"/>
                  </a:cubicBezTo>
                  <a:cubicBezTo>
                    <a:pt x="522" y="59"/>
                    <a:pt x="489" y="70"/>
                    <a:pt x="455" y="103"/>
                  </a:cubicBezTo>
                  <a:cubicBezTo>
                    <a:pt x="400" y="137"/>
                    <a:pt x="355" y="192"/>
                    <a:pt x="322" y="248"/>
                  </a:cubicBezTo>
                  <a:cubicBezTo>
                    <a:pt x="278" y="303"/>
                    <a:pt x="233" y="381"/>
                    <a:pt x="189" y="436"/>
                  </a:cubicBezTo>
                  <a:cubicBezTo>
                    <a:pt x="156" y="503"/>
                    <a:pt x="89" y="581"/>
                    <a:pt x="67" y="669"/>
                  </a:cubicBezTo>
                  <a:cubicBezTo>
                    <a:pt x="34" y="736"/>
                    <a:pt x="23" y="825"/>
                    <a:pt x="11" y="891"/>
                  </a:cubicBezTo>
                  <a:cubicBezTo>
                    <a:pt x="0" y="969"/>
                    <a:pt x="34" y="1058"/>
                    <a:pt x="122" y="1080"/>
                  </a:cubicBezTo>
                  <a:cubicBezTo>
                    <a:pt x="143" y="1088"/>
                    <a:pt x="163" y="1091"/>
                    <a:pt x="182" y="1091"/>
                  </a:cubicBezTo>
                  <a:cubicBezTo>
                    <a:pt x="246" y="1091"/>
                    <a:pt x="302" y="1051"/>
                    <a:pt x="344" y="991"/>
                  </a:cubicBezTo>
                  <a:cubicBezTo>
                    <a:pt x="355" y="969"/>
                    <a:pt x="378" y="958"/>
                    <a:pt x="378" y="947"/>
                  </a:cubicBezTo>
                  <a:lnTo>
                    <a:pt x="389" y="936"/>
                  </a:lnTo>
                  <a:cubicBezTo>
                    <a:pt x="400" y="903"/>
                    <a:pt x="433" y="880"/>
                    <a:pt x="455" y="847"/>
                  </a:cubicBezTo>
                  <a:cubicBezTo>
                    <a:pt x="511" y="780"/>
                    <a:pt x="555" y="692"/>
                    <a:pt x="600" y="614"/>
                  </a:cubicBezTo>
                  <a:cubicBezTo>
                    <a:pt x="633" y="547"/>
                    <a:pt x="666" y="492"/>
                    <a:pt x="711" y="414"/>
                  </a:cubicBezTo>
                  <a:cubicBezTo>
                    <a:pt x="733" y="381"/>
                    <a:pt x="766" y="348"/>
                    <a:pt x="777" y="292"/>
                  </a:cubicBezTo>
                  <a:cubicBezTo>
                    <a:pt x="788" y="270"/>
                    <a:pt x="799" y="226"/>
                    <a:pt x="799" y="192"/>
                  </a:cubicBezTo>
                  <a:cubicBezTo>
                    <a:pt x="834" y="90"/>
                    <a:pt x="736" y="0"/>
                    <a:pt x="63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8" name="Google Shape;1848;p25"/>
            <p:cNvSpPr/>
            <p:nvPr/>
          </p:nvSpPr>
          <p:spPr>
            <a:xfrm>
              <a:off x="5878925" y="3133025"/>
              <a:ext cx="15275" cy="20725"/>
            </a:xfrm>
            <a:custGeom>
              <a:avLst/>
              <a:gdLst/>
              <a:ahLst/>
              <a:cxnLst/>
              <a:rect l="l" t="t" r="r" b="b"/>
              <a:pathLst>
                <a:path w="611" h="829" extrusionOk="0">
                  <a:moveTo>
                    <a:pt x="501" y="1"/>
                  </a:moveTo>
                  <a:cubicBezTo>
                    <a:pt x="493" y="1"/>
                    <a:pt x="484" y="3"/>
                    <a:pt x="478" y="10"/>
                  </a:cubicBezTo>
                  <a:lnTo>
                    <a:pt x="467" y="10"/>
                  </a:lnTo>
                  <a:cubicBezTo>
                    <a:pt x="356" y="10"/>
                    <a:pt x="245" y="76"/>
                    <a:pt x="189" y="176"/>
                  </a:cubicBezTo>
                  <a:cubicBezTo>
                    <a:pt x="145" y="232"/>
                    <a:pt x="111" y="298"/>
                    <a:pt x="78" y="354"/>
                  </a:cubicBezTo>
                  <a:lnTo>
                    <a:pt x="34" y="432"/>
                  </a:lnTo>
                  <a:cubicBezTo>
                    <a:pt x="0" y="487"/>
                    <a:pt x="0" y="543"/>
                    <a:pt x="0" y="598"/>
                  </a:cubicBezTo>
                  <a:lnTo>
                    <a:pt x="0" y="687"/>
                  </a:lnTo>
                  <a:cubicBezTo>
                    <a:pt x="0" y="731"/>
                    <a:pt x="23" y="753"/>
                    <a:pt x="34" y="787"/>
                  </a:cubicBezTo>
                  <a:cubicBezTo>
                    <a:pt x="42" y="811"/>
                    <a:pt x="67" y="829"/>
                    <a:pt x="97" y="829"/>
                  </a:cubicBezTo>
                  <a:cubicBezTo>
                    <a:pt x="109" y="829"/>
                    <a:pt x="121" y="826"/>
                    <a:pt x="134" y="820"/>
                  </a:cubicBezTo>
                  <a:cubicBezTo>
                    <a:pt x="156" y="809"/>
                    <a:pt x="200" y="809"/>
                    <a:pt x="222" y="798"/>
                  </a:cubicBezTo>
                  <a:cubicBezTo>
                    <a:pt x="256" y="787"/>
                    <a:pt x="267" y="764"/>
                    <a:pt x="300" y="753"/>
                  </a:cubicBezTo>
                  <a:cubicBezTo>
                    <a:pt x="322" y="698"/>
                    <a:pt x="378" y="676"/>
                    <a:pt x="422" y="620"/>
                  </a:cubicBezTo>
                  <a:cubicBezTo>
                    <a:pt x="433" y="587"/>
                    <a:pt x="444" y="565"/>
                    <a:pt x="478" y="531"/>
                  </a:cubicBezTo>
                  <a:cubicBezTo>
                    <a:pt x="500" y="476"/>
                    <a:pt x="533" y="409"/>
                    <a:pt x="555" y="354"/>
                  </a:cubicBezTo>
                  <a:cubicBezTo>
                    <a:pt x="600" y="254"/>
                    <a:pt x="611" y="132"/>
                    <a:pt x="544" y="43"/>
                  </a:cubicBezTo>
                  <a:lnTo>
                    <a:pt x="544" y="32"/>
                  </a:lnTo>
                  <a:cubicBezTo>
                    <a:pt x="544" y="16"/>
                    <a:pt x="52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9" name="Google Shape;1849;p25"/>
            <p:cNvSpPr/>
            <p:nvPr/>
          </p:nvSpPr>
          <p:spPr>
            <a:xfrm>
              <a:off x="6039300" y="3167100"/>
              <a:ext cx="15275" cy="28000"/>
            </a:xfrm>
            <a:custGeom>
              <a:avLst/>
              <a:gdLst/>
              <a:ahLst/>
              <a:cxnLst/>
              <a:rect l="l" t="t" r="r" b="b"/>
              <a:pathLst>
                <a:path w="611" h="1120" extrusionOk="0">
                  <a:moveTo>
                    <a:pt x="400" y="1"/>
                  </a:moveTo>
                  <a:cubicBezTo>
                    <a:pt x="344" y="1"/>
                    <a:pt x="300" y="1"/>
                    <a:pt x="266" y="34"/>
                  </a:cubicBezTo>
                  <a:cubicBezTo>
                    <a:pt x="266" y="34"/>
                    <a:pt x="244" y="34"/>
                    <a:pt x="244" y="45"/>
                  </a:cubicBezTo>
                  <a:cubicBezTo>
                    <a:pt x="211" y="56"/>
                    <a:pt x="167" y="90"/>
                    <a:pt x="133" y="112"/>
                  </a:cubicBezTo>
                  <a:cubicBezTo>
                    <a:pt x="111" y="145"/>
                    <a:pt x="100" y="167"/>
                    <a:pt x="78" y="212"/>
                  </a:cubicBezTo>
                  <a:lnTo>
                    <a:pt x="44" y="289"/>
                  </a:lnTo>
                  <a:cubicBezTo>
                    <a:pt x="22" y="323"/>
                    <a:pt x="11" y="345"/>
                    <a:pt x="11" y="378"/>
                  </a:cubicBezTo>
                  <a:cubicBezTo>
                    <a:pt x="11" y="411"/>
                    <a:pt x="11" y="434"/>
                    <a:pt x="0" y="478"/>
                  </a:cubicBezTo>
                  <a:lnTo>
                    <a:pt x="0" y="522"/>
                  </a:lnTo>
                  <a:lnTo>
                    <a:pt x="0" y="611"/>
                  </a:lnTo>
                  <a:cubicBezTo>
                    <a:pt x="0" y="700"/>
                    <a:pt x="22" y="767"/>
                    <a:pt x="56" y="855"/>
                  </a:cubicBezTo>
                  <a:cubicBezTo>
                    <a:pt x="67" y="877"/>
                    <a:pt x="78" y="911"/>
                    <a:pt x="78" y="933"/>
                  </a:cubicBezTo>
                  <a:cubicBezTo>
                    <a:pt x="78" y="944"/>
                    <a:pt x="100" y="966"/>
                    <a:pt x="100" y="977"/>
                  </a:cubicBezTo>
                  <a:cubicBezTo>
                    <a:pt x="111" y="988"/>
                    <a:pt x="111" y="1022"/>
                    <a:pt x="122" y="1033"/>
                  </a:cubicBezTo>
                  <a:cubicBezTo>
                    <a:pt x="155" y="1055"/>
                    <a:pt x="178" y="1088"/>
                    <a:pt x="211" y="1099"/>
                  </a:cubicBezTo>
                  <a:cubicBezTo>
                    <a:pt x="232" y="1113"/>
                    <a:pt x="257" y="1120"/>
                    <a:pt x="284" y="1120"/>
                  </a:cubicBezTo>
                  <a:cubicBezTo>
                    <a:pt x="342" y="1120"/>
                    <a:pt x="406" y="1090"/>
                    <a:pt x="444" y="1044"/>
                  </a:cubicBezTo>
                  <a:cubicBezTo>
                    <a:pt x="499" y="944"/>
                    <a:pt x="499" y="866"/>
                    <a:pt x="522" y="778"/>
                  </a:cubicBezTo>
                  <a:cubicBezTo>
                    <a:pt x="544" y="722"/>
                    <a:pt x="555" y="667"/>
                    <a:pt x="566" y="600"/>
                  </a:cubicBezTo>
                  <a:cubicBezTo>
                    <a:pt x="577" y="522"/>
                    <a:pt x="610" y="434"/>
                    <a:pt x="599" y="367"/>
                  </a:cubicBezTo>
                  <a:lnTo>
                    <a:pt x="599" y="278"/>
                  </a:lnTo>
                  <a:cubicBezTo>
                    <a:pt x="599" y="256"/>
                    <a:pt x="599" y="212"/>
                    <a:pt x="577" y="178"/>
                  </a:cubicBezTo>
                  <a:cubicBezTo>
                    <a:pt x="566" y="145"/>
                    <a:pt x="555" y="112"/>
                    <a:pt x="522" y="90"/>
                  </a:cubicBezTo>
                  <a:cubicBezTo>
                    <a:pt x="522" y="90"/>
                    <a:pt x="522" y="67"/>
                    <a:pt x="511" y="67"/>
                  </a:cubicBezTo>
                  <a:cubicBezTo>
                    <a:pt x="499" y="34"/>
                    <a:pt x="444" y="1"/>
                    <a:pt x="40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0" name="Google Shape;1850;p25"/>
            <p:cNvSpPr/>
            <p:nvPr/>
          </p:nvSpPr>
          <p:spPr>
            <a:xfrm>
              <a:off x="6054275" y="2997650"/>
              <a:ext cx="18325" cy="23000"/>
            </a:xfrm>
            <a:custGeom>
              <a:avLst/>
              <a:gdLst/>
              <a:ahLst/>
              <a:cxnLst/>
              <a:rect l="l" t="t" r="r" b="b"/>
              <a:pathLst>
                <a:path w="733" h="920" extrusionOk="0">
                  <a:moveTo>
                    <a:pt x="484" y="1"/>
                  </a:moveTo>
                  <a:cubicBezTo>
                    <a:pt x="464" y="1"/>
                    <a:pt x="444" y="4"/>
                    <a:pt x="422" y="9"/>
                  </a:cubicBezTo>
                  <a:cubicBezTo>
                    <a:pt x="411" y="9"/>
                    <a:pt x="411" y="9"/>
                    <a:pt x="400" y="31"/>
                  </a:cubicBezTo>
                  <a:lnTo>
                    <a:pt x="389" y="31"/>
                  </a:lnTo>
                  <a:cubicBezTo>
                    <a:pt x="300" y="42"/>
                    <a:pt x="244" y="87"/>
                    <a:pt x="189" y="153"/>
                  </a:cubicBezTo>
                  <a:cubicBezTo>
                    <a:pt x="167" y="198"/>
                    <a:pt x="145" y="231"/>
                    <a:pt x="122" y="275"/>
                  </a:cubicBezTo>
                  <a:cubicBezTo>
                    <a:pt x="89" y="342"/>
                    <a:pt x="67" y="397"/>
                    <a:pt x="34" y="475"/>
                  </a:cubicBezTo>
                  <a:cubicBezTo>
                    <a:pt x="11" y="531"/>
                    <a:pt x="0" y="586"/>
                    <a:pt x="11" y="653"/>
                  </a:cubicBezTo>
                  <a:cubicBezTo>
                    <a:pt x="11" y="675"/>
                    <a:pt x="23" y="719"/>
                    <a:pt x="34" y="753"/>
                  </a:cubicBezTo>
                  <a:cubicBezTo>
                    <a:pt x="34" y="764"/>
                    <a:pt x="34" y="775"/>
                    <a:pt x="56" y="786"/>
                  </a:cubicBezTo>
                  <a:cubicBezTo>
                    <a:pt x="71" y="875"/>
                    <a:pt x="150" y="919"/>
                    <a:pt x="230" y="919"/>
                  </a:cubicBezTo>
                  <a:cubicBezTo>
                    <a:pt x="270" y="919"/>
                    <a:pt x="311" y="908"/>
                    <a:pt x="344" y="886"/>
                  </a:cubicBezTo>
                  <a:cubicBezTo>
                    <a:pt x="355" y="875"/>
                    <a:pt x="367" y="864"/>
                    <a:pt x="400" y="841"/>
                  </a:cubicBezTo>
                  <a:cubicBezTo>
                    <a:pt x="411" y="841"/>
                    <a:pt x="444" y="830"/>
                    <a:pt x="455" y="819"/>
                  </a:cubicBezTo>
                  <a:cubicBezTo>
                    <a:pt x="500" y="786"/>
                    <a:pt x="511" y="775"/>
                    <a:pt x="533" y="764"/>
                  </a:cubicBezTo>
                  <a:cubicBezTo>
                    <a:pt x="577" y="719"/>
                    <a:pt x="589" y="675"/>
                    <a:pt x="611" y="619"/>
                  </a:cubicBezTo>
                  <a:cubicBezTo>
                    <a:pt x="633" y="553"/>
                    <a:pt x="666" y="486"/>
                    <a:pt x="677" y="431"/>
                  </a:cubicBezTo>
                  <a:cubicBezTo>
                    <a:pt x="688" y="397"/>
                    <a:pt x="699" y="364"/>
                    <a:pt x="722" y="331"/>
                  </a:cubicBezTo>
                  <a:cubicBezTo>
                    <a:pt x="733" y="264"/>
                    <a:pt x="722" y="176"/>
                    <a:pt x="677" y="120"/>
                  </a:cubicBezTo>
                  <a:cubicBezTo>
                    <a:pt x="677" y="109"/>
                    <a:pt x="666" y="98"/>
                    <a:pt x="644" y="98"/>
                  </a:cubicBezTo>
                  <a:lnTo>
                    <a:pt x="633" y="87"/>
                  </a:lnTo>
                  <a:cubicBezTo>
                    <a:pt x="599" y="28"/>
                    <a:pt x="547" y="1"/>
                    <a:pt x="48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1" name="Google Shape;1851;p25"/>
            <p:cNvSpPr/>
            <p:nvPr/>
          </p:nvSpPr>
          <p:spPr>
            <a:xfrm>
              <a:off x="6165525" y="2998425"/>
              <a:ext cx="17225" cy="27475"/>
            </a:xfrm>
            <a:custGeom>
              <a:avLst/>
              <a:gdLst/>
              <a:ahLst/>
              <a:cxnLst/>
              <a:rect l="l" t="t" r="r" b="b"/>
              <a:pathLst>
                <a:path w="689" h="1099" extrusionOk="0">
                  <a:moveTo>
                    <a:pt x="411" y="0"/>
                  </a:moveTo>
                  <a:cubicBezTo>
                    <a:pt x="378" y="0"/>
                    <a:pt x="322" y="22"/>
                    <a:pt x="289" y="56"/>
                  </a:cubicBezTo>
                  <a:lnTo>
                    <a:pt x="278" y="56"/>
                  </a:lnTo>
                  <a:cubicBezTo>
                    <a:pt x="267" y="67"/>
                    <a:pt x="245" y="78"/>
                    <a:pt x="234" y="100"/>
                  </a:cubicBezTo>
                  <a:cubicBezTo>
                    <a:pt x="211" y="145"/>
                    <a:pt x="189" y="189"/>
                    <a:pt x="167" y="233"/>
                  </a:cubicBezTo>
                  <a:cubicBezTo>
                    <a:pt x="123" y="289"/>
                    <a:pt x="100" y="355"/>
                    <a:pt x="67" y="422"/>
                  </a:cubicBezTo>
                  <a:cubicBezTo>
                    <a:pt x="45" y="522"/>
                    <a:pt x="23" y="633"/>
                    <a:pt x="12" y="733"/>
                  </a:cubicBezTo>
                  <a:cubicBezTo>
                    <a:pt x="1" y="799"/>
                    <a:pt x="12" y="855"/>
                    <a:pt x="45" y="910"/>
                  </a:cubicBezTo>
                  <a:cubicBezTo>
                    <a:pt x="56" y="955"/>
                    <a:pt x="100" y="977"/>
                    <a:pt x="123" y="1010"/>
                  </a:cubicBezTo>
                  <a:lnTo>
                    <a:pt x="123" y="1021"/>
                  </a:lnTo>
                  <a:cubicBezTo>
                    <a:pt x="156" y="1066"/>
                    <a:pt x="211" y="1088"/>
                    <a:pt x="267" y="1099"/>
                  </a:cubicBezTo>
                  <a:cubicBezTo>
                    <a:pt x="300" y="1099"/>
                    <a:pt x="345" y="1088"/>
                    <a:pt x="378" y="1077"/>
                  </a:cubicBezTo>
                  <a:lnTo>
                    <a:pt x="400" y="1077"/>
                  </a:lnTo>
                  <a:cubicBezTo>
                    <a:pt x="456" y="1032"/>
                    <a:pt x="500" y="1021"/>
                    <a:pt x="522" y="999"/>
                  </a:cubicBezTo>
                  <a:cubicBezTo>
                    <a:pt x="578" y="955"/>
                    <a:pt x="622" y="899"/>
                    <a:pt x="622" y="833"/>
                  </a:cubicBezTo>
                  <a:cubicBezTo>
                    <a:pt x="633" y="733"/>
                    <a:pt x="666" y="633"/>
                    <a:pt x="678" y="522"/>
                  </a:cubicBezTo>
                  <a:cubicBezTo>
                    <a:pt x="689" y="455"/>
                    <a:pt x="678" y="389"/>
                    <a:pt x="666" y="333"/>
                  </a:cubicBezTo>
                  <a:cubicBezTo>
                    <a:pt x="655" y="278"/>
                    <a:pt x="655" y="233"/>
                    <a:pt x="633" y="178"/>
                  </a:cubicBezTo>
                  <a:cubicBezTo>
                    <a:pt x="622" y="89"/>
                    <a:pt x="567" y="11"/>
                    <a:pt x="46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2" name="Google Shape;1852;p25"/>
            <p:cNvSpPr/>
            <p:nvPr/>
          </p:nvSpPr>
          <p:spPr>
            <a:xfrm>
              <a:off x="6283725" y="3044875"/>
              <a:ext cx="13900" cy="26850"/>
            </a:xfrm>
            <a:custGeom>
              <a:avLst/>
              <a:gdLst/>
              <a:ahLst/>
              <a:cxnLst/>
              <a:rect l="l" t="t" r="r" b="b"/>
              <a:pathLst>
                <a:path w="556" h="1074" extrusionOk="0">
                  <a:moveTo>
                    <a:pt x="318" y="0"/>
                  </a:moveTo>
                  <a:cubicBezTo>
                    <a:pt x="301" y="0"/>
                    <a:pt x="283" y="3"/>
                    <a:pt x="267" y="7"/>
                  </a:cubicBezTo>
                  <a:cubicBezTo>
                    <a:pt x="256" y="29"/>
                    <a:pt x="222" y="40"/>
                    <a:pt x="211" y="40"/>
                  </a:cubicBezTo>
                  <a:cubicBezTo>
                    <a:pt x="167" y="62"/>
                    <a:pt x="122" y="107"/>
                    <a:pt x="111" y="162"/>
                  </a:cubicBezTo>
                  <a:cubicBezTo>
                    <a:pt x="100" y="184"/>
                    <a:pt x="100" y="206"/>
                    <a:pt x="89" y="229"/>
                  </a:cubicBezTo>
                  <a:cubicBezTo>
                    <a:pt x="67" y="295"/>
                    <a:pt x="45" y="373"/>
                    <a:pt x="34" y="440"/>
                  </a:cubicBezTo>
                  <a:cubicBezTo>
                    <a:pt x="11" y="506"/>
                    <a:pt x="11" y="573"/>
                    <a:pt x="0" y="650"/>
                  </a:cubicBezTo>
                  <a:cubicBezTo>
                    <a:pt x="0" y="706"/>
                    <a:pt x="0" y="739"/>
                    <a:pt x="11" y="795"/>
                  </a:cubicBezTo>
                  <a:cubicBezTo>
                    <a:pt x="11" y="817"/>
                    <a:pt x="23" y="828"/>
                    <a:pt x="23" y="850"/>
                  </a:cubicBezTo>
                  <a:cubicBezTo>
                    <a:pt x="45" y="883"/>
                    <a:pt x="45" y="928"/>
                    <a:pt x="56" y="950"/>
                  </a:cubicBezTo>
                  <a:cubicBezTo>
                    <a:pt x="78" y="1017"/>
                    <a:pt x="156" y="1072"/>
                    <a:pt x="222" y="1072"/>
                  </a:cubicBezTo>
                  <a:cubicBezTo>
                    <a:pt x="234" y="1073"/>
                    <a:pt x="245" y="1074"/>
                    <a:pt x="255" y="1074"/>
                  </a:cubicBezTo>
                  <a:cubicBezTo>
                    <a:pt x="347" y="1074"/>
                    <a:pt x="404" y="1032"/>
                    <a:pt x="444" y="972"/>
                  </a:cubicBezTo>
                  <a:cubicBezTo>
                    <a:pt x="489" y="895"/>
                    <a:pt x="544" y="817"/>
                    <a:pt x="544" y="728"/>
                  </a:cubicBezTo>
                  <a:cubicBezTo>
                    <a:pt x="555" y="661"/>
                    <a:pt x="555" y="595"/>
                    <a:pt x="555" y="528"/>
                  </a:cubicBezTo>
                  <a:lnTo>
                    <a:pt x="555" y="373"/>
                  </a:lnTo>
                  <a:cubicBezTo>
                    <a:pt x="555" y="340"/>
                    <a:pt x="555" y="306"/>
                    <a:pt x="544" y="273"/>
                  </a:cubicBezTo>
                  <a:lnTo>
                    <a:pt x="544" y="218"/>
                  </a:lnTo>
                  <a:cubicBezTo>
                    <a:pt x="533" y="162"/>
                    <a:pt x="500" y="107"/>
                    <a:pt x="455" y="62"/>
                  </a:cubicBezTo>
                  <a:cubicBezTo>
                    <a:pt x="444" y="51"/>
                    <a:pt x="433" y="40"/>
                    <a:pt x="400" y="29"/>
                  </a:cubicBezTo>
                  <a:cubicBezTo>
                    <a:pt x="379" y="8"/>
                    <a:pt x="349" y="0"/>
                    <a:pt x="31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3" name="Google Shape;1853;p25"/>
            <p:cNvSpPr/>
            <p:nvPr/>
          </p:nvSpPr>
          <p:spPr>
            <a:xfrm>
              <a:off x="6163025" y="3151750"/>
              <a:ext cx="9750" cy="25475"/>
            </a:xfrm>
            <a:custGeom>
              <a:avLst/>
              <a:gdLst/>
              <a:ahLst/>
              <a:cxnLst/>
              <a:rect l="l" t="t" r="r" b="b"/>
              <a:pathLst>
                <a:path w="390" h="1019" extrusionOk="0">
                  <a:moveTo>
                    <a:pt x="279" y="0"/>
                  </a:moveTo>
                  <a:cubicBezTo>
                    <a:pt x="246" y="0"/>
                    <a:pt x="217" y="13"/>
                    <a:pt x="200" y="38"/>
                  </a:cubicBezTo>
                  <a:cubicBezTo>
                    <a:pt x="167" y="60"/>
                    <a:pt x="156" y="104"/>
                    <a:pt x="123" y="126"/>
                  </a:cubicBezTo>
                  <a:cubicBezTo>
                    <a:pt x="101" y="171"/>
                    <a:pt x="89" y="215"/>
                    <a:pt x="67" y="260"/>
                  </a:cubicBezTo>
                  <a:cubicBezTo>
                    <a:pt x="56" y="326"/>
                    <a:pt x="34" y="393"/>
                    <a:pt x="12" y="482"/>
                  </a:cubicBezTo>
                  <a:cubicBezTo>
                    <a:pt x="12" y="515"/>
                    <a:pt x="1" y="548"/>
                    <a:pt x="1" y="593"/>
                  </a:cubicBezTo>
                  <a:lnTo>
                    <a:pt x="1" y="648"/>
                  </a:lnTo>
                  <a:cubicBezTo>
                    <a:pt x="1" y="681"/>
                    <a:pt x="1" y="715"/>
                    <a:pt x="12" y="759"/>
                  </a:cubicBezTo>
                  <a:cubicBezTo>
                    <a:pt x="23" y="826"/>
                    <a:pt x="45" y="892"/>
                    <a:pt x="67" y="959"/>
                  </a:cubicBezTo>
                  <a:cubicBezTo>
                    <a:pt x="88" y="999"/>
                    <a:pt x="129" y="1019"/>
                    <a:pt x="169" y="1019"/>
                  </a:cubicBezTo>
                  <a:cubicBezTo>
                    <a:pt x="218" y="1019"/>
                    <a:pt x="266" y="991"/>
                    <a:pt x="278" y="937"/>
                  </a:cubicBezTo>
                  <a:cubicBezTo>
                    <a:pt x="289" y="903"/>
                    <a:pt x="289" y="870"/>
                    <a:pt x="311" y="837"/>
                  </a:cubicBezTo>
                  <a:cubicBezTo>
                    <a:pt x="311" y="826"/>
                    <a:pt x="323" y="803"/>
                    <a:pt x="323" y="781"/>
                  </a:cubicBezTo>
                  <a:cubicBezTo>
                    <a:pt x="323" y="770"/>
                    <a:pt x="323" y="770"/>
                    <a:pt x="334" y="759"/>
                  </a:cubicBezTo>
                  <a:lnTo>
                    <a:pt x="334" y="737"/>
                  </a:lnTo>
                  <a:cubicBezTo>
                    <a:pt x="345" y="715"/>
                    <a:pt x="345" y="704"/>
                    <a:pt x="345" y="670"/>
                  </a:cubicBezTo>
                  <a:lnTo>
                    <a:pt x="345" y="604"/>
                  </a:lnTo>
                  <a:lnTo>
                    <a:pt x="345" y="548"/>
                  </a:lnTo>
                  <a:lnTo>
                    <a:pt x="345" y="537"/>
                  </a:lnTo>
                  <a:lnTo>
                    <a:pt x="345" y="515"/>
                  </a:lnTo>
                  <a:cubicBezTo>
                    <a:pt x="345" y="448"/>
                    <a:pt x="356" y="382"/>
                    <a:pt x="378" y="315"/>
                  </a:cubicBezTo>
                  <a:cubicBezTo>
                    <a:pt x="389" y="271"/>
                    <a:pt x="389" y="226"/>
                    <a:pt x="389" y="182"/>
                  </a:cubicBezTo>
                  <a:cubicBezTo>
                    <a:pt x="389" y="160"/>
                    <a:pt x="389" y="115"/>
                    <a:pt x="378" y="93"/>
                  </a:cubicBezTo>
                  <a:cubicBezTo>
                    <a:pt x="378" y="49"/>
                    <a:pt x="345" y="4"/>
                    <a:pt x="311" y="4"/>
                  </a:cubicBezTo>
                  <a:cubicBezTo>
                    <a:pt x="300" y="2"/>
                    <a:pt x="289" y="0"/>
                    <a:pt x="2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4" name="Google Shape;1854;p25"/>
            <p:cNvSpPr/>
            <p:nvPr/>
          </p:nvSpPr>
          <p:spPr>
            <a:xfrm>
              <a:off x="5715225" y="3052550"/>
              <a:ext cx="22775" cy="21675"/>
            </a:xfrm>
            <a:custGeom>
              <a:avLst/>
              <a:gdLst/>
              <a:ahLst/>
              <a:cxnLst/>
              <a:rect l="l" t="t" r="r" b="b"/>
              <a:pathLst>
                <a:path w="911" h="867" extrusionOk="0">
                  <a:moveTo>
                    <a:pt x="686" y="1"/>
                  </a:moveTo>
                  <a:cubicBezTo>
                    <a:pt x="669" y="1"/>
                    <a:pt x="651" y="4"/>
                    <a:pt x="633" y="10"/>
                  </a:cubicBezTo>
                  <a:cubicBezTo>
                    <a:pt x="578" y="22"/>
                    <a:pt x="522" y="33"/>
                    <a:pt x="478" y="66"/>
                  </a:cubicBezTo>
                  <a:cubicBezTo>
                    <a:pt x="422" y="99"/>
                    <a:pt x="378" y="155"/>
                    <a:pt x="334" y="210"/>
                  </a:cubicBezTo>
                  <a:cubicBezTo>
                    <a:pt x="311" y="255"/>
                    <a:pt x="278" y="288"/>
                    <a:pt x="245" y="321"/>
                  </a:cubicBezTo>
                  <a:lnTo>
                    <a:pt x="189" y="377"/>
                  </a:lnTo>
                  <a:cubicBezTo>
                    <a:pt x="145" y="421"/>
                    <a:pt x="112" y="477"/>
                    <a:pt x="101" y="532"/>
                  </a:cubicBezTo>
                  <a:cubicBezTo>
                    <a:pt x="101" y="554"/>
                    <a:pt x="89" y="554"/>
                    <a:pt x="89" y="565"/>
                  </a:cubicBezTo>
                  <a:cubicBezTo>
                    <a:pt x="89" y="576"/>
                    <a:pt x="78" y="576"/>
                    <a:pt x="78" y="588"/>
                  </a:cubicBezTo>
                  <a:cubicBezTo>
                    <a:pt x="78" y="588"/>
                    <a:pt x="78" y="588"/>
                    <a:pt x="78" y="588"/>
                  </a:cubicBezTo>
                  <a:lnTo>
                    <a:pt x="78" y="588"/>
                  </a:lnTo>
                  <a:cubicBezTo>
                    <a:pt x="78" y="594"/>
                    <a:pt x="65" y="610"/>
                    <a:pt x="64" y="610"/>
                  </a:cubicBezTo>
                  <a:cubicBezTo>
                    <a:pt x="63" y="610"/>
                    <a:pt x="66" y="604"/>
                    <a:pt x="78" y="588"/>
                  </a:cubicBezTo>
                  <a:lnTo>
                    <a:pt x="78" y="588"/>
                  </a:lnTo>
                  <a:cubicBezTo>
                    <a:pt x="34" y="643"/>
                    <a:pt x="1" y="710"/>
                    <a:pt x="34" y="765"/>
                  </a:cubicBezTo>
                  <a:cubicBezTo>
                    <a:pt x="54" y="816"/>
                    <a:pt x="121" y="866"/>
                    <a:pt x="183" y="866"/>
                  </a:cubicBezTo>
                  <a:cubicBezTo>
                    <a:pt x="189" y="866"/>
                    <a:pt x="195" y="866"/>
                    <a:pt x="200" y="865"/>
                  </a:cubicBezTo>
                  <a:cubicBezTo>
                    <a:pt x="245" y="854"/>
                    <a:pt x="300" y="854"/>
                    <a:pt x="334" y="843"/>
                  </a:cubicBezTo>
                  <a:cubicBezTo>
                    <a:pt x="378" y="843"/>
                    <a:pt x="411" y="843"/>
                    <a:pt x="445" y="821"/>
                  </a:cubicBezTo>
                  <a:cubicBezTo>
                    <a:pt x="500" y="809"/>
                    <a:pt x="544" y="765"/>
                    <a:pt x="589" y="743"/>
                  </a:cubicBezTo>
                  <a:cubicBezTo>
                    <a:pt x="600" y="732"/>
                    <a:pt x="633" y="710"/>
                    <a:pt x="644" y="698"/>
                  </a:cubicBezTo>
                  <a:cubicBezTo>
                    <a:pt x="667" y="643"/>
                    <a:pt x="711" y="610"/>
                    <a:pt x="744" y="565"/>
                  </a:cubicBezTo>
                  <a:cubicBezTo>
                    <a:pt x="800" y="499"/>
                    <a:pt x="866" y="421"/>
                    <a:pt x="877" y="343"/>
                  </a:cubicBezTo>
                  <a:cubicBezTo>
                    <a:pt x="911" y="255"/>
                    <a:pt x="877" y="188"/>
                    <a:pt x="855" y="121"/>
                  </a:cubicBezTo>
                  <a:cubicBezTo>
                    <a:pt x="820" y="50"/>
                    <a:pt x="756" y="1"/>
                    <a:pt x="6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5" name="Google Shape;1855;p25"/>
            <p:cNvSpPr/>
            <p:nvPr/>
          </p:nvSpPr>
          <p:spPr>
            <a:xfrm>
              <a:off x="5759625" y="2861125"/>
              <a:ext cx="21650" cy="20800"/>
            </a:xfrm>
            <a:custGeom>
              <a:avLst/>
              <a:gdLst/>
              <a:ahLst/>
              <a:cxnLst/>
              <a:rect l="l" t="t" r="r" b="b"/>
              <a:pathLst>
                <a:path w="866" h="832" extrusionOk="0">
                  <a:moveTo>
                    <a:pt x="723" y="0"/>
                  </a:moveTo>
                  <a:cubicBezTo>
                    <a:pt x="705" y="0"/>
                    <a:pt x="686" y="3"/>
                    <a:pt x="666" y="10"/>
                  </a:cubicBezTo>
                  <a:cubicBezTo>
                    <a:pt x="566" y="32"/>
                    <a:pt x="522" y="121"/>
                    <a:pt x="444" y="187"/>
                  </a:cubicBezTo>
                  <a:cubicBezTo>
                    <a:pt x="389" y="243"/>
                    <a:pt x="355" y="298"/>
                    <a:pt x="300" y="354"/>
                  </a:cubicBezTo>
                  <a:lnTo>
                    <a:pt x="211" y="443"/>
                  </a:lnTo>
                  <a:cubicBezTo>
                    <a:pt x="167" y="476"/>
                    <a:pt x="156" y="509"/>
                    <a:pt x="133" y="554"/>
                  </a:cubicBezTo>
                  <a:cubicBezTo>
                    <a:pt x="111" y="576"/>
                    <a:pt x="89" y="620"/>
                    <a:pt x="78" y="642"/>
                  </a:cubicBezTo>
                  <a:cubicBezTo>
                    <a:pt x="56" y="676"/>
                    <a:pt x="34" y="720"/>
                    <a:pt x="22" y="742"/>
                  </a:cubicBezTo>
                  <a:cubicBezTo>
                    <a:pt x="0" y="787"/>
                    <a:pt x="45" y="831"/>
                    <a:pt x="89" y="831"/>
                  </a:cubicBezTo>
                  <a:cubicBezTo>
                    <a:pt x="133" y="831"/>
                    <a:pt x="167" y="809"/>
                    <a:pt x="200" y="798"/>
                  </a:cubicBezTo>
                  <a:cubicBezTo>
                    <a:pt x="244" y="787"/>
                    <a:pt x="278" y="753"/>
                    <a:pt x="322" y="742"/>
                  </a:cubicBezTo>
                  <a:cubicBezTo>
                    <a:pt x="378" y="720"/>
                    <a:pt x="422" y="698"/>
                    <a:pt x="466" y="665"/>
                  </a:cubicBezTo>
                  <a:cubicBezTo>
                    <a:pt x="500" y="642"/>
                    <a:pt x="533" y="609"/>
                    <a:pt x="555" y="576"/>
                  </a:cubicBezTo>
                  <a:cubicBezTo>
                    <a:pt x="611" y="509"/>
                    <a:pt x="688" y="443"/>
                    <a:pt x="744" y="365"/>
                  </a:cubicBezTo>
                  <a:cubicBezTo>
                    <a:pt x="799" y="298"/>
                    <a:pt x="866" y="221"/>
                    <a:pt x="844" y="121"/>
                  </a:cubicBezTo>
                  <a:cubicBezTo>
                    <a:pt x="844" y="50"/>
                    <a:pt x="794" y="0"/>
                    <a:pt x="72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6" name="Google Shape;1856;p25"/>
            <p:cNvSpPr/>
            <p:nvPr/>
          </p:nvSpPr>
          <p:spPr>
            <a:xfrm>
              <a:off x="5859225" y="2883275"/>
              <a:ext cx="20550" cy="22225"/>
            </a:xfrm>
            <a:custGeom>
              <a:avLst/>
              <a:gdLst/>
              <a:ahLst/>
              <a:cxnLst/>
              <a:rect l="l" t="t" r="r" b="b"/>
              <a:pathLst>
                <a:path w="822" h="889" extrusionOk="0">
                  <a:moveTo>
                    <a:pt x="566" y="1"/>
                  </a:moveTo>
                  <a:cubicBezTo>
                    <a:pt x="511" y="1"/>
                    <a:pt x="467" y="23"/>
                    <a:pt x="433" y="56"/>
                  </a:cubicBezTo>
                  <a:cubicBezTo>
                    <a:pt x="422" y="67"/>
                    <a:pt x="400" y="78"/>
                    <a:pt x="389" y="78"/>
                  </a:cubicBezTo>
                  <a:cubicBezTo>
                    <a:pt x="367" y="112"/>
                    <a:pt x="322" y="134"/>
                    <a:pt x="289" y="167"/>
                  </a:cubicBezTo>
                  <a:cubicBezTo>
                    <a:pt x="267" y="189"/>
                    <a:pt x="222" y="200"/>
                    <a:pt x="189" y="245"/>
                  </a:cubicBezTo>
                  <a:cubicBezTo>
                    <a:pt x="167" y="289"/>
                    <a:pt x="134" y="311"/>
                    <a:pt x="111" y="356"/>
                  </a:cubicBezTo>
                  <a:cubicBezTo>
                    <a:pt x="67" y="411"/>
                    <a:pt x="45" y="456"/>
                    <a:pt x="34" y="522"/>
                  </a:cubicBezTo>
                  <a:lnTo>
                    <a:pt x="34" y="611"/>
                  </a:lnTo>
                  <a:cubicBezTo>
                    <a:pt x="34" y="633"/>
                    <a:pt x="12" y="644"/>
                    <a:pt x="12" y="678"/>
                  </a:cubicBezTo>
                  <a:cubicBezTo>
                    <a:pt x="0" y="744"/>
                    <a:pt x="34" y="811"/>
                    <a:pt x="89" y="855"/>
                  </a:cubicBezTo>
                  <a:cubicBezTo>
                    <a:pt x="117" y="877"/>
                    <a:pt x="150" y="888"/>
                    <a:pt x="185" y="888"/>
                  </a:cubicBezTo>
                  <a:cubicBezTo>
                    <a:pt x="220" y="888"/>
                    <a:pt x="256" y="877"/>
                    <a:pt x="289" y="855"/>
                  </a:cubicBezTo>
                  <a:cubicBezTo>
                    <a:pt x="322" y="844"/>
                    <a:pt x="344" y="833"/>
                    <a:pt x="378" y="800"/>
                  </a:cubicBezTo>
                  <a:cubicBezTo>
                    <a:pt x="389" y="800"/>
                    <a:pt x="422" y="789"/>
                    <a:pt x="433" y="789"/>
                  </a:cubicBezTo>
                  <a:cubicBezTo>
                    <a:pt x="533" y="777"/>
                    <a:pt x="566" y="733"/>
                    <a:pt x="611" y="678"/>
                  </a:cubicBezTo>
                  <a:cubicBezTo>
                    <a:pt x="644" y="633"/>
                    <a:pt x="655" y="611"/>
                    <a:pt x="677" y="567"/>
                  </a:cubicBezTo>
                  <a:cubicBezTo>
                    <a:pt x="711" y="511"/>
                    <a:pt x="733" y="456"/>
                    <a:pt x="755" y="400"/>
                  </a:cubicBezTo>
                  <a:cubicBezTo>
                    <a:pt x="766" y="367"/>
                    <a:pt x="777" y="334"/>
                    <a:pt x="788" y="300"/>
                  </a:cubicBezTo>
                  <a:cubicBezTo>
                    <a:pt x="822" y="234"/>
                    <a:pt x="822" y="145"/>
                    <a:pt x="766" y="89"/>
                  </a:cubicBezTo>
                  <a:lnTo>
                    <a:pt x="766" y="78"/>
                  </a:lnTo>
                  <a:cubicBezTo>
                    <a:pt x="755" y="34"/>
                    <a:pt x="711" y="12"/>
                    <a:pt x="666" y="12"/>
                  </a:cubicBezTo>
                  <a:lnTo>
                    <a:pt x="653" y="12"/>
                  </a:lnTo>
                  <a:cubicBezTo>
                    <a:pt x="624" y="5"/>
                    <a:pt x="595" y="1"/>
                    <a:pt x="56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7" name="Google Shape;1857;p25"/>
            <p:cNvSpPr/>
            <p:nvPr/>
          </p:nvSpPr>
          <p:spPr>
            <a:xfrm>
              <a:off x="6002175" y="2932125"/>
              <a:ext cx="23000" cy="30500"/>
            </a:xfrm>
            <a:custGeom>
              <a:avLst/>
              <a:gdLst/>
              <a:ahLst/>
              <a:cxnLst/>
              <a:rect l="l" t="t" r="r" b="b"/>
              <a:pathLst>
                <a:path w="920" h="1220" extrusionOk="0">
                  <a:moveTo>
                    <a:pt x="750" y="0"/>
                  </a:moveTo>
                  <a:cubicBezTo>
                    <a:pt x="734" y="0"/>
                    <a:pt x="716" y="3"/>
                    <a:pt x="697" y="11"/>
                  </a:cubicBezTo>
                  <a:cubicBezTo>
                    <a:pt x="653" y="22"/>
                    <a:pt x="597" y="55"/>
                    <a:pt x="553" y="78"/>
                  </a:cubicBezTo>
                  <a:cubicBezTo>
                    <a:pt x="486" y="122"/>
                    <a:pt x="442" y="189"/>
                    <a:pt x="397" y="244"/>
                  </a:cubicBezTo>
                  <a:cubicBezTo>
                    <a:pt x="342" y="333"/>
                    <a:pt x="309" y="410"/>
                    <a:pt x="253" y="488"/>
                  </a:cubicBezTo>
                  <a:cubicBezTo>
                    <a:pt x="198" y="566"/>
                    <a:pt x="153" y="655"/>
                    <a:pt x="120" y="732"/>
                  </a:cubicBezTo>
                  <a:cubicBezTo>
                    <a:pt x="109" y="777"/>
                    <a:pt x="98" y="821"/>
                    <a:pt x="87" y="877"/>
                  </a:cubicBezTo>
                  <a:cubicBezTo>
                    <a:pt x="87" y="888"/>
                    <a:pt x="87" y="899"/>
                    <a:pt x="64" y="910"/>
                  </a:cubicBezTo>
                  <a:lnTo>
                    <a:pt x="31" y="1054"/>
                  </a:lnTo>
                  <a:cubicBezTo>
                    <a:pt x="0" y="1148"/>
                    <a:pt x="94" y="1219"/>
                    <a:pt x="184" y="1219"/>
                  </a:cubicBezTo>
                  <a:cubicBezTo>
                    <a:pt x="222" y="1219"/>
                    <a:pt x="260" y="1206"/>
                    <a:pt x="286" y="1176"/>
                  </a:cubicBezTo>
                  <a:cubicBezTo>
                    <a:pt x="331" y="1132"/>
                    <a:pt x="375" y="1076"/>
                    <a:pt x="431" y="1043"/>
                  </a:cubicBezTo>
                  <a:cubicBezTo>
                    <a:pt x="442" y="1010"/>
                    <a:pt x="486" y="999"/>
                    <a:pt x="508" y="954"/>
                  </a:cubicBezTo>
                  <a:cubicBezTo>
                    <a:pt x="542" y="910"/>
                    <a:pt x="564" y="888"/>
                    <a:pt x="608" y="843"/>
                  </a:cubicBezTo>
                  <a:cubicBezTo>
                    <a:pt x="664" y="777"/>
                    <a:pt x="708" y="688"/>
                    <a:pt x="753" y="621"/>
                  </a:cubicBezTo>
                  <a:cubicBezTo>
                    <a:pt x="786" y="555"/>
                    <a:pt x="819" y="499"/>
                    <a:pt x="864" y="433"/>
                  </a:cubicBezTo>
                  <a:cubicBezTo>
                    <a:pt x="886" y="377"/>
                    <a:pt x="919" y="322"/>
                    <a:pt x="919" y="244"/>
                  </a:cubicBezTo>
                  <a:cubicBezTo>
                    <a:pt x="919" y="222"/>
                    <a:pt x="919" y="177"/>
                    <a:pt x="897" y="155"/>
                  </a:cubicBezTo>
                  <a:cubicBezTo>
                    <a:pt x="888" y="81"/>
                    <a:pt x="832" y="0"/>
                    <a:pt x="75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8" name="Google Shape;1858;p25"/>
            <p:cNvSpPr/>
            <p:nvPr/>
          </p:nvSpPr>
          <p:spPr>
            <a:xfrm>
              <a:off x="5866150" y="3047550"/>
              <a:ext cx="21400" cy="28850"/>
            </a:xfrm>
            <a:custGeom>
              <a:avLst/>
              <a:gdLst/>
              <a:ahLst/>
              <a:cxnLst/>
              <a:rect l="l" t="t" r="r" b="b"/>
              <a:pathLst>
                <a:path w="856" h="1154" extrusionOk="0">
                  <a:moveTo>
                    <a:pt x="728" y="0"/>
                  </a:moveTo>
                  <a:cubicBezTo>
                    <a:pt x="708" y="0"/>
                    <a:pt x="687" y="4"/>
                    <a:pt x="667" y="11"/>
                  </a:cubicBezTo>
                  <a:cubicBezTo>
                    <a:pt x="600" y="44"/>
                    <a:pt x="556" y="88"/>
                    <a:pt x="511" y="144"/>
                  </a:cubicBezTo>
                  <a:lnTo>
                    <a:pt x="434" y="266"/>
                  </a:lnTo>
                  <a:cubicBezTo>
                    <a:pt x="378" y="344"/>
                    <a:pt x="323" y="432"/>
                    <a:pt x="267" y="521"/>
                  </a:cubicBezTo>
                  <a:cubicBezTo>
                    <a:pt x="234" y="577"/>
                    <a:pt x="178" y="621"/>
                    <a:pt x="167" y="688"/>
                  </a:cubicBezTo>
                  <a:lnTo>
                    <a:pt x="167" y="721"/>
                  </a:lnTo>
                  <a:lnTo>
                    <a:pt x="167" y="732"/>
                  </a:lnTo>
                  <a:cubicBezTo>
                    <a:pt x="156" y="765"/>
                    <a:pt x="145" y="788"/>
                    <a:pt x="123" y="799"/>
                  </a:cubicBezTo>
                  <a:cubicBezTo>
                    <a:pt x="101" y="843"/>
                    <a:pt x="67" y="887"/>
                    <a:pt x="56" y="932"/>
                  </a:cubicBezTo>
                  <a:cubicBezTo>
                    <a:pt x="34" y="987"/>
                    <a:pt x="1" y="1009"/>
                    <a:pt x="1" y="1076"/>
                  </a:cubicBezTo>
                  <a:cubicBezTo>
                    <a:pt x="1" y="1120"/>
                    <a:pt x="45" y="1154"/>
                    <a:pt x="90" y="1154"/>
                  </a:cubicBezTo>
                  <a:cubicBezTo>
                    <a:pt x="190" y="1132"/>
                    <a:pt x="289" y="1043"/>
                    <a:pt x="389" y="965"/>
                  </a:cubicBezTo>
                  <a:cubicBezTo>
                    <a:pt x="400" y="954"/>
                    <a:pt x="434" y="943"/>
                    <a:pt x="445" y="910"/>
                  </a:cubicBezTo>
                  <a:cubicBezTo>
                    <a:pt x="456" y="910"/>
                    <a:pt x="456" y="898"/>
                    <a:pt x="489" y="898"/>
                  </a:cubicBezTo>
                  <a:cubicBezTo>
                    <a:pt x="545" y="843"/>
                    <a:pt x="589" y="765"/>
                    <a:pt x="622" y="710"/>
                  </a:cubicBezTo>
                  <a:cubicBezTo>
                    <a:pt x="700" y="621"/>
                    <a:pt x="733" y="532"/>
                    <a:pt x="778" y="432"/>
                  </a:cubicBezTo>
                  <a:cubicBezTo>
                    <a:pt x="811" y="377"/>
                    <a:pt x="833" y="310"/>
                    <a:pt x="844" y="255"/>
                  </a:cubicBezTo>
                  <a:cubicBezTo>
                    <a:pt x="855" y="177"/>
                    <a:pt x="855" y="122"/>
                    <a:pt x="833" y="66"/>
                  </a:cubicBezTo>
                  <a:cubicBezTo>
                    <a:pt x="818" y="20"/>
                    <a:pt x="775" y="0"/>
                    <a:pt x="72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9" name="Google Shape;1859;p25"/>
            <p:cNvSpPr/>
            <p:nvPr/>
          </p:nvSpPr>
          <p:spPr>
            <a:xfrm>
              <a:off x="5621725" y="2802750"/>
              <a:ext cx="22225" cy="27950"/>
            </a:xfrm>
            <a:custGeom>
              <a:avLst/>
              <a:gdLst/>
              <a:ahLst/>
              <a:cxnLst/>
              <a:rect l="l" t="t" r="r" b="b"/>
              <a:pathLst>
                <a:path w="889" h="1118" extrusionOk="0">
                  <a:moveTo>
                    <a:pt x="774" y="1"/>
                  </a:moveTo>
                  <a:cubicBezTo>
                    <a:pt x="760" y="1"/>
                    <a:pt x="746" y="5"/>
                    <a:pt x="733" y="14"/>
                  </a:cubicBezTo>
                  <a:cubicBezTo>
                    <a:pt x="711" y="25"/>
                    <a:pt x="689" y="37"/>
                    <a:pt x="666" y="48"/>
                  </a:cubicBezTo>
                  <a:lnTo>
                    <a:pt x="733" y="37"/>
                  </a:lnTo>
                  <a:lnTo>
                    <a:pt x="733" y="37"/>
                  </a:lnTo>
                  <a:cubicBezTo>
                    <a:pt x="666" y="48"/>
                    <a:pt x="622" y="81"/>
                    <a:pt x="567" y="125"/>
                  </a:cubicBezTo>
                  <a:cubicBezTo>
                    <a:pt x="500" y="147"/>
                    <a:pt x="445" y="181"/>
                    <a:pt x="400" y="236"/>
                  </a:cubicBezTo>
                  <a:cubicBezTo>
                    <a:pt x="334" y="314"/>
                    <a:pt x="278" y="403"/>
                    <a:pt x="223" y="480"/>
                  </a:cubicBezTo>
                  <a:lnTo>
                    <a:pt x="189" y="514"/>
                  </a:lnTo>
                  <a:cubicBezTo>
                    <a:pt x="134" y="569"/>
                    <a:pt x="112" y="625"/>
                    <a:pt x="78" y="691"/>
                  </a:cubicBezTo>
                  <a:cubicBezTo>
                    <a:pt x="67" y="747"/>
                    <a:pt x="45" y="802"/>
                    <a:pt x="23" y="858"/>
                  </a:cubicBezTo>
                  <a:cubicBezTo>
                    <a:pt x="1" y="935"/>
                    <a:pt x="45" y="1035"/>
                    <a:pt x="112" y="1080"/>
                  </a:cubicBezTo>
                  <a:cubicBezTo>
                    <a:pt x="147" y="1103"/>
                    <a:pt x="194" y="1117"/>
                    <a:pt x="241" y="1117"/>
                  </a:cubicBezTo>
                  <a:cubicBezTo>
                    <a:pt x="283" y="1117"/>
                    <a:pt x="324" y="1106"/>
                    <a:pt x="356" y="1080"/>
                  </a:cubicBezTo>
                  <a:cubicBezTo>
                    <a:pt x="400" y="1046"/>
                    <a:pt x="433" y="1035"/>
                    <a:pt x="467" y="1013"/>
                  </a:cubicBezTo>
                  <a:cubicBezTo>
                    <a:pt x="522" y="924"/>
                    <a:pt x="578" y="869"/>
                    <a:pt x="633" y="802"/>
                  </a:cubicBezTo>
                  <a:cubicBezTo>
                    <a:pt x="689" y="736"/>
                    <a:pt x="733" y="669"/>
                    <a:pt x="777" y="591"/>
                  </a:cubicBezTo>
                  <a:cubicBezTo>
                    <a:pt x="800" y="558"/>
                    <a:pt x="822" y="525"/>
                    <a:pt x="833" y="480"/>
                  </a:cubicBezTo>
                  <a:cubicBezTo>
                    <a:pt x="855" y="425"/>
                    <a:pt x="888" y="392"/>
                    <a:pt x="888" y="325"/>
                  </a:cubicBezTo>
                  <a:cubicBezTo>
                    <a:pt x="888" y="303"/>
                    <a:pt x="888" y="258"/>
                    <a:pt x="877" y="247"/>
                  </a:cubicBezTo>
                  <a:lnTo>
                    <a:pt x="877" y="236"/>
                  </a:lnTo>
                  <a:lnTo>
                    <a:pt x="877" y="192"/>
                  </a:lnTo>
                  <a:cubicBezTo>
                    <a:pt x="877" y="136"/>
                    <a:pt x="844" y="92"/>
                    <a:pt x="844" y="48"/>
                  </a:cubicBezTo>
                  <a:cubicBezTo>
                    <a:pt x="836" y="24"/>
                    <a:pt x="806" y="1"/>
                    <a:pt x="77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0" name="Google Shape;1860;p25"/>
            <p:cNvSpPr/>
            <p:nvPr/>
          </p:nvSpPr>
          <p:spPr>
            <a:xfrm>
              <a:off x="5650900" y="2964125"/>
              <a:ext cx="22175" cy="27250"/>
            </a:xfrm>
            <a:custGeom>
              <a:avLst/>
              <a:gdLst/>
              <a:ahLst/>
              <a:cxnLst/>
              <a:rect l="l" t="t" r="r" b="b"/>
              <a:pathLst>
                <a:path w="887" h="1090" extrusionOk="0">
                  <a:moveTo>
                    <a:pt x="718" y="1"/>
                  </a:moveTo>
                  <a:cubicBezTo>
                    <a:pt x="673" y="1"/>
                    <a:pt x="629" y="17"/>
                    <a:pt x="598" y="52"/>
                  </a:cubicBezTo>
                  <a:lnTo>
                    <a:pt x="432" y="218"/>
                  </a:lnTo>
                  <a:cubicBezTo>
                    <a:pt x="354" y="285"/>
                    <a:pt x="321" y="373"/>
                    <a:pt x="276" y="440"/>
                  </a:cubicBezTo>
                  <a:cubicBezTo>
                    <a:pt x="232" y="507"/>
                    <a:pt x="188" y="562"/>
                    <a:pt x="154" y="629"/>
                  </a:cubicBezTo>
                  <a:cubicBezTo>
                    <a:pt x="110" y="706"/>
                    <a:pt x="54" y="784"/>
                    <a:pt x="54" y="873"/>
                  </a:cubicBezTo>
                  <a:lnTo>
                    <a:pt x="10" y="995"/>
                  </a:lnTo>
                  <a:cubicBezTo>
                    <a:pt x="1" y="1050"/>
                    <a:pt x="37" y="1089"/>
                    <a:pt x="93" y="1089"/>
                  </a:cubicBezTo>
                  <a:cubicBezTo>
                    <a:pt x="105" y="1089"/>
                    <a:pt x="118" y="1088"/>
                    <a:pt x="132" y="1084"/>
                  </a:cubicBezTo>
                  <a:cubicBezTo>
                    <a:pt x="188" y="1073"/>
                    <a:pt x="243" y="1050"/>
                    <a:pt x="299" y="1039"/>
                  </a:cubicBezTo>
                  <a:cubicBezTo>
                    <a:pt x="354" y="1017"/>
                    <a:pt x="398" y="1006"/>
                    <a:pt x="454" y="962"/>
                  </a:cubicBezTo>
                  <a:cubicBezTo>
                    <a:pt x="487" y="939"/>
                    <a:pt x="509" y="906"/>
                    <a:pt x="554" y="884"/>
                  </a:cubicBezTo>
                  <a:cubicBezTo>
                    <a:pt x="598" y="817"/>
                    <a:pt x="665" y="740"/>
                    <a:pt x="720" y="662"/>
                  </a:cubicBezTo>
                  <a:cubicBezTo>
                    <a:pt x="776" y="573"/>
                    <a:pt x="831" y="496"/>
                    <a:pt x="853" y="407"/>
                  </a:cubicBezTo>
                  <a:cubicBezTo>
                    <a:pt x="887" y="329"/>
                    <a:pt x="887" y="229"/>
                    <a:pt x="887" y="151"/>
                  </a:cubicBezTo>
                  <a:cubicBezTo>
                    <a:pt x="887" y="57"/>
                    <a:pt x="802" y="1"/>
                    <a:pt x="71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1" name="Google Shape;1861;p25"/>
            <p:cNvSpPr/>
            <p:nvPr/>
          </p:nvSpPr>
          <p:spPr>
            <a:xfrm>
              <a:off x="5807350" y="3112275"/>
              <a:ext cx="12775" cy="22775"/>
            </a:xfrm>
            <a:custGeom>
              <a:avLst/>
              <a:gdLst/>
              <a:ahLst/>
              <a:cxnLst/>
              <a:rect l="l" t="t" r="r" b="b"/>
              <a:pathLst>
                <a:path w="511" h="911" extrusionOk="0">
                  <a:moveTo>
                    <a:pt x="410" y="0"/>
                  </a:moveTo>
                  <a:cubicBezTo>
                    <a:pt x="381" y="0"/>
                    <a:pt x="348" y="28"/>
                    <a:pt x="322" y="63"/>
                  </a:cubicBezTo>
                  <a:cubicBezTo>
                    <a:pt x="255" y="174"/>
                    <a:pt x="189" y="263"/>
                    <a:pt x="122" y="374"/>
                  </a:cubicBezTo>
                  <a:cubicBezTo>
                    <a:pt x="78" y="429"/>
                    <a:pt x="45" y="507"/>
                    <a:pt x="33" y="573"/>
                  </a:cubicBezTo>
                  <a:cubicBezTo>
                    <a:pt x="22" y="596"/>
                    <a:pt x="11" y="629"/>
                    <a:pt x="11" y="651"/>
                  </a:cubicBezTo>
                  <a:cubicBezTo>
                    <a:pt x="0" y="707"/>
                    <a:pt x="11" y="762"/>
                    <a:pt x="22" y="807"/>
                  </a:cubicBezTo>
                  <a:cubicBezTo>
                    <a:pt x="37" y="866"/>
                    <a:pt x="101" y="910"/>
                    <a:pt x="165" y="910"/>
                  </a:cubicBezTo>
                  <a:cubicBezTo>
                    <a:pt x="197" y="910"/>
                    <a:pt x="230" y="899"/>
                    <a:pt x="255" y="873"/>
                  </a:cubicBezTo>
                  <a:cubicBezTo>
                    <a:pt x="311" y="851"/>
                    <a:pt x="355" y="818"/>
                    <a:pt x="389" y="773"/>
                  </a:cubicBezTo>
                  <a:cubicBezTo>
                    <a:pt x="411" y="729"/>
                    <a:pt x="411" y="684"/>
                    <a:pt x="422" y="640"/>
                  </a:cubicBezTo>
                  <a:cubicBezTo>
                    <a:pt x="433" y="618"/>
                    <a:pt x="433" y="585"/>
                    <a:pt x="455" y="562"/>
                  </a:cubicBezTo>
                  <a:cubicBezTo>
                    <a:pt x="466" y="518"/>
                    <a:pt x="466" y="474"/>
                    <a:pt x="466" y="440"/>
                  </a:cubicBezTo>
                  <a:cubicBezTo>
                    <a:pt x="477" y="329"/>
                    <a:pt x="500" y="196"/>
                    <a:pt x="511" y="85"/>
                  </a:cubicBezTo>
                  <a:cubicBezTo>
                    <a:pt x="511" y="52"/>
                    <a:pt x="466" y="19"/>
                    <a:pt x="433" y="7"/>
                  </a:cubicBezTo>
                  <a:cubicBezTo>
                    <a:pt x="426" y="3"/>
                    <a:pt x="418" y="0"/>
                    <a:pt x="4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2" name="Google Shape;1862;p25"/>
            <p:cNvSpPr/>
            <p:nvPr/>
          </p:nvSpPr>
          <p:spPr>
            <a:xfrm>
              <a:off x="6058700" y="3063825"/>
              <a:ext cx="13350" cy="24025"/>
            </a:xfrm>
            <a:custGeom>
              <a:avLst/>
              <a:gdLst/>
              <a:ahLst/>
              <a:cxnLst/>
              <a:rect l="l" t="t" r="r" b="b"/>
              <a:pathLst>
                <a:path w="534" h="961" extrusionOk="0">
                  <a:moveTo>
                    <a:pt x="332" y="0"/>
                  </a:moveTo>
                  <a:cubicBezTo>
                    <a:pt x="304" y="0"/>
                    <a:pt x="274" y="8"/>
                    <a:pt x="245" y="26"/>
                  </a:cubicBezTo>
                  <a:cubicBezTo>
                    <a:pt x="223" y="37"/>
                    <a:pt x="190" y="70"/>
                    <a:pt x="167" y="92"/>
                  </a:cubicBezTo>
                  <a:cubicBezTo>
                    <a:pt x="123" y="137"/>
                    <a:pt x="112" y="181"/>
                    <a:pt x="101" y="236"/>
                  </a:cubicBezTo>
                  <a:cubicBezTo>
                    <a:pt x="79" y="292"/>
                    <a:pt x="67" y="336"/>
                    <a:pt x="56" y="392"/>
                  </a:cubicBezTo>
                  <a:cubicBezTo>
                    <a:pt x="45" y="447"/>
                    <a:pt x="23" y="481"/>
                    <a:pt x="23" y="536"/>
                  </a:cubicBezTo>
                  <a:cubicBezTo>
                    <a:pt x="23" y="569"/>
                    <a:pt x="12" y="580"/>
                    <a:pt x="12" y="614"/>
                  </a:cubicBezTo>
                  <a:cubicBezTo>
                    <a:pt x="1" y="680"/>
                    <a:pt x="12" y="747"/>
                    <a:pt x="56" y="813"/>
                  </a:cubicBezTo>
                  <a:lnTo>
                    <a:pt x="67" y="836"/>
                  </a:lnTo>
                  <a:cubicBezTo>
                    <a:pt x="101" y="902"/>
                    <a:pt x="134" y="947"/>
                    <a:pt x="212" y="958"/>
                  </a:cubicBezTo>
                  <a:cubicBezTo>
                    <a:pt x="223" y="960"/>
                    <a:pt x="234" y="961"/>
                    <a:pt x="244" y="961"/>
                  </a:cubicBezTo>
                  <a:cubicBezTo>
                    <a:pt x="297" y="961"/>
                    <a:pt x="341" y="937"/>
                    <a:pt x="378" y="891"/>
                  </a:cubicBezTo>
                  <a:cubicBezTo>
                    <a:pt x="389" y="858"/>
                    <a:pt x="400" y="847"/>
                    <a:pt x="400" y="836"/>
                  </a:cubicBezTo>
                  <a:lnTo>
                    <a:pt x="445" y="791"/>
                  </a:lnTo>
                  <a:cubicBezTo>
                    <a:pt x="467" y="769"/>
                    <a:pt x="489" y="725"/>
                    <a:pt x="489" y="680"/>
                  </a:cubicBezTo>
                  <a:cubicBezTo>
                    <a:pt x="489" y="658"/>
                    <a:pt x="500" y="636"/>
                    <a:pt x="500" y="614"/>
                  </a:cubicBezTo>
                  <a:cubicBezTo>
                    <a:pt x="511" y="536"/>
                    <a:pt x="511" y="469"/>
                    <a:pt x="522" y="414"/>
                  </a:cubicBezTo>
                  <a:cubicBezTo>
                    <a:pt x="522" y="358"/>
                    <a:pt x="522" y="325"/>
                    <a:pt x="534" y="259"/>
                  </a:cubicBezTo>
                  <a:cubicBezTo>
                    <a:pt x="534" y="225"/>
                    <a:pt x="534" y="192"/>
                    <a:pt x="522" y="148"/>
                  </a:cubicBezTo>
                  <a:cubicBezTo>
                    <a:pt x="511" y="125"/>
                    <a:pt x="500" y="103"/>
                    <a:pt x="467" y="70"/>
                  </a:cubicBezTo>
                  <a:cubicBezTo>
                    <a:pt x="445" y="32"/>
                    <a:pt x="392" y="0"/>
                    <a:pt x="332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3" name="Google Shape;1863;p25"/>
            <p:cNvSpPr/>
            <p:nvPr/>
          </p:nvSpPr>
          <p:spPr>
            <a:xfrm>
              <a:off x="6229625" y="3020150"/>
              <a:ext cx="8075" cy="19400"/>
            </a:xfrm>
            <a:custGeom>
              <a:avLst/>
              <a:gdLst/>
              <a:ahLst/>
              <a:cxnLst/>
              <a:rect l="l" t="t" r="r" b="b"/>
              <a:pathLst>
                <a:path w="323" h="776" extrusionOk="0">
                  <a:moveTo>
                    <a:pt x="191" y="1"/>
                  </a:moveTo>
                  <a:cubicBezTo>
                    <a:pt x="164" y="1"/>
                    <a:pt x="138" y="15"/>
                    <a:pt x="122" y="41"/>
                  </a:cubicBezTo>
                  <a:lnTo>
                    <a:pt x="89" y="97"/>
                  </a:lnTo>
                  <a:cubicBezTo>
                    <a:pt x="67" y="119"/>
                    <a:pt x="56" y="152"/>
                    <a:pt x="56" y="197"/>
                  </a:cubicBezTo>
                  <a:cubicBezTo>
                    <a:pt x="45" y="252"/>
                    <a:pt x="34" y="285"/>
                    <a:pt x="11" y="341"/>
                  </a:cubicBezTo>
                  <a:cubicBezTo>
                    <a:pt x="0" y="396"/>
                    <a:pt x="11" y="452"/>
                    <a:pt x="11" y="530"/>
                  </a:cubicBezTo>
                  <a:lnTo>
                    <a:pt x="11" y="607"/>
                  </a:lnTo>
                  <a:cubicBezTo>
                    <a:pt x="11" y="641"/>
                    <a:pt x="34" y="674"/>
                    <a:pt x="34" y="707"/>
                  </a:cubicBezTo>
                  <a:cubicBezTo>
                    <a:pt x="46" y="750"/>
                    <a:pt x="88" y="776"/>
                    <a:pt x="131" y="776"/>
                  </a:cubicBezTo>
                  <a:cubicBezTo>
                    <a:pt x="166" y="776"/>
                    <a:pt x="202" y="758"/>
                    <a:pt x="222" y="718"/>
                  </a:cubicBezTo>
                  <a:cubicBezTo>
                    <a:pt x="267" y="696"/>
                    <a:pt x="278" y="663"/>
                    <a:pt x="278" y="641"/>
                  </a:cubicBezTo>
                  <a:cubicBezTo>
                    <a:pt x="278" y="607"/>
                    <a:pt x="289" y="585"/>
                    <a:pt x="289" y="552"/>
                  </a:cubicBezTo>
                  <a:cubicBezTo>
                    <a:pt x="300" y="496"/>
                    <a:pt x="322" y="430"/>
                    <a:pt x="322" y="374"/>
                  </a:cubicBezTo>
                  <a:cubicBezTo>
                    <a:pt x="322" y="319"/>
                    <a:pt x="322" y="274"/>
                    <a:pt x="311" y="219"/>
                  </a:cubicBezTo>
                  <a:cubicBezTo>
                    <a:pt x="311" y="197"/>
                    <a:pt x="311" y="152"/>
                    <a:pt x="289" y="119"/>
                  </a:cubicBezTo>
                  <a:cubicBezTo>
                    <a:pt x="278" y="97"/>
                    <a:pt x="278" y="86"/>
                    <a:pt x="267" y="52"/>
                  </a:cubicBezTo>
                  <a:cubicBezTo>
                    <a:pt x="249" y="18"/>
                    <a:pt x="220" y="1"/>
                    <a:pt x="19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4" name="Google Shape;1864;p25"/>
            <p:cNvSpPr/>
            <p:nvPr/>
          </p:nvSpPr>
          <p:spPr>
            <a:xfrm>
              <a:off x="5799400" y="2927700"/>
              <a:ext cx="17125" cy="21850"/>
            </a:xfrm>
            <a:custGeom>
              <a:avLst/>
              <a:gdLst/>
              <a:ahLst/>
              <a:cxnLst/>
              <a:rect l="l" t="t" r="r" b="b"/>
              <a:pathLst>
                <a:path w="685" h="874" extrusionOk="0">
                  <a:moveTo>
                    <a:pt x="584" y="0"/>
                  </a:moveTo>
                  <a:cubicBezTo>
                    <a:pt x="557" y="0"/>
                    <a:pt x="529" y="10"/>
                    <a:pt x="507" y="33"/>
                  </a:cubicBezTo>
                  <a:cubicBezTo>
                    <a:pt x="485" y="66"/>
                    <a:pt x="451" y="77"/>
                    <a:pt x="429" y="110"/>
                  </a:cubicBezTo>
                  <a:lnTo>
                    <a:pt x="385" y="144"/>
                  </a:lnTo>
                  <a:cubicBezTo>
                    <a:pt x="374" y="166"/>
                    <a:pt x="351" y="188"/>
                    <a:pt x="340" y="199"/>
                  </a:cubicBezTo>
                  <a:cubicBezTo>
                    <a:pt x="329" y="232"/>
                    <a:pt x="296" y="255"/>
                    <a:pt x="285" y="288"/>
                  </a:cubicBezTo>
                  <a:lnTo>
                    <a:pt x="274" y="299"/>
                  </a:lnTo>
                  <a:cubicBezTo>
                    <a:pt x="263" y="310"/>
                    <a:pt x="263" y="332"/>
                    <a:pt x="240" y="343"/>
                  </a:cubicBezTo>
                  <a:cubicBezTo>
                    <a:pt x="218" y="366"/>
                    <a:pt x="207" y="399"/>
                    <a:pt x="174" y="421"/>
                  </a:cubicBezTo>
                  <a:cubicBezTo>
                    <a:pt x="163" y="454"/>
                    <a:pt x="129" y="465"/>
                    <a:pt x="118" y="499"/>
                  </a:cubicBezTo>
                  <a:lnTo>
                    <a:pt x="74" y="576"/>
                  </a:lnTo>
                  <a:cubicBezTo>
                    <a:pt x="74" y="587"/>
                    <a:pt x="63" y="610"/>
                    <a:pt x="63" y="621"/>
                  </a:cubicBezTo>
                  <a:cubicBezTo>
                    <a:pt x="52" y="632"/>
                    <a:pt x="52" y="643"/>
                    <a:pt x="52" y="676"/>
                  </a:cubicBezTo>
                  <a:cubicBezTo>
                    <a:pt x="41" y="698"/>
                    <a:pt x="41" y="732"/>
                    <a:pt x="19" y="754"/>
                  </a:cubicBezTo>
                  <a:cubicBezTo>
                    <a:pt x="0" y="818"/>
                    <a:pt x="49" y="874"/>
                    <a:pt x="110" y="874"/>
                  </a:cubicBezTo>
                  <a:cubicBezTo>
                    <a:pt x="124" y="874"/>
                    <a:pt x="138" y="871"/>
                    <a:pt x="152" y="865"/>
                  </a:cubicBezTo>
                  <a:cubicBezTo>
                    <a:pt x="229" y="843"/>
                    <a:pt x="296" y="809"/>
                    <a:pt x="374" y="776"/>
                  </a:cubicBezTo>
                  <a:cubicBezTo>
                    <a:pt x="440" y="743"/>
                    <a:pt x="485" y="698"/>
                    <a:pt x="507" y="643"/>
                  </a:cubicBezTo>
                  <a:cubicBezTo>
                    <a:pt x="540" y="621"/>
                    <a:pt x="551" y="576"/>
                    <a:pt x="562" y="554"/>
                  </a:cubicBezTo>
                  <a:cubicBezTo>
                    <a:pt x="607" y="476"/>
                    <a:pt x="629" y="421"/>
                    <a:pt x="662" y="354"/>
                  </a:cubicBezTo>
                  <a:cubicBezTo>
                    <a:pt x="673" y="310"/>
                    <a:pt x="684" y="288"/>
                    <a:pt x="684" y="243"/>
                  </a:cubicBezTo>
                  <a:lnTo>
                    <a:pt x="684" y="199"/>
                  </a:lnTo>
                  <a:lnTo>
                    <a:pt x="684" y="88"/>
                  </a:lnTo>
                  <a:cubicBezTo>
                    <a:pt x="684" y="37"/>
                    <a:pt x="636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5" name="Google Shape;1865;p25"/>
            <p:cNvSpPr/>
            <p:nvPr/>
          </p:nvSpPr>
          <p:spPr>
            <a:xfrm>
              <a:off x="5609525" y="2898125"/>
              <a:ext cx="11125" cy="13575"/>
            </a:xfrm>
            <a:custGeom>
              <a:avLst/>
              <a:gdLst/>
              <a:ahLst/>
              <a:cxnLst/>
              <a:rect l="l" t="t" r="r" b="b"/>
              <a:pathLst>
                <a:path w="445" h="543" extrusionOk="0">
                  <a:moveTo>
                    <a:pt x="336" y="1"/>
                  </a:moveTo>
                  <a:cubicBezTo>
                    <a:pt x="317" y="1"/>
                    <a:pt x="300" y="6"/>
                    <a:pt x="278" y="6"/>
                  </a:cubicBezTo>
                  <a:cubicBezTo>
                    <a:pt x="222" y="28"/>
                    <a:pt x="178" y="61"/>
                    <a:pt x="156" y="106"/>
                  </a:cubicBezTo>
                  <a:cubicBezTo>
                    <a:pt x="145" y="117"/>
                    <a:pt x="122" y="117"/>
                    <a:pt x="122" y="139"/>
                  </a:cubicBezTo>
                  <a:cubicBezTo>
                    <a:pt x="100" y="161"/>
                    <a:pt x="89" y="195"/>
                    <a:pt x="67" y="217"/>
                  </a:cubicBezTo>
                  <a:cubicBezTo>
                    <a:pt x="67" y="217"/>
                    <a:pt x="67" y="228"/>
                    <a:pt x="56" y="228"/>
                  </a:cubicBezTo>
                  <a:cubicBezTo>
                    <a:pt x="34" y="306"/>
                    <a:pt x="11" y="372"/>
                    <a:pt x="0" y="439"/>
                  </a:cubicBezTo>
                  <a:cubicBezTo>
                    <a:pt x="0" y="461"/>
                    <a:pt x="11" y="483"/>
                    <a:pt x="11" y="494"/>
                  </a:cubicBezTo>
                  <a:cubicBezTo>
                    <a:pt x="23" y="527"/>
                    <a:pt x="56" y="539"/>
                    <a:pt x="89" y="539"/>
                  </a:cubicBezTo>
                  <a:cubicBezTo>
                    <a:pt x="103" y="541"/>
                    <a:pt x="115" y="543"/>
                    <a:pt x="127" y="543"/>
                  </a:cubicBezTo>
                  <a:cubicBezTo>
                    <a:pt x="162" y="543"/>
                    <a:pt x="189" y="530"/>
                    <a:pt x="222" y="505"/>
                  </a:cubicBezTo>
                  <a:cubicBezTo>
                    <a:pt x="256" y="483"/>
                    <a:pt x="267" y="461"/>
                    <a:pt x="289" y="428"/>
                  </a:cubicBezTo>
                  <a:cubicBezTo>
                    <a:pt x="322" y="405"/>
                    <a:pt x="333" y="383"/>
                    <a:pt x="344" y="361"/>
                  </a:cubicBezTo>
                  <a:cubicBezTo>
                    <a:pt x="378" y="328"/>
                    <a:pt x="400" y="294"/>
                    <a:pt x="422" y="250"/>
                  </a:cubicBezTo>
                  <a:cubicBezTo>
                    <a:pt x="422" y="228"/>
                    <a:pt x="422" y="217"/>
                    <a:pt x="433" y="206"/>
                  </a:cubicBezTo>
                  <a:cubicBezTo>
                    <a:pt x="433" y="195"/>
                    <a:pt x="433" y="183"/>
                    <a:pt x="444" y="161"/>
                  </a:cubicBezTo>
                  <a:lnTo>
                    <a:pt x="444" y="150"/>
                  </a:lnTo>
                  <a:cubicBezTo>
                    <a:pt x="444" y="106"/>
                    <a:pt x="444" y="84"/>
                    <a:pt x="433" y="50"/>
                  </a:cubicBezTo>
                  <a:cubicBezTo>
                    <a:pt x="422" y="28"/>
                    <a:pt x="389" y="6"/>
                    <a:pt x="367" y="6"/>
                  </a:cubicBezTo>
                  <a:cubicBezTo>
                    <a:pt x="355" y="2"/>
                    <a:pt x="346" y="1"/>
                    <a:pt x="33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6" name="Google Shape;1866;p25"/>
            <p:cNvSpPr/>
            <p:nvPr/>
          </p:nvSpPr>
          <p:spPr>
            <a:xfrm>
              <a:off x="5953275" y="3025450"/>
              <a:ext cx="8350" cy="13600"/>
            </a:xfrm>
            <a:custGeom>
              <a:avLst/>
              <a:gdLst/>
              <a:ahLst/>
              <a:cxnLst/>
              <a:rect l="l" t="t" r="r" b="b"/>
              <a:pathLst>
                <a:path w="334" h="544" extrusionOk="0">
                  <a:moveTo>
                    <a:pt x="263" y="1"/>
                  </a:moveTo>
                  <a:cubicBezTo>
                    <a:pt x="243" y="1"/>
                    <a:pt x="224" y="9"/>
                    <a:pt x="212" y="29"/>
                  </a:cubicBezTo>
                  <a:cubicBezTo>
                    <a:pt x="167" y="85"/>
                    <a:pt x="123" y="118"/>
                    <a:pt x="78" y="173"/>
                  </a:cubicBezTo>
                  <a:lnTo>
                    <a:pt x="34" y="218"/>
                  </a:lnTo>
                  <a:cubicBezTo>
                    <a:pt x="23" y="229"/>
                    <a:pt x="23" y="262"/>
                    <a:pt x="23" y="273"/>
                  </a:cubicBezTo>
                  <a:cubicBezTo>
                    <a:pt x="23" y="284"/>
                    <a:pt x="12" y="306"/>
                    <a:pt x="12" y="329"/>
                  </a:cubicBezTo>
                  <a:cubicBezTo>
                    <a:pt x="1" y="362"/>
                    <a:pt x="1" y="384"/>
                    <a:pt x="1" y="417"/>
                  </a:cubicBezTo>
                  <a:cubicBezTo>
                    <a:pt x="1" y="473"/>
                    <a:pt x="45" y="528"/>
                    <a:pt x="101" y="540"/>
                  </a:cubicBezTo>
                  <a:cubicBezTo>
                    <a:pt x="114" y="542"/>
                    <a:pt x="127" y="544"/>
                    <a:pt x="141" y="544"/>
                  </a:cubicBezTo>
                  <a:cubicBezTo>
                    <a:pt x="186" y="544"/>
                    <a:pt x="233" y="529"/>
                    <a:pt x="267" y="495"/>
                  </a:cubicBezTo>
                  <a:cubicBezTo>
                    <a:pt x="267" y="473"/>
                    <a:pt x="278" y="451"/>
                    <a:pt x="289" y="429"/>
                  </a:cubicBezTo>
                  <a:cubicBezTo>
                    <a:pt x="289" y="406"/>
                    <a:pt x="300" y="395"/>
                    <a:pt x="300" y="373"/>
                  </a:cubicBezTo>
                  <a:cubicBezTo>
                    <a:pt x="311" y="362"/>
                    <a:pt x="311" y="329"/>
                    <a:pt x="334" y="318"/>
                  </a:cubicBezTo>
                  <a:lnTo>
                    <a:pt x="334" y="262"/>
                  </a:lnTo>
                  <a:lnTo>
                    <a:pt x="334" y="62"/>
                  </a:lnTo>
                  <a:cubicBezTo>
                    <a:pt x="334" y="27"/>
                    <a:pt x="297" y="1"/>
                    <a:pt x="2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five columns">
  <p:cSld name="CUSTOM_12">
    <p:spTree>
      <p:nvGrpSpPr>
        <p:cNvPr id="1" name="Shape 18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8" name="Google Shape;1868;p26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869" name="Google Shape;1869;p26"/>
          <p:cNvSpPr txBox="1">
            <a:spLocks noGrp="1"/>
          </p:cNvSpPr>
          <p:nvPr>
            <p:ph type="subTitle" idx="1"/>
          </p:nvPr>
        </p:nvSpPr>
        <p:spPr>
          <a:xfrm>
            <a:off x="1109155" y="2171082"/>
            <a:ext cx="1986000" cy="4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70" name="Google Shape;1870;p26"/>
          <p:cNvSpPr txBox="1">
            <a:spLocks noGrp="1"/>
          </p:cNvSpPr>
          <p:nvPr>
            <p:ph type="subTitle" idx="2"/>
          </p:nvPr>
        </p:nvSpPr>
        <p:spPr>
          <a:xfrm>
            <a:off x="3579000" y="2171082"/>
            <a:ext cx="1986000" cy="4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71" name="Google Shape;1871;p26"/>
          <p:cNvSpPr txBox="1">
            <a:spLocks noGrp="1"/>
          </p:cNvSpPr>
          <p:nvPr>
            <p:ph type="subTitle" idx="3"/>
          </p:nvPr>
        </p:nvSpPr>
        <p:spPr>
          <a:xfrm>
            <a:off x="2344078" y="3756882"/>
            <a:ext cx="1986000" cy="4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72" name="Google Shape;1872;p26"/>
          <p:cNvSpPr txBox="1">
            <a:spLocks noGrp="1"/>
          </p:cNvSpPr>
          <p:nvPr>
            <p:ph type="subTitle" idx="4"/>
          </p:nvPr>
        </p:nvSpPr>
        <p:spPr>
          <a:xfrm>
            <a:off x="6048845" y="2171082"/>
            <a:ext cx="1986000" cy="4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73" name="Google Shape;1873;p26"/>
          <p:cNvSpPr txBox="1">
            <a:spLocks noGrp="1"/>
          </p:cNvSpPr>
          <p:nvPr>
            <p:ph type="subTitle" idx="5"/>
          </p:nvPr>
        </p:nvSpPr>
        <p:spPr>
          <a:xfrm>
            <a:off x="4813922" y="3756882"/>
            <a:ext cx="1986000" cy="4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74" name="Google Shape;1874;p26"/>
          <p:cNvSpPr txBox="1">
            <a:spLocks noGrp="1"/>
          </p:cNvSpPr>
          <p:nvPr>
            <p:ph type="subTitle" idx="6"/>
          </p:nvPr>
        </p:nvSpPr>
        <p:spPr>
          <a:xfrm>
            <a:off x="1113055" y="1909588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875" name="Google Shape;1875;p26"/>
          <p:cNvSpPr txBox="1">
            <a:spLocks noGrp="1"/>
          </p:cNvSpPr>
          <p:nvPr>
            <p:ph type="subTitle" idx="7"/>
          </p:nvPr>
        </p:nvSpPr>
        <p:spPr>
          <a:xfrm>
            <a:off x="3582900" y="1909588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876" name="Google Shape;1876;p26"/>
          <p:cNvSpPr txBox="1">
            <a:spLocks noGrp="1"/>
          </p:cNvSpPr>
          <p:nvPr>
            <p:ph type="subTitle" idx="8"/>
          </p:nvPr>
        </p:nvSpPr>
        <p:spPr>
          <a:xfrm>
            <a:off x="6052745" y="1909588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877" name="Google Shape;1877;p26"/>
          <p:cNvSpPr txBox="1">
            <a:spLocks noGrp="1"/>
          </p:cNvSpPr>
          <p:nvPr>
            <p:ph type="subTitle" idx="9"/>
          </p:nvPr>
        </p:nvSpPr>
        <p:spPr>
          <a:xfrm>
            <a:off x="2347978" y="3494250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878" name="Google Shape;1878;p26"/>
          <p:cNvSpPr txBox="1">
            <a:spLocks noGrp="1"/>
          </p:cNvSpPr>
          <p:nvPr>
            <p:ph type="subTitle" idx="13"/>
          </p:nvPr>
        </p:nvSpPr>
        <p:spPr>
          <a:xfrm>
            <a:off x="4817822" y="3494250"/>
            <a:ext cx="19782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879" name="Google Shape;1879;p26"/>
          <p:cNvSpPr/>
          <p:nvPr/>
        </p:nvSpPr>
        <p:spPr>
          <a:xfrm>
            <a:off x="-1163225" y="4179452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880" name="Google Shape;1880;p26"/>
          <p:cNvSpPr/>
          <p:nvPr/>
        </p:nvSpPr>
        <p:spPr>
          <a:xfrm flipH="1">
            <a:off x="7402475" y="-47875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881" name="Google Shape;1881;p26"/>
          <p:cNvGrpSpPr/>
          <p:nvPr/>
        </p:nvGrpSpPr>
        <p:grpSpPr>
          <a:xfrm>
            <a:off x="-509689" y="445025"/>
            <a:ext cx="9912289" cy="1941838"/>
            <a:chOff x="-509689" y="445025"/>
            <a:chExt cx="9912289" cy="1941838"/>
          </a:xfrm>
        </p:grpSpPr>
        <p:grpSp>
          <p:nvGrpSpPr>
            <p:cNvPr id="1882" name="Google Shape;1882;p26"/>
            <p:cNvGrpSpPr/>
            <p:nvPr/>
          </p:nvGrpSpPr>
          <p:grpSpPr>
            <a:xfrm>
              <a:off x="8351625" y="445025"/>
              <a:ext cx="1050974" cy="1154151"/>
              <a:chOff x="7946500" y="4129225"/>
              <a:chExt cx="1050974" cy="1154151"/>
            </a:xfrm>
          </p:grpSpPr>
          <p:sp>
            <p:nvSpPr>
              <p:cNvPr id="1883" name="Google Shape;1883;p26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84" name="Google Shape;1884;p26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85" name="Google Shape;1885;p26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86" name="Google Shape;1886;p26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87" name="Google Shape;1887;p26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88" name="Google Shape;1888;p26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89" name="Google Shape;1889;p26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890" name="Google Shape;1890;p26"/>
            <p:cNvGrpSpPr/>
            <p:nvPr/>
          </p:nvGrpSpPr>
          <p:grpSpPr>
            <a:xfrm>
              <a:off x="-509689" y="1296536"/>
              <a:ext cx="992855" cy="1090327"/>
              <a:chOff x="7946500" y="4129225"/>
              <a:chExt cx="1050974" cy="1154151"/>
            </a:xfrm>
          </p:grpSpPr>
          <p:sp>
            <p:nvSpPr>
              <p:cNvPr id="1891" name="Google Shape;1891;p26"/>
              <p:cNvSpPr/>
              <p:nvPr/>
            </p:nvSpPr>
            <p:spPr>
              <a:xfrm>
                <a:off x="8204419" y="4340825"/>
                <a:ext cx="327565" cy="402101"/>
              </a:xfrm>
              <a:custGeom>
                <a:avLst/>
                <a:gdLst/>
                <a:ahLst/>
                <a:cxnLst/>
                <a:rect l="l" t="t" r="r" b="b"/>
                <a:pathLst>
                  <a:path w="3819" h="4688" extrusionOk="0">
                    <a:moveTo>
                      <a:pt x="1191" y="0"/>
                    </a:moveTo>
                    <a:cubicBezTo>
                      <a:pt x="733" y="0"/>
                      <a:pt x="406" y="424"/>
                      <a:pt x="278" y="855"/>
                    </a:cubicBezTo>
                    <a:cubicBezTo>
                      <a:pt x="1" y="1910"/>
                      <a:pt x="489" y="3019"/>
                      <a:pt x="1089" y="3874"/>
                    </a:cubicBezTo>
                    <a:cubicBezTo>
                      <a:pt x="1384" y="4296"/>
                      <a:pt x="1799" y="4687"/>
                      <a:pt x="2344" y="4687"/>
                    </a:cubicBezTo>
                    <a:cubicBezTo>
                      <a:pt x="2373" y="4687"/>
                      <a:pt x="2402" y="4686"/>
                      <a:pt x="2431" y="4684"/>
                    </a:cubicBezTo>
                    <a:cubicBezTo>
                      <a:pt x="2576" y="4673"/>
                      <a:pt x="2676" y="4651"/>
                      <a:pt x="2798" y="4584"/>
                    </a:cubicBezTo>
                    <a:cubicBezTo>
                      <a:pt x="2975" y="4551"/>
                      <a:pt x="3142" y="4451"/>
                      <a:pt x="3253" y="4307"/>
                    </a:cubicBezTo>
                    <a:cubicBezTo>
                      <a:pt x="3819" y="3929"/>
                      <a:pt x="3652" y="3241"/>
                      <a:pt x="3353" y="2687"/>
                    </a:cubicBezTo>
                    <a:cubicBezTo>
                      <a:pt x="3319" y="2609"/>
                      <a:pt x="3297" y="2542"/>
                      <a:pt x="3264" y="2453"/>
                    </a:cubicBezTo>
                    <a:cubicBezTo>
                      <a:pt x="3075" y="1954"/>
                      <a:pt x="2798" y="1510"/>
                      <a:pt x="2476" y="1077"/>
                    </a:cubicBezTo>
                    <a:cubicBezTo>
                      <a:pt x="2198" y="689"/>
                      <a:pt x="1877" y="167"/>
                      <a:pt x="1377" y="23"/>
                    </a:cubicBezTo>
                    <a:cubicBezTo>
                      <a:pt x="1313" y="8"/>
                      <a:pt x="1251" y="0"/>
                      <a:pt x="119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92" name="Google Shape;1892;p26"/>
              <p:cNvSpPr/>
              <p:nvPr/>
            </p:nvSpPr>
            <p:spPr>
              <a:xfrm>
                <a:off x="8175942" y="4876472"/>
                <a:ext cx="327479" cy="402359"/>
              </a:xfrm>
              <a:custGeom>
                <a:avLst/>
                <a:gdLst/>
                <a:ahLst/>
                <a:cxnLst/>
                <a:rect l="l" t="t" r="r" b="b"/>
                <a:pathLst>
                  <a:path w="3818" h="4691" extrusionOk="0">
                    <a:moveTo>
                      <a:pt x="1181" y="0"/>
                    </a:moveTo>
                    <a:cubicBezTo>
                      <a:pt x="728" y="0"/>
                      <a:pt x="404" y="429"/>
                      <a:pt x="277" y="858"/>
                    </a:cubicBezTo>
                    <a:cubicBezTo>
                      <a:pt x="0" y="1913"/>
                      <a:pt x="488" y="3023"/>
                      <a:pt x="1088" y="3866"/>
                    </a:cubicBezTo>
                    <a:cubicBezTo>
                      <a:pt x="1383" y="4288"/>
                      <a:pt x="1809" y="4690"/>
                      <a:pt x="2347" y="4690"/>
                    </a:cubicBezTo>
                    <a:cubicBezTo>
                      <a:pt x="2375" y="4690"/>
                      <a:pt x="2402" y="4689"/>
                      <a:pt x="2430" y="4687"/>
                    </a:cubicBezTo>
                    <a:cubicBezTo>
                      <a:pt x="2575" y="4665"/>
                      <a:pt x="2686" y="4643"/>
                      <a:pt x="2797" y="4587"/>
                    </a:cubicBezTo>
                    <a:cubicBezTo>
                      <a:pt x="2974" y="4543"/>
                      <a:pt x="3141" y="4443"/>
                      <a:pt x="3252" y="4310"/>
                    </a:cubicBezTo>
                    <a:cubicBezTo>
                      <a:pt x="3818" y="3922"/>
                      <a:pt x="3651" y="3245"/>
                      <a:pt x="3352" y="2690"/>
                    </a:cubicBezTo>
                    <a:cubicBezTo>
                      <a:pt x="3318" y="2601"/>
                      <a:pt x="3296" y="2534"/>
                      <a:pt x="3263" y="2445"/>
                    </a:cubicBezTo>
                    <a:cubicBezTo>
                      <a:pt x="3074" y="1946"/>
                      <a:pt x="2797" y="1513"/>
                      <a:pt x="2475" y="1080"/>
                    </a:cubicBezTo>
                    <a:cubicBezTo>
                      <a:pt x="2197" y="692"/>
                      <a:pt x="1876" y="159"/>
                      <a:pt x="1376" y="26"/>
                    </a:cubicBezTo>
                    <a:cubicBezTo>
                      <a:pt x="1309" y="9"/>
                      <a:pt x="1244" y="0"/>
                      <a:pt x="1181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93" name="Google Shape;1893;p26"/>
              <p:cNvSpPr/>
              <p:nvPr/>
            </p:nvSpPr>
            <p:spPr>
              <a:xfrm>
                <a:off x="8593828" y="4954782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1"/>
                    </a:moveTo>
                    <a:cubicBezTo>
                      <a:pt x="589" y="1"/>
                      <a:pt x="330" y="350"/>
                      <a:pt x="233" y="700"/>
                    </a:cubicBezTo>
                    <a:cubicBezTo>
                      <a:pt x="0" y="1566"/>
                      <a:pt x="400" y="2465"/>
                      <a:pt x="888" y="3164"/>
                    </a:cubicBezTo>
                    <a:cubicBezTo>
                      <a:pt x="1135" y="3508"/>
                      <a:pt x="1476" y="3831"/>
                      <a:pt x="1941" y="3831"/>
                    </a:cubicBezTo>
                    <a:cubicBezTo>
                      <a:pt x="1956" y="3831"/>
                      <a:pt x="1971" y="3830"/>
                      <a:pt x="1987" y="3830"/>
                    </a:cubicBezTo>
                    <a:cubicBezTo>
                      <a:pt x="2098" y="3808"/>
                      <a:pt x="2197" y="3785"/>
                      <a:pt x="2275" y="3752"/>
                    </a:cubicBezTo>
                    <a:cubicBezTo>
                      <a:pt x="2430" y="3730"/>
                      <a:pt x="2553" y="3652"/>
                      <a:pt x="2652" y="3530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1"/>
                      <a:pt x="2675" y="2065"/>
                      <a:pt x="2652" y="1999"/>
                    </a:cubicBezTo>
                    <a:cubicBezTo>
                      <a:pt x="2497" y="1599"/>
                      <a:pt x="2264" y="1233"/>
                      <a:pt x="2009" y="889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09" y="1"/>
                      <a:pt x="957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94" name="Google Shape;1894;p26"/>
              <p:cNvSpPr/>
              <p:nvPr/>
            </p:nvSpPr>
            <p:spPr>
              <a:xfrm>
                <a:off x="8593828" y="4483636"/>
                <a:ext cx="266581" cy="328594"/>
              </a:xfrm>
              <a:custGeom>
                <a:avLst/>
                <a:gdLst/>
                <a:ahLst/>
                <a:cxnLst/>
                <a:rect l="l" t="t" r="r" b="b"/>
                <a:pathLst>
                  <a:path w="3108" h="3831" extrusionOk="0">
                    <a:moveTo>
                      <a:pt x="957" y="0"/>
                    </a:moveTo>
                    <a:cubicBezTo>
                      <a:pt x="589" y="0"/>
                      <a:pt x="330" y="351"/>
                      <a:pt x="233" y="711"/>
                    </a:cubicBezTo>
                    <a:cubicBezTo>
                      <a:pt x="0" y="1565"/>
                      <a:pt x="400" y="2464"/>
                      <a:pt x="888" y="3163"/>
                    </a:cubicBezTo>
                    <a:cubicBezTo>
                      <a:pt x="1135" y="3507"/>
                      <a:pt x="1476" y="3830"/>
                      <a:pt x="1941" y="3830"/>
                    </a:cubicBezTo>
                    <a:cubicBezTo>
                      <a:pt x="1956" y="3830"/>
                      <a:pt x="1971" y="3830"/>
                      <a:pt x="1987" y="3829"/>
                    </a:cubicBezTo>
                    <a:cubicBezTo>
                      <a:pt x="2098" y="3818"/>
                      <a:pt x="2197" y="3785"/>
                      <a:pt x="2275" y="3763"/>
                    </a:cubicBezTo>
                    <a:cubicBezTo>
                      <a:pt x="2430" y="3729"/>
                      <a:pt x="2553" y="3652"/>
                      <a:pt x="2652" y="3541"/>
                    </a:cubicBezTo>
                    <a:cubicBezTo>
                      <a:pt x="3107" y="3208"/>
                      <a:pt x="2974" y="2653"/>
                      <a:pt x="2719" y="2187"/>
                    </a:cubicBezTo>
                    <a:cubicBezTo>
                      <a:pt x="2708" y="2120"/>
                      <a:pt x="2675" y="2065"/>
                      <a:pt x="2652" y="1998"/>
                    </a:cubicBezTo>
                    <a:cubicBezTo>
                      <a:pt x="2497" y="1599"/>
                      <a:pt x="2264" y="1232"/>
                      <a:pt x="2009" y="888"/>
                    </a:cubicBezTo>
                    <a:cubicBezTo>
                      <a:pt x="1776" y="567"/>
                      <a:pt x="1532" y="134"/>
                      <a:pt x="1121" y="23"/>
                    </a:cubicBezTo>
                    <a:cubicBezTo>
                      <a:pt x="1064" y="8"/>
                      <a:pt x="1010" y="0"/>
                      <a:pt x="95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95" name="Google Shape;1895;p26"/>
              <p:cNvSpPr/>
              <p:nvPr/>
            </p:nvSpPr>
            <p:spPr>
              <a:xfrm>
                <a:off x="8837509" y="4849111"/>
                <a:ext cx="159966" cy="193674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58" extrusionOk="0">
                    <a:moveTo>
                      <a:pt x="572" y="1"/>
                    </a:moveTo>
                    <a:cubicBezTo>
                      <a:pt x="348" y="1"/>
                      <a:pt x="203" y="206"/>
                      <a:pt x="144" y="412"/>
                    </a:cubicBezTo>
                    <a:cubicBezTo>
                      <a:pt x="0" y="922"/>
                      <a:pt x="244" y="1466"/>
                      <a:pt x="533" y="1866"/>
                    </a:cubicBezTo>
                    <a:cubicBezTo>
                      <a:pt x="677" y="2071"/>
                      <a:pt x="859" y="2258"/>
                      <a:pt x="1123" y="2258"/>
                    </a:cubicBezTo>
                    <a:cubicBezTo>
                      <a:pt x="1144" y="2258"/>
                      <a:pt x="1165" y="2256"/>
                      <a:pt x="1188" y="2254"/>
                    </a:cubicBezTo>
                    <a:cubicBezTo>
                      <a:pt x="1254" y="2254"/>
                      <a:pt x="1310" y="2232"/>
                      <a:pt x="1365" y="2221"/>
                    </a:cubicBezTo>
                    <a:cubicBezTo>
                      <a:pt x="1443" y="2199"/>
                      <a:pt x="1532" y="2143"/>
                      <a:pt x="1587" y="2076"/>
                    </a:cubicBezTo>
                    <a:cubicBezTo>
                      <a:pt x="1865" y="1910"/>
                      <a:pt x="1776" y="1577"/>
                      <a:pt x="1632" y="1300"/>
                    </a:cubicBezTo>
                    <a:cubicBezTo>
                      <a:pt x="1609" y="1255"/>
                      <a:pt x="1598" y="1233"/>
                      <a:pt x="1587" y="1189"/>
                    </a:cubicBezTo>
                    <a:cubicBezTo>
                      <a:pt x="1487" y="956"/>
                      <a:pt x="1354" y="734"/>
                      <a:pt x="1199" y="523"/>
                    </a:cubicBezTo>
                    <a:cubicBezTo>
                      <a:pt x="1054" y="345"/>
                      <a:pt x="910" y="79"/>
                      <a:pt x="666" y="12"/>
                    </a:cubicBezTo>
                    <a:cubicBezTo>
                      <a:pt x="633" y="4"/>
                      <a:pt x="602" y="1"/>
                      <a:pt x="572" y="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96" name="Google Shape;1896;p26"/>
              <p:cNvSpPr/>
              <p:nvPr/>
            </p:nvSpPr>
            <p:spPr>
              <a:xfrm>
                <a:off x="8598545" y="4129225"/>
                <a:ext cx="159966" cy="193932"/>
              </a:xfrm>
              <a:custGeom>
                <a:avLst/>
                <a:gdLst/>
                <a:ahLst/>
                <a:cxnLst/>
                <a:rect l="l" t="t" r="r" b="b"/>
                <a:pathLst>
                  <a:path w="1865" h="2261" extrusionOk="0">
                    <a:moveTo>
                      <a:pt x="564" y="0"/>
                    </a:moveTo>
                    <a:cubicBezTo>
                      <a:pt x="345" y="0"/>
                      <a:pt x="203" y="212"/>
                      <a:pt x="145" y="415"/>
                    </a:cubicBezTo>
                    <a:cubicBezTo>
                      <a:pt x="1" y="925"/>
                      <a:pt x="234" y="1469"/>
                      <a:pt x="533" y="1869"/>
                    </a:cubicBezTo>
                    <a:cubicBezTo>
                      <a:pt x="667" y="2074"/>
                      <a:pt x="858" y="2261"/>
                      <a:pt x="1114" y="2261"/>
                    </a:cubicBezTo>
                    <a:cubicBezTo>
                      <a:pt x="1135" y="2261"/>
                      <a:pt x="1156" y="2259"/>
                      <a:pt x="1177" y="2257"/>
                    </a:cubicBezTo>
                    <a:cubicBezTo>
                      <a:pt x="1255" y="2257"/>
                      <a:pt x="1310" y="2235"/>
                      <a:pt x="1366" y="2213"/>
                    </a:cubicBezTo>
                    <a:cubicBezTo>
                      <a:pt x="1443" y="2201"/>
                      <a:pt x="1532" y="2146"/>
                      <a:pt x="1588" y="2079"/>
                    </a:cubicBezTo>
                    <a:cubicBezTo>
                      <a:pt x="1865" y="1913"/>
                      <a:pt x="1776" y="1580"/>
                      <a:pt x="1621" y="1303"/>
                    </a:cubicBezTo>
                    <a:cubicBezTo>
                      <a:pt x="1610" y="1258"/>
                      <a:pt x="1599" y="1236"/>
                      <a:pt x="1588" y="1192"/>
                    </a:cubicBezTo>
                    <a:cubicBezTo>
                      <a:pt x="1488" y="959"/>
                      <a:pt x="1343" y="737"/>
                      <a:pt x="1199" y="526"/>
                    </a:cubicBezTo>
                    <a:cubicBezTo>
                      <a:pt x="1055" y="348"/>
                      <a:pt x="899" y="82"/>
                      <a:pt x="666" y="15"/>
                    </a:cubicBezTo>
                    <a:cubicBezTo>
                      <a:pt x="631" y="5"/>
                      <a:pt x="596" y="0"/>
                      <a:pt x="564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897" name="Google Shape;1897;p26"/>
              <p:cNvSpPr/>
              <p:nvPr/>
            </p:nvSpPr>
            <p:spPr>
              <a:xfrm>
                <a:off x="7946500" y="4605604"/>
                <a:ext cx="129516" cy="158936"/>
              </a:xfrm>
              <a:custGeom>
                <a:avLst/>
                <a:gdLst/>
                <a:ahLst/>
                <a:cxnLst/>
                <a:rect l="l" t="t" r="r" b="b"/>
                <a:pathLst>
                  <a:path w="1510" h="1853" extrusionOk="0">
                    <a:moveTo>
                      <a:pt x="467" y="0"/>
                    </a:moveTo>
                    <a:cubicBezTo>
                      <a:pt x="286" y="0"/>
                      <a:pt x="160" y="166"/>
                      <a:pt x="111" y="332"/>
                    </a:cubicBezTo>
                    <a:cubicBezTo>
                      <a:pt x="0" y="754"/>
                      <a:pt x="200" y="1198"/>
                      <a:pt x="433" y="1531"/>
                    </a:cubicBezTo>
                    <a:cubicBezTo>
                      <a:pt x="551" y="1702"/>
                      <a:pt x="721" y="1853"/>
                      <a:pt x="932" y="1853"/>
                    </a:cubicBezTo>
                    <a:cubicBezTo>
                      <a:pt x="940" y="1853"/>
                      <a:pt x="947" y="1853"/>
                      <a:pt x="955" y="1852"/>
                    </a:cubicBezTo>
                    <a:cubicBezTo>
                      <a:pt x="1010" y="1852"/>
                      <a:pt x="1055" y="1830"/>
                      <a:pt x="1099" y="1808"/>
                    </a:cubicBezTo>
                    <a:cubicBezTo>
                      <a:pt x="1166" y="1797"/>
                      <a:pt x="1232" y="1753"/>
                      <a:pt x="1277" y="1697"/>
                    </a:cubicBezTo>
                    <a:cubicBezTo>
                      <a:pt x="1510" y="1542"/>
                      <a:pt x="1443" y="1286"/>
                      <a:pt x="1321" y="1064"/>
                    </a:cubicBezTo>
                    <a:cubicBezTo>
                      <a:pt x="1310" y="1031"/>
                      <a:pt x="1310" y="1009"/>
                      <a:pt x="1288" y="965"/>
                    </a:cubicBezTo>
                    <a:cubicBezTo>
                      <a:pt x="1210" y="765"/>
                      <a:pt x="1099" y="587"/>
                      <a:pt x="977" y="421"/>
                    </a:cubicBezTo>
                    <a:cubicBezTo>
                      <a:pt x="866" y="265"/>
                      <a:pt x="733" y="55"/>
                      <a:pt x="544" y="10"/>
                    </a:cubicBezTo>
                    <a:cubicBezTo>
                      <a:pt x="517" y="3"/>
                      <a:pt x="492" y="0"/>
                      <a:pt x="467" y="0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898" name="Google Shape;1898;p26"/>
          <p:cNvGrpSpPr/>
          <p:nvPr/>
        </p:nvGrpSpPr>
        <p:grpSpPr>
          <a:xfrm>
            <a:off x="-118103" y="-485105"/>
            <a:ext cx="9806402" cy="5199988"/>
            <a:chOff x="-118103" y="-485105"/>
            <a:chExt cx="9806402" cy="5199988"/>
          </a:xfrm>
        </p:grpSpPr>
        <p:grpSp>
          <p:nvGrpSpPr>
            <p:cNvPr id="1899" name="Google Shape;1899;p26"/>
            <p:cNvGrpSpPr/>
            <p:nvPr/>
          </p:nvGrpSpPr>
          <p:grpSpPr>
            <a:xfrm rot="6765148" flipH="1">
              <a:off x="233493" y="-376391"/>
              <a:ext cx="1331775" cy="1648166"/>
              <a:chOff x="3961475" y="3551375"/>
              <a:chExt cx="373750" cy="462525"/>
            </a:xfrm>
          </p:grpSpPr>
          <p:sp>
            <p:nvSpPr>
              <p:cNvPr id="1900" name="Google Shape;1900;p26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1" name="Google Shape;1901;p26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2" name="Google Shape;1902;p26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3" name="Google Shape;1903;p26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4" name="Google Shape;1904;p26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5" name="Google Shape;1905;p26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906" name="Google Shape;1906;p26"/>
            <p:cNvGrpSpPr/>
            <p:nvPr/>
          </p:nvGrpSpPr>
          <p:grpSpPr>
            <a:xfrm rot="-5221876">
              <a:off x="8701380" y="3724722"/>
              <a:ext cx="903215" cy="1025221"/>
              <a:chOff x="3932350" y="2919350"/>
              <a:chExt cx="324625" cy="368475"/>
            </a:xfrm>
          </p:grpSpPr>
          <p:sp>
            <p:nvSpPr>
              <p:cNvPr id="1907" name="Google Shape;1907;p26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8" name="Google Shape;1908;p26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09" name="Google Shape;1909;p26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10" name="Google Shape;1910;p26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911" name="Google Shape;1911;p26"/>
          <p:cNvGrpSpPr/>
          <p:nvPr/>
        </p:nvGrpSpPr>
        <p:grpSpPr>
          <a:xfrm rot="543998">
            <a:off x="-414604" y="3041879"/>
            <a:ext cx="1155509" cy="1746847"/>
            <a:chOff x="4682275" y="3383700"/>
            <a:chExt cx="380700" cy="575525"/>
          </a:xfrm>
        </p:grpSpPr>
        <p:sp>
          <p:nvSpPr>
            <p:cNvPr id="1912" name="Google Shape;1912;p26"/>
            <p:cNvSpPr/>
            <p:nvPr/>
          </p:nvSpPr>
          <p:spPr>
            <a:xfrm>
              <a:off x="4682275" y="3529900"/>
              <a:ext cx="380700" cy="429325"/>
            </a:xfrm>
            <a:custGeom>
              <a:avLst/>
              <a:gdLst/>
              <a:ahLst/>
              <a:cxnLst/>
              <a:rect l="l" t="t" r="r" b="b"/>
              <a:pathLst>
                <a:path w="15228" h="17173" extrusionOk="0">
                  <a:moveTo>
                    <a:pt x="7910" y="0"/>
                  </a:moveTo>
                  <a:cubicBezTo>
                    <a:pt x="7096" y="0"/>
                    <a:pt x="6422" y="573"/>
                    <a:pt x="5604" y="573"/>
                  </a:cubicBezTo>
                  <a:cubicBezTo>
                    <a:pt x="5579" y="573"/>
                    <a:pt x="5553" y="572"/>
                    <a:pt x="5528" y="571"/>
                  </a:cubicBezTo>
                  <a:cubicBezTo>
                    <a:pt x="4851" y="549"/>
                    <a:pt x="4229" y="227"/>
                    <a:pt x="3552" y="216"/>
                  </a:cubicBezTo>
                  <a:cubicBezTo>
                    <a:pt x="3528" y="215"/>
                    <a:pt x="3504" y="215"/>
                    <a:pt x="3480" y="215"/>
                  </a:cubicBezTo>
                  <a:cubicBezTo>
                    <a:pt x="1251" y="215"/>
                    <a:pt x="565" y="2764"/>
                    <a:pt x="389" y="4411"/>
                  </a:cubicBezTo>
                  <a:cubicBezTo>
                    <a:pt x="1" y="7951"/>
                    <a:pt x="811" y="11724"/>
                    <a:pt x="1910" y="15098"/>
                  </a:cubicBezTo>
                  <a:cubicBezTo>
                    <a:pt x="2054" y="15509"/>
                    <a:pt x="2187" y="15930"/>
                    <a:pt x="2498" y="16263"/>
                  </a:cubicBezTo>
                  <a:cubicBezTo>
                    <a:pt x="2841" y="16650"/>
                    <a:pt x="3365" y="16836"/>
                    <a:pt x="3899" y="16836"/>
                  </a:cubicBezTo>
                  <a:cubicBezTo>
                    <a:pt x="4436" y="16836"/>
                    <a:pt x="4983" y="16647"/>
                    <a:pt x="5361" y="16285"/>
                  </a:cubicBezTo>
                  <a:cubicBezTo>
                    <a:pt x="5739" y="15941"/>
                    <a:pt x="6072" y="15420"/>
                    <a:pt x="6604" y="15420"/>
                  </a:cubicBezTo>
                  <a:cubicBezTo>
                    <a:pt x="6615" y="15419"/>
                    <a:pt x="6625" y="15419"/>
                    <a:pt x="6635" y="15419"/>
                  </a:cubicBezTo>
                  <a:cubicBezTo>
                    <a:pt x="7183" y="15419"/>
                    <a:pt x="7510" y="15993"/>
                    <a:pt x="7892" y="16385"/>
                  </a:cubicBezTo>
                  <a:cubicBezTo>
                    <a:pt x="8375" y="16903"/>
                    <a:pt x="9087" y="17173"/>
                    <a:pt x="9813" y="17173"/>
                  </a:cubicBezTo>
                  <a:cubicBezTo>
                    <a:pt x="10020" y="17173"/>
                    <a:pt x="10229" y="17151"/>
                    <a:pt x="10433" y="17107"/>
                  </a:cubicBezTo>
                  <a:cubicBezTo>
                    <a:pt x="11909" y="16785"/>
                    <a:pt x="12397" y="14865"/>
                    <a:pt x="12886" y="13722"/>
                  </a:cubicBezTo>
                  <a:cubicBezTo>
                    <a:pt x="13618" y="11957"/>
                    <a:pt x="14317" y="10126"/>
                    <a:pt x="14739" y="8284"/>
                  </a:cubicBezTo>
                  <a:cubicBezTo>
                    <a:pt x="14994" y="7119"/>
                    <a:pt x="15227" y="5831"/>
                    <a:pt x="15172" y="4566"/>
                  </a:cubicBezTo>
                  <a:cubicBezTo>
                    <a:pt x="15127" y="3678"/>
                    <a:pt x="14950" y="2801"/>
                    <a:pt x="14539" y="2002"/>
                  </a:cubicBezTo>
                  <a:cubicBezTo>
                    <a:pt x="14206" y="1348"/>
                    <a:pt x="13663" y="726"/>
                    <a:pt x="12908" y="560"/>
                  </a:cubicBezTo>
                  <a:cubicBezTo>
                    <a:pt x="12769" y="531"/>
                    <a:pt x="12629" y="519"/>
                    <a:pt x="12488" y="519"/>
                  </a:cubicBezTo>
                  <a:cubicBezTo>
                    <a:pt x="11760" y="519"/>
                    <a:pt x="11015" y="844"/>
                    <a:pt x="10298" y="844"/>
                  </a:cubicBezTo>
                  <a:cubicBezTo>
                    <a:pt x="10093" y="844"/>
                    <a:pt x="9889" y="817"/>
                    <a:pt x="9689" y="748"/>
                  </a:cubicBezTo>
                  <a:cubicBezTo>
                    <a:pt x="9212" y="582"/>
                    <a:pt x="8846" y="193"/>
                    <a:pt x="8358" y="60"/>
                  </a:cubicBezTo>
                  <a:cubicBezTo>
                    <a:pt x="8203" y="18"/>
                    <a:pt x="8054" y="0"/>
                    <a:pt x="791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3" name="Google Shape;1913;p26"/>
            <p:cNvSpPr/>
            <p:nvPr/>
          </p:nvSpPr>
          <p:spPr>
            <a:xfrm>
              <a:off x="4915900" y="3555250"/>
              <a:ext cx="78825" cy="392075"/>
            </a:xfrm>
            <a:custGeom>
              <a:avLst/>
              <a:gdLst/>
              <a:ahLst/>
              <a:cxnLst/>
              <a:rect l="l" t="t" r="r" b="b"/>
              <a:pathLst>
                <a:path w="3153" h="15683" fill="none" extrusionOk="0">
                  <a:moveTo>
                    <a:pt x="3152" y="1"/>
                  </a:moveTo>
                  <a:cubicBezTo>
                    <a:pt x="2731" y="5328"/>
                    <a:pt x="1676" y="10599"/>
                    <a:pt x="0" y="1568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4" name="Google Shape;1914;p26"/>
            <p:cNvSpPr/>
            <p:nvPr/>
          </p:nvSpPr>
          <p:spPr>
            <a:xfrm>
              <a:off x="4763300" y="3571900"/>
              <a:ext cx="23875" cy="338800"/>
            </a:xfrm>
            <a:custGeom>
              <a:avLst/>
              <a:gdLst/>
              <a:ahLst/>
              <a:cxnLst/>
              <a:rect l="l" t="t" r="r" b="b"/>
              <a:pathLst>
                <a:path w="955" h="13552" fill="none" extrusionOk="0">
                  <a:moveTo>
                    <a:pt x="877" y="1"/>
                  </a:moveTo>
                  <a:cubicBezTo>
                    <a:pt x="1" y="4473"/>
                    <a:pt x="34" y="9101"/>
                    <a:pt x="955" y="13551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5" name="Google Shape;1915;p26"/>
            <p:cNvSpPr/>
            <p:nvPr/>
          </p:nvSpPr>
          <p:spPr>
            <a:xfrm>
              <a:off x="4803800" y="3710625"/>
              <a:ext cx="8350" cy="129325"/>
            </a:xfrm>
            <a:custGeom>
              <a:avLst/>
              <a:gdLst/>
              <a:ahLst/>
              <a:cxnLst/>
              <a:rect l="l" t="t" r="r" b="b"/>
              <a:pathLst>
                <a:path w="334" h="5173" fill="none" extrusionOk="0">
                  <a:moveTo>
                    <a:pt x="167" y="1"/>
                  </a:moveTo>
                  <a:cubicBezTo>
                    <a:pt x="1" y="1721"/>
                    <a:pt x="56" y="3474"/>
                    <a:pt x="334" y="517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6" name="Google Shape;1916;p26"/>
            <p:cNvSpPr/>
            <p:nvPr/>
          </p:nvSpPr>
          <p:spPr>
            <a:xfrm>
              <a:off x="4705025" y="3629350"/>
              <a:ext cx="39425" cy="165425"/>
            </a:xfrm>
            <a:custGeom>
              <a:avLst/>
              <a:gdLst/>
              <a:ahLst/>
              <a:cxnLst/>
              <a:rect l="l" t="t" r="r" b="b"/>
              <a:pathLst>
                <a:path w="1577" h="6617" extrusionOk="0">
                  <a:moveTo>
                    <a:pt x="616" y="1"/>
                  </a:moveTo>
                  <a:cubicBezTo>
                    <a:pt x="544" y="1"/>
                    <a:pt x="470" y="30"/>
                    <a:pt x="401" y="100"/>
                  </a:cubicBezTo>
                  <a:cubicBezTo>
                    <a:pt x="256" y="255"/>
                    <a:pt x="223" y="477"/>
                    <a:pt x="190" y="699"/>
                  </a:cubicBezTo>
                  <a:cubicBezTo>
                    <a:pt x="1" y="2453"/>
                    <a:pt x="79" y="4261"/>
                    <a:pt x="434" y="6015"/>
                  </a:cubicBezTo>
                  <a:cubicBezTo>
                    <a:pt x="456" y="6170"/>
                    <a:pt x="500" y="6326"/>
                    <a:pt x="600" y="6470"/>
                  </a:cubicBezTo>
                  <a:cubicBezTo>
                    <a:pt x="680" y="6575"/>
                    <a:pt x="759" y="6617"/>
                    <a:pt x="833" y="6617"/>
                  </a:cubicBezTo>
                  <a:cubicBezTo>
                    <a:pt x="1019" y="6617"/>
                    <a:pt x="1174" y="6354"/>
                    <a:pt x="1222" y="6148"/>
                  </a:cubicBezTo>
                  <a:cubicBezTo>
                    <a:pt x="1577" y="4694"/>
                    <a:pt x="1488" y="3174"/>
                    <a:pt x="1288" y="1698"/>
                  </a:cubicBezTo>
                  <a:cubicBezTo>
                    <a:pt x="1233" y="1243"/>
                    <a:pt x="1188" y="755"/>
                    <a:pt x="1011" y="322"/>
                  </a:cubicBezTo>
                  <a:cubicBezTo>
                    <a:pt x="941" y="159"/>
                    <a:pt x="784" y="1"/>
                    <a:pt x="61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7" name="Google Shape;1917;p26"/>
            <p:cNvSpPr/>
            <p:nvPr/>
          </p:nvSpPr>
          <p:spPr>
            <a:xfrm>
              <a:off x="4712250" y="3591575"/>
              <a:ext cx="19450" cy="28550"/>
            </a:xfrm>
            <a:custGeom>
              <a:avLst/>
              <a:gdLst/>
              <a:ahLst/>
              <a:cxnLst/>
              <a:rect l="l" t="t" r="r" b="b"/>
              <a:pathLst>
                <a:path w="778" h="1142" extrusionOk="0">
                  <a:moveTo>
                    <a:pt x="431" y="1"/>
                  </a:moveTo>
                  <a:cubicBezTo>
                    <a:pt x="424" y="1"/>
                    <a:pt x="418" y="1"/>
                    <a:pt x="411" y="2"/>
                  </a:cubicBezTo>
                  <a:cubicBezTo>
                    <a:pt x="211" y="24"/>
                    <a:pt x="112" y="212"/>
                    <a:pt x="67" y="379"/>
                  </a:cubicBezTo>
                  <a:cubicBezTo>
                    <a:pt x="45" y="445"/>
                    <a:pt x="34" y="512"/>
                    <a:pt x="23" y="601"/>
                  </a:cubicBezTo>
                  <a:cubicBezTo>
                    <a:pt x="1" y="823"/>
                    <a:pt x="56" y="1056"/>
                    <a:pt x="311" y="1134"/>
                  </a:cubicBezTo>
                  <a:cubicBezTo>
                    <a:pt x="336" y="1139"/>
                    <a:pt x="358" y="1142"/>
                    <a:pt x="380" y="1142"/>
                  </a:cubicBezTo>
                  <a:cubicBezTo>
                    <a:pt x="448" y="1142"/>
                    <a:pt x="505" y="1115"/>
                    <a:pt x="555" y="1056"/>
                  </a:cubicBezTo>
                  <a:cubicBezTo>
                    <a:pt x="766" y="856"/>
                    <a:pt x="777" y="512"/>
                    <a:pt x="722" y="257"/>
                  </a:cubicBezTo>
                  <a:cubicBezTo>
                    <a:pt x="690" y="109"/>
                    <a:pt x="568" y="1"/>
                    <a:pt x="43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8" name="Google Shape;1918;p26"/>
            <p:cNvSpPr/>
            <p:nvPr/>
          </p:nvSpPr>
          <p:spPr>
            <a:xfrm>
              <a:off x="4874825" y="3383700"/>
              <a:ext cx="59125" cy="159900"/>
            </a:xfrm>
            <a:custGeom>
              <a:avLst/>
              <a:gdLst/>
              <a:ahLst/>
              <a:cxnLst/>
              <a:rect l="l" t="t" r="r" b="b"/>
              <a:pathLst>
                <a:path w="2365" h="6396" extrusionOk="0">
                  <a:moveTo>
                    <a:pt x="1550" y="1"/>
                  </a:moveTo>
                  <a:cubicBezTo>
                    <a:pt x="1419" y="1"/>
                    <a:pt x="1291" y="15"/>
                    <a:pt x="1188" y="38"/>
                  </a:cubicBezTo>
                  <a:cubicBezTo>
                    <a:pt x="966" y="82"/>
                    <a:pt x="800" y="337"/>
                    <a:pt x="689" y="648"/>
                  </a:cubicBezTo>
                  <a:cubicBezTo>
                    <a:pt x="256" y="1824"/>
                    <a:pt x="68" y="3134"/>
                    <a:pt x="23" y="4388"/>
                  </a:cubicBezTo>
                  <a:cubicBezTo>
                    <a:pt x="1" y="4821"/>
                    <a:pt x="1" y="5254"/>
                    <a:pt x="34" y="5686"/>
                  </a:cubicBezTo>
                  <a:cubicBezTo>
                    <a:pt x="45" y="5808"/>
                    <a:pt x="12" y="6208"/>
                    <a:pt x="90" y="6319"/>
                  </a:cubicBezTo>
                  <a:cubicBezTo>
                    <a:pt x="122" y="6351"/>
                    <a:pt x="338" y="6396"/>
                    <a:pt x="456" y="6396"/>
                  </a:cubicBezTo>
                  <a:cubicBezTo>
                    <a:pt x="500" y="6396"/>
                    <a:pt x="531" y="6389"/>
                    <a:pt x="534" y="6374"/>
                  </a:cubicBezTo>
                  <a:cubicBezTo>
                    <a:pt x="855" y="5076"/>
                    <a:pt x="1200" y="3778"/>
                    <a:pt x="1599" y="2490"/>
                  </a:cubicBezTo>
                  <a:cubicBezTo>
                    <a:pt x="1799" y="1858"/>
                    <a:pt x="2043" y="1214"/>
                    <a:pt x="2232" y="581"/>
                  </a:cubicBezTo>
                  <a:cubicBezTo>
                    <a:pt x="2365" y="132"/>
                    <a:pt x="1942" y="1"/>
                    <a:pt x="1550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9" name="Google Shape;1919;p26"/>
            <p:cNvSpPr/>
            <p:nvPr/>
          </p:nvSpPr>
          <p:spPr>
            <a:xfrm>
              <a:off x="4810200" y="3509975"/>
              <a:ext cx="137625" cy="70925"/>
            </a:xfrm>
            <a:custGeom>
              <a:avLst/>
              <a:gdLst/>
              <a:ahLst/>
              <a:cxnLst/>
              <a:rect l="l" t="t" r="r" b="b"/>
              <a:pathLst>
                <a:path w="5505" h="2837" extrusionOk="0">
                  <a:moveTo>
                    <a:pt x="2854" y="1"/>
                  </a:moveTo>
                  <a:cubicBezTo>
                    <a:pt x="2450" y="1"/>
                    <a:pt x="2045" y="85"/>
                    <a:pt x="1676" y="247"/>
                  </a:cubicBezTo>
                  <a:cubicBezTo>
                    <a:pt x="1077" y="491"/>
                    <a:pt x="577" y="968"/>
                    <a:pt x="300" y="1634"/>
                  </a:cubicBezTo>
                  <a:cubicBezTo>
                    <a:pt x="0" y="2367"/>
                    <a:pt x="622" y="2589"/>
                    <a:pt x="1276" y="2711"/>
                  </a:cubicBezTo>
                  <a:cubicBezTo>
                    <a:pt x="1731" y="2793"/>
                    <a:pt x="2192" y="2836"/>
                    <a:pt x="2651" y="2836"/>
                  </a:cubicBezTo>
                  <a:cubicBezTo>
                    <a:pt x="3370" y="2836"/>
                    <a:pt x="4084" y="2730"/>
                    <a:pt x="4761" y="2500"/>
                  </a:cubicBezTo>
                  <a:cubicBezTo>
                    <a:pt x="5505" y="2256"/>
                    <a:pt x="5394" y="1601"/>
                    <a:pt x="5005" y="1057"/>
                  </a:cubicBezTo>
                  <a:cubicBezTo>
                    <a:pt x="4479" y="339"/>
                    <a:pt x="3667" y="1"/>
                    <a:pt x="285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1920" name="Google Shape;1920;p26"/>
          <p:cNvGrpSpPr/>
          <p:nvPr/>
        </p:nvGrpSpPr>
        <p:grpSpPr>
          <a:xfrm flipH="1">
            <a:off x="6416279" y="4449287"/>
            <a:ext cx="1850668" cy="1136666"/>
            <a:chOff x="5723275" y="2255625"/>
            <a:chExt cx="562975" cy="345775"/>
          </a:xfrm>
        </p:grpSpPr>
        <p:sp>
          <p:nvSpPr>
            <p:cNvPr id="1921" name="Google Shape;1921;p26"/>
            <p:cNvSpPr/>
            <p:nvPr/>
          </p:nvSpPr>
          <p:spPr>
            <a:xfrm>
              <a:off x="5723275" y="2284000"/>
              <a:ext cx="559075" cy="317400"/>
            </a:xfrm>
            <a:custGeom>
              <a:avLst/>
              <a:gdLst/>
              <a:ahLst/>
              <a:cxnLst/>
              <a:rect l="l" t="t" r="r" b="b"/>
              <a:pathLst>
                <a:path w="22363" h="12696" extrusionOk="0">
                  <a:moveTo>
                    <a:pt x="1865" y="0"/>
                  </a:moveTo>
                  <a:cubicBezTo>
                    <a:pt x="1532" y="0"/>
                    <a:pt x="1177" y="0"/>
                    <a:pt x="844" y="11"/>
                  </a:cubicBezTo>
                  <a:cubicBezTo>
                    <a:pt x="0" y="33"/>
                    <a:pt x="145" y="577"/>
                    <a:pt x="256" y="1276"/>
                  </a:cubicBezTo>
                  <a:cubicBezTo>
                    <a:pt x="1010" y="6126"/>
                    <a:pt x="4528" y="10499"/>
                    <a:pt x="9212" y="12097"/>
                  </a:cubicBezTo>
                  <a:cubicBezTo>
                    <a:pt x="10364" y="12489"/>
                    <a:pt x="11596" y="12695"/>
                    <a:pt x="12826" y="12695"/>
                  </a:cubicBezTo>
                  <a:cubicBezTo>
                    <a:pt x="15077" y="12695"/>
                    <a:pt x="17318" y="12002"/>
                    <a:pt x="19033" y="10488"/>
                  </a:cubicBezTo>
                  <a:cubicBezTo>
                    <a:pt x="20132" y="9522"/>
                    <a:pt x="21031" y="8324"/>
                    <a:pt x="21852" y="7103"/>
                  </a:cubicBezTo>
                  <a:cubicBezTo>
                    <a:pt x="22074" y="6748"/>
                    <a:pt x="22363" y="6304"/>
                    <a:pt x="22318" y="5938"/>
                  </a:cubicBezTo>
                  <a:cubicBezTo>
                    <a:pt x="22307" y="5838"/>
                    <a:pt x="22241" y="5771"/>
                    <a:pt x="22174" y="5693"/>
                  </a:cubicBezTo>
                  <a:cubicBezTo>
                    <a:pt x="21697" y="5238"/>
                    <a:pt x="21031" y="4961"/>
                    <a:pt x="20432" y="4695"/>
                  </a:cubicBezTo>
                  <a:cubicBezTo>
                    <a:pt x="18867" y="3995"/>
                    <a:pt x="17191" y="3518"/>
                    <a:pt x="15549" y="3008"/>
                  </a:cubicBezTo>
                  <a:cubicBezTo>
                    <a:pt x="13263" y="2275"/>
                    <a:pt x="10976" y="1476"/>
                    <a:pt x="8646" y="910"/>
                  </a:cubicBezTo>
                  <a:cubicBezTo>
                    <a:pt x="6426" y="366"/>
                    <a:pt x="4140" y="11"/>
                    <a:pt x="1865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2" name="Google Shape;1922;p26"/>
            <p:cNvSpPr/>
            <p:nvPr/>
          </p:nvSpPr>
          <p:spPr>
            <a:xfrm>
              <a:off x="5723550" y="2255625"/>
              <a:ext cx="562700" cy="207600"/>
            </a:xfrm>
            <a:custGeom>
              <a:avLst/>
              <a:gdLst/>
              <a:ahLst/>
              <a:cxnLst/>
              <a:rect l="l" t="t" r="r" b="b"/>
              <a:pathLst>
                <a:path w="22508" h="8304" extrusionOk="0">
                  <a:moveTo>
                    <a:pt x="4600" y="1"/>
                  </a:moveTo>
                  <a:cubicBezTo>
                    <a:pt x="4491" y="1"/>
                    <a:pt x="4382" y="2"/>
                    <a:pt x="4273" y="3"/>
                  </a:cubicBezTo>
                  <a:cubicBezTo>
                    <a:pt x="4085" y="3"/>
                    <a:pt x="3885" y="25"/>
                    <a:pt x="3696" y="25"/>
                  </a:cubicBezTo>
                  <a:cubicBezTo>
                    <a:pt x="2864" y="59"/>
                    <a:pt x="1898" y="48"/>
                    <a:pt x="1110" y="325"/>
                  </a:cubicBezTo>
                  <a:cubicBezTo>
                    <a:pt x="544" y="514"/>
                    <a:pt x="1" y="1046"/>
                    <a:pt x="145" y="1690"/>
                  </a:cubicBezTo>
                  <a:cubicBezTo>
                    <a:pt x="289" y="2389"/>
                    <a:pt x="1166" y="2878"/>
                    <a:pt x="1721" y="3244"/>
                  </a:cubicBezTo>
                  <a:cubicBezTo>
                    <a:pt x="2520" y="3765"/>
                    <a:pt x="3352" y="4220"/>
                    <a:pt x="4196" y="4642"/>
                  </a:cubicBezTo>
                  <a:cubicBezTo>
                    <a:pt x="7492" y="6251"/>
                    <a:pt x="11032" y="7350"/>
                    <a:pt x="14650" y="7927"/>
                  </a:cubicBezTo>
                  <a:cubicBezTo>
                    <a:pt x="15963" y="8134"/>
                    <a:pt x="17301" y="8303"/>
                    <a:pt x="18637" y="8303"/>
                  </a:cubicBezTo>
                  <a:cubicBezTo>
                    <a:pt x="19095" y="8303"/>
                    <a:pt x="19553" y="8283"/>
                    <a:pt x="20010" y="8238"/>
                  </a:cubicBezTo>
                  <a:cubicBezTo>
                    <a:pt x="20665" y="8160"/>
                    <a:pt x="21697" y="8138"/>
                    <a:pt x="22119" y="7550"/>
                  </a:cubicBezTo>
                  <a:cubicBezTo>
                    <a:pt x="22507" y="6995"/>
                    <a:pt x="22196" y="6273"/>
                    <a:pt x="21775" y="5852"/>
                  </a:cubicBezTo>
                  <a:cubicBezTo>
                    <a:pt x="20310" y="4365"/>
                    <a:pt x="18345" y="3333"/>
                    <a:pt x="16437" y="2545"/>
                  </a:cubicBezTo>
                  <a:cubicBezTo>
                    <a:pt x="12752" y="989"/>
                    <a:pt x="8605" y="1"/>
                    <a:pt x="460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3" name="Google Shape;1923;p26"/>
            <p:cNvSpPr/>
            <p:nvPr/>
          </p:nvSpPr>
          <p:spPr>
            <a:xfrm>
              <a:off x="5750475" y="2265375"/>
              <a:ext cx="507750" cy="180800"/>
            </a:xfrm>
            <a:custGeom>
              <a:avLst/>
              <a:gdLst/>
              <a:ahLst/>
              <a:cxnLst/>
              <a:rect l="l" t="t" r="r" b="b"/>
              <a:pathLst>
                <a:path w="20310" h="7232" extrusionOk="0">
                  <a:moveTo>
                    <a:pt x="3268" y="1"/>
                  </a:moveTo>
                  <a:cubicBezTo>
                    <a:pt x="2466" y="1"/>
                    <a:pt x="1645" y="62"/>
                    <a:pt x="943" y="312"/>
                  </a:cubicBezTo>
                  <a:cubicBezTo>
                    <a:pt x="522" y="445"/>
                    <a:pt x="0" y="756"/>
                    <a:pt x="78" y="1267"/>
                  </a:cubicBezTo>
                  <a:cubicBezTo>
                    <a:pt x="167" y="1700"/>
                    <a:pt x="577" y="2044"/>
                    <a:pt x="899" y="2310"/>
                  </a:cubicBezTo>
                  <a:cubicBezTo>
                    <a:pt x="1631" y="2887"/>
                    <a:pt x="2475" y="3320"/>
                    <a:pt x="3307" y="3753"/>
                  </a:cubicBezTo>
                  <a:cubicBezTo>
                    <a:pt x="6159" y="5218"/>
                    <a:pt x="9234" y="6194"/>
                    <a:pt x="12374" y="6771"/>
                  </a:cubicBezTo>
                  <a:cubicBezTo>
                    <a:pt x="12430" y="6782"/>
                    <a:pt x="12485" y="6782"/>
                    <a:pt x="12541" y="6805"/>
                  </a:cubicBezTo>
                  <a:cubicBezTo>
                    <a:pt x="12763" y="6838"/>
                    <a:pt x="12985" y="6882"/>
                    <a:pt x="13207" y="6916"/>
                  </a:cubicBezTo>
                  <a:cubicBezTo>
                    <a:pt x="14318" y="7094"/>
                    <a:pt x="15454" y="7231"/>
                    <a:pt x="16587" y="7231"/>
                  </a:cubicBezTo>
                  <a:cubicBezTo>
                    <a:pt x="17004" y="7231"/>
                    <a:pt x="17420" y="7213"/>
                    <a:pt x="17834" y="7171"/>
                  </a:cubicBezTo>
                  <a:cubicBezTo>
                    <a:pt x="18323" y="7126"/>
                    <a:pt x="19222" y="7027"/>
                    <a:pt x="19766" y="6694"/>
                  </a:cubicBezTo>
                  <a:cubicBezTo>
                    <a:pt x="20265" y="6372"/>
                    <a:pt x="20309" y="5861"/>
                    <a:pt x="19921" y="5440"/>
                  </a:cubicBezTo>
                  <a:cubicBezTo>
                    <a:pt x="18656" y="4052"/>
                    <a:pt x="16958" y="3131"/>
                    <a:pt x="15260" y="2421"/>
                  </a:cubicBezTo>
                  <a:cubicBezTo>
                    <a:pt x="11853" y="989"/>
                    <a:pt x="8235" y="168"/>
                    <a:pt x="4550" y="35"/>
                  </a:cubicBezTo>
                  <a:cubicBezTo>
                    <a:pt x="4144" y="19"/>
                    <a:pt x="3709" y="1"/>
                    <a:pt x="326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4" name="Google Shape;1924;p26"/>
            <p:cNvSpPr/>
            <p:nvPr/>
          </p:nvSpPr>
          <p:spPr>
            <a:xfrm>
              <a:off x="5918600" y="2522925"/>
              <a:ext cx="14800" cy="10075"/>
            </a:xfrm>
            <a:custGeom>
              <a:avLst/>
              <a:gdLst/>
              <a:ahLst/>
              <a:cxnLst/>
              <a:rect l="l" t="t" r="r" b="b"/>
              <a:pathLst>
                <a:path w="592" h="403" extrusionOk="0">
                  <a:moveTo>
                    <a:pt x="302" y="1"/>
                  </a:moveTo>
                  <a:cubicBezTo>
                    <a:pt x="138" y="1"/>
                    <a:pt x="0" y="222"/>
                    <a:pt x="167" y="354"/>
                  </a:cubicBezTo>
                  <a:cubicBezTo>
                    <a:pt x="206" y="388"/>
                    <a:pt x="248" y="402"/>
                    <a:pt x="290" y="402"/>
                  </a:cubicBezTo>
                  <a:cubicBezTo>
                    <a:pt x="450" y="402"/>
                    <a:pt x="592" y="186"/>
                    <a:pt x="433" y="54"/>
                  </a:cubicBezTo>
                  <a:cubicBezTo>
                    <a:pt x="391" y="17"/>
                    <a:pt x="346" y="1"/>
                    <a:pt x="30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5" name="Google Shape;1925;p26"/>
            <p:cNvSpPr/>
            <p:nvPr/>
          </p:nvSpPr>
          <p:spPr>
            <a:xfrm>
              <a:off x="6002400" y="2535350"/>
              <a:ext cx="13325" cy="12800"/>
            </a:xfrm>
            <a:custGeom>
              <a:avLst/>
              <a:gdLst/>
              <a:ahLst/>
              <a:cxnLst/>
              <a:rect l="l" t="t" r="r" b="b"/>
              <a:pathLst>
                <a:path w="533" h="512" extrusionOk="0">
                  <a:moveTo>
                    <a:pt x="255" y="1"/>
                  </a:moveTo>
                  <a:cubicBezTo>
                    <a:pt x="211" y="1"/>
                    <a:pt x="189" y="12"/>
                    <a:pt x="155" y="23"/>
                  </a:cubicBezTo>
                  <a:cubicBezTo>
                    <a:pt x="133" y="45"/>
                    <a:pt x="100" y="56"/>
                    <a:pt x="78" y="79"/>
                  </a:cubicBezTo>
                  <a:cubicBezTo>
                    <a:pt x="55" y="101"/>
                    <a:pt x="44" y="123"/>
                    <a:pt x="33" y="134"/>
                  </a:cubicBezTo>
                  <a:cubicBezTo>
                    <a:pt x="22" y="178"/>
                    <a:pt x="0" y="223"/>
                    <a:pt x="0" y="256"/>
                  </a:cubicBezTo>
                  <a:lnTo>
                    <a:pt x="22" y="334"/>
                  </a:lnTo>
                  <a:cubicBezTo>
                    <a:pt x="33" y="367"/>
                    <a:pt x="55" y="411"/>
                    <a:pt x="89" y="445"/>
                  </a:cubicBezTo>
                  <a:cubicBezTo>
                    <a:pt x="111" y="467"/>
                    <a:pt x="144" y="478"/>
                    <a:pt x="189" y="500"/>
                  </a:cubicBezTo>
                  <a:cubicBezTo>
                    <a:pt x="211" y="511"/>
                    <a:pt x="255" y="511"/>
                    <a:pt x="277" y="511"/>
                  </a:cubicBezTo>
                  <a:cubicBezTo>
                    <a:pt x="322" y="511"/>
                    <a:pt x="355" y="500"/>
                    <a:pt x="377" y="478"/>
                  </a:cubicBezTo>
                  <a:cubicBezTo>
                    <a:pt x="411" y="467"/>
                    <a:pt x="433" y="456"/>
                    <a:pt x="466" y="434"/>
                  </a:cubicBezTo>
                  <a:cubicBezTo>
                    <a:pt x="477" y="400"/>
                    <a:pt x="488" y="389"/>
                    <a:pt x="499" y="378"/>
                  </a:cubicBezTo>
                  <a:cubicBezTo>
                    <a:pt x="522" y="334"/>
                    <a:pt x="533" y="289"/>
                    <a:pt x="533" y="245"/>
                  </a:cubicBezTo>
                  <a:cubicBezTo>
                    <a:pt x="533" y="223"/>
                    <a:pt x="522" y="212"/>
                    <a:pt x="522" y="178"/>
                  </a:cubicBezTo>
                  <a:cubicBezTo>
                    <a:pt x="499" y="134"/>
                    <a:pt x="477" y="101"/>
                    <a:pt x="444" y="67"/>
                  </a:cubicBezTo>
                  <a:cubicBezTo>
                    <a:pt x="422" y="45"/>
                    <a:pt x="388" y="23"/>
                    <a:pt x="355" y="12"/>
                  </a:cubicBezTo>
                  <a:cubicBezTo>
                    <a:pt x="322" y="1"/>
                    <a:pt x="277" y="1"/>
                    <a:pt x="25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6" name="Google Shape;1926;p26"/>
            <p:cNvSpPr/>
            <p:nvPr/>
          </p:nvSpPr>
          <p:spPr>
            <a:xfrm>
              <a:off x="6053450" y="2512050"/>
              <a:ext cx="9175" cy="8625"/>
            </a:xfrm>
            <a:custGeom>
              <a:avLst/>
              <a:gdLst/>
              <a:ahLst/>
              <a:cxnLst/>
              <a:rect l="l" t="t" r="r" b="b"/>
              <a:pathLst>
                <a:path w="367" h="345" extrusionOk="0">
                  <a:moveTo>
                    <a:pt x="166" y="1"/>
                  </a:moveTo>
                  <a:cubicBezTo>
                    <a:pt x="133" y="1"/>
                    <a:pt x="122" y="12"/>
                    <a:pt x="100" y="12"/>
                  </a:cubicBezTo>
                  <a:cubicBezTo>
                    <a:pt x="67" y="34"/>
                    <a:pt x="56" y="45"/>
                    <a:pt x="44" y="56"/>
                  </a:cubicBezTo>
                  <a:cubicBezTo>
                    <a:pt x="22" y="67"/>
                    <a:pt x="22" y="89"/>
                    <a:pt x="11" y="100"/>
                  </a:cubicBezTo>
                  <a:cubicBezTo>
                    <a:pt x="0" y="123"/>
                    <a:pt x="0" y="156"/>
                    <a:pt x="0" y="178"/>
                  </a:cubicBezTo>
                  <a:cubicBezTo>
                    <a:pt x="0" y="200"/>
                    <a:pt x="0" y="211"/>
                    <a:pt x="11" y="223"/>
                  </a:cubicBezTo>
                  <a:cubicBezTo>
                    <a:pt x="22" y="256"/>
                    <a:pt x="44" y="278"/>
                    <a:pt x="67" y="311"/>
                  </a:cubicBezTo>
                  <a:cubicBezTo>
                    <a:pt x="78" y="322"/>
                    <a:pt x="111" y="334"/>
                    <a:pt x="122" y="334"/>
                  </a:cubicBezTo>
                  <a:cubicBezTo>
                    <a:pt x="155" y="345"/>
                    <a:pt x="166" y="345"/>
                    <a:pt x="189" y="345"/>
                  </a:cubicBezTo>
                  <a:cubicBezTo>
                    <a:pt x="222" y="345"/>
                    <a:pt x="233" y="334"/>
                    <a:pt x="266" y="334"/>
                  </a:cubicBezTo>
                  <a:cubicBezTo>
                    <a:pt x="289" y="322"/>
                    <a:pt x="300" y="311"/>
                    <a:pt x="322" y="289"/>
                  </a:cubicBezTo>
                  <a:cubicBezTo>
                    <a:pt x="322" y="267"/>
                    <a:pt x="333" y="256"/>
                    <a:pt x="344" y="256"/>
                  </a:cubicBezTo>
                  <a:cubicBezTo>
                    <a:pt x="366" y="223"/>
                    <a:pt x="366" y="200"/>
                    <a:pt x="366" y="167"/>
                  </a:cubicBezTo>
                  <a:cubicBezTo>
                    <a:pt x="366" y="156"/>
                    <a:pt x="366" y="145"/>
                    <a:pt x="344" y="123"/>
                  </a:cubicBezTo>
                  <a:cubicBezTo>
                    <a:pt x="333" y="100"/>
                    <a:pt x="322" y="67"/>
                    <a:pt x="289" y="45"/>
                  </a:cubicBezTo>
                  <a:cubicBezTo>
                    <a:pt x="277" y="23"/>
                    <a:pt x="255" y="12"/>
                    <a:pt x="233" y="12"/>
                  </a:cubicBezTo>
                  <a:cubicBezTo>
                    <a:pt x="211" y="1"/>
                    <a:pt x="189" y="1"/>
                    <a:pt x="16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7" name="Google Shape;1927;p26"/>
            <p:cNvSpPr/>
            <p:nvPr/>
          </p:nvSpPr>
          <p:spPr>
            <a:xfrm>
              <a:off x="6126950" y="2549225"/>
              <a:ext cx="3100" cy="3350"/>
            </a:xfrm>
            <a:custGeom>
              <a:avLst/>
              <a:gdLst/>
              <a:ahLst/>
              <a:cxnLst/>
              <a:rect l="l" t="t" r="r" b="b"/>
              <a:pathLst>
                <a:path w="124" h="134" extrusionOk="0">
                  <a:moveTo>
                    <a:pt x="56" y="1"/>
                  </a:moveTo>
                  <a:cubicBezTo>
                    <a:pt x="34" y="1"/>
                    <a:pt x="12" y="12"/>
                    <a:pt x="1" y="34"/>
                  </a:cubicBezTo>
                  <a:lnTo>
                    <a:pt x="1" y="56"/>
                  </a:lnTo>
                  <a:lnTo>
                    <a:pt x="1" y="67"/>
                  </a:lnTo>
                  <a:lnTo>
                    <a:pt x="1" y="78"/>
                  </a:lnTo>
                  <a:cubicBezTo>
                    <a:pt x="1" y="101"/>
                    <a:pt x="1" y="123"/>
                    <a:pt x="12" y="123"/>
                  </a:cubicBezTo>
                  <a:cubicBezTo>
                    <a:pt x="23" y="134"/>
                    <a:pt x="45" y="134"/>
                    <a:pt x="68" y="134"/>
                  </a:cubicBezTo>
                  <a:cubicBezTo>
                    <a:pt x="90" y="134"/>
                    <a:pt x="101" y="123"/>
                    <a:pt x="101" y="123"/>
                  </a:cubicBezTo>
                  <a:cubicBezTo>
                    <a:pt x="112" y="101"/>
                    <a:pt x="123" y="78"/>
                    <a:pt x="123" y="56"/>
                  </a:cubicBezTo>
                  <a:lnTo>
                    <a:pt x="123" y="34"/>
                  </a:lnTo>
                  <a:cubicBezTo>
                    <a:pt x="123" y="23"/>
                    <a:pt x="112" y="23"/>
                    <a:pt x="112" y="12"/>
                  </a:cubicBezTo>
                  <a:cubicBezTo>
                    <a:pt x="112" y="12"/>
                    <a:pt x="101" y="1"/>
                    <a:pt x="90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8" name="Google Shape;1928;p26"/>
            <p:cNvSpPr/>
            <p:nvPr/>
          </p:nvSpPr>
          <p:spPr>
            <a:xfrm>
              <a:off x="6147775" y="2506225"/>
              <a:ext cx="8625" cy="8350"/>
            </a:xfrm>
            <a:custGeom>
              <a:avLst/>
              <a:gdLst/>
              <a:ahLst/>
              <a:cxnLst/>
              <a:rect l="l" t="t" r="r" b="b"/>
              <a:pathLst>
                <a:path w="345" h="334" extrusionOk="0">
                  <a:moveTo>
                    <a:pt x="156" y="1"/>
                  </a:moveTo>
                  <a:cubicBezTo>
                    <a:pt x="122" y="1"/>
                    <a:pt x="111" y="1"/>
                    <a:pt x="100" y="12"/>
                  </a:cubicBezTo>
                  <a:cubicBezTo>
                    <a:pt x="67" y="23"/>
                    <a:pt x="56" y="34"/>
                    <a:pt x="45" y="56"/>
                  </a:cubicBezTo>
                  <a:cubicBezTo>
                    <a:pt x="34" y="67"/>
                    <a:pt x="34" y="78"/>
                    <a:pt x="11" y="89"/>
                  </a:cubicBezTo>
                  <a:cubicBezTo>
                    <a:pt x="0" y="123"/>
                    <a:pt x="0" y="145"/>
                    <a:pt x="0" y="178"/>
                  </a:cubicBezTo>
                  <a:cubicBezTo>
                    <a:pt x="0" y="189"/>
                    <a:pt x="0" y="211"/>
                    <a:pt x="11" y="223"/>
                  </a:cubicBezTo>
                  <a:cubicBezTo>
                    <a:pt x="11" y="234"/>
                    <a:pt x="23" y="245"/>
                    <a:pt x="23" y="267"/>
                  </a:cubicBezTo>
                  <a:cubicBezTo>
                    <a:pt x="45" y="278"/>
                    <a:pt x="56" y="300"/>
                    <a:pt x="89" y="300"/>
                  </a:cubicBezTo>
                  <a:cubicBezTo>
                    <a:pt x="100" y="322"/>
                    <a:pt x="111" y="322"/>
                    <a:pt x="122" y="322"/>
                  </a:cubicBezTo>
                  <a:cubicBezTo>
                    <a:pt x="134" y="322"/>
                    <a:pt x="156" y="333"/>
                    <a:pt x="167" y="333"/>
                  </a:cubicBezTo>
                  <a:lnTo>
                    <a:pt x="211" y="333"/>
                  </a:lnTo>
                  <a:cubicBezTo>
                    <a:pt x="222" y="333"/>
                    <a:pt x="233" y="333"/>
                    <a:pt x="244" y="322"/>
                  </a:cubicBezTo>
                  <a:cubicBezTo>
                    <a:pt x="278" y="300"/>
                    <a:pt x="289" y="289"/>
                    <a:pt x="300" y="278"/>
                  </a:cubicBezTo>
                  <a:lnTo>
                    <a:pt x="333" y="234"/>
                  </a:lnTo>
                  <a:cubicBezTo>
                    <a:pt x="333" y="223"/>
                    <a:pt x="344" y="211"/>
                    <a:pt x="344" y="189"/>
                  </a:cubicBezTo>
                  <a:lnTo>
                    <a:pt x="344" y="156"/>
                  </a:lnTo>
                  <a:cubicBezTo>
                    <a:pt x="344" y="134"/>
                    <a:pt x="344" y="123"/>
                    <a:pt x="333" y="112"/>
                  </a:cubicBezTo>
                  <a:cubicBezTo>
                    <a:pt x="333" y="89"/>
                    <a:pt x="322" y="78"/>
                    <a:pt x="322" y="67"/>
                  </a:cubicBezTo>
                  <a:cubicBezTo>
                    <a:pt x="311" y="56"/>
                    <a:pt x="289" y="23"/>
                    <a:pt x="267" y="23"/>
                  </a:cubicBezTo>
                  <a:cubicBezTo>
                    <a:pt x="256" y="12"/>
                    <a:pt x="233" y="12"/>
                    <a:pt x="222" y="12"/>
                  </a:cubicBezTo>
                  <a:cubicBezTo>
                    <a:pt x="211" y="1"/>
                    <a:pt x="178" y="1"/>
                    <a:pt x="15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9" name="Google Shape;1929;p26"/>
            <p:cNvSpPr/>
            <p:nvPr/>
          </p:nvSpPr>
          <p:spPr>
            <a:xfrm>
              <a:off x="6076750" y="2559600"/>
              <a:ext cx="6675" cy="6800"/>
            </a:xfrm>
            <a:custGeom>
              <a:avLst/>
              <a:gdLst/>
              <a:ahLst/>
              <a:cxnLst/>
              <a:rect l="l" t="t" r="r" b="b"/>
              <a:pathLst>
                <a:path w="267" h="272" extrusionOk="0">
                  <a:moveTo>
                    <a:pt x="119" y="1"/>
                  </a:moveTo>
                  <a:cubicBezTo>
                    <a:pt x="93" y="1"/>
                    <a:pt x="70" y="9"/>
                    <a:pt x="56" y="30"/>
                  </a:cubicBezTo>
                  <a:cubicBezTo>
                    <a:pt x="45" y="41"/>
                    <a:pt x="22" y="52"/>
                    <a:pt x="11" y="85"/>
                  </a:cubicBezTo>
                  <a:cubicBezTo>
                    <a:pt x="0" y="96"/>
                    <a:pt x="0" y="118"/>
                    <a:pt x="0" y="152"/>
                  </a:cubicBezTo>
                  <a:cubicBezTo>
                    <a:pt x="0" y="207"/>
                    <a:pt x="22" y="252"/>
                    <a:pt x="78" y="263"/>
                  </a:cubicBezTo>
                  <a:cubicBezTo>
                    <a:pt x="95" y="268"/>
                    <a:pt x="106" y="271"/>
                    <a:pt x="117" y="271"/>
                  </a:cubicBezTo>
                  <a:cubicBezTo>
                    <a:pt x="128" y="271"/>
                    <a:pt x="139" y="268"/>
                    <a:pt x="156" y="263"/>
                  </a:cubicBezTo>
                  <a:cubicBezTo>
                    <a:pt x="167" y="263"/>
                    <a:pt x="178" y="252"/>
                    <a:pt x="178" y="252"/>
                  </a:cubicBezTo>
                  <a:cubicBezTo>
                    <a:pt x="189" y="229"/>
                    <a:pt x="222" y="218"/>
                    <a:pt x="222" y="196"/>
                  </a:cubicBezTo>
                  <a:cubicBezTo>
                    <a:pt x="267" y="196"/>
                    <a:pt x="267" y="141"/>
                    <a:pt x="233" y="107"/>
                  </a:cubicBezTo>
                  <a:cubicBezTo>
                    <a:pt x="222" y="96"/>
                    <a:pt x="222" y="96"/>
                    <a:pt x="211" y="96"/>
                  </a:cubicBezTo>
                  <a:cubicBezTo>
                    <a:pt x="189" y="96"/>
                    <a:pt x="189" y="107"/>
                    <a:pt x="189" y="130"/>
                  </a:cubicBezTo>
                  <a:lnTo>
                    <a:pt x="122" y="130"/>
                  </a:lnTo>
                  <a:lnTo>
                    <a:pt x="122" y="107"/>
                  </a:lnTo>
                  <a:lnTo>
                    <a:pt x="122" y="96"/>
                  </a:lnTo>
                  <a:lnTo>
                    <a:pt x="133" y="85"/>
                  </a:lnTo>
                  <a:cubicBezTo>
                    <a:pt x="156" y="85"/>
                    <a:pt x="167" y="85"/>
                    <a:pt x="178" y="52"/>
                  </a:cubicBezTo>
                  <a:cubicBezTo>
                    <a:pt x="178" y="41"/>
                    <a:pt x="178" y="30"/>
                    <a:pt x="167" y="7"/>
                  </a:cubicBezTo>
                  <a:cubicBezTo>
                    <a:pt x="150" y="3"/>
                    <a:pt x="134" y="1"/>
                    <a:pt x="11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0" name="Google Shape;1930;p26"/>
            <p:cNvSpPr/>
            <p:nvPr/>
          </p:nvSpPr>
          <p:spPr>
            <a:xfrm>
              <a:off x="5865875" y="2436300"/>
              <a:ext cx="6700" cy="7525"/>
            </a:xfrm>
            <a:custGeom>
              <a:avLst/>
              <a:gdLst/>
              <a:ahLst/>
              <a:cxnLst/>
              <a:rect l="l" t="t" r="r" b="b"/>
              <a:pathLst>
                <a:path w="268" h="301" extrusionOk="0">
                  <a:moveTo>
                    <a:pt x="78" y="1"/>
                  </a:moveTo>
                  <a:cubicBezTo>
                    <a:pt x="67" y="1"/>
                    <a:pt x="67" y="23"/>
                    <a:pt x="56" y="23"/>
                  </a:cubicBezTo>
                  <a:lnTo>
                    <a:pt x="12" y="56"/>
                  </a:lnTo>
                  <a:cubicBezTo>
                    <a:pt x="1" y="79"/>
                    <a:pt x="1" y="90"/>
                    <a:pt x="1" y="101"/>
                  </a:cubicBezTo>
                  <a:lnTo>
                    <a:pt x="1" y="112"/>
                  </a:lnTo>
                  <a:lnTo>
                    <a:pt x="1" y="134"/>
                  </a:lnTo>
                  <a:lnTo>
                    <a:pt x="1" y="201"/>
                  </a:lnTo>
                  <a:cubicBezTo>
                    <a:pt x="1" y="212"/>
                    <a:pt x="12" y="223"/>
                    <a:pt x="12" y="223"/>
                  </a:cubicBezTo>
                  <a:lnTo>
                    <a:pt x="56" y="267"/>
                  </a:lnTo>
                  <a:cubicBezTo>
                    <a:pt x="67" y="289"/>
                    <a:pt x="78" y="289"/>
                    <a:pt x="78" y="289"/>
                  </a:cubicBezTo>
                  <a:cubicBezTo>
                    <a:pt x="101" y="301"/>
                    <a:pt x="123" y="301"/>
                    <a:pt x="134" y="301"/>
                  </a:cubicBezTo>
                  <a:cubicBezTo>
                    <a:pt x="156" y="301"/>
                    <a:pt x="167" y="301"/>
                    <a:pt x="178" y="289"/>
                  </a:cubicBezTo>
                  <a:cubicBezTo>
                    <a:pt x="189" y="289"/>
                    <a:pt x="212" y="267"/>
                    <a:pt x="212" y="267"/>
                  </a:cubicBezTo>
                  <a:lnTo>
                    <a:pt x="245" y="223"/>
                  </a:lnTo>
                  <a:cubicBezTo>
                    <a:pt x="245" y="231"/>
                    <a:pt x="248" y="234"/>
                    <a:pt x="251" y="234"/>
                  </a:cubicBezTo>
                  <a:cubicBezTo>
                    <a:pt x="258" y="234"/>
                    <a:pt x="267" y="222"/>
                    <a:pt x="267" y="201"/>
                  </a:cubicBezTo>
                  <a:lnTo>
                    <a:pt x="267" y="134"/>
                  </a:lnTo>
                  <a:lnTo>
                    <a:pt x="267" y="112"/>
                  </a:lnTo>
                  <a:lnTo>
                    <a:pt x="245" y="101"/>
                  </a:lnTo>
                  <a:cubicBezTo>
                    <a:pt x="245" y="90"/>
                    <a:pt x="234" y="90"/>
                    <a:pt x="234" y="79"/>
                  </a:cubicBezTo>
                  <a:lnTo>
                    <a:pt x="189" y="34"/>
                  </a:lnTo>
                  <a:cubicBezTo>
                    <a:pt x="178" y="23"/>
                    <a:pt x="178" y="23"/>
                    <a:pt x="167" y="23"/>
                  </a:cubicBezTo>
                  <a:cubicBezTo>
                    <a:pt x="156" y="23"/>
                    <a:pt x="134" y="1"/>
                    <a:pt x="11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1" name="Google Shape;1931;p26"/>
            <p:cNvSpPr/>
            <p:nvPr/>
          </p:nvSpPr>
          <p:spPr>
            <a:xfrm>
              <a:off x="5840900" y="2487650"/>
              <a:ext cx="8650" cy="6675"/>
            </a:xfrm>
            <a:custGeom>
              <a:avLst/>
              <a:gdLst/>
              <a:ahLst/>
              <a:cxnLst/>
              <a:rect l="l" t="t" r="r" b="b"/>
              <a:pathLst>
                <a:path w="346" h="267" extrusionOk="0">
                  <a:moveTo>
                    <a:pt x="101" y="0"/>
                  </a:moveTo>
                  <a:cubicBezTo>
                    <a:pt x="68" y="22"/>
                    <a:pt x="56" y="33"/>
                    <a:pt x="45" y="44"/>
                  </a:cubicBezTo>
                  <a:cubicBezTo>
                    <a:pt x="23" y="55"/>
                    <a:pt x="23" y="78"/>
                    <a:pt x="12" y="78"/>
                  </a:cubicBezTo>
                  <a:cubicBezTo>
                    <a:pt x="1" y="100"/>
                    <a:pt x="1" y="111"/>
                    <a:pt x="1" y="144"/>
                  </a:cubicBezTo>
                  <a:cubicBezTo>
                    <a:pt x="1" y="155"/>
                    <a:pt x="1" y="189"/>
                    <a:pt x="12" y="200"/>
                  </a:cubicBezTo>
                  <a:cubicBezTo>
                    <a:pt x="12" y="211"/>
                    <a:pt x="23" y="222"/>
                    <a:pt x="45" y="244"/>
                  </a:cubicBezTo>
                  <a:cubicBezTo>
                    <a:pt x="56" y="255"/>
                    <a:pt x="79" y="266"/>
                    <a:pt x="112" y="266"/>
                  </a:cubicBezTo>
                  <a:lnTo>
                    <a:pt x="179" y="266"/>
                  </a:lnTo>
                  <a:cubicBezTo>
                    <a:pt x="190" y="255"/>
                    <a:pt x="212" y="255"/>
                    <a:pt x="234" y="244"/>
                  </a:cubicBezTo>
                  <a:cubicBezTo>
                    <a:pt x="245" y="244"/>
                    <a:pt x="245" y="222"/>
                    <a:pt x="267" y="222"/>
                  </a:cubicBezTo>
                  <a:lnTo>
                    <a:pt x="290" y="222"/>
                  </a:lnTo>
                  <a:cubicBezTo>
                    <a:pt x="301" y="222"/>
                    <a:pt x="301" y="211"/>
                    <a:pt x="323" y="211"/>
                  </a:cubicBezTo>
                  <a:cubicBezTo>
                    <a:pt x="323" y="200"/>
                    <a:pt x="323" y="200"/>
                    <a:pt x="334" y="178"/>
                  </a:cubicBezTo>
                  <a:cubicBezTo>
                    <a:pt x="345" y="144"/>
                    <a:pt x="345" y="100"/>
                    <a:pt x="334" y="78"/>
                  </a:cubicBezTo>
                  <a:cubicBezTo>
                    <a:pt x="334" y="67"/>
                    <a:pt x="323" y="67"/>
                    <a:pt x="323" y="67"/>
                  </a:cubicBezTo>
                  <a:cubicBezTo>
                    <a:pt x="301" y="67"/>
                    <a:pt x="301" y="44"/>
                    <a:pt x="290" y="44"/>
                  </a:cubicBezTo>
                  <a:cubicBezTo>
                    <a:pt x="278" y="44"/>
                    <a:pt x="278" y="44"/>
                    <a:pt x="267" y="33"/>
                  </a:cubicBezTo>
                  <a:lnTo>
                    <a:pt x="245" y="33"/>
                  </a:lnTo>
                  <a:cubicBezTo>
                    <a:pt x="234" y="33"/>
                    <a:pt x="234" y="33"/>
                    <a:pt x="223" y="22"/>
                  </a:cubicBezTo>
                  <a:cubicBezTo>
                    <a:pt x="212" y="22"/>
                    <a:pt x="179" y="0"/>
                    <a:pt x="1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2" name="Google Shape;1932;p26"/>
            <p:cNvSpPr/>
            <p:nvPr/>
          </p:nvSpPr>
          <p:spPr>
            <a:xfrm>
              <a:off x="5896400" y="2489025"/>
              <a:ext cx="7525" cy="7800"/>
            </a:xfrm>
            <a:custGeom>
              <a:avLst/>
              <a:gdLst/>
              <a:ahLst/>
              <a:cxnLst/>
              <a:rect l="l" t="t" r="r" b="b"/>
              <a:pathLst>
                <a:path w="301" h="312" extrusionOk="0">
                  <a:moveTo>
                    <a:pt x="100" y="0"/>
                  </a:moveTo>
                  <a:cubicBezTo>
                    <a:pt x="78" y="0"/>
                    <a:pt x="67" y="0"/>
                    <a:pt x="56" y="23"/>
                  </a:cubicBezTo>
                  <a:cubicBezTo>
                    <a:pt x="45" y="23"/>
                    <a:pt x="23" y="34"/>
                    <a:pt x="23" y="45"/>
                  </a:cubicBezTo>
                  <a:cubicBezTo>
                    <a:pt x="23" y="67"/>
                    <a:pt x="12" y="67"/>
                    <a:pt x="12" y="78"/>
                  </a:cubicBezTo>
                  <a:cubicBezTo>
                    <a:pt x="1" y="89"/>
                    <a:pt x="1" y="111"/>
                    <a:pt x="1" y="134"/>
                  </a:cubicBezTo>
                  <a:lnTo>
                    <a:pt x="1" y="167"/>
                  </a:lnTo>
                  <a:cubicBezTo>
                    <a:pt x="1" y="189"/>
                    <a:pt x="1" y="200"/>
                    <a:pt x="12" y="211"/>
                  </a:cubicBezTo>
                  <a:cubicBezTo>
                    <a:pt x="12" y="222"/>
                    <a:pt x="23" y="245"/>
                    <a:pt x="23" y="245"/>
                  </a:cubicBezTo>
                  <a:lnTo>
                    <a:pt x="67" y="278"/>
                  </a:lnTo>
                  <a:cubicBezTo>
                    <a:pt x="78" y="300"/>
                    <a:pt x="100" y="300"/>
                    <a:pt x="112" y="300"/>
                  </a:cubicBezTo>
                  <a:cubicBezTo>
                    <a:pt x="123" y="300"/>
                    <a:pt x="134" y="311"/>
                    <a:pt x="156" y="311"/>
                  </a:cubicBezTo>
                  <a:lnTo>
                    <a:pt x="189" y="311"/>
                  </a:lnTo>
                  <a:cubicBezTo>
                    <a:pt x="200" y="311"/>
                    <a:pt x="223" y="311"/>
                    <a:pt x="234" y="300"/>
                  </a:cubicBezTo>
                  <a:cubicBezTo>
                    <a:pt x="245" y="278"/>
                    <a:pt x="267" y="278"/>
                    <a:pt x="278" y="267"/>
                  </a:cubicBezTo>
                  <a:cubicBezTo>
                    <a:pt x="278" y="256"/>
                    <a:pt x="289" y="245"/>
                    <a:pt x="289" y="234"/>
                  </a:cubicBezTo>
                  <a:cubicBezTo>
                    <a:pt x="289" y="211"/>
                    <a:pt x="300" y="200"/>
                    <a:pt x="300" y="189"/>
                  </a:cubicBezTo>
                  <a:lnTo>
                    <a:pt x="300" y="145"/>
                  </a:lnTo>
                  <a:cubicBezTo>
                    <a:pt x="300" y="134"/>
                    <a:pt x="300" y="123"/>
                    <a:pt x="289" y="100"/>
                  </a:cubicBezTo>
                  <a:cubicBezTo>
                    <a:pt x="289" y="89"/>
                    <a:pt x="278" y="78"/>
                    <a:pt x="278" y="78"/>
                  </a:cubicBezTo>
                  <a:lnTo>
                    <a:pt x="234" y="34"/>
                  </a:lnTo>
                  <a:cubicBezTo>
                    <a:pt x="223" y="23"/>
                    <a:pt x="211" y="23"/>
                    <a:pt x="189" y="23"/>
                  </a:cubicBezTo>
                  <a:cubicBezTo>
                    <a:pt x="178" y="0"/>
                    <a:pt x="156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3" name="Google Shape;1933;p26"/>
            <p:cNvSpPr/>
            <p:nvPr/>
          </p:nvSpPr>
          <p:spPr>
            <a:xfrm>
              <a:off x="5946900" y="2446025"/>
              <a:ext cx="9450" cy="9725"/>
            </a:xfrm>
            <a:custGeom>
              <a:avLst/>
              <a:gdLst/>
              <a:ahLst/>
              <a:cxnLst/>
              <a:rect l="l" t="t" r="r" b="b"/>
              <a:pathLst>
                <a:path w="378" h="389" extrusionOk="0">
                  <a:moveTo>
                    <a:pt x="156" y="0"/>
                  </a:moveTo>
                  <a:cubicBezTo>
                    <a:pt x="145" y="0"/>
                    <a:pt x="134" y="0"/>
                    <a:pt x="111" y="23"/>
                  </a:cubicBezTo>
                  <a:cubicBezTo>
                    <a:pt x="100" y="23"/>
                    <a:pt x="89" y="34"/>
                    <a:pt x="78" y="45"/>
                  </a:cubicBezTo>
                  <a:cubicBezTo>
                    <a:pt x="56" y="67"/>
                    <a:pt x="45" y="78"/>
                    <a:pt x="45" y="89"/>
                  </a:cubicBezTo>
                  <a:cubicBezTo>
                    <a:pt x="34" y="100"/>
                    <a:pt x="34" y="111"/>
                    <a:pt x="23" y="133"/>
                  </a:cubicBezTo>
                  <a:cubicBezTo>
                    <a:pt x="0" y="145"/>
                    <a:pt x="0" y="156"/>
                    <a:pt x="0" y="178"/>
                  </a:cubicBezTo>
                  <a:lnTo>
                    <a:pt x="0" y="222"/>
                  </a:lnTo>
                  <a:cubicBezTo>
                    <a:pt x="0" y="244"/>
                    <a:pt x="0" y="256"/>
                    <a:pt x="23" y="267"/>
                  </a:cubicBezTo>
                  <a:cubicBezTo>
                    <a:pt x="34" y="300"/>
                    <a:pt x="45" y="311"/>
                    <a:pt x="56" y="322"/>
                  </a:cubicBezTo>
                  <a:lnTo>
                    <a:pt x="89" y="355"/>
                  </a:lnTo>
                  <a:cubicBezTo>
                    <a:pt x="111" y="367"/>
                    <a:pt x="134" y="378"/>
                    <a:pt x="156" y="389"/>
                  </a:cubicBezTo>
                  <a:lnTo>
                    <a:pt x="211" y="389"/>
                  </a:lnTo>
                  <a:cubicBezTo>
                    <a:pt x="222" y="389"/>
                    <a:pt x="256" y="378"/>
                    <a:pt x="267" y="367"/>
                  </a:cubicBezTo>
                  <a:cubicBezTo>
                    <a:pt x="300" y="355"/>
                    <a:pt x="311" y="322"/>
                    <a:pt x="322" y="311"/>
                  </a:cubicBezTo>
                  <a:cubicBezTo>
                    <a:pt x="356" y="300"/>
                    <a:pt x="367" y="289"/>
                    <a:pt x="367" y="267"/>
                  </a:cubicBezTo>
                  <a:cubicBezTo>
                    <a:pt x="367" y="256"/>
                    <a:pt x="378" y="244"/>
                    <a:pt x="378" y="222"/>
                  </a:cubicBezTo>
                  <a:lnTo>
                    <a:pt x="378" y="178"/>
                  </a:lnTo>
                  <a:cubicBezTo>
                    <a:pt x="378" y="156"/>
                    <a:pt x="378" y="145"/>
                    <a:pt x="367" y="133"/>
                  </a:cubicBezTo>
                  <a:lnTo>
                    <a:pt x="333" y="89"/>
                  </a:lnTo>
                  <a:cubicBezTo>
                    <a:pt x="322" y="78"/>
                    <a:pt x="311" y="67"/>
                    <a:pt x="311" y="45"/>
                  </a:cubicBezTo>
                  <a:cubicBezTo>
                    <a:pt x="300" y="34"/>
                    <a:pt x="278" y="34"/>
                    <a:pt x="267" y="23"/>
                  </a:cubicBezTo>
                  <a:lnTo>
                    <a:pt x="222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4" name="Google Shape;1934;p26"/>
            <p:cNvSpPr/>
            <p:nvPr/>
          </p:nvSpPr>
          <p:spPr>
            <a:xfrm>
              <a:off x="5965475" y="2563975"/>
              <a:ext cx="5025" cy="5500"/>
            </a:xfrm>
            <a:custGeom>
              <a:avLst/>
              <a:gdLst/>
              <a:ahLst/>
              <a:cxnLst/>
              <a:rect l="l" t="t" r="r" b="b"/>
              <a:pathLst>
                <a:path w="201" h="220" extrusionOk="0">
                  <a:moveTo>
                    <a:pt x="104" y="0"/>
                  </a:moveTo>
                  <a:cubicBezTo>
                    <a:pt x="98" y="0"/>
                    <a:pt x="93" y="3"/>
                    <a:pt x="90" y="10"/>
                  </a:cubicBezTo>
                  <a:cubicBezTo>
                    <a:pt x="79" y="10"/>
                    <a:pt x="68" y="10"/>
                    <a:pt x="56" y="21"/>
                  </a:cubicBezTo>
                  <a:cubicBezTo>
                    <a:pt x="34" y="21"/>
                    <a:pt x="23" y="32"/>
                    <a:pt x="23" y="43"/>
                  </a:cubicBezTo>
                  <a:cubicBezTo>
                    <a:pt x="23" y="66"/>
                    <a:pt x="12" y="66"/>
                    <a:pt x="12" y="77"/>
                  </a:cubicBezTo>
                  <a:cubicBezTo>
                    <a:pt x="1" y="88"/>
                    <a:pt x="1" y="99"/>
                    <a:pt x="1" y="132"/>
                  </a:cubicBezTo>
                  <a:lnTo>
                    <a:pt x="1" y="154"/>
                  </a:lnTo>
                  <a:cubicBezTo>
                    <a:pt x="1" y="176"/>
                    <a:pt x="12" y="188"/>
                    <a:pt x="23" y="199"/>
                  </a:cubicBezTo>
                  <a:cubicBezTo>
                    <a:pt x="34" y="210"/>
                    <a:pt x="56" y="210"/>
                    <a:pt x="68" y="210"/>
                  </a:cubicBezTo>
                  <a:cubicBezTo>
                    <a:pt x="75" y="210"/>
                    <a:pt x="82" y="220"/>
                    <a:pt x="93" y="220"/>
                  </a:cubicBezTo>
                  <a:cubicBezTo>
                    <a:pt x="98" y="220"/>
                    <a:pt x="105" y="217"/>
                    <a:pt x="112" y="210"/>
                  </a:cubicBezTo>
                  <a:cubicBezTo>
                    <a:pt x="123" y="210"/>
                    <a:pt x="134" y="210"/>
                    <a:pt x="145" y="199"/>
                  </a:cubicBezTo>
                  <a:cubicBezTo>
                    <a:pt x="167" y="199"/>
                    <a:pt x="179" y="188"/>
                    <a:pt x="179" y="176"/>
                  </a:cubicBezTo>
                  <a:cubicBezTo>
                    <a:pt x="179" y="176"/>
                    <a:pt x="190" y="154"/>
                    <a:pt x="190" y="143"/>
                  </a:cubicBezTo>
                  <a:cubicBezTo>
                    <a:pt x="201" y="132"/>
                    <a:pt x="201" y="121"/>
                    <a:pt x="201" y="88"/>
                  </a:cubicBezTo>
                  <a:lnTo>
                    <a:pt x="201" y="66"/>
                  </a:lnTo>
                  <a:cubicBezTo>
                    <a:pt x="201" y="43"/>
                    <a:pt x="190" y="32"/>
                    <a:pt x="179" y="21"/>
                  </a:cubicBezTo>
                  <a:cubicBezTo>
                    <a:pt x="167" y="10"/>
                    <a:pt x="145" y="10"/>
                    <a:pt x="134" y="10"/>
                  </a:cubicBezTo>
                  <a:cubicBezTo>
                    <a:pt x="127" y="10"/>
                    <a:pt x="114" y="0"/>
                    <a:pt x="10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5" name="Google Shape;1935;p26"/>
            <p:cNvSpPr/>
            <p:nvPr/>
          </p:nvSpPr>
          <p:spPr>
            <a:xfrm>
              <a:off x="5993775" y="2510825"/>
              <a:ext cx="5875" cy="6375"/>
            </a:xfrm>
            <a:custGeom>
              <a:avLst/>
              <a:gdLst/>
              <a:ahLst/>
              <a:cxnLst/>
              <a:rect l="l" t="t" r="r" b="b"/>
              <a:pathLst>
                <a:path w="235" h="255" extrusionOk="0">
                  <a:moveTo>
                    <a:pt x="126" y="0"/>
                  </a:moveTo>
                  <a:cubicBezTo>
                    <a:pt x="121" y="0"/>
                    <a:pt x="116" y="2"/>
                    <a:pt x="112" y="5"/>
                  </a:cubicBezTo>
                  <a:cubicBezTo>
                    <a:pt x="101" y="5"/>
                    <a:pt x="90" y="5"/>
                    <a:pt x="68" y="27"/>
                  </a:cubicBezTo>
                  <a:cubicBezTo>
                    <a:pt x="56" y="27"/>
                    <a:pt x="45" y="39"/>
                    <a:pt x="34" y="50"/>
                  </a:cubicBezTo>
                  <a:cubicBezTo>
                    <a:pt x="34" y="61"/>
                    <a:pt x="12" y="61"/>
                    <a:pt x="12" y="83"/>
                  </a:cubicBezTo>
                  <a:cubicBezTo>
                    <a:pt x="1" y="94"/>
                    <a:pt x="1" y="116"/>
                    <a:pt x="1" y="138"/>
                  </a:cubicBezTo>
                  <a:lnTo>
                    <a:pt x="1" y="161"/>
                  </a:lnTo>
                  <a:cubicBezTo>
                    <a:pt x="12" y="172"/>
                    <a:pt x="12" y="205"/>
                    <a:pt x="45" y="216"/>
                  </a:cubicBezTo>
                  <a:cubicBezTo>
                    <a:pt x="56" y="227"/>
                    <a:pt x="68" y="227"/>
                    <a:pt x="90" y="249"/>
                  </a:cubicBezTo>
                  <a:cubicBezTo>
                    <a:pt x="97" y="249"/>
                    <a:pt x="105" y="254"/>
                    <a:pt x="112" y="254"/>
                  </a:cubicBezTo>
                  <a:cubicBezTo>
                    <a:pt x="116" y="254"/>
                    <a:pt x="119" y="253"/>
                    <a:pt x="123" y="249"/>
                  </a:cubicBezTo>
                  <a:cubicBezTo>
                    <a:pt x="145" y="249"/>
                    <a:pt x="156" y="249"/>
                    <a:pt x="167" y="227"/>
                  </a:cubicBezTo>
                  <a:cubicBezTo>
                    <a:pt x="179" y="227"/>
                    <a:pt x="201" y="216"/>
                    <a:pt x="212" y="205"/>
                  </a:cubicBezTo>
                  <a:cubicBezTo>
                    <a:pt x="223" y="194"/>
                    <a:pt x="223" y="172"/>
                    <a:pt x="223" y="172"/>
                  </a:cubicBezTo>
                  <a:cubicBezTo>
                    <a:pt x="234" y="161"/>
                    <a:pt x="234" y="138"/>
                    <a:pt x="234" y="116"/>
                  </a:cubicBezTo>
                  <a:lnTo>
                    <a:pt x="234" y="94"/>
                  </a:lnTo>
                  <a:cubicBezTo>
                    <a:pt x="223" y="83"/>
                    <a:pt x="223" y="50"/>
                    <a:pt x="201" y="39"/>
                  </a:cubicBezTo>
                  <a:cubicBezTo>
                    <a:pt x="179" y="27"/>
                    <a:pt x="167" y="27"/>
                    <a:pt x="156" y="5"/>
                  </a:cubicBezTo>
                  <a:cubicBezTo>
                    <a:pt x="149" y="5"/>
                    <a:pt x="137" y="0"/>
                    <a:pt x="12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6" name="Google Shape;1936;p26"/>
            <p:cNvSpPr/>
            <p:nvPr/>
          </p:nvSpPr>
          <p:spPr>
            <a:xfrm>
              <a:off x="5958825" y="2488475"/>
              <a:ext cx="8625" cy="8625"/>
            </a:xfrm>
            <a:custGeom>
              <a:avLst/>
              <a:gdLst/>
              <a:ahLst/>
              <a:cxnLst/>
              <a:rect l="l" t="t" r="r" b="b"/>
              <a:pathLst>
                <a:path w="345" h="345" extrusionOk="0">
                  <a:moveTo>
                    <a:pt x="156" y="0"/>
                  </a:moveTo>
                  <a:cubicBezTo>
                    <a:pt x="134" y="0"/>
                    <a:pt x="123" y="0"/>
                    <a:pt x="112" y="11"/>
                  </a:cubicBezTo>
                  <a:cubicBezTo>
                    <a:pt x="78" y="34"/>
                    <a:pt x="56" y="45"/>
                    <a:pt x="45" y="56"/>
                  </a:cubicBezTo>
                  <a:cubicBezTo>
                    <a:pt x="23" y="67"/>
                    <a:pt x="12" y="100"/>
                    <a:pt x="12" y="111"/>
                  </a:cubicBezTo>
                  <a:cubicBezTo>
                    <a:pt x="1" y="122"/>
                    <a:pt x="1" y="156"/>
                    <a:pt x="1" y="178"/>
                  </a:cubicBezTo>
                  <a:cubicBezTo>
                    <a:pt x="1" y="211"/>
                    <a:pt x="12" y="233"/>
                    <a:pt x="23" y="267"/>
                  </a:cubicBezTo>
                  <a:cubicBezTo>
                    <a:pt x="45" y="289"/>
                    <a:pt x="67" y="311"/>
                    <a:pt x="101" y="322"/>
                  </a:cubicBezTo>
                  <a:cubicBezTo>
                    <a:pt x="112" y="322"/>
                    <a:pt x="123" y="333"/>
                    <a:pt x="123" y="333"/>
                  </a:cubicBezTo>
                  <a:cubicBezTo>
                    <a:pt x="134" y="333"/>
                    <a:pt x="156" y="344"/>
                    <a:pt x="167" y="344"/>
                  </a:cubicBezTo>
                  <a:lnTo>
                    <a:pt x="223" y="344"/>
                  </a:lnTo>
                  <a:cubicBezTo>
                    <a:pt x="234" y="344"/>
                    <a:pt x="245" y="344"/>
                    <a:pt x="267" y="333"/>
                  </a:cubicBezTo>
                  <a:cubicBezTo>
                    <a:pt x="278" y="322"/>
                    <a:pt x="300" y="322"/>
                    <a:pt x="322" y="289"/>
                  </a:cubicBezTo>
                  <a:cubicBezTo>
                    <a:pt x="322" y="278"/>
                    <a:pt x="334" y="267"/>
                    <a:pt x="334" y="256"/>
                  </a:cubicBezTo>
                  <a:cubicBezTo>
                    <a:pt x="334" y="233"/>
                    <a:pt x="345" y="222"/>
                    <a:pt x="345" y="211"/>
                  </a:cubicBezTo>
                  <a:lnTo>
                    <a:pt x="345" y="156"/>
                  </a:lnTo>
                  <a:cubicBezTo>
                    <a:pt x="345" y="145"/>
                    <a:pt x="334" y="111"/>
                    <a:pt x="322" y="100"/>
                  </a:cubicBezTo>
                  <a:cubicBezTo>
                    <a:pt x="322" y="89"/>
                    <a:pt x="300" y="67"/>
                    <a:pt x="300" y="67"/>
                  </a:cubicBezTo>
                  <a:cubicBezTo>
                    <a:pt x="289" y="45"/>
                    <a:pt x="267" y="34"/>
                    <a:pt x="234" y="11"/>
                  </a:cubicBezTo>
                  <a:cubicBezTo>
                    <a:pt x="211" y="0"/>
                    <a:pt x="178" y="0"/>
                    <a:pt x="15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7" name="Google Shape;1937;p26"/>
            <p:cNvSpPr/>
            <p:nvPr/>
          </p:nvSpPr>
          <p:spPr>
            <a:xfrm>
              <a:off x="5790975" y="2389975"/>
              <a:ext cx="5575" cy="6675"/>
            </a:xfrm>
            <a:custGeom>
              <a:avLst/>
              <a:gdLst/>
              <a:ahLst/>
              <a:cxnLst/>
              <a:rect l="l" t="t" r="r" b="b"/>
              <a:pathLst>
                <a:path w="223" h="267" extrusionOk="0">
                  <a:moveTo>
                    <a:pt x="78" y="1"/>
                  </a:moveTo>
                  <a:cubicBezTo>
                    <a:pt x="67" y="12"/>
                    <a:pt x="45" y="12"/>
                    <a:pt x="23" y="45"/>
                  </a:cubicBezTo>
                  <a:cubicBezTo>
                    <a:pt x="11" y="56"/>
                    <a:pt x="0" y="89"/>
                    <a:pt x="0" y="100"/>
                  </a:cubicBezTo>
                  <a:lnTo>
                    <a:pt x="0" y="156"/>
                  </a:lnTo>
                  <a:cubicBezTo>
                    <a:pt x="0" y="167"/>
                    <a:pt x="11" y="178"/>
                    <a:pt x="11" y="189"/>
                  </a:cubicBezTo>
                  <a:lnTo>
                    <a:pt x="11" y="211"/>
                  </a:lnTo>
                  <a:lnTo>
                    <a:pt x="45" y="234"/>
                  </a:lnTo>
                  <a:lnTo>
                    <a:pt x="56" y="234"/>
                  </a:lnTo>
                  <a:cubicBezTo>
                    <a:pt x="67" y="245"/>
                    <a:pt x="67" y="245"/>
                    <a:pt x="78" y="245"/>
                  </a:cubicBezTo>
                  <a:cubicBezTo>
                    <a:pt x="100" y="245"/>
                    <a:pt x="111" y="267"/>
                    <a:pt x="111" y="267"/>
                  </a:cubicBezTo>
                  <a:lnTo>
                    <a:pt x="167" y="267"/>
                  </a:lnTo>
                  <a:cubicBezTo>
                    <a:pt x="178" y="267"/>
                    <a:pt x="178" y="245"/>
                    <a:pt x="189" y="245"/>
                  </a:cubicBezTo>
                  <a:cubicBezTo>
                    <a:pt x="211" y="245"/>
                    <a:pt x="211" y="234"/>
                    <a:pt x="222" y="222"/>
                  </a:cubicBezTo>
                  <a:lnTo>
                    <a:pt x="222" y="200"/>
                  </a:lnTo>
                  <a:cubicBezTo>
                    <a:pt x="222" y="185"/>
                    <a:pt x="222" y="175"/>
                    <a:pt x="219" y="167"/>
                  </a:cubicBezTo>
                  <a:lnTo>
                    <a:pt x="219" y="167"/>
                  </a:lnTo>
                  <a:cubicBezTo>
                    <a:pt x="220" y="167"/>
                    <a:pt x="221" y="167"/>
                    <a:pt x="222" y="167"/>
                  </a:cubicBezTo>
                  <a:lnTo>
                    <a:pt x="222" y="156"/>
                  </a:lnTo>
                  <a:lnTo>
                    <a:pt x="222" y="134"/>
                  </a:lnTo>
                  <a:lnTo>
                    <a:pt x="222" y="112"/>
                  </a:lnTo>
                  <a:cubicBezTo>
                    <a:pt x="222" y="89"/>
                    <a:pt x="211" y="67"/>
                    <a:pt x="211" y="56"/>
                  </a:cubicBezTo>
                  <a:lnTo>
                    <a:pt x="167" y="12"/>
                  </a:lnTo>
                  <a:cubicBezTo>
                    <a:pt x="156" y="1"/>
                    <a:pt x="134" y="1"/>
                    <a:pt x="12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8" name="Google Shape;1938;p26"/>
            <p:cNvSpPr/>
            <p:nvPr/>
          </p:nvSpPr>
          <p:spPr>
            <a:xfrm>
              <a:off x="5777375" y="2431875"/>
              <a:ext cx="9450" cy="8075"/>
            </a:xfrm>
            <a:custGeom>
              <a:avLst/>
              <a:gdLst/>
              <a:ahLst/>
              <a:cxnLst/>
              <a:rect l="l" t="t" r="r" b="b"/>
              <a:pathLst>
                <a:path w="378" h="323" extrusionOk="0">
                  <a:moveTo>
                    <a:pt x="112" y="0"/>
                  </a:moveTo>
                  <a:cubicBezTo>
                    <a:pt x="89" y="23"/>
                    <a:pt x="56" y="34"/>
                    <a:pt x="45" y="45"/>
                  </a:cubicBezTo>
                  <a:cubicBezTo>
                    <a:pt x="34" y="56"/>
                    <a:pt x="12" y="89"/>
                    <a:pt x="12" y="100"/>
                  </a:cubicBezTo>
                  <a:cubicBezTo>
                    <a:pt x="1" y="111"/>
                    <a:pt x="1" y="145"/>
                    <a:pt x="1" y="167"/>
                  </a:cubicBezTo>
                  <a:cubicBezTo>
                    <a:pt x="1" y="200"/>
                    <a:pt x="12" y="222"/>
                    <a:pt x="34" y="256"/>
                  </a:cubicBezTo>
                  <a:cubicBezTo>
                    <a:pt x="45" y="278"/>
                    <a:pt x="67" y="300"/>
                    <a:pt x="100" y="311"/>
                  </a:cubicBezTo>
                  <a:cubicBezTo>
                    <a:pt x="123" y="322"/>
                    <a:pt x="156" y="322"/>
                    <a:pt x="178" y="322"/>
                  </a:cubicBezTo>
                  <a:cubicBezTo>
                    <a:pt x="200" y="322"/>
                    <a:pt x="211" y="322"/>
                    <a:pt x="234" y="311"/>
                  </a:cubicBezTo>
                  <a:cubicBezTo>
                    <a:pt x="256" y="311"/>
                    <a:pt x="267" y="311"/>
                    <a:pt x="278" y="289"/>
                  </a:cubicBezTo>
                  <a:cubicBezTo>
                    <a:pt x="289" y="289"/>
                    <a:pt x="311" y="278"/>
                    <a:pt x="311" y="278"/>
                  </a:cubicBezTo>
                  <a:lnTo>
                    <a:pt x="334" y="256"/>
                  </a:lnTo>
                  <a:cubicBezTo>
                    <a:pt x="336" y="258"/>
                    <a:pt x="338" y="260"/>
                    <a:pt x="340" y="260"/>
                  </a:cubicBezTo>
                  <a:cubicBezTo>
                    <a:pt x="346" y="260"/>
                    <a:pt x="350" y="247"/>
                    <a:pt x="367" y="222"/>
                  </a:cubicBezTo>
                  <a:cubicBezTo>
                    <a:pt x="367" y="211"/>
                    <a:pt x="378" y="200"/>
                    <a:pt x="367" y="189"/>
                  </a:cubicBezTo>
                  <a:lnTo>
                    <a:pt x="367" y="145"/>
                  </a:lnTo>
                  <a:cubicBezTo>
                    <a:pt x="367" y="122"/>
                    <a:pt x="367" y="111"/>
                    <a:pt x="345" y="111"/>
                  </a:cubicBezTo>
                  <a:cubicBezTo>
                    <a:pt x="334" y="100"/>
                    <a:pt x="334" y="89"/>
                    <a:pt x="322" y="78"/>
                  </a:cubicBezTo>
                  <a:cubicBezTo>
                    <a:pt x="311" y="56"/>
                    <a:pt x="289" y="56"/>
                    <a:pt x="278" y="45"/>
                  </a:cubicBezTo>
                  <a:cubicBezTo>
                    <a:pt x="256" y="34"/>
                    <a:pt x="234" y="23"/>
                    <a:pt x="20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9" name="Google Shape;1939;p26"/>
            <p:cNvSpPr/>
            <p:nvPr/>
          </p:nvSpPr>
          <p:spPr>
            <a:xfrm>
              <a:off x="5822050" y="2430475"/>
              <a:ext cx="7500" cy="7525"/>
            </a:xfrm>
            <a:custGeom>
              <a:avLst/>
              <a:gdLst/>
              <a:ahLst/>
              <a:cxnLst/>
              <a:rect l="l" t="t" r="r" b="b"/>
              <a:pathLst>
                <a:path w="300" h="301" extrusionOk="0">
                  <a:moveTo>
                    <a:pt x="134" y="1"/>
                  </a:moveTo>
                  <a:cubicBezTo>
                    <a:pt x="111" y="1"/>
                    <a:pt x="89" y="23"/>
                    <a:pt x="78" y="23"/>
                  </a:cubicBezTo>
                  <a:cubicBezTo>
                    <a:pt x="45" y="34"/>
                    <a:pt x="34" y="45"/>
                    <a:pt x="11" y="79"/>
                  </a:cubicBezTo>
                  <a:cubicBezTo>
                    <a:pt x="11" y="90"/>
                    <a:pt x="0" y="101"/>
                    <a:pt x="0" y="112"/>
                  </a:cubicBezTo>
                  <a:lnTo>
                    <a:pt x="0" y="167"/>
                  </a:lnTo>
                  <a:cubicBezTo>
                    <a:pt x="0" y="189"/>
                    <a:pt x="0" y="201"/>
                    <a:pt x="11" y="201"/>
                  </a:cubicBezTo>
                  <a:cubicBezTo>
                    <a:pt x="11" y="212"/>
                    <a:pt x="34" y="223"/>
                    <a:pt x="45" y="245"/>
                  </a:cubicBezTo>
                  <a:cubicBezTo>
                    <a:pt x="45" y="245"/>
                    <a:pt x="56" y="245"/>
                    <a:pt x="56" y="256"/>
                  </a:cubicBezTo>
                  <a:cubicBezTo>
                    <a:pt x="67" y="267"/>
                    <a:pt x="67" y="278"/>
                    <a:pt x="100" y="278"/>
                  </a:cubicBezTo>
                  <a:cubicBezTo>
                    <a:pt x="111" y="300"/>
                    <a:pt x="122" y="300"/>
                    <a:pt x="145" y="300"/>
                  </a:cubicBezTo>
                  <a:lnTo>
                    <a:pt x="178" y="300"/>
                  </a:lnTo>
                  <a:cubicBezTo>
                    <a:pt x="211" y="278"/>
                    <a:pt x="222" y="278"/>
                    <a:pt x="256" y="245"/>
                  </a:cubicBezTo>
                  <a:lnTo>
                    <a:pt x="256" y="245"/>
                  </a:lnTo>
                  <a:cubicBezTo>
                    <a:pt x="250" y="251"/>
                    <a:pt x="250" y="253"/>
                    <a:pt x="251" y="253"/>
                  </a:cubicBezTo>
                  <a:cubicBezTo>
                    <a:pt x="253" y="253"/>
                    <a:pt x="256" y="251"/>
                    <a:pt x="256" y="245"/>
                  </a:cubicBezTo>
                  <a:lnTo>
                    <a:pt x="256" y="245"/>
                  </a:lnTo>
                  <a:cubicBezTo>
                    <a:pt x="256" y="245"/>
                    <a:pt x="256" y="245"/>
                    <a:pt x="256" y="245"/>
                  </a:cubicBezTo>
                  <a:cubicBezTo>
                    <a:pt x="267" y="223"/>
                    <a:pt x="267" y="212"/>
                    <a:pt x="278" y="201"/>
                  </a:cubicBezTo>
                  <a:cubicBezTo>
                    <a:pt x="278" y="178"/>
                    <a:pt x="300" y="167"/>
                    <a:pt x="300" y="156"/>
                  </a:cubicBezTo>
                  <a:lnTo>
                    <a:pt x="300" y="101"/>
                  </a:lnTo>
                  <a:cubicBezTo>
                    <a:pt x="300" y="90"/>
                    <a:pt x="300" y="79"/>
                    <a:pt x="278" y="79"/>
                  </a:cubicBezTo>
                  <a:cubicBezTo>
                    <a:pt x="278" y="56"/>
                    <a:pt x="267" y="45"/>
                    <a:pt x="256" y="34"/>
                  </a:cubicBezTo>
                  <a:cubicBezTo>
                    <a:pt x="244" y="12"/>
                    <a:pt x="211" y="1"/>
                    <a:pt x="18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0" name="Google Shape;1940;p26"/>
            <p:cNvSpPr/>
            <p:nvPr/>
          </p:nvSpPr>
          <p:spPr>
            <a:xfrm>
              <a:off x="6017650" y="2468500"/>
              <a:ext cx="11675" cy="11125"/>
            </a:xfrm>
            <a:custGeom>
              <a:avLst/>
              <a:gdLst/>
              <a:ahLst/>
              <a:cxnLst/>
              <a:rect l="l" t="t" r="r" b="b"/>
              <a:pathLst>
                <a:path w="467" h="445" extrusionOk="0">
                  <a:moveTo>
                    <a:pt x="200" y="0"/>
                  </a:moveTo>
                  <a:cubicBezTo>
                    <a:pt x="167" y="0"/>
                    <a:pt x="145" y="11"/>
                    <a:pt x="134" y="22"/>
                  </a:cubicBezTo>
                  <a:cubicBezTo>
                    <a:pt x="111" y="22"/>
                    <a:pt x="100" y="34"/>
                    <a:pt x="89" y="56"/>
                  </a:cubicBezTo>
                  <a:cubicBezTo>
                    <a:pt x="56" y="67"/>
                    <a:pt x="45" y="89"/>
                    <a:pt x="34" y="122"/>
                  </a:cubicBezTo>
                  <a:cubicBezTo>
                    <a:pt x="34" y="122"/>
                    <a:pt x="34" y="133"/>
                    <a:pt x="23" y="133"/>
                  </a:cubicBezTo>
                  <a:cubicBezTo>
                    <a:pt x="23" y="145"/>
                    <a:pt x="0" y="178"/>
                    <a:pt x="0" y="189"/>
                  </a:cubicBezTo>
                  <a:lnTo>
                    <a:pt x="0" y="278"/>
                  </a:lnTo>
                  <a:cubicBezTo>
                    <a:pt x="0" y="289"/>
                    <a:pt x="23" y="311"/>
                    <a:pt x="23" y="333"/>
                  </a:cubicBezTo>
                  <a:cubicBezTo>
                    <a:pt x="23" y="344"/>
                    <a:pt x="34" y="366"/>
                    <a:pt x="45" y="366"/>
                  </a:cubicBezTo>
                  <a:cubicBezTo>
                    <a:pt x="56" y="400"/>
                    <a:pt x="89" y="411"/>
                    <a:pt x="111" y="422"/>
                  </a:cubicBezTo>
                  <a:cubicBezTo>
                    <a:pt x="134" y="422"/>
                    <a:pt x="156" y="444"/>
                    <a:pt x="167" y="444"/>
                  </a:cubicBezTo>
                  <a:lnTo>
                    <a:pt x="222" y="444"/>
                  </a:lnTo>
                  <a:cubicBezTo>
                    <a:pt x="256" y="444"/>
                    <a:pt x="278" y="422"/>
                    <a:pt x="311" y="411"/>
                  </a:cubicBezTo>
                  <a:cubicBezTo>
                    <a:pt x="322" y="411"/>
                    <a:pt x="356" y="400"/>
                    <a:pt x="356" y="389"/>
                  </a:cubicBezTo>
                  <a:lnTo>
                    <a:pt x="389" y="344"/>
                  </a:lnTo>
                  <a:cubicBezTo>
                    <a:pt x="444" y="300"/>
                    <a:pt x="467" y="278"/>
                    <a:pt x="467" y="244"/>
                  </a:cubicBezTo>
                  <a:lnTo>
                    <a:pt x="467" y="189"/>
                  </a:lnTo>
                  <a:cubicBezTo>
                    <a:pt x="467" y="178"/>
                    <a:pt x="444" y="145"/>
                    <a:pt x="444" y="133"/>
                  </a:cubicBezTo>
                  <a:cubicBezTo>
                    <a:pt x="433" y="122"/>
                    <a:pt x="433" y="111"/>
                    <a:pt x="422" y="78"/>
                  </a:cubicBezTo>
                  <a:cubicBezTo>
                    <a:pt x="411" y="56"/>
                    <a:pt x="378" y="34"/>
                    <a:pt x="356" y="22"/>
                  </a:cubicBezTo>
                  <a:cubicBezTo>
                    <a:pt x="322" y="11"/>
                    <a:pt x="300" y="0"/>
                    <a:pt x="2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1" name="Google Shape;1941;p26"/>
            <p:cNvSpPr/>
            <p:nvPr/>
          </p:nvSpPr>
          <p:spPr>
            <a:xfrm>
              <a:off x="6107550" y="2514025"/>
              <a:ext cx="5575" cy="6225"/>
            </a:xfrm>
            <a:custGeom>
              <a:avLst/>
              <a:gdLst/>
              <a:ahLst/>
              <a:cxnLst/>
              <a:rect l="l" t="t" r="r" b="b"/>
              <a:pathLst>
                <a:path w="223" h="249" extrusionOk="0">
                  <a:moveTo>
                    <a:pt x="125" y="1"/>
                  </a:moveTo>
                  <a:cubicBezTo>
                    <a:pt x="120" y="1"/>
                    <a:pt x="115" y="3"/>
                    <a:pt x="111" y="10"/>
                  </a:cubicBezTo>
                  <a:cubicBezTo>
                    <a:pt x="100" y="10"/>
                    <a:pt x="89" y="10"/>
                    <a:pt x="67" y="21"/>
                  </a:cubicBezTo>
                  <a:cubicBezTo>
                    <a:pt x="56" y="21"/>
                    <a:pt x="45" y="33"/>
                    <a:pt x="33" y="44"/>
                  </a:cubicBezTo>
                  <a:cubicBezTo>
                    <a:pt x="33" y="66"/>
                    <a:pt x="11" y="66"/>
                    <a:pt x="11" y="77"/>
                  </a:cubicBezTo>
                  <a:cubicBezTo>
                    <a:pt x="0" y="88"/>
                    <a:pt x="0" y="121"/>
                    <a:pt x="0" y="132"/>
                  </a:cubicBezTo>
                  <a:lnTo>
                    <a:pt x="0" y="155"/>
                  </a:lnTo>
                  <a:cubicBezTo>
                    <a:pt x="0" y="177"/>
                    <a:pt x="11" y="199"/>
                    <a:pt x="33" y="210"/>
                  </a:cubicBezTo>
                  <a:cubicBezTo>
                    <a:pt x="45" y="232"/>
                    <a:pt x="56" y="232"/>
                    <a:pt x="67" y="243"/>
                  </a:cubicBezTo>
                  <a:cubicBezTo>
                    <a:pt x="82" y="243"/>
                    <a:pt x="91" y="248"/>
                    <a:pt x="100" y="248"/>
                  </a:cubicBezTo>
                  <a:cubicBezTo>
                    <a:pt x="104" y="248"/>
                    <a:pt x="107" y="247"/>
                    <a:pt x="111" y="243"/>
                  </a:cubicBezTo>
                  <a:cubicBezTo>
                    <a:pt x="122" y="243"/>
                    <a:pt x="144" y="243"/>
                    <a:pt x="155" y="232"/>
                  </a:cubicBezTo>
                  <a:cubicBezTo>
                    <a:pt x="167" y="232"/>
                    <a:pt x="178" y="210"/>
                    <a:pt x="200" y="199"/>
                  </a:cubicBezTo>
                  <a:cubicBezTo>
                    <a:pt x="211" y="188"/>
                    <a:pt x="211" y="177"/>
                    <a:pt x="211" y="177"/>
                  </a:cubicBezTo>
                  <a:cubicBezTo>
                    <a:pt x="222" y="155"/>
                    <a:pt x="222" y="132"/>
                    <a:pt x="222" y="121"/>
                  </a:cubicBezTo>
                  <a:lnTo>
                    <a:pt x="222" y="88"/>
                  </a:lnTo>
                  <a:cubicBezTo>
                    <a:pt x="222" y="77"/>
                    <a:pt x="211" y="44"/>
                    <a:pt x="200" y="33"/>
                  </a:cubicBezTo>
                  <a:cubicBezTo>
                    <a:pt x="178" y="21"/>
                    <a:pt x="167" y="21"/>
                    <a:pt x="155" y="10"/>
                  </a:cubicBezTo>
                  <a:cubicBezTo>
                    <a:pt x="148" y="10"/>
                    <a:pt x="136" y="1"/>
                    <a:pt x="12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2" name="Google Shape;1942;p26"/>
            <p:cNvSpPr/>
            <p:nvPr/>
          </p:nvSpPr>
          <p:spPr>
            <a:xfrm>
              <a:off x="6178300" y="2542575"/>
              <a:ext cx="4450" cy="3625"/>
            </a:xfrm>
            <a:custGeom>
              <a:avLst/>
              <a:gdLst/>
              <a:ahLst/>
              <a:cxnLst/>
              <a:rect l="l" t="t" r="r" b="b"/>
              <a:pathLst>
                <a:path w="178" h="145" extrusionOk="0">
                  <a:moveTo>
                    <a:pt x="44" y="0"/>
                  </a:moveTo>
                  <a:cubicBezTo>
                    <a:pt x="33" y="0"/>
                    <a:pt x="33" y="11"/>
                    <a:pt x="11" y="11"/>
                  </a:cubicBezTo>
                  <a:cubicBezTo>
                    <a:pt x="0" y="34"/>
                    <a:pt x="0" y="34"/>
                    <a:pt x="0" y="45"/>
                  </a:cubicBezTo>
                  <a:lnTo>
                    <a:pt x="0" y="67"/>
                  </a:lnTo>
                  <a:cubicBezTo>
                    <a:pt x="0" y="89"/>
                    <a:pt x="11" y="89"/>
                    <a:pt x="11" y="100"/>
                  </a:cubicBezTo>
                  <a:cubicBezTo>
                    <a:pt x="11" y="111"/>
                    <a:pt x="22" y="122"/>
                    <a:pt x="44" y="122"/>
                  </a:cubicBezTo>
                  <a:cubicBezTo>
                    <a:pt x="56" y="145"/>
                    <a:pt x="67" y="145"/>
                    <a:pt x="89" y="145"/>
                  </a:cubicBezTo>
                  <a:cubicBezTo>
                    <a:pt x="111" y="145"/>
                    <a:pt x="144" y="145"/>
                    <a:pt x="155" y="111"/>
                  </a:cubicBezTo>
                  <a:cubicBezTo>
                    <a:pt x="167" y="111"/>
                    <a:pt x="178" y="89"/>
                    <a:pt x="167" y="56"/>
                  </a:cubicBezTo>
                  <a:cubicBezTo>
                    <a:pt x="167" y="45"/>
                    <a:pt x="155" y="34"/>
                    <a:pt x="144" y="34"/>
                  </a:cubicBezTo>
                  <a:cubicBezTo>
                    <a:pt x="122" y="11"/>
                    <a:pt x="111" y="11"/>
                    <a:pt x="100" y="11"/>
                  </a:cubicBezTo>
                  <a:cubicBezTo>
                    <a:pt x="89" y="11"/>
                    <a:pt x="67" y="11"/>
                    <a:pt x="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3" name="Google Shape;1943;p26"/>
            <p:cNvSpPr/>
            <p:nvPr/>
          </p:nvSpPr>
          <p:spPr>
            <a:xfrm>
              <a:off x="6214625" y="2485700"/>
              <a:ext cx="2800" cy="2800"/>
            </a:xfrm>
            <a:custGeom>
              <a:avLst/>
              <a:gdLst/>
              <a:ahLst/>
              <a:cxnLst/>
              <a:rect l="l" t="t" r="r" b="b"/>
              <a:pathLst>
                <a:path w="112" h="112" extrusionOk="0">
                  <a:moveTo>
                    <a:pt x="79" y="0"/>
                  </a:moveTo>
                  <a:cubicBezTo>
                    <a:pt x="56" y="0"/>
                    <a:pt x="45" y="11"/>
                    <a:pt x="45" y="11"/>
                  </a:cubicBezTo>
                  <a:cubicBezTo>
                    <a:pt x="34" y="11"/>
                    <a:pt x="34" y="34"/>
                    <a:pt x="23" y="34"/>
                  </a:cubicBezTo>
                  <a:cubicBezTo>
                    <a:pt x="23" y="45"/>
                    <a:pt x="1" y="45"/>
                    <a:pt x="1" y="56"/>
                  </a:cubicBezTo>
                  <a:cubicBezTo>
                    <a:pt x="1" y="67"/>
                    <a:pt x="1" y="100"/>
                    <a:pt x="23" y="100"/>
                  </a:cubicBezTo>
                  <a:cubicBezTo>
                    <a:pt x="34" y="100"/>
                    <a:pt x="45" y="111"/>
                    <a:pt x="79" y="111"/>
                  </a:cubicBezTo>
                  <a:cubicBezTo>
                    <a:pt x="90" y="111"/>
                    <a:pt x="90" y="100"/>
                    <a:pt x="101" y="100"/>
                  </a:cubicBezTo>
                  <a:cubicBezTo>
                    <a:pt x="90" y="89"/>
                    <a:pt x="101" y="67"/>
                    <a:pt x="101" y="67"/>
                  </a:cubicBezTo>
                  <a:cubicBezTo>
                    <a:pt x="101" y="56"/>
                    <a:pt x="112" y="45"/>
                    <a:pt x="112" y="45"/>
                  </a:cubicBezTo>
                  <a:lnTo>
                    <a:pt x="112" y="34"/>
                  </a:lnTo>
                  <a:cubicBezTo>
                    <a:pt x="112" y="34"/>
                    <a:pt x="112" y="11"/>
                    <a:pt x="101" y="11"/>
                  </a:cubicBezTo>
                  <a:cubicBezTo>
                    <a:pt x="101" y="11"/>
                    <a:pt x="90" y="11"/>
                    <a:pt x="9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4" name="Google Shape;1944;p26"/>
            <p:cNvSpPr/>
            <p:nvPr/>
          </p:nvSpPr>
          <p:spPr>
            <a:xfrm>
              <a:off x="6088125" y="2474875"/>
              <a:ext cx="7775" cy="6950"/>
            </a:xfrm>
            <a:custGeom>
              <a:avLst/>
              <a:gdLst/>
              <a:ahLst/>
              <a:cxnLst/>
              <a:rect l="l" t="t" r="r" b="b"/>
              <a:pathLst>
                <a:path w="311" h="278" extrusionOk="0">
                  <a:moveTo>
                    <a:pt x="145" y="0"/>
                  </a:moveTo>
                  <a:cubicBezTo>
                    <a:pt x="122" y="0"/>
                    <a:pt x="100" y="0"/>
                    <a:pt x="89" y="23"/>
                  </a:cubicBezTo>
                  <a:cubicBezTo>
                    <a:pt x="67" y="23"/>
                    <a:pt x="56" y="34"/>
                    <a:pt x="45" y="45"/>
                  </a:cubicBezTo>
                  <a:cubicBezTo>
                    <a:pt x="34" y="56"/>
                    <a:pt x="34" y="78"/>
                    <a:pt x="11" y="78"/>
                  </a:cubicBezTo>
                  <a:cubicBezTo>
                    <a:pt x="0" y="100"/>
                    <a:pt x="0" y="111"/>
                    <a:pt x="0" y="145"/>
                  </a:cubicBezTo>
                  <a:cubicBezTo>
                    <a:pt x="0" y="156"/>
                    <a:pt x="0" y="167"/>
                    <a:pt x="11" y="189"/>
                  </a:cubicBezTo>
                  <a:cubicBezTo>
                    <a:pt x="22" y="211"/>
                    <a:pt x="45" y="222"/>
                    <a:pt x="56" y="245"/>
                  </a:cubicBezTo>
                  <a:cubicBezTo>
                    <a:pt x="67" y="256"/>
                    <a:pt x="89" y="267"/>
                    <a:pt x="111" y="267"/>
                  </a:cubicBezTo>
                  <a:cubicBezTo>
                    <a:pt x="122" y="278"/>
                    <a:pt x="156" y="278"/>
                    <a:pt x="167" y="278"/>
                  </a:cubicBezTo>
                  <a:cubicBezTo>
                    <a:pt x="178" y="278"/>
                    <a:pt x="211" y="278"/>
                    <a:pt x="222" y="267"/>
                  </a:cubicBezTo>
                  <a:cubicBezTo>
                    <a:pt x="233" y="267"/>
                    <a:pt x="256" y="256"/>
                    <a:pt x="267" y="245"/>
                  </a:cubicBezTo>
                  <a:cubicBezTo>
                    <a:pt x="278" y="222"/>
                    <a:pt x="289" y="222"/>
                    <a:pt x="289" y="211"/>
                  </a:cubicBezTo>
                  <a:cubicBezTo>
                    <a:pt x="311" y="189"/>
                    <a:pt x="311" y="167"/>
                    <a:pt x="311" y="145"/>
                  </a:cubicBezTo>
                  <a:cubicBezTo>
                    <a:pt x="311" y="134"/>
                    <a:pt x="311" y="111"/>
                    <a:pt x="289" y="100"/>
                  </a:cubicBezTo>
                  <a:cubicBezTo>
                    <a:pt x="278" y="78"/>
                    <a:pt x="267" y="56"/>
                    <a:pt x="256" y="45"/>
                  </a:cubicBezTo>
                  <a:cubicBezTo>
                    <a:pt x="233" y="34"/>
                    <a:pt x="222" y="23"/>
                    <a:pt x="200" y="23"/>
                  </a:cubicBezTo>
                  <a:cubicBezTo>
                    <a:pt x="178" y="0"/>
                    <a:pt x="156" y="0"/>
                    <a:pt x="145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5" name="Google Shape;1945;p26"/>
            <p:cNvSpPr/>
            <p:nvPr/>
          </p:nvSpPr>
          <p:spPr>
            <a:xfrm>
              <a:off x="6036175" y="2569750"/>
              <a:ext cx="7150" cy="4875"/>
            </a:xfrm>
            <a:custGeom>
              <a:avLst/>
              <a:gdLst/>
              <a:ahLst/>
              <a:cxnLst/>
              <a:rect l="l" t="t" r="r" b="b"/>
              <a:pathLst>
                <a:path w="286" h="195" extrusionOk="0">
                  <a:moveTo>
                    <a:pt x="146" y="1"/>
                  </a:moveTo>
                  <a:cubicBezTo>
                    <a:pt x="70" y="1"/>
                    <a:pt x="1" y="108"/>
                    <a:pt x="81" y="179"/>
                  </a:cubicBezTo>
                  <a:cubicBezTo>
                    <a:pt x="98" y="190"/>
                    <a:pt x="115" y="195"/>
                    <a:pt x="132" y="195"/>
                  </a:cubicBezTo>
                  <a:cubicBezTo>
                    <a:pt x="216" y="195"/>
                    <a:pt x="286" y="78"/>
                    <a:pt x="203" y="23"/>
                  </a:cubicBezTo>
                  <a:cubicBezTo>
                    <a:pt x="185" y="8"/>
                    <a:pt x="165" y="1"/>
                    <a:pt x="14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6" name="Google Shape;1946;p26"/>
            <p:cNvSpPr/>
            <p:nvPr/>
          </p:nvSpPr>
          <p:spPr>
            <a:xfrm>
              <a:off x="5766550" y="2393025"/>
              <a:ext cx="3350" cy="3350"/>
            </a:xfrm>
            <a:custGeom>
              <a:avLst/>
              <a:gdLst/>
              <a:ahLst/>
              <a:cxnLst/>
              <a:rect l="l" t="t" r="r" b="b"/>
              <a:pathLst>
                <a:path w="134" h="134" extrusionOk="0">
                  <a:moveTo>
                    <a:pt x="23" y="1"/>
                  </a:moveTo>
                  <a:cubicBezTo>
                    <a:pt x="23" y="1"/>
                    <a:pt x="1" y="1"/>
                    <a:pt x="1" y="23"/>
                  </a:cubicBezTo>
                  <a:lnTo>
                    <a:pt x="1" y="34"/>
                  </a:lnTo>
                  <a:lnTo>
                    <a:pt x="1" y="45"/>
                  </a:lnTo>
                  <a:lnTo>
                    <a:pt x="1" y="56"/>
                  </a:lnTo>
                  <a:lnTo>
                    <a:pt x="1" y="78"/>
                  </a:lnTo>
                  <a:lnTo>
                    <a:pt x="34" y="100"/>
                  </a:lnTo>
                  <a:cubicBezTo>
                    <a:pt x="45" y="112"/>
                    <a:pt x="56" y="134"/>
                    <a:pt x="90" y="134"/>
                  </a:cubicBezTo>
                  <a:cubicBezTo>
                    <a:pt x="101" y="134"/>
                    <a:pt x="112" y="112"/>
                    <a:pt x="134" y="112"/>
                  </a:cubicBezTo>
                  <a:lnTo>
                    <a:pt x="134" y="89"/>
                  </a:lnTo>
                  <a:lnTo>
                    <a:pt x="134" y="56"/>
                  </a:lnTo>
                  <a:cubicBezTo>
                    <a:pt x="134" y="45"/>
                    <a:pt x="112" y="23"/>
                    <a:pt x="101" y="23"/>
                  </a:cubicBezTo>
                  <a:lnTo>
                    <a:pt x="5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7" name="Google Shape;1947;p26"/>
            <p:cNvSpPr/>
            <p:nvPr/>
          </p:nvSpPr>
          <p:spPr>
            <a:xfrm>
              <a:off x="5848400" y="2405525"/>
              <a:ext cx="4750" cy="4175"/>
            </a:xfrm>
            <a:custGeom>
              <a:avLst/>
              <a:gdLst/>
              <a:ahLst/>
              <a:cxnLst/>
              <a:rect l="l" t="t" r="r" b="b"/>
              <a:pathLst>
                <a:path w="190" h="167" extrusionOk="0">
                  <a:moveTo>
                    <a:pt x="101" y="0"/>
                  </a:moveTo>
                  <a:cubicBezTo>
                    <a:pt x="89" y="0"/>
                    <a:pt x="67" y="0"/>
                    <a:pt x="56" y="22"/>
                  </a:cubicBezTo>
                  <a:cubicBezTo>
                    <a:pt x="45" y="33"/>
                    <a:pt x="34" y="33"/>
                    <a:pt x="34" y="44"/>
                  </a:cubicBezTo>
                  <a:lnTo>
                    <a:pt x="1" y="67"/>
                  </a:lnTo>
                  <a:lnTo>
                    <a:pt x="1" y="89"/>
                  </a:lnTo>
                  <a:lnTo>
                    <a:pt x="1" y="111"/>
                  </a:lnTo>
                  <a:lnTo>
                    <a:pt x="1" y="133"/>
                  </a:lnTo>
                  <a:cubicBezTo>
                    <a:pt x="1" y="144"/>
                    <a:pt x="12" y="144"/>
                    <a:pt x="12" y="155"/>
                  </a:cubicBezTo>
                  <a:lnTo>
                    <a:pt x="34" y="166"/>
                  </a:lnTo>
                  <a:lnTo>
                    <a:pt x="67" y="166"/>
                  </a:lnTo>
                  <a:cubicBezTo>
                    <a:pt x="89" y="166"/>
                    <a:pt x="89" y="166"/>
                    <a:pt x="101" y="155"/>
                  </a:cubicBezTo>
                  <a:lnTo>
                    <a:pt x="123" y="133"/>
                  </a:lnTo>
                  <a:cubicBezTo>
                    <a:pt x="145" y="111"/>
                    <a:pt x="156" y="111"/>
                    <a:pt x="156" y="100"/>
                  </a:cubicBezTo>
                  <a:cubicBezTo>
                    <a:pt x="189" y="100"/>
                    <a:pt x="189" y="89"/>
                    <a:pt x="189" y="78"/>
                  </a:cubicBezTo>
                  <a:lnTo>
                    <a:pt x="189" y="56"/>
                  </a:lnTo>
                  <a:cubicBezTo>
                    <a:pt x="189" y="44"/>
                    <a:pt x="167" y="33"/>
                    <a:pt x="156" y="22"/>
                  </a:cubicBezTo>
                  <a:cubicBezTo>
                    <a:pt x="145" y="0"/>
                    <a:pt x="145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8" name="Google Shape;1948;p26"/>
            <p:cNvSpPr/>
            <p:nvPr/>
          </p:nvSpPr>
          <p:spPr>
            <a:xfrm>
              <a:off x="5885500" y="2531375"/>
              <a:ext cx="5975" cy="3675"/>
            </a:xfrm>
            <a:custGeom>
              <a:avLst/>
              <a:gdLst/>
              <a:ahLst/>
              <a:cxnLst/>
              <a:rect l="l" t="t" r="r" b="b"/>
              <a:pathLst>
                <a:path w="239" h="147" extrusionOk="0">
                  <a:moveTo>
                    <a:pt x="121" y="1"/>
                  </a:moveTo>
                  <a:cubicBezTo>
                    <a:pt x="54" y="1"/>
                    <a:pt x="1" y="68"/>
                    <a:pt x="59" y="127"/>
                  </a:cubicBezTo>
                  <a:cubicBezTo>
                    <a:pt x="78" y="141"/>
                    <a:pt x="96" y="147"/>
                    <a:pt x="114" y="147"/>
                  </a:cubicBezTo>
                  <a:cubicBezTo>
                    <a:pt x="189" y="147"/>
                    <a:pt x="238" y="32"/>
                    <a:pt x="148" y="4"/>
                  </a:cubicBezTo>
                  <a:cubicBezTo>
                    <a:pt x="139" y="2"/>
                    <a:pt x="130" y="1"/>
                    <a:pt x="121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9" name="Google Shape;1949;p26"/>
            <p:cNvSpPr/>
            <p:nvPr/>
          </p:nvSpPr>
          <p:spPr>
            <a:xfrm>
              <a:off x="5909175" y="2452950"/>
              <a:ext cx="2500" cy="2525"/>
            </a:xfrm>
            <a:custGeom>
              <a:avLst/>
              <a:gdLst/>
              <a:ahLst/>
              <a:cxnLst/>
              <a:rect l="l" t="t" r="r" b="b"/>
              <a:pathLst>
                <a:path w="100" h="101" extrusionOk="0">
                  <a:moveTo>
                    <a:pt x="44" y="1"/>
                  </a:moveTo>
                  <a:lnTo>
                    <a:pt x="11" y="34"/>
                  </a:lnTo>
                  <a:lnTo>
                    <a:pt x="0" y="45"/>
                  </a:lnTo>
                  <a:lnTo>
                    <a:pt x="0" y="67"/>
                  </a:lnTo>
                  <a:cubicBezTo>
                    <a:pt x="0" y="78"/>
                    <a:pt x="0" y="78"/>
                    <a:pt x="11" y="90"/>
                  </a:cubicBezTo>
                  <a:cubicBezTo>
                    <a:pt x="33" y="90"/>
                    <a:pt x="33" y="101"/>
                    <a:pt x="44" y="101"/>
                  </a:cubicBezTo>
                  <a:lnTo>
                    <a:pt x="56" y="101"/>
                  </a:lnTo>
                  <a:lnTo>
                    <a:pt x="67" y="90"/>
                  </a:lnTo>
                  <a:cubicBezTo>
                    <a:pt x="89" y="90"/>
                    <a:pt x="100" y="78"/>
                    <a:pt x="100" y="67"/>
                  </a:cubicBezTo>
                  <a:lnTo>
                    <a:pt x="100" y="34"/>
                  </a:lnTo>
                  <a:cubicBezTo>
                    <a:pt x="100" y="23"/>
                    <a:pt x="100" y="23"/>
                    <a:pt x="89" y="23"/>
                  </a:cubicBezTo>
                  <a:cubicBezTo>
                    <a:pt x="89" y="23"/>
                    <a:pt x="67" y="23"/>
                    <a:pt x="6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0" name="Google Shape;1950;p26"/>
            <p:cNvSpPr/>
            <p:nvPr/>
          </p:nvSpPr>
          <p:spPr>
            <a:xfrm>
              <a:off x="6186325" y="2512050"/>
              <a:ext cx="4750" cy="5025"/>
            </a:xfrm>
            <a:custGeom>
              <a:avLst/>
              <a:gdLst/>
              <a:ahLst/>
              <a:cxnLst/>
              <a:rect l="l" t="t" r="r" b="b"/>
              <a:pathLst>
                <a:path w="190" h="201" extrusionOk="0">
                  <a:moveTo>
                    <a:pt x="101" y="1"/>
                  </a:moveTo>
                  <a:cubicBezTo>
                    <a:pt x="79" y="1"/>
                    <a:pt x="68" y="1"/>
                    <a:pt x="56" y="12"/>
                  </a:cubicBezTo>
                  <a:cubicBezTo>
                    <a:pt x="45" y="12"/>
                    <a:pt x="45" y="34"/>
                    <a:pt x="23" y="45"/>
                  </a:cubicBezTo>
                  <a:lnTo>
                    <a:pt x="23" y="56"/>
                  </a:lnTo>
                  <a:cubicBezTo>
                    <a:pt x="23" y="56"/>
                    <a:pt x="12" y="56"/>
                    <a:pt x="12" y="67"/>
                  </a:cubicBezTo>
                  <a:cubicBezTo>
                    <a:pt x="12" y="89"/>
                    <a:pt x="1" y="89"/>
                    <a:pt x="1" y="100"/>
                  </a:cubicBezTo>
                  <a:lnTo>
                    <a:pt x="1" y="112"/>
                  </a:lnTo>
                  <a:cubicBezTo>
                    <a:pt x="1" y="123"/>
                    <a:pt x="1" y="145"/>
                    <a:pt x="12" y="156"/>
                  </a:cubicBezTo>
                  <a:cubicBezTo>
                    <a:pt x="23" y="167"/>
                    <a:pt x="45" y="178"/>
                    <a:pt x="56" y="178"/>
                  </a:cubicBezTo>
                  <a:cubicBezTo>
                    <a:pt x="68" y="200"/>
                    <a:pt x="79" y="200"/>
                    <a:pt x="101" y="200"/>
                  </a:cubicBezTo>
                  <a:cubicBezTo>
                    <a:pt x="112" y="200"/>
                    <a:pt x="134" y="178"/>
                    <a:pt x="156" y="178"/>
                  </a:cubicBezTo>
                  <a:lnTo>
                    <a:pt x="179" y="123"/>
                  </a:lnTo>
                  <a:cubicBezTo>
                    <a:pt x="179" y="112"/>
                    <a:pt x="190" y="112"/>
                    <a:pt x="190" y="100"/>
                  </a:cubicBezTo>
                  <a:cubicBezTo>
                    <a:pt x="190" y="67"/>
                    <a:pt x="190" y="34"/>
                    <a:pt x="167" y="12"/>
                  </a:cubicBezTo>
                  <a:cubicBezTo>
                    <a:pt x="156" y="1"/>
                    <a:pt x="134" y="1"/>
                    <a:pt x="123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1" name="Google Shape;1951;p26"/>
            <p:cNvSpPr/>
            <p:nvPr/>
          </p:nvSpPr>
          <p:spPr>
            <a:xfrm>
              <a:off x="6133350" y="2479600"/>
              <a:ext cx="3625" cy="2800"/>
            </a:xfrm>
            <a:custGeom>
              <a:avLst/>
              <a:gdLst/>
              <a:ahLst/>
              <a:cxnLst/>
              <a:rect l="l" t="t" r="r" b="b"/>
              <a:pathLst>
                <a:path w="145" h="112" extrusionOk="0">
                  <a:moveTo>
                    <a:pt x="56" y="0"/>
                  </a:moveTo>
                  <a:cubicBezTo>
                    <a:pt x="34" y="0"/>
                    <a:pt x="22" y="11"/>
                    <a:pt x="11" y="11"/>
                  </a:cubicBezTo>
                  <a:lnTo>
                    <a:pt x="0" y="22"/>
                  </a:lnTo>
                  <a:lnTo>
                    <a:pt x="0" y="56"/>
                  </a:lnTo>
                  <a:cubicBezTo>
                    <a:pt x="0" y="67"/>
                    <a:pt x="0" y="67"/>
                    <a:pt x="11" y="78"/>
                  </a:cubicBezTo>
                  <a:cubicBezTo>
                    <a:pt x="11" y="89"/>
                    <a:pt x="22" y="89"/>
                    <a:pt x="34" y="89"/>
                  </a:cubicBezTo>
                  <a:cubicBezTo>
                    <a:pt x="56" y="89"/>
                    <a:pt x="56" y="111"/>
                    <a:pt x="67" y="111"/>
                  </a:cubicBezTo>
                  <a:lnTo>
                    <a:pt x="111" y="111"/>
                  </a:lnTo>
                  <a:cubicBezTo>
                    <a:pt x="133" y="111"/>
                    <a:pt x="133" y="89"/>
                    <a:pt x="145" y="78"/>
                  </a:cubicBezTo>
                  <a:lnTo>
                    <a:pt x="145" y="56"/>
                  </a:lnTo>
                  <a:cubicBezTo>
                    <a:pt x="145" y="56"/>
                    <a:pt x="145" y="33"/>
                    <a:pt x="133" y="33"/>
                  </a:cubicBezTo>
                  <a:lnTo>
                    <a:pt x="111" y="11"/>
                  </a:lnTo>
                  <a:cubicBezTo>
                    <a:pt x="111" y="0"/>
                    <a:pt x="89" y="0"/>
                    <a:pt x="78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2" name="Google Shape;1952;p26"/>
            <p:cNvSpPr/>
            <p:nvPr/>
          </p:nvSpPr>
          <p:spPr>
            <a:xfrm>
              <a:off x="5761000" y="2269275"/>
              <a:ext cx="493900" cy="174825"/>
            </a:xfrm>
            <a:custGeom>
              <a:avLst/>
              <a:gdLst/>
              <a:ahLst/>
              <a:cxnLst/>
              <a:rect l="l" t="t" r="r" b="b"/>
              <a:pathLst>
                <a:path w="19756" h="6993" extrusionOk="0">
                  <a:moveTo>
                    <a:pt x="5938" y="1"/>
                  </a:moveTo>
                  <a:lnTo>
                    <a:pt x="9534" y="2720"/>
                  </a:lnTo>
                  <a:lnTo>
                    <a:pt x="1" y="1710"/>
                  </a:lnTo>
                  <a:lnTo>
                    <a:pt x="1" y="1710"/>
                  </a:lnTo>
                  <a:cubicBezTo>
                    <a:pt x="112" y="1832"/>
                    <a:pt x="234" y="1943"/>
                    <a:pt x="367" y="2043"/>
                  </a:cubicBezTo>
                  <a:lnTo>
                    <a:pt x="9711" y="3031"/>
                  </a:lnTo>
                  <a:cubicBezTo>
                    <a:pt x="8890" y="3808"/>
                    <a:pt x="8091" y="4607"/>
                    <a:pt x="7281" y="5395"/>
                  </a:cubicBezTo>
                  <a:cubicBezTo>
                    <a:pt x="7392" y="5428"/>
                    <a:pt x="7492" y="5472"/>
                    <a:pt x="7603" y="5494"/>
                  </a:cubicBezTo>
                  <a:cubicBezTo>
                    <a:pt x="8424" y="4695"/>
                    <a:pt x="9223" y="3896"/>
                    <a:pt x="10044" y="3108"/>
                  </a:cubicBezTo>
                  <a:lnTo>
                    <a:pt x="14461" y="6948"/>
                  </a:lnTo>
                  <a:lnTo>
                    <a:pt x="14961" y="6993"/>
                  </a:lnTo>
                  <a:lnTo>
                    <a:pt x="10655" y="3253"/>
                  </a:lnTo>
                  <a:lnTo>
                    <a:pt x="10655" y="3253"/>
                  </a:lnTo>
                  <a:lnTo>
                    <a:pt x="19711" y="5983"/>
                  </a:lnTo>
                  <a:cubicBezTo>
                    <a:pt x="19755" y="5894"/>
                    <a:pt x="19744" y="5783"/>
                    <a:pt x="19722" y="5694"/>
                  </a:cubicBezTo>
                  <a:lnTo>
                    <a:pt x="10366" y="2864"/>
                  </a:lnTo>
                  <a:lnTo>
                    <a:pt x="12320" y="1333"/>
                  </a:lnTo>
                  <a:cubicBezTo>
                    <a:pt x="12209" y="1288"/>
                    <a:pt x="12098" y="1266"/>
                    <a:pt x="11975" y="1222"/>
                  </a:cubicBezTo>
                  <a:lnTo>
                    <a:pt x="10044" y="2731"/>
                  </a:lnTo>
                  <a:lnTo>
                    <a:pt x="6504" y="56"/>
                  </a:lnTo>
                  <a:cubicBezTo>
                    <a:pt x="6316" y="34"/>
                    <a:pt x="6138" y="12"/>
                    <a:pt x="5938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3" name="Google Shape;1953;p26"/>
            <p:cNvSpPr/>
            <p:nvPr/>
          </p:nvSpPr>
          <p:spPr>
            <a:xfrm>
              <a:off x="5914713" y="2358888"/>
              <a:ext cx="61900" cy="26475"/>
            </a:xfrm>
            <a:custGeom>
              <a:avLst/>
              <a:gdLst/>
              <a:ahLst/>
              <a:cxnLst/>
              <a:rect l="l" t="t" r="r" b="b"/>
              <a:pathLst>
                <a:path w="2476" h="1059" extrusionOk="0">
                  <a:moveTo>
                    <a:pt x="758" y="1"/>
                  </a:moveTo>
                  <a:cubicBezTo>
                    <a:pt x="533" y="1"/>
                    <a:pt x="307" y="37"/>
                    <a:pt x="134" y="167"/>
                  </a:cubicBezTo>
                  <a:cubicBezTo>
                    <a:pt x="56" y="233"/>
                    <a:pt x="1" y="333"/>
                    <a:pt x="12" y="444"/>
                  </a:cubicBezTo>
                  <a:cubicBezTo>
                    <a:pt x="23" y="522"/>
                    <a:pt x="78" y="600"/>
                    <a:pt x="145" y="655"/>
                  </a:cubicBezTo>
                  <a:cubicBezTo>
                    <a:pt x="189" y="688"/>
                    <a:pt x="234" y="722"/>
                    <a:pt x="278" y="744"/>
                  </a:cubicBezTo>
                  <a:cubicBezTo>
                    <a:pt x="605" y="972"/>
                    <a:pt x="1109" y="1058"/>
                    <a:pt x="1522" y="1058"/>
                  </a:cubicBezTo>
                  <a:cubicBezTo>
                    <a:pt x="1571" y="1058"/>
                    <a:pt x="1619" y="1057"/>
                    <a:pt x="1665" y="1055"/>
                  </a:cubicBezTo>
                  <a:cubicBezTo>
                    <a:pt x="1865" y="1044"/>
                    <a:pt x="2142" y="999"/>
                    <a:pt x="2287" y="833"/>
                  </a:cubicBezTo>
                  <a:cubicBezTo>
                    <a:pt x="2475" y="622"/>
                    <a:pt x="2287" y="411"/>
                    <a:pt x="2087" y="322"/>
                  </a:cubicBezTo>
                  <a:cubicBezTo>
                    <a:pt x="1787" y="167"/>
                    <a:pt x="1454" y="67"/>
                    <a:pt x="1110" y="23"/>
                  </a:cubicBezTo>
                  <a:cubicBezTo>
                    <a:pt x="998" y="11"/>
                    <a:pt x="878" y="1"/>
                    <a:pt x="75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4" name="Google Shape;1954;p26"/>
            <p:cNvSpPr/>
            <p:nvPr/>
          </p:nvSpPr>
          <p:spPr>
            <a:xfrm>
              <a:off x="5863675" y="2351400"/>
              <a:ext cx="85475" cy="5575"/>
            </a:xfrm>
            <a:custGeom>
              <a:avLst/>
              <a:gdLst/>
              <a:ahLst/>
              <a:cxnLst/>
              <a:rect l="l" t="t" r="r" b="b"/>
              <a:pathLst>
                <a:path w="3419" h="223" fill="none" extrusionOk="0">
                  <a:moveTo>
                    <a:pt x="0" y="223"/>
                  </a:moveTo>
                  <a:cubicBezTo>
                    <a:pt x="1110" y="112"/>
                    <a:pt x="2164" y="134"/>
                    <a:pt x="3418" y="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5" name="Google Shape;1955;p26"/>
            <p:cNvSpPr/>
            <p:nvPr/>
          </p:nvSpPr>
          <p:spPr>
            <a:xfrm>
              <a:off x="5861725" y="2284825"/>
              <a:ext cx="79375" cy="37475"/>
            </a:xfrm>
            <a:custGeom>
              <a:avLst/>
              <a:gdLst/>
              <a:ahLst/>
              <a:cxnLst/>
              <a:rect l="l" t="t" r="r" b="b"/>
              <a:pathLst>
                <a:path w="3175" h="1499" fill="none" extrusionOk="0">
                  <a:moveTo>
                    <a:pt x="0" y="0"/>
                  </a:moveTo>
                  <a:cubicBezTo>
                    <a:pt x="1055" y="500"/>
                    <a:pt x="2120" y="999"/>
                    <a:pt x="3174" y="14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6" name="Google Shape;1956;p26"/>
            <p:cNvSpPr/>
            <p:nvPr/>
          </p:nvSpPr>
          <p:spPr>
            <a:xfrm>
              <a:off x="5933850" y="2308400"/>
              <a:ext cx="23625" cy="15025"/>
            </a:xfrm>
            <a:custGeom>
              <a:avLst/>
              <a:gdLst/>
              <a:ahLst/>
              <a:cxnLst/>
              <a:rect l="l" t="t" r="r" b="b"/>
              <a:pathLst>
                <a:path w="945" h="601" fill="none" extrusionOk="0">
                  <a:moveTo>
                    <a:pt x="1" y="1"/>
                  </a:moveTo>
                  <a:cubicBezTo>
                    <a:pt x="323" y="201"/>
                    <a:pt x="633" y="389"/>
                    <a:pt x="944" y="600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7" name="Google Shape;1957;p26"/>
            <p:cNvSpPr/>
            <p:nvPr/>
          </p:nvSpPr>
          <p:spPr>
            <a:xfrm>
              <a:off x="6040950" y="2332000"/>
              <a:ext cx="71600" cy="11675"/>
            </a:xfrm>
            <a:custGeom>
              <a:avLst/>
              <a:gdLst/>
              <a:ahLst/>
              <a:cxnLst/>
              <a:rect l="l" t="t" r="r" b="b"/>
              <a:pathLst>
                <a:path w="2864" h="467" fill="none" extrusionOk="0">
                  <a:moveTo>
                    <a:pt x="2864" y="0"/>
                  </a:moveTo>
                  <a:cubicBezTo>
                    <a:pt x="1898" y="155"/>
                    <a:pt x="955" y="311"/>
                    <a:pt x="1" y="466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8" name="Google Shape;1958;p26"/>
            <p:cNvSpPr/>
            <p:nvPr/>
          </p:nvSpPr>
          <p:spPr>
            <a:xfrm>
              <a:off x="6043450" y="2328650"/>
              <a:ext cx="15850" cy="7525"/>
            </a:xfrm>
            <a:custGeom>
              <a:avLst/>
              <a:gdLst/>
              <a:ahLst/>
              <a:cxnLst/>
              <a:rect l="l" t="t" r="r" b="b"/>
              <a:pathLst>
                <a:path w="634" h="301" fill="none" extrusionOk="0">
                  <a:moveTo>
                    <a:pt x="633" y="1"/>
                  </a:moveTo>
                  <a:cubicBezTo>
                    <a:pt x="622" y="12"/>
                    <a:pt x="611" y="12"/>
                    <a:pt x="600" y="23"/>
                  </a:cubicBezTo>
                  <a:cubicBezTo>
                    <a:pt x="400" y="123"/>
                    <a:pt x="211" y="223"/>
                    <a:pt x="1" y="30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9" name="Google Shape;1959;p26"/>
            <p:cNvSpPr/>
            <p:nvPr/>
          </p:nvSpPr>
          <p:spPr>
            <a:xfrm>
              <a:off x="6006000" y="2296750"/>
              <a:ext cx="3350" cy="32500"/>
            </a:xfrm>
            <a:custGeom>
              <a:avLst/>
              <a:gdLst/>
              <a:ahLst/>
              <a:cxnLst/>
              <a:rect l="l" t="t" r="r" b="b"/>
              <a:pathLst>
                <a:path w="134" h="1300" fill="none" extrusionOk="0">
                  <a:moveTo>
                    <a:pt x="0" y="1"/>
                  </a:moveTo>
                  <a:cubicBezTo>
                    <a:pt x="22" y="445"/>
                    <a:pt x="67" y="877"/>
                    <a:pt x="133" y="12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0" name="Google Shape;1960;p26"/>
            <p:cNvSpPr/>
            <p:nvPr/>
          </p:nvSpPr>
          <p:spPr>
            <a:xfrm>
              <a:off x="6016825" y="2309800"/>
              <a:ext cx="7225" cy="15825"/>
            </a:xfrm>
            <a:custGeom>
              <a:avLst/>
              <a:gdLst/>
              <a:ahLst/>
              <a:cxnLst/>
              <a:rect l="l" t="t" r="r" b="b"/>
              <a:pathLst>
                <a:path w="289" h="633" fill="none" extrusionOk="0">
                  <a:moveTo>
                    <a:pt x="289" y="0"/>
                  </a:moveTo>
                  <a:lnTo>
                    <a:pt x="0" y="633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1" name="Google Shape;1961;p26"/>
            <p:cNvSpPr/>
            <p:nvPr/>
          </p:nvSpPr>
          <p:spPr>
            <a:xfrm>
              <a:off x="6014325" y="2365850"/>
              <a:ext cx="29425" cy="59950"/>
            </a:xfrm>
            <a:custGeom>
              <a:avLst/>
              <a:gdLst/>
              <a:ahLst/>
              <a:cxnLst/>
              <a:rect l="l" t="t" r="r" b="b"/>
              <a:pathLst>
                <a:path w="1177" h="2398" fill="none" extrusionOk="0">
                  <a:moveTo>
                    <a:pt x="0" y="0"/>
                  </a:moveTo>
                  <a:cubicBezTo>
                    <a:pt x="389" y="799"/>
                    <a:pt x="788" y="1587"/>
                    <a:pt x="1177" y="2397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2" name="Google Shape;1962;p26"/>
            <p:cNvSpPr/>
            <p:nvPr/>
          </p:nvSpPr>
          <p:spPr>
            <a:xfrm>
              <a:off x="6000175" y="2372225"/>
              <a:ext cx="5000" cy="14725"/>
            </a:xfrm>
            <a:custGeom>
              <a:avLst/>
              <a:gdLst/>
              <a:ahLst/>
              <a:cxnLst/>
              <a:rect l="l" t="t" r="r" b="b"/>
              <a:pathLst>
                <a:path w="200" h="589" fill="none" extrusionOk="0">
                  <a:moveTo>
                    <a:pt x="200" y="0"/>
                  </a:moveTo>
                  <a:lnTo>
                    <a:pt x="0" y="588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3" name="Google Shape;1963;p26"/>
            <p:cNvSpPr/>
            <p:nvPr/>
          </p:nvSpPr>
          <p:spPr>
            <a:xfrm>
              <a:off x="6089500" y="2381650"/>
              <a:ext cx="73275" cy="43025"/>
            </a:xfrm>
            <a:custGeom>
              <a:avLst/>
              <a:gdLst/>
              <a:ahLst/>
              <a:cxnLst/>
              <a:rect l="l" t="t" r="r" b="b"/>
              <a:pathLst>
                <a:path w="2931" h="1721" fill="none" extrusionOk="0">
                  <a:moveTo>
                    <a:pt x="1" y="1"/>
                  </a:moveTo>
                  <a:cubicBezTo>
                    <a:pt x="977" y="567"/>
                    <a:pt x="1954" y="1133"/>
                    <a:pt x="2931" y="172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4" name="Google Shape;1964;p26"/>
            <p:cNvSpPr/>
            <p:nvPr/>
          </p:nvSpPr>
          <p:spPr>
            <a:xfrm>
              <a:off x="6154425" y="2407450"/>
              <a:ext cx="28875" cy="13075"/>
            </a:xfrm>
            <a:custGeom>
              <a:avLst/>
              <a:gdLst/>
              <a:ahLst/>
              <a:cxnLst/>
              <a:rect l="l" t="t" r="r" b="b"/>
              <a:pathLst>
                <a:path w="1155" h="523" fill="none" extrusionOk="0">
                  <a:moveTo>
                    <a:pt x="1" y="1"/>
                  </a:moveTo>
                  <a:cubicBezTo>
                    <a:pt x="378" y="189"/>
                    <a:pt x="766" y="356"/>
                    <a:pt x="1155" y="522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5" name="Google Shape;1965;p26"/>
            <p:cNvSpPr/>
            <p:nvPr/>
          </p:nvSpPr>
          <p:spPr>
            <a:xfrm>
              <a:off x="5805350" y="2294650"/>
              <a:ext cx="46400" cy="12275"/>
            </a:xfrm>
            <a:custGeom>
              <a:avLst/>
              <a:gdLst/>
              <a:ahLst/>
              <a:cxnLst/>
              <a:rect l="l" t="t" r="r" b="b"/>
              <a:pathLst>
                <a:path w="1856" h="491" extrusionOk="0">
                  <a:moveTo>
                    <a:pt x="510" y="0"/>
                  </a:moveTo>
                  <a:cubicBezTo>
                    <a:pt x="258" y="0"/>
                    <a:pt x="1" y="42"/>
                    <a:pt x="213" y="207"/>
                  </a:cubicBezTo>
                  <a:cubicBezTo>
                    <a:pt x="280" y="262"/>
                    <a:pt x="380" y="296"/>
                    <a:pt x="480" y="318"/>
                  </a:cubicBezTo>
                  <a:cubicBezTo>
                    <a:pt x="762" y="395"/>
                    <a:pt x="1103" y="490"/>
                    <a:pt x="1407" y="490"/>
                  </a:cubicBezTo>
                  <a:cubicBezTo>
                    <a:pt x="1450" y="490"/>
                    <a:pt x="1493" y="488"/>
                    <a:pt x="1534" y="484"/>
                  </a:cubicBezTo>
                  <a:cubicBezTo>
                    <a:pt x="1645" y="473"/>
                    <a:pt x="1856" y="440"/>
                    <a:pt x="1800" y="296"/>
                  </a:cubicBezTo>
                  <a:cubicBezTo>
                    <a:pt x="1767" y="207"/>
                    <a:pt x="1534" y="140"/>
                    <a:pt x="1445" y="129"/>
                  </a:cubicBezTo>
                  <a:cubicBezTo>
                    <a:pt x="1257" y="51"/>
                    <a:pt x="1057" y="40"/>
                    <a:pt x="857" y="29"/>
                  </a:cubicBezTo>
                  <a:cubicBezTo>
                    <a:pt x="819" y="16"/>
                    <a:pt x="666" y="0"/>
                    <a:pt x="51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6" name="Google Shape;1966;p26"/>
            <p:cNvSpPr/>
            <p:nvPr/>
          </p:nvSpPr>
          <p:spPr>
            <a:xfrm>
              <a:off x="5970200" y="2387275"/>
              <a:ext cx="18175" cy="19650"/>
            </a:xfrm>
            <a:custGeom>
              <a:avLst/>
              <a:gdLst/>
              <a:ahLst/>
              <a:cxnLst/>
              <a:rect l="l" t="t" r="r" b="b"/>
              <a:pathLst>
                <a:path w="727" h="786" extrusionOk="0">
                  <a:moveTo>
                    <a:pt x="563" y="0"/>
                  </a:moveTo>
                  <a:cubicBezTo>
                    <a:pt x="547" y="0"/>
                    <a:pt x="529" y="3"/>
                    <a:pt x="511" y="9"/>
                  </a:cubicBezTo>
                  <a:cubicBezTo>
                    <a:pt x="289" y="64"/>
                    <a:pt x="167" y="342"/>
                    <a:pt x="67" y="541"/>
                  </a:cubicBezTo>
                  <a:cubicBezTo>
                    <a:pt x="56" y="552"/>
                    <a:pt x="56" y="564"/>
                    <a:pt x="45" y="597"/>
                  </a:cubicBezTo>
                  <a:cubicBezTo>
                    <a:pt x="12" y="663"/>
                    <a:pt x="1" y="786"/>
                    <a:pt x="112" y="786"/>
                  </a:cubicBezTo>
                  <a:cubicBezTo>
                    <a:pt x="145" y="786"/>
                    <a:pt x="167" y="774"/>
                    <a:pt x="178" y="774"/>
                  </a:cubicBezTo>
                  <a:cubicBezTo>
                    <a:pt x="389" y="675"/>
                    <a:pt x="600" y="441"/>
                    <a:pt x="678" y="231"/>
                  </a:cubicBezTo>
                  <a:cubicBezTo>
                    <a:pt x="726" y="124"/>
                    <a:pt x="673" y="0"/>
                    <a:pt x="563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7" name="Google Shape;1967;p26"/>
            <p:cNvSpPr/>
            <p:nvPr/>
          </p:nvSpPr>
          <p:spPr>
            <a:xfrm>
              <a:off x="6096450" y="2345625"/>
              <a:ext cx="47175" cy="13650"/>
            </a:xfrm>
            <a:custGeom>
              <a:avLst/>
              <a:gdLst/>
              <a:ahLst/>
              <a:cxnLst/>
              <a:rect l="l" t="t" r="r" b="b"/>
              <a:pathLst>
                <a:path w="1887" h="546" extrusionOk="0">
                  <a:moveTo>
                    <a:pt x="399" y="0"/>
                  </a:moveTo>
                  <a:cubicBezTo>
                    <a:pt x="329" y="0"/>
                    <a:pt x="261" y="8"/>
                    <a:pt x="200" y="32"/>
                  </a:cubicBezTo>
                  <a:cubicBezTo>
                    <a:pt x="0" y="77"/>
                    <a:pt x="100" y="265"/>
                    <a:pt x="222" y="343"/>
                  </a:cubicBezTo>
                  <a:cubicBezTo>
                    <a:pt x="333" y="421"/>
                    <a:pt x="511" y="432"/>
                    <a:pt x="644" y="454"/>
                  </a:cubicBezTo>
                  <a:cubicBezTo>
                    <a:pt x="924" y="519"/>
                    <a:pt x="1204" y="545"/>
                    <a:pt x="1491" y="545"/>
                  </a:cubicBezTo>
                  <a:cubicBezTo>
                    <a:pt x="1545" y="545"/>
                    <a:pt x="1599" y="544"/>
                    <a:pt x="1654" y="543"/>
                  </a:cubicBezTo>
                  <a:cubicBezTo>
                    <a:pt x="1731" y="543"/>
                    <a:pt x="1842" y="509"/>
                    <a:pt x="1865" y="432"/>
                  </a:cubicBezTo>
                  <a:cubicBezTo>
                    <a:pt x="1887" y="332"/>
                    <a:pt x="1776" y="265"/>
                    <a:pt x="1698" y="232"/>
                  </a:cubicBezTo>
                  <a:cubicBezTo>
                    <a:pt x="1332" y="99"/>
                    <a:pt x="955" y="54"/>
                    <a:pt x="566" y="10"/>
                  </a:cubicBezTo>
                  <a:cubicBezTo>
                    <a:pt x="512" y="5"/>
                    <a:pt x="455" y="0"/>
                    <a:pt x="399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six columns">
  <p:cSld name="CUSTOM_7">
    <p:spTree>
      <p:nvGrpSpPr>
        <p:cNvPr id="1" name="Shape 19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9" name="Google Shape;1969;p27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970" name="Google Shape;1970;p27"/>
          <p:cNvSpPr txBox="1">
            <a:spLocks noGrp="1"/>
          </p:cNvSpPr>
          <p:nvPr>
            <p:ph type="subTitle" idx="1"/>
          </p:nvPr>
        </p:nvSpPr>
        <p:spPr>
          <a:xfrm>
            <a:off x="1109800" y="2171103"/>
            <a:ext cx="2064000" cy="64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71" name="Google Shape;1971;p27"/>
          <p:cNvSpPr txBox="1">
            <a:spLocks noGrp="1"/>
          </p:cNvSpPr>
          <p:nvPr>
            <p:ph type="subTitle" idx="2"/>
          </p:nvPr>
        </p:nvSpPr>
        <p:spPr>
          <a:xfrm>
            <a:off x="3538115" y="2171103"/>
            <a:ext cx="2064000" cy="64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72" name="Google Shape;1972;p27"/>
          <p:cNvSpPr txBox="1">
            <a:spLocks noGrp="1"/>
          </p:cNvSpPr>
          <p:nvPr>
            <p:ph type="subTitle" idx="3"/>
          </p:nvPr>
        </p:nvSpPr>
        <p:spPr>
          <a:xfrm>
            <a:off x="1109800" y="3375874"/>
            <a:ext cx="2064000" cy="64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73" name="Google Shape;1973;p27"/>
          <p:cNvSpPr txBox="1">
            <a:spLocks noGrp="1"/>
          </p:cNvSpPr>
          <p:nvPr>
            <p:ph type="subTitle" idx="4"/>
          </p:nvPr>
        </p:nvSpPr>
        <p:spPr>
          <a:xfrm>
            <a:off x="3538115" y="3375874"/>
            <a:ext cx="2064000" cy="64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74" name="Google Shape;1974;p27"/>
          <p:cNvSpPr txBox="1">
            <a:spLocks noGrp="1"/>
          </p:cNvSpPr>
          <p:nvPr>
            <p:ph type="subTitle" idx="5"/>
          </p:nvPr>
        </p:nvSpPr>
        <p:spPr>
          <a:xfrm>
            <a:off x="5966431" y="2171103"/>
            <a:ext cx="2064000" cy="64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75" name="Google Shape;1975;p27"/>
          <p:cNvSpPr txBox="1">
            <a:spLocks noGrp="1"/>
          </p:cNvSpPr>
          <p:nvPr>
            <p:ph type="subTitle" idx="6"/>
          </p:nvPr>
        </p:nvSpPr>
        <p:spPr>
          <a:xfrm>
            <a:off x="5966431" y="3375874"/>
            <a:ext cx="2064000" cy="64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76" name="Google Shape;1976;p27"/>
          <p:cNvSpPr txBox="1">
            <a:spLocks noGrp="1"/>
          </p:cNvSpPr>
          <p:nvPr>
            <p:ph type="subTitle" idx="7"/>
          </p:nvPr>
        </p:nvSpPr>
        <p:spPr>
          <a:xfrm>
            <a:off x="1108225" y="1909600"/>
            <a:ext cx="20670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977" name="Google Shape;1977;p27"/>
          <p:cNvSpPr txBox="1">
            <a:spLocks noGrp="1"/>
          </p:cNvSpPr>
          <p:nvPr>
            <p:ph type="subTitle" idx="8"/>
          </p:nvPr>
        </p:nvSpPr>
        <p:spPr>
          <a:xfrm>
            <a:off x="3536547" y="1909600"/>
            <a:ext cx="20670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978" name="Google Shape;1978;p27"/>
          <p:cNvSpPr txBox="1">
            <a:spLocks noGrp="1"/>
          </p:cNvSpPr>
          <p:nvPr>
            <p:ph type="subTitle" idx="9"/>
          </p:nvPr>
        </p:nvSpPr>
        <p:spPr>
          <a:xfrm>
            <a:off x="5964869" y="1909600"/>
            <a:ext cx="20670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979" name="Google Shape;1979;p27"/>
          <p:cNvSpPr txBox="1">
            <a:spLocks noGrp="1"/>
          </p:cNvSpPr>
          <p:nvPr>
            <p:ph type="subTitle" idx="13"/>
          </p:nvPr>
        </p:nvSpPr>
        <p:spPr>
          <a:xfrm>
            <a:off x="1108225" y="3113250"/>
            <a:ext cx="20670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980" name="Google Shape;1980;p27"/>
          <p:cNvSpPr txBox="1">
            <a:spLocks noGrp="1"/>
          </p:cNvSpPr>
          <p:nvPr>
            <p:ph type="subTitle" idx="14"/>
          </p:nvPr>
        </p:nvSpPr>
        <p:spPr>
          <a:xfrm>
            <a:off x="3536547" y="3113250"/>
            <a:ext cx="20670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981" name="Google Shape;1981;p27"/>
          <p:cNvSpPr txBox="1">
            <a:spLocks noGrp="1"/>
          </p:cNvSpPr>
          <p:nvPr>
            <p:ph type="subTitle" idx="15"/>
          </p:nvPr>
        </p:nvSpPr>
        <p:spPr>
          <a:xfrm>
            <a:off x="5964869" y="3113250"/>
            <a:ext cx="2067000" cy="377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Bebas Neue"/>
              <a:buNone/>
              <a:defRPr sz="2400"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1982" name="Google Shape;1982;p27"/>
          <p:cNvSpPr/>
          <p:nvPr/>
        </p:nvSpPr>
        <p:spPr>
          <a:xfrm>
            <a:off x="-1163225" y="4179452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83" name="Google Shape;1983;p27"/>
          <p:cNvSpPr/>
          <p:nvPr/>
        </p:nvSpPr>
        <p:spPr>
          <a:xfrm>
            <a:off x="7726000" y="-149601"/>
            <a:ext cx="1592086" cy="1276695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984" name="Google Shape;1984;p27"/>
          <p:cNvGrpSpPr/>
          <p:nvPr/>
        </p:nvGrpSpPr>
        <p:grpSpPr>
          <a:xfrm>
            <a:off x="-689528" y="2014857"/>
            <a:ext cx="10307852" cy="3116382"/>
            <a:chOff x="-689528" y="2014857"/>
            <a:chExt cx="10307852" cy="3116382"/>
          </a:xfrm>
        </p:grpSpPr>
        <p:grpSp>
          <p:nvGrpSpPr>
            <p:cNvPr id="1985" name="Google Shape;1985;p27"/>
            <p:cNvGrpSpPr/>
            <p:nvPr/>
          </p:nvGrpSpPr>
          <p:grpSpPr>
            <a:xfrm rot="6765148" flipH="1">
              <a:off x="-337932" y="3374359"/>
              <a:ext cx="1331775" cy="1648166"/>
              <a:chOff x="3961475" y="3551375"/>
              <a:chExt cx="373750" cy="462525"/>
            </a:xfrm>
          </p:grpSpPr>
          <p:sp>
            <p:nvSpPr>
              <p:cNvPr id="1986" name="Google Shape;1986;p27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87" name="Google Shape;1987;p27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88" name="Google Shape;1988;p27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89" name="Google Shape;1989;p27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90" name="Google Shape;1990;p27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91" name="Google Shape;1991;p27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1992" name="Google Shape;1992;p27"/>
            <p:cNvGrpSpPr/>
            <p:nvPr/>
          </p:nvGrpSpPr>
          <p:grpSpPr>
            <a:xfrm rot="-5221876">
              <a:off x="8631405" y="1979797"/>
              <a:ext cx="903215" cy="1025221"/>
              <a:chOff x="3932350" y="2919350"/>
              <a:chExt cx="324625" cy="368475"/>
            </a:xfrm>
          </p:grpSpPr>
          <p:sp>
            <p:nvSpPr>
              <p:cNvPr id="1993" name="Google Shape;1993;p27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94" name="Google Shape;1994;p27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95" name="Google Shape;1995;p27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996" name="Google Shape;1996;p27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  <p:grpSp>
        <p:nvGrpSpPr>
          <p:cNvPr id="1997" name="Google Shape;1997;p27"/>
          <p:cNvGrpSpPr/>
          <p:nvPr/>
        </p:nvGrpSpPr>
        <p:grpSpPr>
          <a:xfrm rot="543998">
            <a:off x="8255871" y="3665304"/>
            <a:ext cx="1155509" cy="1746847"/>
            <a:chOff x="4682275" y="3383700"/>
            <a:chExt cx="380700" cy="575525"/>
          </a:xfrm>
        </p:grpSpPr>
        <p:sp>
          <p:nvSpPr>
            <p:cNvPr id="1998" name="Google Shape;1998;p27"/>
            <p:cNvSpPr/>
            <p:nvPr/>
          </p:nvSpPr>
          <p:spPr>
            <a:xfrm>
              <a:off x="4682275" y="3529900"/>
              <a:ext cx="380700" cy="429325"/>
            </a:xfrm>
            <a:custGeom>
              <a:avLst/>
              <a:gdLst/>
              <a:ahLst/>
              <a:cxnLst/>
              <a:rect l="l" t="t" r="r" b="b"/>
              <a:pathLst>
                <a:path w="15228" h="17173" extrusionOk="0">
                  <a:moveTo>
                    <a:pt x="7910" y="0"/>
                  </a:moveTo>
                  <a:cubicBezTo>
                    <a:pt x="7096" y="0"/>
                    <a:pt x="6422" y="573"/>
                    <a:pt x="5604" y="573"/>
                  </a:cubicBezTo>
                  <a:cubicBezTo>
                    <a:pt x="5579" y="573"/>
                    <a:pt x="5553" y="572"/>
                    <a:pt x="5528" y="571"/>
                  </a:cubicBezTo>
                  <a:cubicBezTo>
                    <a:pt x="4851" y="549"/>
                    <a:pt x="4229" y="227"/>
                    <a:pt x="3552" y="216"/>
                  </a:cubicBezTo>
                  <a:cubicBezTo>
                    <a:pt x="3528" y="215"/>
                    <a:pt x="3504" y="215"/>
                    <a:pt x="3480" y="215"/>
                  </a:cubicBezTo>
                  <a:cubicBezTo>
                    <a:pt x="1251" y="215"/>
                    <a:pt x="565" y="2764"/>
                    <a:pt x="389" y="4411"/>
                  </a:cubicBezTo>
                  <a:cubicBezTo>
                    <a:pt x="1" y="7951"/>
                    <a:pt x="811" y="11724"/>
                    <a:pt x="1910" y="15098"/>
                  </a:cubicBezTo>
                  <a:cubicBezTo>
                    <a:pt x="2054" y="15509"/>
                    <a:pt x="2187" y="15930"/>
                    <a:pt x="2498" y="16263"/>
                  </a:cubicBezTo>
                  <a:cubicBezTo>
                    <a:pt x="2841" y="16650"/>
                    <a:pt x="3365" y="16836"/>
                    <a:pt x="3899" y="16836"/>
                  </a:cubicBezTo>
                  <a:cubicBezTo>
                    <a:pt x="4436" y="16836"/>
                    <a:pt x="4983" y="16647"/>
                    <a:pt x="5361" y="16285"/>
                  </a:cubicBezTo>
                  <a:cubicBezTo>
                    <a:pt x="5739" y="15941"/>
                    <a:pt x="6072" y="15420"/>
                    <a:pt x="6604" y="15420"/>
                  </a:cubicBezTo>
                  <a:cubicBezTo>
                    <a:pt x="6615" y="15419"/>
                    <a:pt x="6625" y="15419"/>
                    <a:pt x="6635" y="15419"/>
                  </a:cubicBezTo>
                  <a:cubicBezTo>
                    <a:pt x="7183" y="15419"/>
                    <a:pt x="7510" y="15993"/>
                    <a:pt x="7892" y="16385"/>
                  </a:cubicBezTo>
                  <a:cubicBezTo>
                    <a:pt x="8375" y="16903"/>
                    <a:pt x="9087" y="17173"/>
                    <a:pt x="9813" y="17173"/>
                  </a:cubicBezTo>
                  <a:cubicBezTo>
                    <a:pt x="10020" y="17173"/>
                    <a:pt x="10229" y="17151"/>
                    <a:pt x="10433" y="17107"/>
                  </a:cubicBezTo>
                  <a:cubicBezTo>
                    <a:pt x="11909" y="16785"/>
                    <a:pt x="12397" y="14865"/>
                    <a:pt x="12886" y="13722"/>
                  </a:cubicBezTo>
                  <a:cubicBezTo>
                    <a:pt x="13618" y="11957"/>
                    <a:pt x="14317" y="10126"/>
                    <a:pt x="14739" y="8284"/>
                  </a:cubicBezTo>
                  <a:cubicBezTo>
                    <a:pt x="14994" y="7119"/>
                    <a:pt x="15227" y="5831"/>
                    <a:pt x="15172" y="4566"/>
                  </a:cubicBezTo>
                  <a:cubicBezTo>
                    <a:pt x="15127" y="3678"/>
                    <a:pt x="14950" y="2801"/>
                    <a:pt x="14539" y="2002"/>
                  </a:cubicBezTo>
                  <a:cubicBezTo>
                    <a:pt x="14206" y="1348"/>
                    <a:pt x="13663" y="726"/>
                    <a:pt x="12908" y="560"/>
                  </a:cubicBezTo>
                  <a:cubicBezTo>
                    <a:pt x="12769" y="531"/>
                    <a:pt x="12629" y="519"/>
                    <a:pt x="12488" y="519"/>
                  </a:cubicBezTo>
                  <a:cubicBezTo>
                    <a:pt x="11760" y="519"/>
                    <a:pt x="11015" y="844"/>
                    <a:pt x="10298" y="844"/>
                  </a:cubicBezTo>
                  <a:cubicBezTo>
                    <a:pt x="10093" y="844"/>
                    <a:pt x="9889" y="817"/>
                    <a:pt x="9689" y="748"/>
                  </a:cubicBezTo>
                  <a:cubicBezTo>
                    <a:pt x="9212" y="582"/>
                    <a:pt x="8846" y="193"/>
                    <a:pt x="8358" y="60"/>
                  </a:cubicBezTo>
                  <a:cubicBezTo>
                    <a:pt x="8203" y="18"/>
                    <a:pt x="8054" y="0"/>
                    <a:pt x="7910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99" name="Google Shape;1999;p27"/>
            <p:cNvSpPr/>
            <p:nvPr/>
          </p:nvSpPr>
          <p:spPr>
            <a:xfrm>
              <a:off x="4915900" y="3555250"/>
              <a:ext cx="78825" cy="392075"/>
            </a:xfrm>
            <a:custGeom>
              <a:avLst/>
              <a:gdLst/>
              <a:ahLst/>
              <a:cxnLst/>
              <a:rect l="l" t="t" r="r" b="b"/>
              <a:pathLst>
                <a:path w="3153" h="15683" fill="none" extrusionOk="0">
                  <a:moveTo>
                    <a:pt x="3152" y="1"/>
                  </a:moveTo>
                  <a:cubicBezTo>
                    <a:pt x="2731" y="5328"/>
                    <a:pt x="1676" y="10599"/>
                    <a:pt x="0" y="1568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0" name="Google Shape;2000;p27"/>
            <p:cNvSpPr/>
            <p:nvPr/>
          </p:nvSpPr>
          <p:spPr>
            <a:xfrm>
              <a:off x="4763300" y="3571900"/>
              <a:ext cx="23875" cy="338800"/>
            </a:xfrm>
            <a:custGeom>
              <a:avLst/>
              <a:gdLst/>
              <a:ahLst/>
              <a:cxnLst/>
              <a:rect l="l" t="t" r="r" b="b"/>
              <a:pathLst>
                <a:path w="955" h="13552" fill="none" extrusionOk="0">
                  <a:moveTo>
                    <a:pt x="877" y="1"/>
                  </a:moveTo>
                  <a:cubicBezTo>
                    <a:pt x="1" y="4473"/>
                    <a:pt x="34" y="9101"/>
                    <a:pt x="955" y="13551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1" name="Google Shape;2001;p27"/>
            <p:cNvSpPr/>
            <p:nvPr/>
          </p:nvSpPr>
          <p:spPr>
            <a:xfrm>
              <a:off x="4803800" y="3710625"/>
              <a:ext cx="8350" cy="129325"/>
            </a:xfrm>
            <a:custGeom>
              <a:avLst/>
              <a:gdLst/>
              <a:ahLst/>
              <a:cxnLst/>
              <a:rect l="l" t="t" r="r" b="b"/>
              <a:pathLst>
                <a:path w="334" h="5173" fill="none" extrusionOk="0">
                  <a:moveTo>
                    <a:pt x="167" y="1"/>
                  </a:moveTo>
                  <a:cubicBezTo>
                    <a:pt x="1" y="1721"/>
                    <a:pt x="56" y="3474"/>
                    <a:pt x="334" y="5172"/>
                  </a:cubicBezTo>
                </a:path>
              </a:pathLst>
            </a:custGeom>
            <a:noFill/>
            <a:ln w="44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2" name="Google Shape;2002;p27"/>
            <p:cNvSpPr/>
            <p:nvPr/>
          </p:nvSpPr>
          <p:spPr>
            <a:xfrm>
              <a:off x="4705025" y="3629350"/>
              <a:ext cx="39425" cy="165425"/>
            </a:xfrm>
            <a:custGeom>
              <a:avLst/>
              <a:gdLst/>
              <a:ahLst/>
              <a:cxnLst/>
              <a:rect l="l" t="t" r="r" b="b"/>
              <a:pathLst>
                <a:path w="1577" h="6617" extrusionOk="0">
                  <a:moveTo>
                    <a:pt x="616" y="1"/>
                  </a:moveTo>
                  <a:cubicBezTo>
                    <a:pt x="544" y="1"/>
                    <a:pt x="470" y="30"/>
                    <a:pt x="401" y="100"/>
                  </a:cubicBezTo>
                  <a:cubicBezTo>
                    <a:pt x="256" y="255"/>
                    <a:pt x="223" y="477"/>
                    <a:pt x="190" y="699"/>
                  </a:cubicBezTo>
                  <a:cubicBezTo>
                    <a:pt x="1" y="2453"/>
                    <a:pt x="79" y="4261"/>
                    <a:pt x="434" y="6015"/>
                  </a:cubicBezTo>
                  <a:cubicBezTo>
                    <a:pt x="456" y="6170"/>
                    <a:pt x="500" y="6326"/>
                    <a:pt x="600" y="6470"/>
                  </a:cubicBezTo>
                  <a:cubicBezTo>
                    <a:pt x="680" y="6575"/>
                    <a:pt x="759" y="6617"/>
                    <a:pt x="833" y="6617"/>
                  </a:cubicBezTo>
                  <a:cubicBezTo>
                    <a:pt x="1019" y="6617"/>
                    <a:pt x="1174" y="6354"/>
                    <a:pt x="1222" y="6148"/>
                  </a:cubicBezTo>
                  <a:cubicBezTo>
                    <a:pt x="1577" y="4694"/>
                    <a:pt x="1488" y="3174"/>
                    <a:pt x="1288" y="1698"/>
                  </a:cubicBezTo>
                  <a:cubicBezTo>
                    <a:pt x="1233" y="1243"/>
                    <a:pt x="1188" y="755"/>
                    <a:pt x="1011" y="322"/>
                  </a:cubicBezTo>
                  <a:cubicBezTo>
                    <a:pt x="941" y="159"/>
                    <a:pt x="784" y="1"/>
                    <a:pt x="616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3" name="Google Shape;2003;p27"/>
            <p:cNvSpPr/>
            <p:nvPr/>
          </p:nvSpPr>
          <p:spPr>
            <a:xfrm>
              <a:off x="4712250" y="3591575"/>
              <a:ext cx="19450" cy="28550"/>
            </a:xfrm>
            <a:custGeom>
              <a:avLst/>
              <a:gdLst/>
              <a:ahLst/>
              <a:cxnLst/>
              <a:rect l="l" t="t" r="r" b="b"/>
              <a:pathLst>
                <a:path w="778" h="1142" extrusionOk="0">
                  <a:moveTo>
                    <a:pt x="431" y="1"/>
                  </a:moveTo>
                  <a:cubicBezTo>
                    <a:pt x="424" y="1"/>
                    <a:pt x="418" y="1"/>
                    <a:pt x="411" y="2"/>
                  </a:cubicBezTo>
                  <a:cubicBezTo>
                    <a:pt x="211" y="24"/>
                    <a:pt x="112" y="212"/>
                    <a:pt x="67" y="379"/>
                  </a:cubicBezTo>
                  <a:cubicBezTo>
                    <a:pt x="45" y="445"/>
                    <a:pt x="34" y="512"/>
                    <a:pt x="23" y="601"/>
                  </a:cubicBezTo>
                  <a:cubicBezTo>
                    <a:pt x="1" y="823"/>
                    <a:pt x="56" y="1056"/>
                    <a:pt x="311" y="1134"/>
                  </a:cubicBezTo>
                  <a:cubicBezTo>
                    <a:pt x="336" y="1139"/>
                    <a:pt x="358" y="1142"/>
                    <a:pt x="380" y="1142"/>
                  </a:cubicBezTo>
                  <a:cubicBezTo>
                    <a:pt x="448" y="1142"/>
                    <a:pt x="505" y="1115"/>
                    <a:pt x="555" y="1056"/>
                  </a:cubicBezTo>
                  <a:cubicBezTo>
                    <a:pt x="766" y="856"/>
                    <a:pt x="777" y="512"/>
                    <a:pt x="722" y="257"/>
                  </a:cubicBezTo>
                  <a:cubicBezTo>
                    <a:pt x="690" y="109"/>
                    <a:pt x="568" y="1"/>
                    <a:pt x="431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4" name="Google Shape;2004;p27"/>
            <p:cNvSpPr/>
            <p:nvPr/>
          </p:nvSpPr>
          <p:spPr>
            <a:xfrm>
              <a:off x="4874825" y="3383700"/>
              <a:ext cx="59125" cy="159900"/>
            </a:xfrm>
            <a:custGeom>
              <a:avLst/>
              <a:gdLst/>
              <a:ahLst/>
              <a:cxnLst/>
              <a:rect l="l" t="t" r="r" b="b"/>
              <a:pathLst>
                <a:path w="2365" h="6396" extrusionOk="0">
                  <a:moveTo>
                    <a:pt x="1550" y="1"/>
                  </a:moveTo>
                  <a:cubicBezTo>
                    <a:pt x="1419" y="1"/>
                    <a:pt x="1291" y="15"/>
                    <a:pt x="1188" y="38"/>
                  </a:cubicBezTo>
                  <a:cubicBezTo>
                    <a:pt x="966" y="82"/>
                    <a:pt x="800" y="337"/>
                    <a:pt x="689" y="648"/>
                  </a:cubicBezTo>
                  <a:cubicBezTo>
                    <a:pt x="256" y="1824"/>
                    <a:pt x="68" y="3134"/>
                    <a:pt x="23" y="4388"/>
                  </a:cubicBezTo>
                  <a:cubicBezTo>
                    <a:pt x="1" y="4821"/>
                    <a:pt x="1" y="5254"/>
                    <a:pt x="34" y="5686"/>
                  </a:cubicBezTo>
                  <a:cubicBezTo>
                    <a:pt x="45" y="5808"/>
                    <a:pt x="12" y="6208"/>
                    <a:pt x="90" y="6319"/>
                  </a:cubicBezTo>
                  <a:cubicBezTo>
                    <a:pt x="122" y="6351"/>
                    <a:pt x="338" y="6396"/>
                    <a:pt x="456" y="6396"/>
                  </a:cubicBezTo>
                  <a:cubicBezTo>
                    <a:pt x="500" y="6396"/>
                    <a:pt x="531" y="6389"/>
                    <a:pt x="534" y="6374"/>
                  </a:cubicBezTo>
                  <a:cubicBezTo>
                    <a:pt x="855" y="5076"/>
                    <a:pt x="1200" y="3778"/>
                    <a:pt x="1599" y="2490"/>
                  </a:cubicBezTo>
                  <a:cubicBezTo>
                    <a:pt x="1799" y="1858"/>
                    <a:pt x="2043" y="1214"/>
                    <a:pt x="2232" y="581"/>
                  </a:cubicBezTo>
                  <a:cubicBezTo>
                    <a:pt x="2365" y="132"/>
                    <a:pt x="1942" y="1"/>
                    <a:pt x="1550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5" name="Google Shape;2005;p27"/>
            <p:cNvSpPr/>
            <p:nvPr/>
          </p:nvSpPr>
          <p:spPr>
            <a:xfrm>
              <a:off x="4810200" y="3509975"/>
              <a:ext cx="137625" cy="70925"/>
            </a:xfrm>
            <a:custGeom>
              <a:avLst/>
              <a:gdLst/>
              <a:ahLst/>
              <a:cxnLst/>
              <a:rect l="l" t="t" r="r" b="b"/>
              <a:pathLst>
                <a:path w="5505" h="2837" extrusionOk="0">
                  <a:moveTo>
                    <a:pt x="2854" y="1"/>
                  </a:moveTo>
                  <a:cubicBezTo>
                    <a:pt x="2450" y="1"/>
                    <a:pt x="2045" y="85"/>
                    <a:pt x="1676" y="247"/>
                  </a:cubicBezTo>
                  <a:cubicBezTo>
                    <a:pt x="1077" y="491"/>
                    <a:pt x="577" y="968"/>
                    <a:pt x="300" y="1634"/>
                  </a:cubicBezTo>
                  <a:cubicBezTo>
                    <a:pt x="0" y="2367"/>
                    <a:pt x="622" y="2589"/>
                    <a:pt x="1276" y="2711"/>
                  </a:cubicBezTo>
                  <a:cubicBezTo>
                    <a:pt x="1731" y="2793"/>
                    <a:pt x="2192" y="2836"/>
                    <a:pt x="2651" y="2836"/>
                  </a:cubicBezTo>
                  <a:cubicBezTo>
                    <a:pt x="3370" y="2836"/>
                    <a:pt x="4084" y="2730"/>
                    <a:pt x="4761" y="2500"/>
                  </a:cubicBezTo>
                  <a:cubicBezTo>
                    <a:pt x="5505" y="2256"/>
                    <a:pt x="5394" y="1601"/>
                    <a:pt x="5005" y="1057"/>
                  </a:cubicBezTo>
                  <a:cubicBezTo>
                    <a:pt x="4479" y="339"/>
                    <a:pt x="3667" y="1"/>
                    <a:pt x="285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Numbers and text 1">
  <p:cSld name="CUSTOM_8_1">
    <p:spTree>
      <p:nvGrpSpPr>
        <p:cNvPr id="1" name="Shape 20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0" name="Google Shape;2090;p29"/>
          <p:cNvSpPr txBox="1">
            <a:spLocks noGrp="1"/>
          </p:cNvSpPr>
          <p:nvPr>
            <p:ph type="title" hasCustomPrompt="1"/>
          </p:nvPr>
        </p:nvSpPr>
        <p:spPr>
          <a:xfrm>
            <a:off x="1325650" y="1962150"/>
            <a:ext cx="1398900" cy="406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3600">
                <a:solidFill>
                  <a:schemeClr val="accent4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2091" name="Google Shape;2091;p29"/>
          <p:cNvSpPr txBox="1">
            <a:spLocks noGrp="1"/>
          </p:cNvSpPr>
          <p:nvPr>
            <p:ph type="subTitle" idx="1"/>
          </p:nvPr>
        </p:nvSpPr>
        <p:spPr>
          <a:xfrm>
            <a:off x="938500" y="3629175"/>
            <a:ext cx="2173200" cy="759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092" name="Google Shape;2092;p29"/>
          <p:cNvSpPr txBox="1">
            <a:spLocks noGrp="1"/>
          </p:cNvSpPr>
          <p:nvPr>
            <p:ph type="subTitle" idx="2"/>
          </p:nvPr>
        </p:nvSpPr>
        <p:spPr>
          <a:xfrm>
            <a:off x="938500" y="3197100"/>
            <a:ext cx="2173200" cy="440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2093" name="Google Shape;2093;p29"/>
          <p:cNvSpPr txBox="1">
            <a:spLocks noGrp="1"/>
          </p:cNvSpPr>
          <p:nvPr>
            <p:ph type="title" idx="3" hasCustomPrompt="1"/>
          </p:nvPr>
        </p:nvSpPr>
        <p:spPr>
          <a:xfrm>
            <a:off x="3873100" y="1962150"/>
            <a:ext cx="1397700" cy="406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3600">
                <a:solidFill>
                  <a:schemeClr val="accent4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2094" name="Google Shape;2094;p29"/>
          <p:cNvSpPr txBox="1">
            <a:spLocks noGrp="1"/>
          </p:cNvSpPr>
          <p:nvPr>
            <p:ph type="subTitle" idx="4"/>
          </p:nvPr>
        </p:nvSpPr>
        <p:spPr>
          <a:xfrm>
            <a:off x="3485400" y="3629175"/>
            <a:ext cx="2173200" cy="759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095" name="Google Shape;2095;p29"/>
          <p:cNvSpPr txBox="1">
            <a:spLocks noGrp="1"/>
          </p:cNvSpPr>
          <p:nvPr>
            <p:ph type="subTitle" idx="5"/>
          </p:nvPr>
        </p:nvSpPr>
        <p:spPr>
          <a:xfrm>
            <a:off x="3485400" y="3197100"/>
            <a:ext cx="2173200" cy="440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2096" name="Google Shape;2096;p29"/>
          <p:cNvSpPr txBox="1">
            <a:spLocks noGrp="1"/>
          </p:cNvSpPr>
          <p:nvPr>
            <p:ph type="title" idx="6" hasCustomPrompt="1"/>
          </p:nvPr>
        </p:nvSpPr>
        <p:spPr>
          <a:xfrm>
            <a:off x="6417675" y="1962150"/>
            <a:ext cx="1397700" cy="406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3600">
                <a:solidFill>
                  <a:schemeClr val="accent4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2097" name="Google Shape;2097;p29"/>
          <p:cNvSpPr txBox="1">
            <a:spLocks noGrp="1"/>
          </p:cNvSpPr>
          <p:nvPr>
            <p:ph type="subTitle" idx="7"/>
          </p:nvPr>
        </p:nvSpPr>
        <p:spPr>
          <a:xfrm>
            <a:off x="6032300" y="3629175"/>
            <a:ext cx="2173200" cy="759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2098" name="Google Shape;2098;p29"/>
          <p:cNvSpPr txBox="1">
            <a:spLocks noGrp="1"/>
          </p:cNvSpPr>
          <p:nvPr>
            <p:ph type="subTitle" idx="8"/>
          </p:nvPr>
        </p:nvSpPr>
        <p:spPr>
          <a:xfrm>
            <a:off x="6032300" y="3197100"/>
            <a:ext cx="2173200" cy="440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 b="1">
                <a:solidFill>
                  <a:schemeClr val="lt2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Bebas Neue"/>
              <a:buNone/>
              <a:defRPr sz="24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2099" name="Google Shape;2099;p29"/>
          <p:cNvSpPr txBox="1">
            <a:spLocks noGrp="1"/>
          </p:cNvSpPr>
          <p:nvPr>
            <p:ph type="title" idx="9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2100" name="Google Shape;2100;p29"/>
          <p:cNvSpPr/>
          <p:nvPr/>
        </p:nvSpPr>
        <p:spPr>
          <a:xfrm rot="10800000" flipH="1">
            <a:off x="-477275" y="4465650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01" name="Google Shape;2101;p29"/>
          <p:cNvSpPr/>
          <p:nvPr/>
        </p:nvSpPr>
        <p:spPr>
          <a:xfrm>
            <a:off x="7726000" y="-149601"/>
            <a:ext cx="1592086" cy="1276695"/>
          </a:xfrm>
          <a:custGeom>
            <a:avLst/>
            <a:gdLst/>
            <a:ahLst/>
            <a:cxnLst/>
            <a:rect l="l" t="t" r="r" b="b"/>
            <a:pathLst>
              <a:path w="27668" h="22187" extrusionOk="0">
                <a:moveTo>
                  <a:pt x="25559" y="0"/>
                </a:moveTo>
                <a:cubicBezTo>
                  <a:pt x="25559" y="0"/>
                  <a:pt x="18257" y="533"/>
                  <a:pt x="15926" y="611"/>
                </a:cubicBezTo>
                <a:cubicBezTo>
                  <a:pt x="14073" y="689"/>
                  <a:pt x="12197" y="777"/>
                  <a:pt x="10333" y="933"/>
                </a:cubicBezTo>
                <a:cubicBezTo>
                  <a:pt x="8468" y="1088"/>
                  <a:pt x="6581" y="1221"/>
                  <a:pt x="4717" y="1488"/>
                </a:cubicBezTo>
                <a:cubicBezTo>
                  <a:pt x="3130" y="1687"/>
                  <a:pt x="1443" y="2165"/>
                  <a:pt x="566" y="3596"/>
                </a:cubicBezTo>
                <a:cubicBezTo>
                  <a:pt x="178" y="4218"/>
                  <a:pt x="0" y="5028"/>
                  <a:pt x="267" y="5749"/>
                </a:cubicBezTo>
                <a:cubicBezTo>
                  <a:pt x="511" y="6426"/>
                  <a:pt x="1155" y="6792"/>
                  <a:pt x="1843" y="6881"/>
                </a:cubicBezTo>
                <a:cubicBezTo>
                  <a:pt x="2034" y="6909"/>
                  <a:pt x="2227" y="6920"/>
                  <a:pt x="2422" y="6920"/>
                </a:cubicBezTo>
                <a:cubicBezTo>
                  <a:pt x="3016" y="6920"/>
                  <a:pt x="3621" y="6815"/>
                  <a:pt x="4207" y="6748"/>
                </a:cubicBezTo>
                <a:cubicBezTo>
                  <a:pt x="5105" y="6626"/>
                  <a:pt x="6004" y="6471"/>
                  <a:pt x="6903" y="6282"/>
                </a:cubicBezTo>
                <a:cubicBezTo>
                  <a:pt x="8657" y="5938"/>
                  <a:pt x="10388" y="5483"/>
                  <a:pt x="12086" y="4895"/>
                </a:cubicBezTo>
                <a:cubicBezTo>
                  <a:pt x="13806" y="4318"/>
                  <a:pt x="22474" y="888"/>
                  <a:pt x="22785" y="888"/>
                </a:cubicBezTo>
                <a:cubicBezTo>
                  <a:pt x="20121" y="2575"/>
                  <a:pt x="17446" y="4251"/>
                  <a:pt x="14761" y="5871"/>
                </a:cubicBezTo>
                <a:cubicBezTo>
                  <a:pt x="10910" y="8202"/>
                  <a:pt x="6981" y="10399"/>
                  <a:pt x="2964" y="12419"/>
                </a:cubicBezTo>
                <a:cubicBezTo>
                  <a:pt x="2497" y="12652"/>
                  <a:pt x="2020" y="12874"/>
                  <a:pt x="1565" y="13129"/>
                </a:cubicBezTo>
                <a:cubicBezTo>
                  <a:pt x="1210" y="13318"/>
                  <a:pt x="833" y="13562"/>
                  <a:pt x="633" y="13928"/>
                </a:cubicBezTo>
                <a:cubicBezTo>
                  <a:pt x="211" y="14727"/>
                  <a:pt x="788" y="15715"/>
                  <a:pt x="1232" y="16359"/>
                </a:cubicBezTo>
                <a:cubicBezTo>
                  <a:pt x="2287" y="17857"/>
                  <a:pt x="3985" y="18667"/>
                  <a:pt x="5771" y="18678"/>
                </a:cubicBezTo>
                <a:cubicBezTo>
                  <a:pt x="5798" y="18679"/>
                  <a:pt x="5825" y="18679"/>
                  <a:pt x="5851" y="18679"/>
                </a:cubicBezTo>
                <a:cubicBezTo>
                  <a:pt x="9970" y="18679"/>
                  <a:pt x="12846" y="15275"/>
                  <a:pt x="15360" y="12452"/>
                </a:cubicBezTo>
                <a:cubicBezTo>
                  <a:pt x="18046" y="9423"/>
                  <a:pt x="20765" y="6404"/>
                  <a:pt x="23428" y="3352"/>
                </a:cubicBezTo>
                <a:lnTo>
                  <a:pt x="23428" y="3352"/>
                </a:lnTo>
                <a:cubicBezTo>
                  <a:pt x="22674" y="4828"/>
                  <a:pt x="21908" y="6326"/>
                  <a:pt x="21142" y="7813"/>
                </a:cubicBezTo>
                <a:cubicBezTo>
                  <a:pt x="20188" y="9689"/>
                  <a:pt x="19200" y="11542"/>
                  <a:pt x="18245" y="13407"/>
                </a:cubicBezTo>
                <a:cubicBezTo>
                  <a:pt x="17291" y="15260"/>
                  <a:pt x="16270" y="17091"/>
                  <a:pt x="15282" y="18945"/>
                </a:cubicBezTo>
                <a:cubicBezTo>
                  <a:pt x="15083" y="19311"/>
                  <a:pt x="14916" y="19721"/>
                  <a:pt x="14927" y="20154"/>
                </a:cubicBezTo>
                <a:cubicBezTo>
                  <a:pt x="14938" y="20543"/>
                  <a:pt x="15094" y="20920"/>
                  <a:pt x="15327" y="21231"/>
                </a:cubicBezTo>
                <a:cubicBezTo>
                  <a:pt x="15826" y="21886"/>
                  <a:pt x="16636" y="22163"/>
                  <a:pt x="17435" y="22185"/>
                </a:cubicBezTo>
                <a:cubicBezTo>
                  <a:pt x="17475" y="22186"/>
                  <a:pt x="17515" y="22187"/>
                  <a:pt x="17554" y="22187"/>
                </a:cubicBezTo>
                <a:cubicBezTo>
                  <a:pt x="19374" y="22187"/>
                  <a:pt x="21072" y="21196"/>
                  <a:pt x="22463" y="20110"/>
                </a:cubicBezTo>
                <a:cubicBezTo>
                  <a:pt x="23928" y="18956"/>
                  <a:pt x="25348" y="17624"/>
                  <a:pt x="26314" y="16015"/>
                </a:cubicBezTo>
                <a:cubicBezTo>
                  <a:pt x="27235" y="14483"/>
                  <a:pt x="27579" y="12719"/>
                  <a:pt x="27623" y="10965"/>
                </a:cubicBezTo>
                <a:cubicBezTo>
                  <a:pt x="27668" y="9101"/>
                  <a:pt x="27446" y="7214"/>
                  <a:pt x="27068" y="5383"/>
                </a:cubicBezTo>
                <a:cubicBezTo>
                  <a:pt x="26480" y="2464"/>
                  <a:pt x="25581" y="56"/>
                  <a:pt x="25559" y="0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2102" name="Google Shape;2102;p29"/>
          <p:cNvGrpSpPr/>
          <p:nvPr/>
        </p:nvGrpSpPr>
        <p:grpSpPr>
          <a:xfrm>
            <a:off x="-380609" y="4422537"/>
            <a:ext cx="1850668" cy="1136666"/>
            <a:chOff x="5723275" y="2255625"/>
            <a:chExt cx="562975" cy="345775"/>
          </a:xfrm>
        </p:grpSpPr>
        <p:sp>
          <p:nvSpPr>
            <p:cNvPr id="2103" name="Google Shape;2103;p29"/>
            <p:cNvSpPr/>
            <p:nvPr/>
          </p:nvSpPr>
          <p:spPr>
            <a:xfrm>
              <a:off x="5723275" y="2284000"/>
              <a:ext cx="559075" cy="317400"/>
            </a:xfrm>
            <a:custGeom>
              <a:avLst/>
              <a:gdLst/>
              <a:ahLst/>
              <a:cxnLst/>
              <a:rect l="l" t="t" r="r" b="b"/>
              <a:pathLst>
                <a:path w="22363" h="12696" extrusionOk="0">
                  <a:moveTo>
                    <a:pt x="1865" y="0"/>
                  </a:moveTo>
                  <a:cubicBezTo>
                    <a:pt x="1532" y="0"/>
                    <a:pt x="1177" y="0"/>
                    <a:pt x="844" y="11"/>
                  </a:cubicBezTo>
                  <a:cubicBezTo>
                    <a:pt x="0" y="33"/>
                    <a:pt x="145" y="577"/>
                    <a:pt x="256" y="1276"/>
                  </a:cubicBezTo>
                  <a:cubicBezTo>
                    <a:pt x="1010" y="6126"/>
                    <a:pt x="4528" y="10499"/>
                    <a:pt x="9212" y="12097"/>
                  </a:cubicBezTo>
                  <a:cubicBezTo>
                    <a:pt x="10364" y="12489"/>
                    <a:pt x="11596" y="12695"/>
                    <a:pt x="12826" y="12695"/>
                  </a:cubicBezTo>
                  <a:cubicBezTo>
                    <a:pt x="15077" y="12695"/>
                    <a:pt x="17318" y="12002"/>
                    <a:pt x="19033" y="10488"/>
                  </a:cubicBezTo>
                  <a:cubicBezTo>
                    <a:pt x="20132" y="9522"/>
                    <a:pt x="21031" y="8324"/>
                    <a:pt x="21852" y="7103"/>
                  </a:cubicBezTo>
                  <a:cubicBezTo>
                    <a:pt x="22074" y="6748"/>
                    <a:pt x="22363" y="6304"/>
                    <a:pt x="22318" y="5938"/>
                  </a:cubicBezTo>
                  <a:cubicBezTo>
                    <a:pt x="22307" y="5838"/>
                    <a:pt x="22241" y="5771"/>
                    <a:pt x="22174" y="5693"/>
                  </a:cubicBezTo>
                  <a:cubicBezTo>
                    <a:pt x="21697" y="5238"/>
                    <a:pt x="21031" y="4961"/>
                    <a:pt x="20432" y="4695"/>
                  </a:cubicBezTo>
                  <a:cubicBezTo>
                    <a:pt x="18867" y="3995"/>
                    <a:pt x="17191" y="3518"/>
                    <a:pt x="15549" y="3008"/>
                  </a:cubicBezTo>
                  <a:cubicBezTo>
                    <a:pt x="13263" y="2275"/>
                    <a:pt x="10976" y="1476"/>
                    <a:pt x="8646" y="910"/>
                  </a:cubicBezTo>
                  <a:cubicBezTo>
                    <a:pt x="6426" y="366"/>
                    <a:pt x="4140" y="11"/>
                    <a:pt x="1865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4" name="Google Shape;2104;p29"/>
            <p:cNvSpPr/>
            <p:nvPr/>
          </p:nvSpPr>
          <p:spPr>
            <a:xfrm>
              <a:off x="5723550" y="2255625"/>
              <a:ext cx="562700" cy="207600"/>
            </a:xfrm>
            <a:custGeom>
              <a:avLst/>
              <a:gdLst/>
              <a:ahLst/>
              <a:cxnLst/>
              <a:rect l="l" t="t" r="r" b="b"/>
              <a:pathLst>
                <a:path w="22508" h="8304" extrusionOk="0">
                  <a:moveTo>
                    <a:pt x="4600" y="1"/>
                  </a:moveTo>
                  <a:cubicBezTo>
                    <a:pt x="4491" y="1"/>
                    <a:pt x="4382" y="2"/>
                    <a:pt x="4273" y="3"/>
                  </a:cubicBezTo>
                  <a:cubicBezTo>
                    <a:pt x="4085" y="3"/>
                    <a:pt x="3885" y="25"/>
                    <a:pt x="3696" y="25"/>
                  </a:cubicBezTo>
                  <a:cubicBezTo>
                    <a:pt x="2864" y="59"/>
                    <a:pt x="1898" y="48"/>
                    <a:pt x="1110" y="325"/>
                  </a:cubicBezTo>
                  <a:cubicBezTo>
                    <a:pt x="544" y="514"/>
                    <a:pt x="1" y="1046"/>
                    <a:pt x="145" y="1690"/>
                  </a:cubicBezTo>
                  <a:cubicBezTo>
                    <a:pt x="289" y="2389"/>
                    <a:pt x="1166" y="2878"/>
                    <a:pt x="1721" y="3244"/>
                  </a:cubicBezTo>
                  <a:cubicBezTo>
                    <a:pt x="2520" y="3765"/>
                    <a:pt x="3352" y="4220"/>
                    <a:pt x="4196" y="4642"/>
                  </a:cubicBezTo>
                  <a:cubicBezTo>
                    <a:pt x="7492" y="6251"/>
                    <a:pt x="11032" y="7350"/>
                    <a:pt x="14650" y="7927"/>
                  </a:cubicBezTo>
                  <a:cubicBezTo>
                    <a:pt x="15963" y="8134"/>
                    <a:pt x="17301" y="8303"/>
                    <a:pt x="18637" y="8303"/>
                  </a:cubicBezTo>
                  <a:cubicBezTo>
                    <a:pt x="19095" y="8303"/>
                    <a:pt x="19553" y="8283"/>
                    <a:pt x="20010" y="8238"/>
                  </a:cubicBezTo>
                  <a:cubicBezTo>
                    <a:pt x="20665" y="8160"/>
                    <a:pt x="21697" y="8138"/>
                    <a:pt x="22119" y="7550"/>
                  </a:cubicBezTo>
                  <a:cubicBezTo>
                    <a:pt x="22507" y="6995"/>
                    <a:pt x="22196" y="6273"/>
                    <a:pt x="21775" y="5852"/>
                  </a:cubicBezTo>
                  <a:cubicBezTo>
                    <a:pt x="20310" y="4365"/>
                    <a:pt x="18345" y="3333"/>
                    <a:pt x="16437" y="2545"/>
                  </a:cubicBezTo>
                  <a:cubicBezTo>
                    <a:pt x="12752" y="989"/>
                    <a:pt x="8605" y="1"/>
                    <a:pt x="460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5" name="Google Shape;2105;p29"/>
            <p:cNvSpPr/>
            <p:nvPr/>
          </p:nvSpPr>
          <p:spPr>
            <a:xfrm>
              <a:off x="5750475" y="2265375"/>
              <a:ext cx="507750" cy="180800"/>
            </a:xfrm>
            <a:custGeom>
              <a:avLst/>
              <a:gdLst/>
              <a:ahLst/>
              <a:cxnLst/>
              <a:rect l="l" t="t" r="r" b="b"/>
              <a:pathLst>
                <a:path w="20310" h="7232" extrusionOk="0">
                  <a:moveTo>
                    <a:pt x="3268" y="1"/>
                  </a:moveTo>
                  <a:cubicBezTo>
                    <a:pt x="2466" y="1"/>
                    <a:pt x="1645" y="62"/>
                    <a:pt x="943" y="312"/>
                  </a:cubicBezTo>
                  <a:cubicBezTo>
                    <a:pt x="522" y="445"/>
                    <a:pt x="0" y="756"/>
                    <a:pt x="78" y="1267"/>
                  </a:cubicBezTo>
                  <a:cubicBezTo>
                    <a:pt x="167" y="1700"/>
                    <a:pt x="577" y="2044"/>
                    <a:pt x="899" y="2310"/>
                  </a:cubicBezTo>
                  <a:cubicBezTo>
                    <a:pt x="1631" y="2887"/>
                    <a:pt x="2475" y="3320"/>
                    <a:pt x="3307" y="3753"/>
                  </a:cubicBezTo>
                  <a:cubicBezTo>
                    <a:pt x="6159" y="5218"/>
                    <a:pt x="9234" y="6194"/>
                    <a:pt x="12374" y="6771"/>
                  </a:cubicBezTo>
                  <a:cubicBezTo>
                    <a:pt x="12430" y="6782"/>
                    <a:pt x="12485" y="6782"/>
                    <a:pt x="12541" y="6805"/>
                  </a:cubicBezTo>
                  <a:cubicBezTo>
                    <a:pt x="12763" y="6838"/>
                    <a:pt x="12985" y="6882"/>
                    <a:pt x="13207" y="6916"/>
                  </a:cubicBezTo>
                  <a:cubicBezTo>
                    <a:pt x="14318" y="7094"/>
                    <a:pt x="15454" y="7231"/>
                    <a:pt x="16587" y="7231"/>
                  </a:cubicBezTo>
                  <a:cubicBezTo>
                    <a:pt x="17004" y="7231"/>
                    <a:pt x="17420" y="7213"/>
                    <a:pt x="17834" y="7171"/>
                  </a:cubicBezTo>
                  <a:cubicBezTo>
                    <a:pt x="18323" y="7126"/>
                    <a:pt x="19222" y="7027"/>
                    <a:pt x="19766" y="6694"/>
                  </a:cubicBezTo>
                  <a:cubicBezTo>
                    <a:pt x="20265" y="6372"/>
                    <a:pt x="20309" y="5861"/>
                    <a:pt x="19921" y="5440"/>
                  </a:cubicBezTo>
                  <a:cubicBezTo>
                    <a:pt x="18656" y="4052"/>
                    <a:pt x="16958" y="3131"/>
                    <a:pt x="15260" y="2421"/>
                  </a:cubicBezTo>
                  <a:cubicBezTo>
                    <a:pt x="11853" y="989"/>
                    <a:pt x="8235" y="168"/>
                    <a:pt x="4550" y="35"/>
                  </a:cubicBezTo>
                  <a:cubicBezTo>
                    <a:pt x="4144" y="19"/>
                    <a:pt x="3709" y="1"/>
                    <a:pt x="326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6" name="Google Shape;2106;p29"/>
            <p:cNvSpPr/>
            <p:nvPr/>
          </p:nvSpPr>
          <p:spPr>
            <a:xfrm>
              <a:off x="5918600" y="2522925"/>
              <a:ext cx="14800" cy="10075"/>
            </a:xfrm>
            <a:custGeom>
              <a:avLst/>
              <a:gdLst/>
              <a:ahLst/>
              <a:cxnLst/>
              <a:rect l="l" t="t" r="r" b="b"/>
              <a:pathLst>
                <a:path w="592" h="403" extrusionOk="0">
                  <a:moveTo>
                    <a:pt x="302" y="1"/>
                  </a:moveTo>
                  <a:cubicBezTo>
                    <a:pt x="138" y="1"/>
                    <a:pt x="0" y="222"/>
                    <a:pt x="167" y="354"/>
                  </a:cubicBezTo>
                  <a:cubicBezTo>
                    <a:pt x="206" y="388"/>
                    <a:pt x="248" y="402"/>
                    <a:pt x="290" y="402"/>
                  </a:cubicBezTo>
                  <a:cubicBezTo>
                    <a:pt x="450" y="402"/>
                    <a:pt x="592" y="186"/>
                    <a:pt x="433" y="54"/>
                  </a:cubicBezTo>
                  <a:cubicBezTo>
                    <a:pt x="391" y="17"/>
                    <a:pt x="346" y="1"/>
                    <a:pt x="30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7" name="Google Shape;2107;p29"/>
            <p:cNvSpPr/>
            <p:nvPr/>
          </p:nvSpPr>
          <p:spPr>
            <a:xfrm>
              <a:off x="6002400" y="2535350"/>
              <a:ext cx="13325" cy="12800"/>
            </a:xfrm>
            <a:custGeom>
              <a:avLst/>
              <a:gdLst/>
              <a:ahLst/>
              <a:cxnLst/>
              <a:rect l="l" t="t" r="r" b="b"/>
              <a:pathLst>
                <a:path w="533" h="512" extrusionOk="0">
                  <a:moveTo>
                    <a:pt x="255" y="1"/>
                  </a:moveTo>
                  <a:cubicBezTo>
                    <a:pt x="211" y="1"/>
                    <a:pt x="189" y="12"/>
                    <a:pt x="155" y="23"/>
                  </a:cubicBezTo>
                  <a:cubicBezTo>
                    <a:pt x="133" y="45"/>
                    <a:pt x="100" y="56"/>
                    <a:pt x="78" y="79"/>
                  </a:cubicBezTo>
                  <a:cubicBezTo>
                    <a:pt x="55" y="101"/>
                    <a:pt x="44" y="123"/>
                    <a:pt x="33" y="134"/>
                  </a:cubicBezTo>
                  <a:cubicBezTo>
                    <a:pt x="22" y="178"/>
                    <a:pt x="0" y="223"/>
                    <a:pt x="0" y="256"/>
                  </a:cubicBezTo>
                  <a:lnTo>
                    <a:pt x="22" y="334"/>
                  </a:lnTo>
                  <a:cubicBezTo>
                    <a:pt x="33" y="367"/>
                    <a:pt x="55" y="411"/>
                    <a:pt x="89" y="445"/>
                  </a:cubicBezTo>
                  <a:cubicBezTo>
                    <a:pt x="111" y="467"/>
                    <a:pt x="144" y="478"/>
                    <a:pt x="189" y="500"/>
                  </a:cubicBezTo>
                  <a:cubicBezTo>
                    <a:pt x="211" y="511"/>
                    <a:pt x="255" y="511"/>
                    <a:pt x="277" y="511"/>
                  </a:cubicBezTo>
                  <a:cubicBezTo>
                    <a:pt x="322" y="511"/>
                    <a:pt x="355" y="500"/>
                    <a:pt x="377" y="478"/>
                  </a:cubicBezTo>
                  <a:cubicBezTo>
                    <a:pt x="411" y="467"/>
                    <a:pt x="433" y="456"/>
                    <a:pt x="466" y="434"/>
                  </a:cubicBezTo>
                  <a:cubicBezTo>
                    <a:pt x="477" y="400"/>
                    <a:pt x="488" y="389"/>
                    <a:pt x="499" y="378"/>
                  </a:cubicBezTo>
                  <a:cubicBezTo>
                    <a:pt x="522" y="334"/>
                    <a:pt x="533" y="289"/>
                    <a:pt x="533" y="245"/>
                  </a:cubicBezTo>
                  <a:cubicBezTo>
                    <a:pt x="533" y="223"/>
                    <a:pt x="522" y="212"/>
                    <a:pt x="522" y="178"/>
                  </a:cubicBezTo>
                  <a:cubicBezTo>
                    <a:pt x="499" y="134"/>
                    <a:pt x="477" y="101"/>
                    <a:pt x="444" y="67"/>
                  </a:cubicBezTo>
                  <a:cubicBezTo>
                    <a:pt x="422" y="45"/>
                    <a:pt x="388" y="23"/>
                    <a:pt x="355" y="12"/>
                  </a:cubicBezTo>
                  <a:cubicBezTo>
                    <a:pt x="322" y="1"/>
                    <a:pt x="277" y="1"/>
                    <a:pt x="25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8" name="Google Shape;2108;p29"/>
            <p:cNvSpPr/>
            <p:nvPr/>
          </p:nvSpPr>
          <p:spPr>
            <a:xfrm>
              <a:off x="6053450" y="2512050"/>
              <a:ext cx="9175" cy="8625"/>
            </a:xfrm>
            <a:custGeom>
              <a:avLst/>
              <a:gdLst/>
              <a:ahLst/>
              <a:cxnLst/>
              <a:rect l="l" t="t" r="r" b="b"/>
              <a:pathLst>
                <a:path w="367" h="345" extrusionOk="0">
                  <a:moveTo>
                    <a:pt x="166" y="1"/>
                  </a:moveTo>
                  <a:cubicBezTo>
                    <a:pt x="133" y="1"/>
                    <a:pt x="122" y="12"/>
                    <a:pt x="100" y="12"/>
                  </a:cubicBezTo>
                  <a:cubicBezTo>
                    <a:pt x="67" y="34"/>
                    <a:pt x="56" y="45"/>
                    <a:pt x="44" y="56"/>
                  </a:cubicBezTo>
                  <a:cubicBezTo>
                    <a:pt x="22" y="67"/>
                    <a:pt x="22" y="89"/>
                    <a:pt x="11" y="100"/>
                  </a:cubicBezTo>
                  <a:cubicBezTo>
                    <a:pt x="0" y="123"/>
                    <a:pt x="0" y="156"/>
                    <a:pt x="0" y="178"/>
                  </a:cubicBezTo>
                  <a:cubicBezTo>
                    <a:pt x="0" y="200"/>
                    <a:pt x="0" y="211"/>
                    <a:pt x="11" y="223"/>
                  </a:cubicBezTo>
                  <a:cubicBezTo>
                    <a:pt x="22" y="256"/>
                    <a:pt x="44" y="278"/>
                    <a:pt x="67" y="311"/>
                  </a:cubicBezTo>
                  <a:cubicBezTo>
                    <a:pt x="78" y="322"/>
                    <a:pt x="111" y="334"/>
                    <a:pt x="122" y="334"/>
                  </a:cubicBezTo>
                  <a:cubicBezTo>
                    <a:pt x="155" y="345"/>
                    <a:pt x="166" y="345"/>
                    <a:pt x="189" y="345"/>
                  </a:cubicBezTo>
                  <a:cubicBezTo>
                    <a:pt x="222" y="345"/>
                    <a:pt x="233" y="334"/>
                    <a:pt x="266" y="334"/>
                  </a:cubicBezTo>
                  <a:cubicBezTo>
                    <a:pt x="289" y="322"/>
                    <a:pt x="300" y="311"/>
                    <a:pt x="322" y="289"/>
                  </a:cubicBezTo>
                  <a:cubicBezTo>
                    <a:pt x="322" y="267"/>
                    <a:pt x="333" y="256"/>
                    <a:pt x="344" y="256"/>
                  </a:cubicBezTo>
                  <a:cubicBezTo>
                    <a:pt x="366" y="223"/>
                    <a:pt x="366" y="200"/>
                    <a:pt x="366" y="167"/>
                  </a:cubicBezTo>
                  <a:cubicBezTo>
                    <a:pt x="366" y="156"/>
                    <a:pt x="366" y="145"/>
                    <a:pt x="344" y="123"/>
                  </a:cubicBezTo>
                  <a:cubicBezTo>
                    <a:pt x="333" y="100"/>
                    <a:pt x="322" y="67"/>
                    <a:pt x="289" y="45"/>
                  </a:cubicBezTo>
                  <a:cubicBezTo>
                    <a:pt x="277" y="23"/>
                    <a:pt x="255" y="12"/>
                    <a:pt x="233" y="12"/>
                  </a:cubicBezTo>
                  <a:cubicBezTo>
                    <a:pt x="211" y="1"/>
                    <a:pt x="189" y="1"/>
                    <a:pt x="16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9" name="Google Shape;2109;p29"/>
            <p:cNvSpPr/>
            <p:nvPr/>
          </p:nvSpPr>
          <p:spPr>
            <a:xfrm>
              <a:off x="6126950" y="2549225"/>
              <a:ext cx="3100" cy="3350"/>
            </a:xfrm>
            <a:custGeom>
              <a:avLst/>
              <a:gdLst/>
              <a:ahLst/>
              <a:cxnLst/>
              <a:rect l="l" t="t" r="r" b="b"/>
              <a:pathLst>
                <a:path w="124" h="134" extrusionOk="0">
                  <a:moveTo>
                    <a:pt x="56" y="1"/>
                  </a:moveTo>
                  <a:cubicBezTo>
                    <a:pt x="34" y="1"/>
                    <a:pt x="12" y="12"/>
                    <a:pt x="1" y="34"/>
                  </a:cubicBezTo>
                  <a:lnTo>
                    <a:pt x="1" y="56"/>
                  </a:lnTo>
                  <a:lnTo>
                    <a:pt x="1" y="67"/>
                  </a:lnTo>
                  <a:lnTo>
                    <a:pt x="1" y="78"/>
                  </a:lnTo>
                  <a:cubicBezTo>
                    <a:pt x="1" y="101"/>
                    <a:pt x="1" y="123"/>
                    <a:pt x="12" y="123"/>
                  </a:cubicBezTo>
                  <a:cubicBezTo>
                    <a:pt x="23" y="134"/>
                    <a:pt x="45" y="134"/>
                    <a:pt x="68" y="134"/>
                  </a:cubicBezTo>
                  <a:cubicBezTo>
                    <a:pt x="90" y="134"/>
                    <a:pt x="101" y="123"/>
                    <a:pt x="101" y="123"/>
                  </a:cubicBezTo>
                  <a:cubicBezTo>
                    <a:pt x="112" y="101"/>
                    <a:pt x="123" y="78"/>
                    <a:pt x="123" y="56"/>
                  </a:cubicBezTo>
                  <a:lnTo>
                    <a:pt x="123" y="34"/>
                  </a:lnTo>
                  <a:cubicBezTo>
                    <a:pt x="123" y="23"/>
                    <a:pt x="112" y="23"/>
                    <a:pt x="112" y="12"/>
                  </a:cubicBezTo>
                  <a:cubicBezTo>
                    <a:pt x="112" y="12"/>
                    <a:pt x="101" y="1"/>
                    <a:pt x="90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0" name="Google Shape;2110;p29"/>
            <p:cNvSpPr/>
            <p:nvPr/>
          </p:nvSpPr>
          <p:spPr>
            <a:xfrm>
              <a:off x="6147775" y="2506225"/>
              <a:ext cx="8625" cy="8350"/>
            </a:xfrm>
            <a:custGeom>
              <a:avLst/>
              <a:gdLst/>
              <a:ahLst/>
              <a:cxnLst/>
              <a:rect l="l" t="t" r="r" b="b"/>
              <a:pathLst>
                <a:path w="345" h="334" extrusionOk="0">
                  <a:moveTo>
                    <a:pt x="156" y="1"/>
                  </a:moveTo>
                  <a:cubicBezTo>
                    <a:pt x="122" y="1"/>
                    <a:pt x="111" y="1"/>
                    <a:pt x="100" y="12"/>
                  </a:cubicBezTo>
                  <a:cubicBezTo>
                    <a:pt x="67" y="23"/>
                    <a:pt x="56" y="34"/>
                    <a:pt x="45" y="56"/>
                  </a:cubicBezTo>
                  <a:cubicBezTo>
                    <a:pt x="34" y="67"/>
                    <a:pt x="34" y="78"/>
                    <a:pt x="11" y="89"/>
                  </a:cubicBezTo>
                  <a:cubicBezTo>
                    <a:pt x="0" y="123"/>
                    <a:pt x="0" y="145"/>
                    <a:pt x="0" y="178"/>
                  </a:cubicBezTo>
                  <a:cubicBezTo>
                    <a:pt x="0" y="189"/>
                    <a:pt x="0" y="211"/>
                    <a:pt x="11" y="223"/>
                  </a:cubicBezTo>
                  <a:cubicBezTo>
                    <a:pt x="11" y="234"/>
                    <a:pt x="23" y="245"/>
                    <a:pt x="23" y="267"/>
                  </a:cubicBezTo>
                  <a:cubicBezTo>
                    <a:pt x="45" y="278"/>
                    <a:pt x="56" y="300"/>
                    <a:pt x="89" y="300"/>
                  </a:cubicBezTo>
                  <a:cubicBezTo>
                    <a:pt x="100" y="322"/>
                    <a:pt x="111" y="322"/>
                    <a:pt x="122" y="322"/>
                  </a:cubicBezTo>
                  <a:cubicBezTo>
                    <a:pt x="134" y="322"/>
                    <a:pt x="156" y="333"/>
                    <a:pt x="167" y="333"/>
                  </a:cubicBezTo>
                  <a:lnTo>
                    <a:pt x="211" y="333"/>
                  </a:lnTo>
                  <a:cubicBezTo>
                    <a:pt x="222" y="333"/>
                    <a:pt x="233" y="333"/>
                    <a:pt x="244" y="322"/>
                  </a:cubicBezTo>
                  <a:cubicBezTo>
                    <a:pt x="278" y="300"/>
                    <a:pt x="289" y="289"/>
                    <a:pt x="300" y="278"/>
                  </a:cubicBezTo>
                  <a:lnTo>
                    <a:pt x="333" y="234"/>
                  </a:lnTo>
                  <a:cubicBezTo>
                    <a:pt x="333" y="223"/>
                    <a:pt x="344" y="211"/>
                    <a:pt x="344" y="189"/>
                  </a:cubicBezTo>
                  <a:lnTo>
                    <a:pt x="344" y="156"/>
                  </a:lnTo>
                  <a:cubicBezTo>
                    <a:pt x="344" y="134"/>
                    <a:pt x="344" y="123"/>
                    <a:pt x="333" y="112"/>
                  </a:cubicBezTo>
                  <a:cubicBezTo>
                    <a:pt x="333" y="89"/>
                    <a:pt x="322" y="78"/>
                    <a:pt x="322" y="67"/>
                  </a:cubicBezTo>
                  <a:cubicBezTo>
                    <a:pt x="311" y="56"/>
                    <a:pt x="289" y="23"/>
                    <a:pt x="267" y="23"/>
                  </a:cubicBezTo>
                  <a:cubicBezTo>
                    <a:pt x="256" y="12"/>
                    <a:pt x="233" y="12"/>
                    <a:pt x="222" y="12"/>
                  </a:cubicBezTo>
                  <a:cubicBezTo>
                    <a:pt x="211" y="1"/>
                    <a:pt x="178" y="1"/>
                    <a:pt x="15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1" name="Google Shape;2111;p29"/>
            <p:cNvSpPr/>
            <p:nvPr/>
          </p:nvSpPr>
          <p:spPr>
            <a:xfrm>
              <a:off x="6076750" y="2559600"/>
              <a:ext cx="6675" cy="6800"/>
            </a:xfrm>
            <a:custGeom>
              <a:avLst/>
              <a:gdLst/>
              <a:ahLst/>
              <a:cxnLst/>
              <a:rect l="l" t="t" r="r" b="b"/>
              <a:pathLst>
                <a:path w="267" h="272" extrusionOk="0">
                  <a:moveTo>
                    <a:pt x="119" y="1"/>
                  </a:moveTo>
                  <a:cubicBezTo>
                    <a:pt x="93" y="1"/>
                    <a:pt x="70" y="9"/>
                    <a:pt x="56" y="30"/>
                  </a:cubicBezTo>
                  <a:cubicBezTo>
                    <a:pt x="45" y="41"/>
                    <a:pt x="22" y="52"/>
                    <a:pt x="11" y="85"/>
                  </a:cubicBezTo>
                  <a:cubicBezTo>
                    <a:pt x="0" y="96"/>
                    <a:pt x="0" y="118"/>
                    <a:pt x="0" y="152"/>
                  </a:cubicBezTo>
                  <a:cubicBezTo>
                    <a:pt x="0" y="207"/>
                    <a:pt x="22" y="252"/>
                    <a:pt x="78" y="263"/>
                  </a:cubicBezTo>
                  <a:cubicBezTo>
                    <a:pt x="95" y="268"/>
                    <a:pt x="106" y="271"/>
                    <a:pt x="117" y="271"/>
                  </a:cubicBezTo>
                  <a:cubicBezTo>
                    <a:pt x="128" y="271"/>
                    <a:pt x="139" y="268"/>
                    <a:pt x="156" y="263"/>
                  </a:cubicBezTo>
                  <a:cubicBezTo>
                    <a:pt x="167" y="263"/>
                    <a:pt x="178" y="252"/>
                    <a:pt x="178" y="252"/>
                  </a:cubicBezTo>
                  <a:cubicBezTo>
                    <a:pt x="189" y="229"/>
                    <a:pt x="222" y="218"/>
                    <a:pt x="222" y="196"/>
                  </a:cubicBezTo>
                  <a:cubicBezTo>
                    <a:pt x="267" y="196"/>
                    <a:pt x="267" y="141"/>
                    <a:pt x="233" y="107"/>
                  </a:cubicBezTo>
                  <a:cubicBezTo>
                    <a:pt x="222" y="96"/>
                    <a:pt x="222" y="96"/>
                    <a:pt x="211" y="96"/>
                  </a:cubicBezTo>
                  <a:cubicBezTo>
                    <a:pt x="189" y="96"/>
                    <a:pt x="189" y="107"/>
                    <a:pt x="189" y="130"/>
                  </a:cubicBezTo>
                  <a:lnTo>
                    <a:pt x="122" y="130"/>
                  </a:lnTo>
                  <a:lnTo>
                    <a:pt x="122" y="107"/>
                  </a:lnTo>
                  <a:lnTo>
                    <a:pt x="122" y="96"/>
                  </a:lnTo>
                  <a:lnTo>
                    <a:pt x="133" y="85"/>
                  </a:lnTo>
                  <a:cubicBezTo>
                    <a:pt x="156" y="85"/>
                    <a:pt x="167" y="85"/>
                    <a:pt x="178" y="52"/>
                  </a:cubicBezTo>
                  <a:cubicBezTo>
                    <a:pt x="178" y="41"/>
                    <a:pt x="178" y="30"/>
                    <a:pt x="167" y="7"/>
                  </a:cubicBezTo>
                  <a:cubicBezTo>
                    <a:pt x="150" y="3"/>
                    <a:pt x="134" y="1"/>
                    <a:pt x="11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2" name="Google Shape;2112;p29"/>
            <p:cNvSpPr/>
            <p:nvPr/>
          </p:nvSpPr>
          <p:spPr>
            <a:xfrm>
              <a:off x="5865875" y="2436300"/>
              <a:ext cx="6700" cy="7525"/>
            </a:xfrm>
            <a:custGeom>
              <a:avLst/>
              <a:gdLst/>
              <a:ahLst/>
              <a:cxnLst/>
              <a:rect l="l" t="t" r="r" b="b"/>
              <a:pathLst>
                <a:path w="268" h="301" extrusionOk="0">
                  <a:moveTo>
                    <a:pt x="78" y="1"/>
                  </a:moveTo>
                  <a:cubicBezTo>
                    <a:pt x="67" y="1"/>
                    <a:pt x="67" y="23"/>
                    <a:pt x="56" y="23"/>
                  </a:cubicBezTo>
                  <a:lnTo>
                    <a:pt x="12" y="56"/>
                  </a:lnTo>
                  <a:cubicBezTo>
                    <a:pt x="1" y="79"/>
                    <a:pt x="1" y="90"/>
                    <a:pt x="1" y="101"/>
                  </a:cubicBezTo>
                  <a:lnTo>
                    <a:pt x="1" y="112"/>
                  </a:lnTo>
                  <a:lnTo>
                    <a:pt x="1" y="134"/>
                  </a:lnTo>
                  <a:lnTo>
                    <a:pt x="1" y="201"/>
                  </a:lnTo>
                  <a:cubicBezTo>
                    <a:pt x="1" y="212"/>
                    <a:pt x="12" y="223"/>
                    <a:pt x="12" y="223"/>
                  </a:cubicBezTo>
                  <a:lnTo>
                    <a:pt x="56" y="267"/>
                  </a:lnTo>
                  <a:cubicBezTo>
                    <a:pt x="67" y="289"/>
                    <a:pt x="78" y="289"/>
                    <a:pt x="78" y="289"/>
                  </a:cubicBezTo>
                  <a:cubicBezTo>
                    <a:pt x="101" y="301"/>
                    <a:pt x="123" y="301"/>
                    <a:pt x="134" y="301"/>
                  </a:cubicBezTo>
                  <a:cubicBezTo>
                    <a:pt x="156" y="301"/>
                    <a:pt x="167" y="301"/>
                    <a:pt x="178" y="289"/>
                  </a:cubicBezTo>
                  <a:cubicBezTo>
                    <a:pt x="189" y="289"/>
                    <a:pt x="212" y="267"/>
                    <a:pt x="212" y="267"/>
                  </a:cubicBezTo>
                  <a:lnTo>
                    <a:pt x="245" y="223"/>
                  </a:lnTo>
                  <a:cubicBezTo>
                    <a:pt x="245" y="231"/>
                    <a:pt x="248" y="234"/>
                    <a:pt x="251" y="234"/>
                  </a:cubicBezTo>
                  <a:cubicBezTo>
                    <a:pt x="258" y="234"/>
                    <a:pt x="267" y="222"/>
                    <a:pt x="267" y="201"/>
                  </a:cubicBezTo>
                  <a:lnTo>
                    <a:pt x="267" y="134"/>
                  </a:lnTo>
                  <a:lnTo>
                    <a:pt x="267" y="112"/>
                  </a:lnTo>
                  <a:lnTo>
                    <a:pt x="245" y="101"/>
                  </a:lnTo>
                  <a:cubicBezTo>
                    <a:pt x="245" y="90"/>
                    <a:pt x="234" y="90"/>
                    <a:pt x="234" y="79"/>
                  </a:cubicBezTo>
                  <a:lnTo>
                    <a:pt x="189" y="34"/>
                  </a:lnTo>
                  <a:cubicBezTo>
                    <a:pt x="178" y="23"/>
                    <a:pt x="178" y="23"/>
                    <a:pt x="167" y="23"/>
                  </a:cubicBezTo>
                  <a:cubicBezTo>
                    <a:pt x="156" y="23"/>
                    <a:pt x="134" y="1"/>
                    <a:pt x="11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3" name="Google Shape;2113;p29"/>
            <p:cNvSpPr/>
            <p:nvPr/>
          </p:nvSpPr>
          <p:spPr>
            <a:xfrm>
              <a:off x="5840900" y="2487650"/>
              <a:ext cx="8650" cy="6675"/>
            </a:xfrm>
            <a:custGeom>
              <a:avLst/>
              <a:gdLst/>
              <a:ahLst/>
              <a:cxnLst/>
              <a:rect l="l" t="t" r="r" b="b"/>
              <a:pathLst>
                <a:path w="346" h="267" extrusionOk="0">
                  <a:moveTo>
                    <a:pt x="101" y="0"/>
                  </a:moveTo>
                  <a:cubicBezTo>
                    <a:pt x="68" y="22"/>
                    <a:pt x="56" y="33"/>
                    <a:pt x="45" y="44"/>
                  </a:cubicBezTo>
                  <a:cubicBezTo>
                    <a:pt x="23" y="55"/>
                    <a:pt x="23" y="78"/>
                    <a:pt x="12" y="78"/>
                  </a:cubicBezTo>
                  <a:cubicBezTo>
                    <a:pt x="1" y="100"/>
                    <a:pt x="1" y="111"/>
                    <a:pt x="1" y="144"/>
                  </a:cubicBezTo>
                  <a:cubicBezTo>
                    <a:pt x="1" y="155"/>
                    <a:pt x="1" y="189"/>
                    <a:pt x="12" y="200"/>
                  </a:cubicBezTo>
                  <a:cubicBezTo>
                    <a:pt x="12" y="211"/>
                    <a:pt x="23" y="222"/>
                    <a:pt x="45" y="244"/>
                  </a:cubicBezTo>
                  <a:cubicBezTo>
                    <a:pt x="56" y="255"/>
                    <a:pt x="79" y="266"/>
                    <a:pt x="112" y="266"/>
                  </a:cubicBezTo>
                  <a:lnTo>
                    <a:pt x="179" y="266"/>
                  </a:lnTo>
                  <a:cubicBezTo>
                    <a:pt x="190" y="255"/>
                    <a:pt x="212" y="255"/>
                    <a:pt x="234" y="244"/>
                  </a:cubicBezTo>
                  <a:cubicBezTo>
                    <a:pt x="245" y="244"/>
                    <a:pt x="245" y="222"/>
                    <a:pt x="267" y="222"/>
                  </a:cubicBezTo>
                  <a:lnTo>
                    <a:pt x="290" y="222"/>
                  </a:lnTo>
                  <a:cubicBezTo>
                    <a:pt x="301" y="222"/>
                    <a:pt x="301" y="211"/>
                    <a:pt x="323" y="211"/>
                  </a:cubicBezTo>
                  <a:cubicBezTo>
                    <a:pt x="323" y="200"/>
                    <a:pt x="323" y="200"/>
                    <a:pt x="334" y="178"/>
                  </a:cubicBezTo>
                  <a:cubicBezTo>
                    <a:pt x="345" y="144"/>
                    <a:pt x="345" y="100"/>
                    <a:pt x="334" y="78"/>
                  </a:cubicBezTo>
                  <a:cubicBezTo>
                    <a:pt x="334" y="67"/>
                    <a:pt x="323" y="67"/>
                    <a:pt x="323" y="67"/>
                  </a:cubicBezTo>
                  <a:cubicBezTo>
                    <a:pt x="301" y="67"/>
                    <a:pt x="301" y="44"/>
                    <a:pt x="290" y="44"/>
                  </a:cubicBezTo>
                  <a:cubicBezTo>
                    <a:pt x="278" y="44"/>
                    <a:pt x="278" y="44"/>
                    <a:pt x="267" y="33"/>
                  </a:cubicBezTo>
                  <a:lnTo>
                    <a:pt x="245" y="33"/>
                  </a:lnTo>
                  <a:cubicBezTo>
                    <a:pt x="234" y="33"/>
                    <a:pt x="234" y="33"/>
                    <a:pt x="223" y="22"/>
                  </a:cubicBezTo>
                  <a:cubicBezTo>
                    <a:pt x="212" y="22"/>
                    <a:pt x="179" y="0"/>
                    <a:pt x="1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4" name="Google Shape;2114;p29"/>
            <p:cNvSpPr/>
            <p:nvPr/>
          </p:nvSpPr>
          <p:spPr>
            <a:xfrm>
              <a:off x="5896400" y="2489025"/>
              <a:ext cx="7525" cy="7800"/>
            </a:xfrm>
            <a:custGeom>
              <a:avLst/>
              <a:gdLst/>
              <a:ahLst/>
              <a:cxnLst/>
              <a:rect l="l" t="t" r="r" b="b"/>
              <a:pathLst>
                <a:path w="301" h="312" extrusionOk="0">
                  <a:moveTo>
                    <a:pt x="100" y="0"/>
                  </a:moveTo>
                  <a:cubicBezTo>
                    <a:pt x="78" y="0"/>
                    <a:pt x="67" y="0"/>
                    <a:pt x="56" y="23"/>
                  </a:cubicBezTo>
                  <a:cubicBezTo>
                    <a:pt x="45" y="23"/>
                    <a:pt x="23" y="34"/>
                    <a:pt x="23" y="45"/>
                  </a:cubicBezTo>
                  <a:cubicBezTo>
                    <a:pt x="23" y="67"/>
                    <a:pt x="12" y="67"/>
                    <a:pt x="12" y="78"/>
                  </a:cubicBezTo>
                  <a:cubicBezTo>
                    <a:pt x="1" y="89"/>
                    <a:pt x="1" y="111"/>
                    <a:pt x="1" y="134"/>
                  </a:cubicBezTo>
                  <a:lnTo>
                    <a:pt x="1" y="167"/>
                  </a:lnTo>
                  <a:cubicBezTo>
                    <a:pt x="1" y="189"/>
                    <a:pt x="1" y="200"/>
                    <a:pt x="12" y="211"/>
                  </a:cubicBezTo>
                  <a:cubicBezTo>
                    <a:pt x="12" y="222"/>
                    <a:pt x="23" y="245"/>
                    <a:pt x="23" y="245"/>
                  </a:cubicBezTo>
                  <a:lnTo>
                    <a:pt x="67" y="278"/>
                  </a:lnTo>
                  <a:cubicBezTo>
                    <a:pt x="78" y="300"/>
                    <a:pt x="100" y="300"/>
                    <a:pt x="112" y="300"/>
                  </a:cubicBezTo>
                  <a:cubicBezTo>
                    <a:pt x="123" y="300"/>
                    <a:pt x="134" y="311"/>
                    <a:pt x="156" y="311"/>
                  </a:cubicBezTo>
                  <a:lnTo>
                    <a:pt x="189" y="311"/>
                  </a:lnTo>
                  <a:cubicBezTo>
                    <a:pt x="200" y="311"/>
                    <a:pt x="223" y="311"/>
                    <a:pt x="234" y="300"/>
                  </a:cubicBezTo>
                  <a:cubicBezTo>
                    <a:pt x="245" y="278"/>
                    <a:pt x="267" y="278"/>
                    <a:pt x="278" y="267"/>
                  </a:cubicBezTo>
                  <a:cubicBezTo>
                    <a:pt x="278" y="256"/>
                    <a:pt x="289" y="245"/>
                    <a:pt x="289" y="234"/>
                  </a:cubicBezTo>
                  <a:cubicBezTo>
                    <a:pt x="289" y="211"/>
                    <a:pt x="300" y="200"/>
                    <a:pt x="300" y="189"/>
                  </a:cubicBezTo>
                  <a:lnTo>
                    <a:pt x="300" y="145"/>
                  </a:lnTo>
                  <a:cubicBezTo>
                    <a:pt x="300" y="134"/>
                    <a:pt x="300" y="123"/>
                    <a:pt x="289" y="100"/>
                  </a:cubicBezTo>
                  <a:cubicBezTo>
                    <a:pt x="289" y="89"/>
                    <a:pt x="278" y="78"/>
                    <a:pt x="278" y="78"/>
                  </a:cubicBezTo>
                  <a:lnTo>
                    <a:pt x="234" y="34"/>
                  </a:lnTo>
                  <a:cubicBezTo>
                    <a:pt x="223" y="23"/>
                    <a:pt x="211" y="23"/>
                    <a:pt x="189" y="23"/>
                  </a:cubicBezTo>
                  <a:cubicBezTo>
                    <a:pt x="178" y="0"/>
                    <a:pt x="156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5" name="Google Shape;2115;p29"/>
            <p:cNvSpPr/>
            <p:nvPr/>
          </p:nvSpPr>
          <p:spPr>
            <a:xfrm>
              <a:off x="5946900" y="2446025"/>
              <a:ext cx="9450" cy="9725"/>
            </a:xfrm>
            <a:custGeom>
              <a:avLst/>
              <a:gdLst/>
              <a:ahLst/>
              <a:cxnLst/>
              <a:rect l="l" t="t" r="r" b="b"/>
              <a:pathLst>
                <a:path w="378" h="389" extrusionOk="0">
                  <a:moveTo>
                    <a:pt x="156" y="0"/>
                  </a:moveTo>
                  <a:cubicBezTo>
                    <a:pt x="145" y="0"/>
                    <a:pt x="134" y="0"/>
                    <a:pt x="111" y="23"/>
                  </a:cubicBezTo>
                  <a:cubicBezTo>
                    <a:pt x="100" y="23"/>
                    <a:pt x="89" y="34"/>
                    <a:pt x="78" y="45"/>
                  </a:cubicBezTo>
                  <a:cubicBezTo>
                    <a:pt x="56" y="67"/>
                    <a:pt x="45" y="78"/>
                    <a:pt x="45" y="89"/>
                  </a:cubicBezTo>
                  <a:cubicBezTo>
                    <a:pt x="34" y="100"/>
                    <a:pt x="34" y="111"/>
                    <a:pt x="23" y="133"/>
                  </a:cubicBezTo>
                  <a:cubicBezTo>
                    <a:pt x="0" y="145"/>
                    <a:pt x="0" y="156"/>
                    <a:pt x="0" y="178"/>
                  </a:cubicBezTo>
                  <a:lnTo>
                    <a:pt x="0" y="222"/>
                  </a:lnTo>
                  <a:cubicBezTo>
                    <a:pt x="0" y="244"/>
                    <a:pt x="0" y="256"/>
                    <a:pt x="23" y="267"/>
                  </a:cubicBezTo>
                  <a:cubicBezTo>
                    <a:pt x="34" y="300"/>
                    <a:pt x="45" y="311"/>
                    <a:pt x="56" y="322"/>
                  </a:cubicBezTo>
                  <a:lnTo>
                    <a:pt x="89" y="355"/>
                  </a:lnTo>
                  <a:cubicBezTo>
                    <a:pt x="111" y="367"/>
                    <a:pt x="134" y="378"/>
                    <a:pt x="156" y="389"/>
                  </a:cubicBezTo>
                  <a:lnTo>
                    <a:pt x="211" y="389"/>
                  </a:lnTo>
                  <a:cubicBezTo>
                    <a:pt x="222" y="389"/>
                    <a:pt x="256" y="378"/>
                    <a:pt x="267" y="367"/>
                  </a:cubicBezTo>
                  <a:cubicBezTo>
                    <a:pt x="300" y="355"/>
                    <a:pt x="311" y="322"/>
                    <a:pt x="322" y="311"/>
                  </a:cubicBezTo>
                  <a:cubicBezTo>
                    <a:pt x="356" y="300"/>
                    <a:pt x="367" y="289"/>
                    <a:pt x="367" y="267"/>
                  </a:cubicBezTo>
                  <a:cubicBezTo>
                    <a:pt x="367" y="256"/>
                    <a:pt x="378" y="244"/>
                    <a:pt x="378" y="222"/>
                  </a:cubicBezTo>
                  <a:lnTo>
                    <a:pt x="378" y="178"/>
                  </a:lnTo>
                  <a:cubicBezTo>
                    <a:pt x="378" y="156"/>
                    <a:pt x="378" y="145"/>
                    <a:pt x="367" y="133"/>
                  </a:cubicBezTo>
                  <a:lnTo>
                    <a:pt x="333" y="89"/>
                  </a:lnTo>
                  <a:cubicBezTo>
                    <a:pt x="322" y="78"/>
                    <a:pt x="311" y="67"/>
                    <a:pt x="311" y="45"/>
                  </a:cubicBezTo>
                  <a:cubicBezTo>
                    <a:pt x="300" y="34"/>
                    <a:pt x="278" y="34"/>
                    <a:pt x="267" y="23"/>
                  </a:cubicBezTo>
                  <a:lnTo>
                    <a:pt x="222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6" name="Google Shape;2116;p29"/>
            <p:cNvSpPr/>
            <p:nvPr/>
          </p:nvSpPr>
          <p:spPr>
            <a:xfrm>
              <a:off x="5965475" y="2563975"/>
              <a:ext cx="5025" cy="5500"/>
            </a:xfrm>
            <a:custGeom>
              <a:avLst/>
              <a:gdLst/>
              <a:ahLst/>
              <a:cxnLst/>
              <a:rect l="l" t="t" r="r" b="b"/>
              <a:pathLst>
                <a:path w="201" h="220" extrusionOk="0">
                  <a:moveTo>
                    <a:pt x="104" y="0"/>
                  </a:moveTo>
                  <a:cubicBezTo>
                    <a:pt x="98" y="0"/>
                    <a:pt x="93" y="3"/>
                    <a:pt x="90" y="10"/>
                  </a:cubicBezTo>
                  <a:cubicBezTo>
                    <a:pt x="79" y="10"/>
                    <a:pt x="68" y="10"/>
                    <a:pt x="56" y="21"/>
                  </a:cubicBezTo>
                  <a:cubicBezTo>
                    <a:pt x="34" y="21"/>
                    <a:pt x="23" y="32"/>
                    <a:pt x="23" y="43"/>
                  </a:cubicBezTo>
                  <a:cubicBezTo>
                    <a:pt x="23" y="66"/>
                    <a:pt x="12" y="66"/>
                    <a:pt x="12" y="77"/>
                  </a:cubicBezTo>
                  <a:cubicBezTo>
                    <a:pt x="1" y="88"/>
                    <a:pt x="1" y="99"/>
                    <a:pt x="1" y="132"/>
                  </a:cubicBezTo>
                  <a:lnTo>
                    <a:pt x="1" y="154"/>
                  </a:lnTo>
                  <a:cubicBezTo>
                    <a:pt x="1" y="176"/>
                    <a:pt x="12" y="188"/>
                    <a:pt x="23" y="199"/>
                  </a:cubicBezTo>
                  <a:cubicBezTo>
                    <a:pt x="34" y="210"/>
                    <a:pt x="56" y="210"/>
                    <a:pt x="68" y="210"/>
                  </a:cubicBezTo>
                  <a:cubicBezTo>
                    <a:pt x="75" y="210"/>
                    <a:pt x="82" y="220"/>
                    <a:pt x="93" y="220"/>
                  </a:cubicBezTo>
                  <a:cubicBezTo>
                    <a:pt x="98" y="220"/>
                    <a:pt x="105" y="217"/>
                    <a:pt x="112" y="210"/>
                  </a:cubicBezTo>
                  <a:cubicBezTo>
                    <a:pt x="123" y="210"/>
                    <a:pt x="134" y="210"/>
                    <a:pt x="145" y="199"/>
                  </a:cubicBezTo>
                  <a:cubicBezTo>
                    <a:pt x="167" y="199"/>
                    <a:pt x="179" y="188"/>
                    <a:pt x="179" y="176"/>
                  </a:cubicBezTo>
                  <a:cubicBezTo>
                    <a:pt x="179" y="176"/>
                    <a:pt x="190" y="154"/>
                    <a:pt x="190" y="143"/>
                  </a:cubicBezTo>
                  <a:cubicBezTo>
                    <a:pt x="201" y="132"/>
                    <a:pt x="201" y="121"/>
                    <a:pt x="201" y="88"/>
                  </a:cubicBezTo>
                  <a:lnTo>
                    <a:pt x="201" y="66"/>
                  </a:lnTo>
                  <a:cubicBezTo>
                    <a:pt x="201" y="43"/>
                    <a:pt x="190" y="32"/>
                    <a:pt x="179" y="21"/>
                  </a:cubicBezTo>
                  <a:cubicBezTo>
                    <a:pt x="167" y="10"/>
                    <a:pt x="145" y="10"/>
                    <a:pt x="134" y="10"/>
                  </a:cubicBezTo>
                  <a:cubicBezTo>
                    <a:pt x="127" y="10"/>
                    <a:pt x="114" y="0"/>
                    <a:pt x="10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7" name="Google Shape;2117;p29"/>
            <p:cNvSpPr/>
            <p:nvPr/>
          </p:nvSpPr>
          <p:spPr>
            <a:xfrm>
              <a:off x="5993775" y="2510825"/>
              <a:ext cx="5875" cy="6375"/>
            </a:xfrm>
            <a:custGeom>
              <a:avLst/>
              <a:gdLst/>
              <a:ahLst/>
              <a:cxnLst/>
              <a:rect l="l" t="t" r="r" b="b"/>
              <a:pathLst>
                <a:path w="235" h="255" extrusionOk="0">
                  <a:moveTo>
                    <a:pt x="126" y="0"/>
                  </a:moveTo>
                  <a:cubicBezTo>
                    <a:pt x="121" y="0"/>
                    <a:pt x="116" y="2"/>
                    <a:pt x="112" y="5"/>
                  </a:cubicBezTo>
                  <a:cubicBezTo>
                    <a:pt x="101" y="5"/>
                    <a:pt x="90" y="5"/>
                    <a:pt x="68" y="27"/>
                  </a:cubicBezTo>
                  <a:cubicBezTo>
                    <a:pt x="56" y="27"/>
                    <a:pt x="45" y="39"/>
                    <a:pt x="34" y="50"/>
                  </a:cubicBezTo>
                  <a:cubicBezTo>
                    <a:pt x="34" y="61"/>
                    <a:pt x="12" y="61"/>
                    <a:pt x="12" y="83"/>
                  </a:cubicBezTo>
                  <a:cubicBezTo>
                    <a:pt x="1" y="94"/>
                    <a:pt x="1" y="116"/>
                    <a:pt x="1" y="138"/>
                  </a:cubicBezTo>
                  <a:lnTo>
                    <a:pt x="1" y="161"/>
                  </a:lnTo>
                  <a:cubicBezTo>
                    <a:pt x="12" y="172"/>
                    <a:pt x="12" y="205"/>
                    <a:pt x="45" y="216"/>
                  </a:cubicBezTo>
                  <a:cubicBezTo>
                    <a:pt x="56" y="227"/>
                    <a:pt x="68" y="227"/>
                    <a:pt x="90" y="249"/>
                  </a:cubicBezTo>
                  <a:cubicBezTo>
                    <a:pt x="97" y="249"/>
                    <a:pt x="105" y="254"/>
                    <a:pt x="112" y="254"/>
                  </a:cubicBezTo>
                  <a:cubicBezTo>
                    <a:pt x="116" y="254"/>
                    <a:pt x="119" y="253"/>
                    <a:pt x="123" y="249"/>
                  </a:cubicBezTo>
                  <a:cubicBezTo>
                    <a:pt x="145" y="249"/>
                    <a:pt x="156" y="249"/>
                    <a:pt x="167" y="227"/>
                  </a:cubicBezTo>
                  <a:cubicBezTo>
                    <a:pt x="179" y="227"/>
                    <a:pt x="201" y="216"/>
                    <a:pt x="212" y="205"/>
                  </a:cubicBezTo>
                  <a:cubicBezTo>
                    <a:pt x="223" y="194"/>
                    <a:pt x="223" y="172"/>
                    <a:pt x="223" y="172"/>
                  </a:cubicBezTo>
                  <a:cubicBezTo>
                    <a:pt x="234" y="161"/>
                    <a:pt x="234" y="138"/>
                    <a:pt x="234" y="116"/>
                  </a:cubicBezTo>
                  <a:lnTo>
                    <a:pt x="234" y="94"/>
                  </a:lnTo>
                  <a:cubicBezTo>
                    <a:pt x="223" y="83"/>
                    <a:pt x="223" y="50"/>
                    <a:pt x="201" y="39"/>
                  </a:cubicBezTo>
                  <a:cubicBezTo>
                    <a:pt x="179" y="27"/>
                    <a:pt x="167" y="27"/>
                    <a:pt x="156" y="5"/>
                  </a:cubicBezTo>
                  <a:cubicBezTo>
                    <a:pt x="149" y="5"/>
                    <a:pt x="137" y="0"/>
                    <a:pt x="12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8" name="Google Shape;2118;p29"/>
            <p:cNvSpPr/>
            <p:nvPr/>
          </p:nvSpPr>
          <p:spPr>
            <a:xfrm>
              <a:off x="5958825" y="2488475"/>
              <a:ext cx="8625" cy="8625"/>
            </a:xfrm>
            <a:custGeom>
              <a:avLst/>
              <a:gdLst/>
              <a:ahLst/>
              <a:cxnLst/>
              <a:rect l="l" t="t" r="r" b="b"/>
              <a:pathLst>
                <a:path w="345" h="345" extrusionOk="0">
                  <a:moveTo>
                    <a:pt x="156" y="0"/>
                  </a:moveTo>
                  <a:cubicBezTo>
                    <a:pt x="134" y="0"/>
                    <a:pt x="123" y="0"/>
                    <a:pt x="112" y="11"/>
                  </a:cubicBezTo>
                  <a:cubicBezTo>
                    <a:pt x="78" y="34"/>
                    <a:pt x="56" y="45"/>
                    <a:pt x="45" y="56"/>
                  </a:cubicBezTo>
                  <a:cubicBezTo>
                    <a:pt x="23" y="67"/>
                    <a:pt x="12" y="100"/>
                    <a:pt x="12" y="111"/>
                  </a:cubicBezTo>
                  <a:cubicBezTo>
                    <a:pt x="1" y="122"/>
                    <a:pt x="1" y="156"/>
                    <a:pt x="1" y="178"/>
                  </a:cubicBezTo>
                  <a:cubicBezTo>
                    <a:pt x="1" y="211"/>
                    <a:pt x="12" y="233"/>
                    <a:pt x="23" y="267"/>
                  </a:cubicBezTo>
                  <a:cubicBezTo>
                    <a:pt x="45" y="289"/>
                    <a:pt x="67" y="311"/>
                    <a:pt x="101" y="322"/>
                  </a:cubicBezTo>
                  <a:cubicBezTo>
                    <a:pt x="112" y="322"/>
                    <a:pt x="123" y="333"/>
                    <a:pt x="123" y="333"/>
                  </a:cubicBezTo>
                  <a:cubicBezTo>
                    <a:pt x="134" y="333"/>
                    <a:pt x="156" y="344"/>
                    <a:pt x="167" y="344"/>
                  </a:cubicBezTo>
                  <a:lnTo>
                    <a:pt x="223" y="344"/>
                  </a:lnTo>
                  <a:cubicBezTo>
                    <a:pt x="234" y="344"/>
                    <a:pt x="245" y="344"/>
                    <a:pt x="267" y="333"/>
                  </a:cubicBezTo>
                  <a:cubicBezTo>
                    <a:pt x="278" y="322"/>
                    <a:pt x="300" y="322"/>
                    <a:pt x="322" y="289"/>
                  </a:cubicBezTo>
                  <a:cubicBezTo>
                    <a:pt x="322" y="278"/>
                    <a:pt x="334" y="267"/>
                    <a:pt x="334" y="256"/>
                  </a:cubicBezTo>
                  <a:cubicBezTo>
                    <a:pt x="334" y="233"/>
                    <a:pt x="345" y="222"/>
                    <a:pt x="345" y="211"/>
                  </a:cubicBezTo>
                  <a:lnTo>
                    <a:pt x="345" y="156"/>
                  </a:lnTo>
                  <a:cubicBezTo>
                    <a:pt x="345" y="145"/>
                    <a:pt x="334" y="111"/>
                    <a:pt x="322" y="100"/>
                  </a:cubicBezTo>
                  <a:cubicBezTo>
                    <a:pt x="322" y="89"/>
                    <a:pt x="300" y="67"/>
                    <a:pt x="300" y="67"/>
                  </a:cubicBezTo>
                  <a:cubicBezTo>
                    <a:pt x="289" y="45"/>
                    <a:pt x="267" y="34"/>
                    <a:pt x="234" y="11"/>
                  </a:cubicBezTo>
                  <a:cubicBezTo>
                    <a:pt x="211" y="0"/>
                    <a:pt x="178" y="0"/>
                    <a:pt x="15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9" name="Google Shape;2119;p29"/>
            <p:cNvSpPr/>
            <p:nvPr/>
          </p:nvSpPr>
          <p:spPr>
            <a:xfrm>
              <a:off x="5790975" y="2389975"/>
              <a:ext cx="5575" cy="6675"/>
            </a:xfrm>
            <a:custGeom>
              <a:avLst/>
              <a:gdLst/>
              <a:ahLst/>
              <a:cxnLst/>
              <a:rect l="l" t="t" r="r" b="b"/>
              <a:pathLst>
                <a:path w="223" h="267" extrusionOk="0">
                  <a:moveTo>
                    <a:pt x="78" y="1"/>
                  </a:moveTo>
                  <a:cubicBezTo>
                    <a:pt x="67" y="12"/>
                    <a:pt x="45" y="12"/>
                    <a:pt x="23" y="45"/>
                  </a:cubicBezTo>
                  <a:cubicBezTo>
                    <a:pt x="11" y="56"/>
                    <a:pt x="0" y="89"/>
                    <a:pt x="0" y="100"/>
                  </a:cubicBezTo>
                  <a:lnTo>
                    <a:pt x="0" y="156"/>
                  </a:lnTo>
                  <a:cubicBezTo>
                    <a:pt x="0" y="167"/>
                    <a:pt x="11" y="178"/>
                    <a:pt x="11" y="189"/>
                  </a:cubicBezTo>
                  <a:lnTo>
                    <a:pt x="11" y="211"/>
                  </a:lnTo>
                  <a:lnTo>
                    <a:pt x="45" y="234"/>
                  </a:lnTo>
                  <a:lnTo>
                    <a:pt x="56" y="234"/>
                  </a:lnTo>
                  <a:cubicBezTo>
                    <a:pt x="67" y="245"/>
                    <a:pt x="67" y="245"/>
                    <a:pt x="78" y="245"/>
                  </a:cubicBezTo>
                  <a:cubicBezTo>
                    <a:pt x="100" y="245"/>
                    <a:pt x="111" y="267"/>
                    <a:pt x="111" y="267"/>
                  </a:cubicBezTo>
                  <a:lnTo>
                    <a:pt x="167" y="267"/>
                  </a:lnTo>
                  <a:cubicBezTo>
                    <a:pt x="178" y="267"/>
                    <a:pt x="178" y="245"/>
                    <a:pt x="189" y="245"/>
                  </a:cubicBezTo>
                  <a:cubicBezTo>
                    <a:pt x="211" y="245"/>
                    <a:pt x="211" y="234"/>
                    <a:pt x="222" y="222"/>
                  </a:cubicBezTo>
                  <a:lnTo>
                    <a:pt x="222" y="200"/>
                  </a:lnTo>
                  <a:cubicBezTo>
                    <a:pt x="222" y="185"/>
                    <a:pt x="222" y="175"/>
                    <a:pt x="219" y="167"/>
                  </a:cubicBezTo>
                  <a:lnTo>
                    <a:pt x="219" y="167"/>
                  </a:lnTo>
                  <a:cubicBezTo>
                    <a:pt x="220" y="167"/>
                    <a:pt x="221" y="167"/>
                    <a:pt x="222" y="167"/>
                  </a:cubicBezTo>
                  <a:lnTo>
                    <a:pt x="222" y="156"/>
                  </a:lnTo>
                  <a:lnTo>
                    <a:pt x="222" y="134"/>
                  </a:lnTo>
                  <a:lnTo>
                    <a:pt x="222" y="112"/>
                  </a:lnTo>
                  <a:cubicBezTo>
                    <a:pt x="222" y="89"/>
                    <a:pt x="211" y="67"/>
                    <a:pt x="211" y="56"/>
                  </a:cubicBezTo>
                  <a:lnTo>
                    <a:pt x="167" y="12"/>
                  </a:lnTo>
                  <a:cubicBezTo>
                    <a:pt x="156" y="1"/>
                    <a:pt x="134" y="1"/>
                    <a:pt x="12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0" name="Google Shape;2120;p29"/>
            <p:cNvSpPr/>
            <p:nvPr/>
          </p:nvSpPr>
          <p:spPr>
            <a:xfrm>
              <a:off x="5777375" y="2431875"/>
              <a:ext cx="9450" cy="8075"/>
            </a:xfrm>
            <a:custGeom>
              <a:avLst/>
              <a:gdLst/>
              <a:ahLst/>
              <a:cxnLst/>
              <a:rect l="l" t="t" r="r" b="b"/>
              <a:pathLst>
                <a:path w="378" h="323" extrusionOk="0">
                  <a:moveTo>
                    <a:pt x="112" y="0"/>
                  </a:moveTo>
                  <a:cubicBezTo>
                    <a:pt x="89" y="23"/>
                    <a:pt x="56" y="34"/>
                    <a:pt x="45" y="45"/>
                  </a:cubicBezTo>
                  <a:cubicBezTo>
                    <a:pt x="34" y="56"/>
                    <a:pt x="12" y="89"/>
                    <a:pt x="12" y="100"/>
                  </a:cubicBezTo>
                  <a:cubicBezTo>
                    <a:pt x="1" y="111"/>
                    <a:pt x="1" y="145"/>
                    <a:pt x="1" y="167"/>
                  </a:cubicBezTo>
                  <a:cubicBezTo>
                    <a:pt x="1" y="200"/>
                    <a:pt x="12" y="222"/>
                    <a:pt x="34" y="256"/>
                  </a:cubicBezTo>
                  <a:cubicBezTo>
                    <a:pt x="45" y="278"/>
                    <a:pt x="67" y="300"/>
                    <a:pt x="100" y="311"/>
                  </a:cubicBezTo>
                  <a:cubicBezTo>
                    <a:pt x="123" y="322"/>
                    <a:pt x="156" y="322"/>
                    <a:pt x="178" y="322"/>
                  </a:cubicBezTo>
                  <a:cubicBezTo>
                    <a:pt x="200" y="322"/>
                    <a:pt x="211" y="322"/>
                    <a:pt x="234" y="311"/>
                  </a:cubicBezTo>
                  <a:cubicBezTo>
                    <a:pt x="256" y="311"/>
                    <a:pt x="267" y="311"/>
                    <a:pt x="278" y="289"/>
                  </a:cubicBezTo>
                  <a:cubicBezTo>
                    <a:pt x="289" y="289"/>
                    <a:pt x="311" y="278"/>
                    <a:pt x="311" y="278"/>
                  </a:cubicBezTo>
                  <a:lnTo>
                    <a:pt x="334" y="256"/>
                  </a:lnTo>
                  <a:cubicBezTo>
                    <a:pt x="336" y="258"/>
                    <a:pt x="338" y="260"/>
                    <a:pt x="340" y="260"/>
                  </a:cubicBezTo>
                  <a:cubicBezTo>
                    <a:pt x="346" y="260"/>
                    <a:pt x="350" y="247"/>
                    <a:pt x="367" y="222"/>
                  </a:cubicBezTo>
                  <a:cubicBezTo>
                    <a:pt x="367" y="211"/>
                    <a:pt x="378" y="200"/>
                    <a:pt x="367" y="189"/>
                  </a:cubicBezTo>
                  <a:lnTo>
                    <a:pt x="367" y="145"/>
                  </a:lnTo>
                  <a:cubicBezTo>
                    <a:pt x="367" y="122"/>
                    <a:pt x="367" y="111"/>
                    <a:pt x="345" y="111"/>
                  </a:cubicBezTo>
                  <a:cubicBezTo>
                    <a:pt x="334" y="100"/>
                    <a:pt x="334" y="89"/>
                    <a:pt x="322" y="78"/>
                  </a:cubicBezTo>
                  <a:cubicBezTo>
                    <a:pt x="311" y="56"/>
                    <a:pt x="289" y="56"/>
                    <a:pt x="278" y="45"/>
                  </a:cubicBezTo>
                  <a:cubicBezTo>
                    <a:pt x="256" y="34"/>
                    <a:pt x="234" y="23"/>
                    <a:pt x="20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1" name="Google Shape;2121;p29"/>
            <p:cNvSpPr/>
            <p:nvPr/>
          </p:nvSpPr>
          <p:spPr>
            <a:xfrm>
              <a:off x="5822050" y="2430475"/>
              <a:ext cx="7500" cy="7525"/>
            </a:xfrm>
            <a:custGeom>
              <a:avLst/>
              <a:gdLst/>
              <a:ahLst/>
              <a:cxnLst/>
              <a:rect l="l" t="t" r="r" b="b"/>
              <a:pathLst>
                <a:path w="300" h="301" extrusionOk="0">
                  <a:moveTo>
                    <a:pt x="134" y="1"/>
                  </a:moveTo>
                  <a:cubicBezTo>
                    <a:pt x="111" y="1"/>
                    <a:pt x="89" y="23"/>
                    <a:pt x="78" y="23"/>
                  </a:cubicBezTo>
                  <a:cubicBezTo>
                    <a:pt x="45" y="34"/>
                    <a:pt x="34" y="45"/>
                    <a:pt x="11" y="79"/>
                  </a:cubicBezTo>
                  <a:cubicBezTo>
                    <a:pt x="11" y="90"/>
                    <a:pt x="0" y="101"/>
                    <a:pt x="0" y="112"/>
                  </a:cubicBezTo>
                  <a:lnTo>
                    <a:pt x="0" y="167"/>
                  </a:lnTo>
                  <a:cubicBezTo>
                    <a:pt x="0" y="189"/>
                    <a:pt x="0" y="201"/>
                    <a:pt x="11" y="201"/>
                  </a:cubicBezTo>
                  <a:cubicBezTo>
                    <a:pt x="11" y="212"/>
                    <a:pt x="34" y="223"/>
                    <a:pt x="45" y="245"/>
                  </a:cubicBezTo>
                  <a:cubicBezTo>
                    <a:pt x="45" y="245"/>
                    <a:pt x="56" y="245"/>
                    <a:pt x="56" y="256"/>
                  </a:cubicBezTo>
                  <a:cubicBezTo>
                    <a:pt x="67" y="267"/>
                    <a:pt x="67" y="278"/>
                    <a:pt x="100" y="278"/>
                  </a:cubicBezTo>
                  <a:cubicBezTo>
                    <a:pt x="111" y="300"/>
                    <a:pt x="122" y="300"/>
                    <a:pt x="145" y="300"/>
                  </a:cubicBezTo>
                  <a:lnTo>
                    <a:pt x="178" y="300"/>
                  </a:lnTo>
                  <a:cubicBezTo>
                    <a:pt x="211" y="278"/>
                    <a:pt x="222" y="278"/>
                    <a:pt x="256" y="245"/>
                  </a:cubicBezTo>
                  <a:lnTo>
                    <a:pt x="256" y="245"/>
                  </a:lnTo>
                  <a:cubicBezTo>
                    <a:pt x="250" y="251"/>
                    <a:pt x="250" y="253"/>
                    <a:pt x="251" y="253"/>
                  </a:cubicBezTo>
                  <a:cubicBezTo>
                    <a:pt x="253" y="253"/>
                    <a:pt x="256" y="251"/>
                    <a:pt x="256" y="245"/>
                  </a:cubicBezTo>
                  <a:lnTo>
                    <a:pt x="256" y="245"/>
                  </a:lnTo>
                  <a:cubicBezTo>
                    <a:pt x="256" y="245"/>
                    <a:pt x="256" y="245"/>
                    <a:pt x="256" y="245"/>
                  </a:cubicBezTo>
                  <a:cubicBezTo>
                    <a:pt x="267" y="223"/>
                    <a:pt x="267" y="212"/>
                    <a:pt x="278" y="201"/>
                  </a:cubicBezTo>
                  <a:cubicBezTo>
                    <a:pt x="278" y="178"/>
                    <a:pt x="300" y="167"/>
                    <a:pt x="300" y="156"/>
                  </a:cubicBezTo>
                  <a:lnTo>
                    <a:pt x="300" y="101"/>
                  </a:lnTo>
                  <a:cubicBezTo>
                    <a:pt x="300" y="90"/>
                    <a:pt x="300" y="79"/>
                    <a:pt x="278" y="79"/>
                  </a:cubicBezTo>
                  <a:cubicBezTo>
                    <a:pt x="278" y="56"/>
                    <a:pt x="267" y="45"/>
                    <a:pt x="256" y="34"/>
                  </a:cubicBezTo>
                  <a:cubicBezTo>
                    <a:pt x="244" y="12"/>
                    <a:pt x="211" y="1"/>
                    <a:pt x="18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2" name="Google Shape;2122;p29"/>
            <p:cNvSpPr/>
            <p:nvPr/>
          </p:nvSpPr>
          <p:spPr>
            <a:xfrm>
              <a:off x="6017650" y="2468500"/>
              <a:ext cx="11675" cy="11125"/>
            </a:xfrm>
            <a:custGeom>
              <a:avLst/>
              <a:gdLst/>
              <a:ahLst/>
              <a:cxnLst/>
              <a:rect l="l" t="t" r="r" b="b"/>
              <a:pathLst>
                <a:path w="467" h="445" extrusionOk="0">
                  <a:moveTo>
                    <a:pt x="200" y="0"/>
                  </a:moveTo>
                  <a:cubicBezTo>
                    <a:pt x="167" y="0"/>
                    <a:pt x="145" y="11"/>
                    <a:pt x="134" y="22"/>
                  </a:cubicBezTo>
                  <a:cubicBezTo>
                    <a:pt x="111" y="22"/>
                    <a:pt x="100" y="34"/>
                    <a:pt x="89" y="56"/>
                  </a:cubicBezTo>
                  <a:cubicBezTo>
                    <a:pt x="56" y="67"/>
                    <a:pt x="45" y="89"/>
                    <a:pt x="34" y="122"/>
                  </a:cubicBezTo>
                  <a:cubicBezTo>
                    <a:pt x="34" y="122"/>
                    <a:pt x="34" y="133"/>
                    <a:pt x="23" y="133"/>
                  </a:cubicBezTo>
                  <a:cubicBezTo>
                    <a:pt x="23" y="145"/>
                    <a:pt x="0" y="178"/>
                    <a:pt x="0" y="189"/>
                  </a:cubicBezTo>
                  <a:lnTo>
                    <a:pt x="0" y="278"/>
                  </a:lnTo>
                  <a:cubicBezTo>
                    <a:pt x="0" y="289"/>
                    <a:pt x="23" y="311"/>
                    <a:pt x="23" y="333"/>
                  </a:cubicBezTo>
                  <a:cubicBezTo>
                    <a:pt x="23" y="344"/>
                    <a:pt x="34" y="366"/>
                    <a:pt x="45" y="366"/>
                  </a:cubicBezTo>
                  <a:cubicBezTo>
                    <a:pt x="56" y="400"/>
                    <a:pt x="89" y="411"/>
                    <a:pt x="111" y="422"/>
                  </a:cubicBezTo>
                  <a:cubicBezTo>
                    <a:pt x="134" y="422"/>
                    <a:pt x="156" y="444"/>
                    <a:pt x="167" y="444"/>
                  </a:cubicBezTo>
                  <a:lnTo>
                    <a:pt x="222" y="444"/>
                  </a:lnTo>
                  <a:cubicBezTo>
                    <a:pt x="256" y="444"/>
                    <a:pt x="278" y="422"/>
                    <a:pt x="311" y="411"/>
                  </a:cubicBezTo>
                  <a:cubicBezTo>
                    <a:pt x="322" y="411"/>
                    <a:pt x="356" y="400"/>
                    <a:pt x="356" y="389"/>
                  </a:cubicBezTo>
                  <a:lnTo>
                    <a:pt x="389" y="344"/>
                  </a:lnTo>
                  <a:cubicBezTo>
                    <a:pt x="444" y="300"/>
                    <a:pt x="467" y="278"/>
                    <a:pt x="467" y="244"/>
                  </a:cubicBezTo>
                  <a:lnTo>
                    <a:pt x="467" y="189"/>
                  </a:lnTo>
                  <a:cubicBezTo>
                    <a:pt x="467" y="178"/>
                    <a:pt x="444" y="145"/>
                    <a:pt x="444" y="133"/>
                  </a:cubicBezTo>
                  <a:cubicBezTo>
                    <a:pt x="433" y="122"/>
                    <a:pt x="433" y="111"/>
                    <a:pt x="422" y="78"/>
                  </a:cubicBezTo>
                  <a:cubicBezTo>
                    <a:pt x="411" y="56"/>
                    <a:pt x="378" y="34"/>
                    <a:pt x="356" y="22"/>
                  </a:cubicBezTo>
                  <a:cubicBezTo>
                    <a:pt x="322" y="11"/>
                    <a:pt x="300" y="0"/>
                    <a:pt x="2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3" name="Google Shape;2123;p29"/>
            <p:cNvSpPr/>
            <p:nvPr/>
          </p:nvSpPr>
          <p:spPr>
            <a:xfrm>
              <a:off x="6107550" y="2514025"/>
              <a:ext cx="5575" cy="6225"/>
            </a:xfrm>
            <a:custGeom>
              <a:avLst/>
              <a:gdLst/>
              <a:ahLst/>
              <a:cxnLst/>
              <a:rect l="l" t="t" r="r" b="b"/>
              <a:pathLst>
                <a:path w="223" h="249" extrusionOk="0">
                  <a:moveTo>
                    <a:pt x="125" y="1"/>
                  </a:moveTo>
                  <a:cubicBezTo>
                    <a:pt x="120" y="1"/>
                    <a:pt x="115" y="3"/>
                    <a:pt x="111" y="10"/>
                  </a:cubicBezTo>
                  <a:cubicBezTo>
                    <a:pt x="100" y="10"/>
                    <a:pt x="89" y="10"/>
                    <a:pt x="67" y="21"/>
                  </a:cubicBezTo>
                  <a:cubicBezTo>
                    <a:pt x="56" y="21"/>
                    <a:pt x="45" y="33"/>
                    <a:pt x="33" y="44"/>
                  </a:cubicBezTo>
                  <a:cubicBezTo>
                    <a:pt x="33" y="66"/>
                    <a:pt x="11" y="66"/>
                    <a:pt x="11" y="77"/>
                  </a:cubicBezTo>
                  <a:cubicBezTo>
                    <a:pt x="0" y="88"/>
                    <a:pt x="0" y="121"/>
                    <a:pt x="0" y="132"/>
                  </a:cubicBezTo>
                  <a:lnTo>
                    <a:pt x="0" y="155"/>
                  </a:lnTo>
                  <a:cubicBezTo>
                    <a:pt x="0" y="177"/>
                    <a:pt x="11" y="199"/>
                    <a:pt x="33" y="210"/>
                  </a:cubicBezTo>
                  <a:cubicBezTo>
                    <a:pt x="45" y="232"/>
                    <a:pt x="56" y="232"/>
                    <a:pt x="67" y="243"/>
                  </a:cubicBezTo>
                  <a:cubicBezTo>
                    <a:pt x="82" y="243"/>
                    <a:pt x="91" y="248"/>
                    <a:pt x="100" y="248"/>
                  </a:cubicBezTo>
                  <a:cubicBezTo>
                    <a:pt x="104" y="248"/>
                    <a:pt x="107" y="247"/>
                    <a:pt x="111" y="243"/>
                  </a:cubicBezTo>
                  <a:cubicBezTo>
                    <a:pt x="122" y="243"/>
                    <a:pt x="144" y="243"/>
                    <a:pt x="155" y="232"/>
                  </a:cubicBezTo>
                  <a:cubicBezTo>
                    <a:pt x="167" y="232"/>
                    <a:pt x="178" y="210"/>
                    <a:pt x="200" y="199"/>
                  </a:cubicBezTo>
                  <a:cubicBezTo>
                    <a:pt x="211" y="188"/>
                    <a:pt x="211" y="177"/>
                    <a:pt x="211" y="177"/>
                  </a:cubicBezTo>
                  <a:cubicBezTo>
                    <a:pt x="222" y="155"/>
                    <a:pt x="222" y="132"/>
                    <a:pt x="222" y="121"/>
                  </a:cubicBezTo>
                  <a:lnTo>
                    <a:pt x="222" y="88"/>
                  </a:lnTo>
                  <a:cubicBezTo>
                    <a:pt x="222" y="77"/>
                    <a:pt x="211" y="44"/>
                    <a:pt x="200" y="33"/>
                  </a:cubicBezTo>
                  <a:cubicBezTo>
                    <a:pt x="178" y="21"/>
                    <a:pt x="167" y="21"/>
                    <a:pt x="155" y="10"/>
                  </a:cubicBezTo>
                  <a:cubicBezTo>
                    <a:pt x="148" y="10"/>
                    <a:pt x="136" y="1"/>
                    <a:pt x="12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4" name="Google Shape;2124;p29"/>
            <p:cNvSpPr/>
            <p:nvPr/>
          </p:nvSpPr>
          <p:spPr>
            <a:xfrm>
              <a:off x="6178300" y="2542575"/>
              <a:ext cx="4450" cy="3625"/>
            </a:xfrm>
            <a:custGeom>
              <a:avLst/>
              <a:gdLst/>
              <a:ahLst/>
              <a:cxnLst/>
              <a:rect l="l" t="t" r="r" b="b"/>
              <a:pathLst>
                <a:path w="178" h="145" extrusionOk="0">
                  <a:moveTo>
                    <a:pt x="44" y="0"/>
                  </a:moveTo>
                  <a:cubicBezTo>
                    <a:pt x="33" y="0"/>
                    <a:pt x="33" y="11"/>
                    <a:pt x="11" y="11"/>
                  </a:cubicBezTo>
                  <a:cubicBezTo>
                    <a:pt x="0" y="34"/>
                    <a:pt x="0" y="34"/>
                    <a:pt x="0" y="45"/>
                  </a:cubicBezTo>
                  <a:lnTo>
                    <a:pt x="0" y="67"/>
                  </a:lnTo>
                  <a:cubicBezTo>
                    <a:pt x="0" y="89"/>
                    <a:pt x="11" y="89"/>
                    <a:pt x="11" y="100"/>
                  </a:cubicBezTo>
                  <a:cubicBezTo>
                    <a:pt x="11" y="111"/>
                    <a:pt x="22" y="122"/>
                    <a:pt x="44" y="122"/>
                  </a:cubicBezTo>
                  <a:cubicBezTo>
                    <a:pt x="56" y="145"/>
                    <a:pt x="67" y="145"/>
                    <a:pt x="89" y="145"/>
                  </a:cubicBezTo>
                  <a:cubicBezTo>
                    <a:pt x="111" y="145"/>
                    <a:pt x="144" y="145"/>
                    <a:pt x="155" y="111"/>
                  </a:cubicBezTo>
                  <a:cubicBezTo>
                    <a:pt x="167" y="111"/>
                    <a:pt x="178" y="89"/>
                    <a:pt x="167" y="56"/>
                  </a:cubicBezTo>
                  <a:cubicBezTo>
                    <a:pt x="167" y="45"/>
                    <a:pt x="155" y="34"/>
                    <a:pt x="144" y="34"/>
                  </a:cubicBezTo>
                  <a:cubicBezTo>
                    <a:pt x="122" y="11"/>
                    <a:pt x="111" y="11"/>
                    <a:pt x="100" y="11"/>
                  </a:cubicBezTo>
                  <a:cubicBezTo>
                    <a:pt x="89" y="11"/>
                    <a:pt x="67" y="11"/>
                    <a:pt x="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5" name="Google Shape;2125;p29"/>
            <p:cNvSpPr/>
            <p:nvPr/>
          </p:nvSpPr>
          <p:spPr>
            <a:xfrm>
              <a:off x="6214625" y="2485700"/>
              <a:ext cx="2800" cy="2800"/>
            </a:xfrm>
            <a:custGeom>
              <a:avLst/>
              <a:gdLst/>
              <a:ahLst/>
              <a:cxnLst/>
              <a:rect l="l" t="t" r="r" b="b"/>
              <a:pathLst>
                <a:path w="112" h="112" extrusionOk="0">
                  <a:moveTo>
                    <a:pt x="79" y="0"/>
                  </a:moveTo>
                  <a:cubicBezTo>
                    <a:pt x="56" y="0"/>
                    <a:pt x="45" y="11"/>
                    <a:pt x="45" y="11"/>
                  </a:cubicBezTo>
                  <a:cubicBezTo>
                    <a:pt x="34" y="11"/>
                    <a:pt x="34" y="34"/>
                    <a:pt x="23" y="34"/>
                  </a:cubicBezTo>
                  <a:cubicBezTo>
                    <a:pt x="23" y="45"/>
                    <a:pt x="1" y="45"/>
                    <a:pt x="1" y="56"/>
                  </a:cubicBezTo>
                  <a:cubicBezTo>
                    <a:pt x="1" y="67"/>
                    <a:pt x="1" y="100"/>
                    <a:pt x="23" y="100"/>
                  </a:cubicBezTo>
                  <a:cubicBezTo>
                    <a:pt x="34" y="100"/>
                    <a:pt x="45" y="111"/>
                    <a:pt x="79" y="111"/>
                  </a:cubicBezTo>
                  <a:cubicBezTo>
                    <a:pt x="90" y="111"/>
                    <a:pt x="90" y="100"/>
                    <a:pt x="101" y="100"/>
                  </a:cubicBezTo>
                  <a:cubicBezTo>
                    <a:pt x="90" y="89"/>
                    <a:pt x="101" y="67"/>
                    <a:pt x="101" y="67"/>
                  </a:cubicBezTo>
                  <a:cubicBezTo>
                    <a:pt x="101" y="56"/>
                    <a:pt x="112" y="45"/>
                    <a:pt x="112" y="45"/>
                  </a:cubicBezTo>
                  <a:lnTo>
                    <a:pt x="112" y="34"/>
                  </a:lnTo>
                  <a:cubicBezTo>
                    <a:pt x="112" y="34"/>
                    <a:pt x="112" y="11"/>
                    <a:pt x="101" y="11"/>
                  </a:cubicBezTo>
                  <a:cubicBezTo>
                    <a:pt x="101" y="11"/>
                    <a:pt x="90" y="11"/>
                    <a:pt x="9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6" name="Google Shape;2126;p29"/>
            <p:cNvSpPr/>
            <p:nvPr/>
          </p:nvSpPr>
          <p:spPr>
            <a:xfrm>
              <a:off x="6088125" y="2474875"/>
              <a:ext cx="7775" cy="6950"/>
            </a:xfrm>
            <a:custGeom>
              <a:avLst/>
              <a:gdLst/>
              <a:ahLst/>
              <a:cxnLst/>
              <a:rect l="l" t="t" r="r" b="b"/>
              <a:pathLst>
                <a:path w="311" h="278" extrusionOk="0">
                  <a:moveTo>
                    <a:pt x="145" y="0"/>
                  </a:moveTo>
                  <a:cubicBezTo>
                    <a:pt x="122" y="0"/>
                    <a:pt x="100" y="0"/>
                    <a:pt x="89" y="23"/>
                  </a:cubicBezTo>
                  <a:cubicBezTo>
                    <a:pt x="67" y="23"/>
                    <a:pt x="56" y="34"/>
                    <a:pt x="45" y="45"/>
                  </a:cubicBezTo>
                  <a:cubicBezTo>
                    <a:pt x="34" y="56"/>
                    <a:pt x="34" y="78"/>
                    <a:pt x="11" y="78"/>
                  </a:cubicBezTo>
                  <a:cubicBezTo>
                    <a:pt x="0" y="100"/>
                    <a:pt x="0" y="111"/>
                    <a:pt x="0" y="145"/>
                  </a:cubicBezTo>
                  <a:cubicBezTo>
                    <a:pt x="0" y="156"/>
                    <a:pt x="0" y="167"/>
                    <a:pt x="11" y="189"/>
                  </a:cubicBezTo>
                  <a:cubicBezTo>
                    <a:pt x="22" y="211"/>
                    <a:pt x="45" y="222"/>
                    <a:pt x="56" y="245"/>
                  </a:cubicBezTo>
                  <a:cubicBezTo>
                    <a:pt x="67" y="256"/>
                    <a:pt x="89" y="267"/>
                    <a:pt x="111" y="267"/>
                  </a:cubicBezTo>
                  <a:cubicBezTo>
                    <a:pt x="122" y="278"/>
                    <a:pt x="156" y="278"/>
                    <a:pt x="167" y="278"/>
                  </a:cubicBezTo>
                  <a:cubicBezTo>
                    <a:pt x="178" y="278"/>
                    <a:pt x="211" y="278"/>
                    <a:pt x="222" y="267"/>
                  </a:cubicBezTo>
                  <a:cubicBezTo>
                    <a:pt x="233" y="267"/>
                    <a:pt x="256" y="256"/>
                    <a:pt x="267" y="245"/>
                  </a:cubicBezTo>
                  <a:cubicBezTo>
                    <a:pt x="278" y="222"/>
                    <a:pt x="289" y="222"/>
                    <a:pt x="289" y="211"/>
                  </a:cubicBezTo>
                  <a:cubicBezTo>
                    <a:pt x="311" y="189"/>
                    <a:pt x="311" y="167"/>
                    <a:pt x="311" y="145"/>
                  </a:cubicBezTo>
                  <a:cubicBezTo>
                    <a:pt x="311" y="134"/>
                    <a:pt x="311" y="111"/>
                    <a:pt x="289" y="100"/>
                  </a:cubicBezTo>
                  <a:cubicBezTo>
                    <a:pt x="278" y="78"/>
                    <a:pt x="267" y="56"/>
                    <a:pt x="256" y="45"/>
                  </a:cubicBezTo>
                  <a:cubicBezTo>
                    <a:pt x="233" y="34"/>
                    <a:pt x="222" y="23"/>
                    <a:pt x="200" y="23"/>
                  </a:cubicBezTo>
                  <a:cubicBezTo>
                    <a:pt x="178" y="0"/>
                    <a:pt x="156" y="0"/>
                    <a:pt x="145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7" name="Google Shape;2127;p29"/>
            <p:cNvSpPr/>
            <p:nvPr/>
          </p:nvSpPr>
          <p:spPr>
            <a:xfrm>
              <a:off x="6036175" y="2569750"/>
              <a:ext cx="7150" cy="4875"/>
            </a:xfrm>
            <a:custGeom>
              <a:avLst/>
              <a:gdLst/>
              <a:ahLst/>
              <a:cxnLst/>
              <a:rect l="l" t="t" r="r" b="b"/>
              <a:pathLst>
                <a:path w="286" h="195" extrusionOk="0">
                  <a:moveTo>
                    <a:pt x="146" y="1"/>
                  </a:moveTo>
                  <a:cubicBezTo>
                    <a:pt x="70" y="1"/>
                    <a:pt x="1" y="108"/>
                    <a:pt x="81" y="179"/>
                  </a:cubicBezTo>
                  <a:cubicBezTo>
                    <a:pt x="98" y="190"/>
                    <a:pt x="115" y="195"/>
                    <a:pt x="132" y="195"/>
                  </a:cubicBezTo>
                  <a:cubicBezTo>
                    <a:pt x="216" y="195"/>
                    <a:pt x="286" y="78"/>
                    <a:pt x="203" y="23"/>
                  </a:cubicBezTo>
                  <a:cubicBezTo>
                    <a:pt x="185" y="8"/>
                    <a:pt x="165" y="1"/>
                    <a:pt x="14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8" name="Google Shape;2128;p29"/>
            <p:cNvSpPr/>
            <p:nvPr/>
          </p:nvSpPr>
          <p:spPr>
            <a:xfrm>
              <a:off x="5766550" y="2393025"/>
              <a:ext cx="3350" cy="3350"/>
            </a:xfrm>
            <a:custGeom>
              <a:avLst/>
              <a:gdLst/>
              <a:ahLst/>
              <a:cxnLst/>
              <a:rect l="l" t="t" r="r" b="b"/>
              <a:pathLst>
                <a:path w="134" h="134" extrusionOk="0">
                  <a:moveTo>
                    <a:pt x="23" y="1"/>
                  </a:moveTo>
                  <a:cubicBezTo>
                    <a:pt x="23" y="1"/>
                    <a:pt x="1" y="1"/>
                    <a:pt x="1" y="23"/>
                  </a:cubicBezTo>
                  <a:lnTo>
                    <a:pt x="1" y="34"/>
                  </a:lnTo>
                  <a:lnTo>
                    <a:pt x="1" y="45"/>
                  </a:lnTo>
                  <a:lnTo>
                    <a:pt x="1" y="56"/>
                  </a:lnTo>
                  <a:lnTo>
                    <a:pt x="1" y="78"/>
                  </a:lnTo>
                  <a:lnTo>
                    <a:pt x="34" y="100"/>
                  </a:lnTo>
                  <a:cubicBezTo>
                    <a:pt x="45" y="112"/>
                    <a:pt x="56" y="134"/>
                    <a:pt x="90" y="134"/>
                  </a:cubicBezTo>
                  <a:cubicBezTo>
                    <a:pt x="101" y="134"/>
                    <a:pt x="112" y="112"/>
                    <a:pt x="134" y="112"/>
                  </a:cubicBezTo>
                  <a:lnTo>
                    <a:pt x="134" y="89"/>
                  </a:lnTo>
                  <a:lnTo>
                    <a:pt x="134" y="56"/>
                  </a:lnTo>
                  <a:cubicBezTo>
                    <a:pt x="134" y="45"/>
                    <a:pt x="112" y="23"/>
                    <a:pt x="101" y="23"/>
                  </a:cubicBezTo>
                  <a:lnTo>
                    <a:pt x="5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9" name="Google Shape;2129;p29"/>
            <p:cNvSpPr/>
            <p:nvPr/>
          </p:nvSpPr>
          <p:spPr>
            <a:xfrm>
              <a:off x="5848400" y="2405525"/>
              <a:ext cx="4750" cy="4175"/>
            </a:xfrm>
            <a:custGeom>
              <a:avLst/>
              <a:gdLst/>
              <a:ahLst/>
              <a:cxnLst/>
              <a:rect l="l" t="t" r="r" b="b"/>
              <a:pathLst>
                <a:path w="190" h="167" extrusionOk="0">
                  <a:moveTo>
                    <a:pt x="101" y="0"/>
                  </a:moveTo>
                  <a:cubicBezTo>
                    <a:pt x="89" y="0"/>
                    <a:pt x="67" y="0"/>
                    <a:pt x="56" y="22"/>
                  </a:cubicBezTo>
                  <a:cubicBezTo>
                    <a:pt x="45" y="33"/>
                    <a:pt x="34" y="33"/>
                    <a:pt x="34" y="44"/>
                  </a:cubicBezTo>
                  <a:lnTo>
                    <a:pt x="1" y="67"/>
                  </a:lnTo>
                  <a:lnTo>
                    <a:pt x="1" y="89"/>
                  </a:lnTo>
                  <a:lnTo>
                    <a:pt x="1" y="111"/>
                  </a:lnTo>
                  <a:lnTo>
                    <a:pt x="1" y="133"/>
                  </a:lnTo>
                  <a:cubicBezTo>
                    <a:pt x="1" y="144"/>
                    <a:pt x="12" y="144"/>
                    <a:pt x="12" y="155"/>
                  </a:cubicBezTo>
                  <a:lnTo>
                    <a:pt x="34" y="166"/>
                  </a:lnTo>
                  <a:lnTo>
                    <a:pt x="67" y="166"/>
                  </a:lnTo>
                  <a:cubicBezTo>
                    <a:pt x="89" y="166"/>
                    <a:pt x="89" y="166"/>
                    <a:pt x="101" y="155"/>
                  </a:cubicBezTo>
                  <a:lnTo>
                    <a:pt x="123" y="133"/>
                  </a:lnTo>
                  <a:cubicBezTo>
                    <a:pt x="145" y="111"/>
                    <a:pt x="156" y="111"/>
                    <a:pt x="156" y="100"/>
                  </a:cubicBezTo>
                  <a:cubicBezTo>
                    <a:pt x="189" y="100"/>
                    <a:pt x="189" y="89"/>
                    <a:pt x="189" y="78"/>
                  </a:cubicBezTo>
                  <a:lnTo>
                    <a:pt x="189" y="56"/>
                  </a:lnTo>
                  <a:cubicBezTo>
                    <a:pt x="189" y="44"/>
                    <a:pt x="167" y="33"/>
                    <a:pt x="156" y="22"/>
                  </a:cubicBezTo>
                  <a:cubicBezTo>
                    <a:pt x="145" y="0"/>
                    <a:pt x="145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0" name="Google Shape;2130;p29"/>
            <p:cNvSpPr/>
            <p:nvPr/>
          </p:nvSpPr>
          <p:spPr>
            <a:xfrm>
              <a:off x="5885500" y="2531375"/>
              <a:ext cx="5975" cy="3675"/>
            </a:xfrm>
            <a:custGeom>
              <a:avLst/>
              <a:gdLst/>
              <a:ahLst/>
              <a:cxnLst/>
              <a:rect l="l" t="t" r="r" b="b"/>
              <a:pathLst>
                <a:path w="239" h="147" extrusionOk="0">
                  <a:moveTo>
                    <a:pt x="121" y="1"/>
                  </a:moveTo>
                  <a:cubicBezTo>
                    <a:pt x="54" y="1"/>
                    <a:pt x="1" y="68"/>
                    <a:pt x="59" y="127"/>
                  </a:cubicBezTo>
                  <a:cubicBezTo>
                    <a:pt x="78" y="141"/>
                    <a:pt x="96" y="147"/>
                    <a:pt x="114" y="147"/>
                  </a:cubicBezTo>
                  <a:cubicBezTo>
                    <a:pt x="189" y="147"/>
                    <a:pt x="238" y="32"/>
                    <a:pt x="148" y="4"/>
                  </a:cubicBezTo>
                  <a:cubicBezTo>
                    <a:pt x="139" y="2"/>
                    <a:pt x="130" y="1"/>
                    <a:pt x="121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1" name="Google Shape;2131;p29"/>
            <p:cNvSpPr/>
            <p:nvPr/>
          </p:nvSpPr>
          <p:spPr>
            <a:xfrm>
              <a:off x="5909175" y="2452950"/>
              <a:ext cx="2500" cy="2525"/>
            </a:xfrm>
            <a:custGeom>
              <a:avLst/>
              <a:gdLst/>
              <a:ahLst/>
              <a:cxnLst/>
              <a:rect l="l" t="t" r="r" b="b"/>
              <a:pathLst>
                <a:path w="100" h="101" extrusionOk="0">
                  <a:moveTo>
                    <a:pt x="44" y="1"/>
                  </a:moveTo>
                  <a:lnTo>
                    <a:pt x="11" y="34"/>
                  </a:lnTo>
                  <a:lnTo>
                    <a:pt x="0" y="45"/>
                  </a:lnTo>
                  <a:lnTo>
                    <a:pt x="0" y="67"/>
                  </a:lnTo>
                  <a:cubicBezTo>
                    <a:pt x="0" y="78"/>
                    <a:pt x="0" y="78"/>
                    <a:pt x="11" y="90"/>
                  </a:cubicBezTo>
                  <a:cubicBezTo>
                    <a:pt x="33" y="90"/>
                    <a:pt x="33" y="101"/>
                    <a:pt x="44" y="101"/>
                  </a:cubicBezTo>
                  <a:lnTo>
                    <a:pt x="56" y="101"/>
                  </a:lnTo>
                  <a:lnTo>
                    <a:pt x="67" y="90"/>
                  </a:lnTo>
                  <a:cubicBezTo>
                    <a:pt x="89" y="90"/>
                    <a:pt x="100" y="78"/>
                    <a:pt x="100" y="67"/>
                  </a:cubicBezTo>
                  <a:lnTo>
                    <a:pt x="100" y="34"/>
                  </a:lnTo>
                  <a:cubicBezTo>
                    <a:pt x="100" y="23"/>
                    <a:pt x="100" y="23"/>
                    <a:pt x="89" y="23"/>
                  </a:cubicBezTo>
                  <a:cubicBezTo>
                    <a:pt x="89" y="23"/>
                    <a:pt x="67" y="23"/>
                    <a:pt x="6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2" name="Google Shape;2132;p29"/>
            <p:cNvSpPr/>
            <p:nvPr/>
          </p:nvSpPr>
          <p:spPr>
            <a:xfrm>
              <a:off x="6186325" y="2512050"/>
              <a:ext cx="4750" cy="5025"/>
            </a:xfrm>
            <a:custGeom>
              <a:avLst/>
              <a:gdLst/>
              <a:ahLst/>
              <a:cxnLst/>
              <a:rect l="l" t="t" r="r" b="b"/>
              <a:pathLst>
                <a:path w="190" h="201" extrusionOk="0">
                  <a:moveTo>
                    <a:pt x="101" y="1"/>
                  </a:moveTo>
                  <a:cubicBezTo>
                    <a:pt x="79" y="1"/>
                    <a:pt x="68" y="1"/>
                    <a:pt x="56" y="12"/>
                  </a:cubicBezTo>
                  <a:cubicBezTo>
                    <a:pt x="45" y="12"/>
                    <a:pt x="45" y="34"/>
                    <a:pt x="23" y="45"/>
                  </a:cubicBezTo>
                  <a:lnTo>
                    <a:pt x="23" y="56"/>
                  </a:lnTo>
                  <a:cubicBezTo>
                    <a:pt x="23" y="56"/>
                    <a:pt x="12" y="56"/>
                    <a:pt x="12" y="67"/>
                  </a:cubicBezTo>
                  <a:cubicBezTo>
                    <a:pt x="12" y="89"/>
                    <a:pt x="1" y="89"/>
                    <a:pt x="1" y="100"/>
                  </a:cubicBezTo>
                  <a:lnTo>
                    <a:pt x="1" y="112"/>
                  </a:lnTo>
                  <a:cubicBezTo>
                    <a:pt x="1" y="123"/>
                    <a:pt x="1" y="145"/>
                    <a:pt x="12" y="156"/>
                  </a:cubicBezTo>
                  <a:cubicBezTo>
                    <a:pt x="23" y="167"/>
                    <a:pt x="45" y="178"/>
                    <a:pt x="56" y="178"/>
                  </a:cubicBezTo>
                  <a:cubicBezTo>
                    <a:pt x="68" y="200"/>
                    <a:pt x="79" y="200"/>
                    <a:pt x="101" y="200"/>
                  </a:cubicBezTo>
                  <a:cubicBezTo>
                    <a:pt x="112" y="200"/>
                    <a:pt x="134" y="178"/>
                    <a:pt x="156" y="178"/>
                  </a:cubicBezTo>
                  <a:lnTo>
                    <a:pt x="179" y="123"/>
                  </a:lnTo>
                  <a:cubicBezTo>
                    <a:pt x="179" y="112"/>
                    <a:pt x="190" y="112"/>
                    <a:pt x="190" y="100"/>
                  </a:cubicBezTo>
                  <a:cubicBezTo>
                    <a:pt x="190" y="67"/>
                    <a:pt x="190" y="34"/>
                    <a:pt x="167" y="12"/>
                  </a:cubicBezTo>
                  <a:cubicBezTo>
                    <a:pt x="156" y="1"/>
                    <a:pt x="134" y="1"/>
                    <a:pt x="123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3" name="Google Shape;2133;p29"/>
            <p:cNvSpPr/>
            <p:nvPr/>
          </p:nvSpPr>
          <p:spPr>
            <a:xfrm>
              <a:off x="6133350" y="2479600"/>
              <a:ext cx="3625" cy="2800"/>
            </a:xfrm>
            <a:custGeom>
              <a:avLst/>
              <a:gdLst/>
              <a:ahLst/>
              <a:cxnLst/>
              <a:rect l="l" t="t" r="r" b="b"/>
              <a:pathLst>
                <a:path w="145" h="112" extrusionOk="0">
                  <a:moveTo>
                    <a:pt x="56" y="0"/>
                  </a:moveTo>
                  <a:cubicBezTo>
                    <a:pt x="34" y="0"/>
                    <a:pt x="22" y="11"/>
                    <a:pt x="11" y="11"/>
                  </a:cubicBezTo>
                  <a:lnTo>
                    <a:pt x="0" y="22"/>
                  </a:lnTo>
                  <a:lnTo>
                    <a:pt x="0" y="56"/>
                  </a:lnTo>
                  <a:cubicBezTo>
                    <a:pt x="0" y="67"/>
                    <a:pt x="0" y="67"/>
                    <a:pt x="11" y="78"/>
                  </a:cubicBezTo>
                  <a:cubicBezTo>
                    <a:pt x="11" y="89"/>
                    <a:pt x="22" y="89"/>
                    <a:pt x="34" y="89"/>
                  </a:cubicBezTo>
                  <a:cubicBezTo>
                    <a:pt x="56" y="89"/>
                    <a:pt x="56" y="111"/>
                    <a:pt x="67" y="111"/>
                  </a:cubicBezTo>
                  <a:lnTo>
                    <a:pt x="111" y="111"/>
                  </a:lnTo>
                  <a:cubicBezTo>
                    <a:pt x="133" y="111"/>
                    <a:pt x="133" y="89"/>
                    <a:pt x="145" y="78"/>
                  </a:cubicBezTo>
                  <a:lnTo>
                    <a:pt x="145" y="56"/>
                  </a:lnTo>
                  <a:cubicBezTo>
                    <a:pt x="145" y="56"/>
                    <a:pt x="145" y="33"/>
                    <a:pt x="133" y="33"/>
                  </a:cubicBezTo>
                  <a:lnTo>
                    <a:pt x="111" y="11"/>
                  </a:lnTo>
                  <a:cubicBezTo>
                    <a:pt x="111" y="0"/>
                    <a:pt x="89" y="0"/>
                    <a:pt x="78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4" name="Google Shape;2134;p29"/>
            <p:cNvSpPr/>
            <p:nvPr/>
          </p:nvSpPr>
          <p:spPr>
            <a:xfrm>
              <a:off x="5761000" y="2269275"/>
              <a:ext cx="493900" cy="174825"/>
            </a:xfrm>
            <a:custGeom>
              <a:avLst/>
              <a:gdLst/>
              <a:ahLst/>
              <a:cxnLst/>
              <a:rect l="l" t="t" r="r" b="b"/>
              <a:pathLst>
                <a:path w="19756" h="6993" extrusionOk="0">
                  <a:moveTo>
                    <a:pt x="5938" y="1"/>
                  </a:moveTo>
                  <a:lnTo>
                    <a:pt x="9534" y="2720"/>
                  </a:lnTo>
                  <a:lnTo>
                    <a:pt x="1" y="1710"/>
                  </a:lnTo>
                  <a:lnTo>
                    <a:pt x="1" y="1710"/>
                  </a:lnTo>
                  <a:cubicBezTo>
                    <a:pt x="112" y="1832"/>
                    <a:pt x="234" y="1943"/>
                    <a:pt x="367" y="2043"/>
                  </a:cubicBezTo>
                  <a:lnTo>
                    <a:pt x="9711" y="3031"/>
                  </a:lnTo>
                  <a:cubicBezTo>
                    <a:pt x="8890" y="3808"/>
                    <a:pt x="8091" y="4607"/>
                    <a:pt x="7281" y="5395"/>
                  </a:cubicBezTo>
                  <a:cubicBezTo>
                    <a:pt x="7392" y="5428"/>
                    <a:pt x="7492" y="5472"/>
                    <a:pt x="7603" y="5494"/>
                  </a:cubicBezTo>
                  <a:cubicBezTo>
                    <a:pt x="8424" y="4695"/>
                    <a:pt x="9223" y="3896"/>
                    <a:pt x="10044" y="3108"/>
                  </a:cubicBezTo>
                  <a:lnTo>
                    <a:pt x="14461" y="6948"/>
                  </a:lnTo>
                  <a:lnTo>
                    <a:pt x="14961" y="6993"/>
                  </a:lnTo>
                  <a:lnTo>
                    <a:pt x="10655" y="3253"/>
                  </a:lnTo>
                  <a:lnTo>
                    <a:pt x="10655" y="3253"/>
                  </a:lnTo>
                  <a:lnTo>
                    <a:pt x="19711" y="5983"/>
                  </a:lnTo>
                  <a:cubicBezTo>
                    <a:pt x="19755" y="5894"/>
                    <a:pt x="19744" y="5783"/>
                    <a:pt x="19722" y="5694"/>
                  </a:cubicBezTo>
                  <a:lnTo>
                    <a:pt x="10366" y="2864"/>
                  </a:lnTo>
                  <a:lnTo>
                    <a:pt x="12320" y="1333"/>
                  </a:lnTo>
                  <a:cubicBezTo>
                    <a:pt x="12209" y="1288"/>
                    <a:pt x="12098" y="1266"/>
                    <a:pt x="11975" y="1222"/>
                  </a:cubicBezTo>
                  <a:lnTo>
                    <a:pt x="10044" y="2731"/>
                  </a:lnTo>
                  <a:lnTo>
                    <a:pt x="6504" y="56"/>
                  </a:lnTo>
                  <a:cubicBezTo>
                    <a:pt x="6316" y="34"/>
                    <a:pt x="6138" y="12"/>
                    <a:pt x="5938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5" name="Google Shape;2135;p29"/>
            <p:cNvSpPr/>
            <p:nvPr/>
          </p:nvSpPr>
          <p:spPr>
            <a:xfrm>
              <a:off x="5914713" y="2358888"/>
              <a:ext cx="61900" cy="26475"/>
            </a:xfrm>
            <a:custGeom>
              <a:avLst/>
              <a:gdLst/>
              <a:ahLst/>
              <a:cxnLst/>
              <a:rect l="l" t="t" r="r" b="b"/>
              <a:pathLst>
                <a:path w="2476" h="1059" extrusionOk="0">
                  <a:moveTo>
                    <a:pt x="758" y="1"/>
                  </a:moveTo>
                  <a:cubicBezTo>
                    <a:pt x="533" y="1"/>
                    <a:pt x="307" y="37"/>
                    <a:pt x="134" y="167"/>
                  </a:cubicBezTo>
                  <a:cubicBezTo>
                    <a:pt x="56" y="233"/>
                    <a:pt x="1" y="333"/>
                    <a:pt x="12" y="444"/>
                  </a:cubicBezTo>
                  <a:cubicBezTo>
                    <a:pt x="23" y="522"/>
                    <a:pt x="78" y="600"/>
                    <a:pt x="145" y="655"/>
                  </a:cubicBezTo>
                  <a:cubicBezTo>
                    <a:pt x="189" y="688"/>
                    <a:pt x="234" y="722"/>
                    <a:pt x="278" y="744"/>
                  </a:cubicBezTo>
                  <a:cubicBezTo>
                    <a:pt x="605" y="972"/>
                    <a:pt x="1109" y="1058"/>
                    <a:pt x="1522" y="1058"/>
                  </a:cubicBezTo>
                  <a:cubicBezTo>
                    <a:pt x="1571" y="1058"/>
                    <a:pt x="1619" y="1057"/>
                    <a:pt x="1665" y="1055"/>
                  </a:cubicBezTo>
                  <a:cubicBezTo>
                    <a:pt x="1865" y="1044"/>
                    <a:pt x="2142" y="999"/>
                    <a:pt x="2287" y="833"/>
                  </a:cubicBezTo>
                  <a:cubicBezTo>
                    <a:pt x="2475" y="622"/>
                    <a:pt x="2287" y="411"/>
                    <a:pt x="2087" y="322"/>
                  </a:cubicBezTo>
                  <a:cubicBezTo>
                    <a:pt x="1787" y="167"/>
                    <a:pt x="1454" y="67"/>
                    <a:pt x="1110" y="23"/>
                  </a:cubicBezTo>
                  <a:cubicBezTo>
                    <a:pt x="998" y="11"/>
                    <a:pt x="878" y="1"/>
                    <a:pt x="75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6" name="Google Shape;2136;p29"/>
            <p:cNvSpPr/>
            <p:nvPr/>
          </p:nvSpPr>
          <p:spPr>
            <a:xfrm>
              <a:off x="5863675" y="2351400"/>
              <a:ext cx="85475" cy="5575"/>
            </a:xfrm>
            <a:custGeom>
              <a:avLst/>
              <a:gdLst/>
              <a:ahLst/>
              <a:cxnLst/>
              <a:rect l="l" t="t" r="r" b="b"/>
              <a:pathLst>
                <a:path w="3419" h="223" fill="none" extrusionOk="0">
                  <a:moveTo>
                    <a:pt x="0" y="223"/>
                  </a:moveTo>
                  <a:cubicBezTo>
                    <a:pt x="1110" y="112"/>
                    <a:pt x="2164" y="134"/>
                    <a:pt x="3418" y="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7" name="Google Shape;2137;p29"/>
            <p:cNvSpPr/>
            <p:nvPr/>
          </p:nvSpPr>
          <p:spPr>
            <a:xfrm>
              <a:off x="5861725" y="2284825"/>
              <a:ext cx="79375" cy="37475"/>
            </a:xfrm>
            <a:custGeom>
              <a:avLst/>
              <a:gdLst/>
              <a:ahLst/>
              <a:cxnLst/>
              <a:rect l="l" t="t" r="r" b="b"/>
              <a:pathLst>
                <a:path w="3175" h="1499" fill="none" extrusionOk="0">
                  <a:moveTo>
                    <a:pt x="0" y="0"/>
                  </a:moveTo>
                  <a:cubicBezTo>
                    <a:pt x="1055" y="500"/>
                    <a:pt x="2120" y="999"/>
                    <a:pt x="3174" y="14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8" name="Google Shape;2138;p29"/>
            <p:cNvSpPr/>
            <p:nvPr/>
          </p:nvSpPr>
          <p:spPr>
            <a:xfrm>
              <a:off x="5933850" y="2308400"/>
              <a:ext cx="23625" cy="15025"/>
            </a:xfrm>
            <a:custGeom>
              <a:avLst/>
              <a:gdLst/>
              <a:ahLst/>
              <a:cxnLst/>
              <a:rect l="l" t="t" r="r" b="b"/>
              <a:pathLst>
                <a:path w="945" h="601" fill="none" extrusionOk="0">
                  <a:moveTo>
                    <a:pt x="1" y="1"/>
                  </a:moveTo>
                  <a:cubicBezTo>
                    <a:pt x="323" y="201"/>
                    <a:pt x="633" y="389"/>
                    <a:pt x="944" y="600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9" name="Google Shape;2139;p29"/>
            <p:cNvSpPr/>
            <p:nvPr/>
          </p:nvSpPr>
          <p:spPr>
            <a:xfrm>
              <a:off x="6040950" y="2332000"/>
              <a:ext cx="71600" cy="11675"/>
            </a:xfrm>
            <a:custGeom>
              <a:avLst/>
              <a:gdLst/>
              <a:ahLst/>
              <a:cxnLst/>
              <a:rect l="l" t="t" r="r" b="b"/>
              <a:pathLst>
                <a:path w="2864" h="467" fill="none" extrusionOk="0">
                  <a:moveTo>
                    <a:pt x="2864" y="0"/>
                  </a:moveTo>
                  <a:cubicBezTo>
                    <a:pt x="1898" y="155"/>
                    <a:pt x="955" y="311"/>
                    <a:pt x="1" y="466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0" name="Google Shape;2140;p29"/>
            <p:cNvSpPr/>
            <p:nvPr/>
          </p:nvSpPr>
          <p:spPr>
            <a:xfrm>
              <a:off x="6043450" y="2328650"/>
              <a:ext cx="15850" cy="7525"/>
            </a:xfrm>
            <a:custGeom>
              <a:avLst/>
              <a:gdLst/>
              <a:ahLst/>
              <a:cxnLst/>
              <a:rect l="l" t="t" r="r" b="b"/>
              <a:pathLst>
                <a:path w="634" h="301" fill="none" extrusionOk="0">
                  <a:moveTo>
                    <a:pt x="633" y="1"/>
                  </a:moveTo>
                  <a:cubicBezTo>
                    <a:pt x="622" y="12"/>
                    <a:pt x="611" y="12"/>
                    <a:pt x="600" y="23"/>
                  </a:cubicBezTo>
                  <a:cubicBezTo>
                    <a:pt x="400" y="123"/>
                    <a:pt x="211" y="223"/>
                    <a:pt x="1" y="30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1" name="Google Shape;2141;p29"/>
            <p:cNvSpPr/>
            <p:nvPr/>
          </p:nvSpPr>
          <p:spPr>
            <a:xfrm>
              <a:off x="6006000" y="2296750"/>
              <a:ext cx="3350" cy="32500"/>
            </a:xfrm>
            <a:custGeom>
              <a:avLst/>
              <a:gdLst/>
              <a:ahLst/>
              <a:cxnLst/>
              <a:rect l="l" t="t" r="r" b="b"/>
              <a:pathLst>
                <a:path w="134" h="1300" fill="none" extrusionOk="0">
                  <a:moveTo>
                    <a:pt x="0" y="1"/>
                  </a:moveTo>
                  <a:cubicBezTo>
                    <a:pt x="22" y="445"/>
                    <a:pt x="67" y="877"/>
                    <a:pt x="133" y="12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2" name="Google Shape;2142;p29"/>
            <p:cNvSpPr/>
            <p:nvPr/>
          </p:nvSpPr>
          <p:spPr>
            <a:xfrm>
              <a:off x="6016825" y="2309800"/>
              <a:ext cx="7225" cy="15825"/>
            </a:xfrm>
            <a:custGeom>
              <a:avLst/>
              <a:gdLst/>
              <a:ahLst/>
              <a:cxnLst/>
              <a:rect l="l" t="t" r="r" b="b"/>
              <a:pathLst>
                <a:path w="289" h="633" fill="none" extrusionOk="0">
                  <a:moveTo>
                    <a:pt x="289" y="0"/>
                  </a:moveTo>
                  <a:lnTo>
                    <a:pt x="0" y="633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3" name="Google Shape;2143;p29"/>
            <p:cNvSpPr/>
            <p:nvPr/>
          </p:nvSpPr>
          <p:spPr>
            <a:xfrm>
              <a:off x="6014325" y="2365850"/>
              <a:ext cx="29425" cy="59950"/>
            </a:xfrm>
            <a:custGeom>
              <a:avLst/>
              <a:gdLst/>
              <a:ahLst/>
              <a:cxnLst/>
              <a:rect l="l" t="t" r="r" b="b"/>
              <a:pathLst>
                <a:path w="1177" h="2398" fill="none" extrusionOk="0">
                  <a:moveTo>
                    <a:pt x="0" y="0"/>
                  </a:moveTo>
                  <a:cubicBezTo>
                    <a:pt x="389" y="799"/>
                    <a:pt x="788" y="1587"/>
                    <a:pt x="1177" y="2397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4" name="Google Shape;2144;p29"/>
            <p:cNvSpPr/>
            <p:nvPr/>
          </p:nvSpPr>
          <p:spPr>
            <a:xfrm>
              <a:off x="6000175" y="2372225"/>
              <a:ext cx="5000" cy="14725"/>
            </a:xfrm>
            <a:custGeom>
              <a:avLst/>
              <a:gdLst/>
              <a:ahLst/>
              <a:cxnLst/>
              <a:rect l="l" t="t" r="r" b="b"/>
              <a:pathLst>
                <a:path w="200" h="589" fill="none" extrusionOk="0">
                  <a:moveTo>
                    <a:pt x="200" y="0"/>
                  </a:moveTo>
                  <a:lnTo>
                    <a:pt x="0" y="588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5" name="Google Shape;2145;p29"/>
            <p:cNvSpPr/>
            <p:nvPr/>
          </p:nvSpPr>
          <p:spPr>
            <a:xfrm>
              <a:off x="6089500" y="2381650"/>
              <a:ext cx="73275" cy="43025"/>
            </a:xfrm>
            <a:custGeom>
              <a:avLst/>
              <a:gdLst/>
              <a:ahLst/>
              <a:cxnLst/>
              <a:rect l="l" t="t" r="r" b="b"/>
              <a:pathLst>
                <a:path w="2931" h="1721" fill="none" extrusionOk="0">
                  <a:moveTo>
                    <a:pt x="1" y="1"/>
                  </a:moveTo>
                  <a:cubicBezTo>
                    <a:pt x="977" y="567"/>
                    <a:pt x="1954" y="1133"/>
                    <a:pt x="2931" y="172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6" name="Google Shape;2146;p29"/>
            <p:cNvSpPr/>
            <p:nvPr/>
          </p:nvSpPr>
          <p:spPr>
            <a:xfrm>
              <a:off x="6154425" y="2407450"/>
              <a:ext cx="28875" cy="13075"/>
            </a:xfrm>
            <a:custGeom>
              <a:avLst/>
              <a:gdLst/>
              <a:ahLst/>
              <a:cxnLst/>
              <a:rect l="l" t="t" r="r" b="b"/>
              <a:pathLst>
                <a:path w="1155" h="523" fill="none" extrusionOk="0">
                  <a:moveTo>
                    <a:pt x="1" y="1"/>
                  </a:moveTo>
                  <a:cubicBezTo>
                    <a:pt x="378" y="189"/>
                    <a:pt x="766" y="356"/>
                    <a:pt x="1155" y="522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7" name="Google Shape;2147;p29"/>
            <p:cNvSpPr/>
            <p:nvPr/>
          </p:nvSpPr>
          <p:spPr>
            <a:xfrm>
              <a:off x="5805350" y="2294650"/>
              <a:ext cx="46400" cy="12275"/>
            </a:xfrm>
            <a:custGeom>
              <a:avLst/>
              <a:gdLst/>
              <a:ahLst/>
              <a:cxnLst/>
              <a:rect l="l" t="t" r="r" b="b"/>
              <a:pathLst>
                <a:path w="1856" h="491" extrusionOk="0">
                  <a:moveTo>
                    <a:pt x="510" y="0"/>
                  </a:moveTo>
                  <a:cubicBezTo>
                    <a:pt x="258" y="0"/>
                    <a:pt x="1" y="42"/>
                    <a:pt x="213" y="207"/>
                  </a:cubicBezTo>
                  <a:cubicBezTo>
                    <a:pt x="280" y="262"/>
                    <a:pt x="380" y="296"/>
                    <a:pt x="480" y="318"/>
                  </a:cubicBezTo>
                  <a:cubicBezTo>
                    <a:pt x="762" y="395"/>
                    <a:pt x="1103" y="490"/>
                    <a:pt x="1407" y="490"/>
                  </a:cubicBezTo>
                  <a:cubicBezTo>
                    <a:pt x="1450" y="490"/>
                    <a:pt x="1493" y="488"/>
                    <a:pt x="1534" y="484"/>
                  </a:cubicBezTo>
                  <a:cubicBezTo>
                    <a:pt x="1645" y="473"/>
                    <a:pt x="1856" y="440"/>
                    <a:pt x="1800" y="296"/>
                  </a:cubicBezTo>
                  <a:cubicBezTo>
                    <a:pt x="1767" y="207"/>
                    <a:pt x="1534" y="140"/>
                    <a:pt x="1445" y="129"/>
                  </a:cubicBezTo>
                  <a:cubicBezTo>
                    <a:pt x="1257" y="51"/>
                    <a:pt x="1057" y="40"/>
                    <a:pt x="857" y="29"/>
                  </a:cubicBezTo>
                  <a:cubicBezTo>
                    <a:pt x="819" y="16"/>
                    <a:pt x="666" y="0"/>
                    <a:pt x="51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8" name="Google Shape;2148;p29"/>
            <p:cNvSpPr/>
            <p:nvPr/>
          </p:nvSpPr>
          <p:spPr>
            <a:xfrm>
              <a:off x="5970200" y="2387275"/>
              <a:ext cx="18175" cy="19650"/>
            </a:xfrm>
            <a:custGeom>
              <a:avLst/>
              <a:gdLst/>
              <a:ahLst/>
              <a:cxnLst/>
              <a:rect l="l" t="t" r="r" b="b"/>
              <a:pathLst>
                <a:path w="727" h="786" extrusionOk="0">
                  <a:moveTo>
                    <a:pt x="563" y="0"/>
                  </a:moveTo>
                  <a:cubicBezTo>
                    <a:pt x="547" y="0"/>
                    <a:pt x="529" y="3"/>
                    <a:pt x="511" y="9"/>
                  </a:cubicBezTo>
                  <a:cubicBezTo>
                    <a:pt x="289" y="64"/>
                    <a:pt x="167" y="342"/>
                    <a:pt x="67" y="541"/>
                  </a:cubicBezTo>
                  <a:cubicBezTo>
                    <a:pt x="56" y="552"/>
                    <a:pt x="56" y="564"/>
                    <a:pt x="45" y="597"/>
                  </a:cubicBezTo>
                  <a:cubicBezTo>
                    <a:pt x="12" y="663"/>
                    <a:pt x="1" y="786"/>
                    <a:pt x="112" y="786"/>
                  </a:cubicBezTo>
                  <a:cubicBezTo>
                    <a:pt x="145" y="786"/>
                    <a:pt x="167" y="774"/>
                    <a:pt x="178" y="774"/>
                  </a:cubicBezTo>
                  <a:cubicBezTo>
                    <a:pt x="389" y="675"/>
                    <a:pt x="600" y="441"/>
                    <a:pt x="678" y="231"/>
                  </a:cubicBezTo>
                  <a:cubicBezTo>
                    <a:pt x="726" y="124"/>
                    <a:pt x="673" y="0"/>
                    <a:pt x="563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9" name="Google Shape;2149;p29"/>
            <p:cNvSpPr/>
            <p:nvPr/>
          </p:nvSpPr>
          <p:spPr>
            <a:xfrm>
              <a:off x="6096450" y="2345625"/>
              <a:ext cx="47175" cy="13650"/>
            </a:xfrm>
            <a:custGeom>
              <a:avLst/>
              <a:gdLst/>
              <a:ahLst/>
              <a:cxnLst/>
              <a:rect l="l" t="t" r="r" b="b"/>
              <a:pathLst>
                <a:path w="1887" h="546" extrusionOk="0">
                  <a:moveTo>
                    <a:pt x="399" y="0"/>
                  </a:moveTo>
                  <a:cubicBezTo>
                    <a:pt x="329" y="0"/>
                    <a:pt x="261" y="8"/>
                    <a:pt x="200" y="32"/>
                  </a:cubicBezTo>
                  <a:cubicBezTo>
                    <a:pt x="0" y="77"/>
                    <a:pt x="100" y="265"/>
                    <a:pt x="222" y="343"/>
                  </a:cubicBezTo>
                  <a:cubicBezTo>
                    <a:pt x="333" y="421"/>
                    <a:pt x="511" y="432"/>
                    <a:pt x="644" y="454"/>
                  </a:cubicBezTo>
                  <a:cubicBezTo>
                    <a:pt x="924" y="519"/>
                    <a:pt x="1204" y="545"/>
                    <a:pt x="1491" y="545"/>
                  </a:cubicBezTo>
                  <a:cubicBezTo>
                    <a:pt x="1545" y="545"/>
                    <a:pt x="1599" y="544"/>
                    <a:pt x="1654" y="543"/>
                  </a:cubicBezTo>
                  <a:cubicBezTo>
                    <a:pt x="1731" y="543"/>
                    <a:pt x="1842" y="509"/>
                    <a:pt x="1865" y="432"/>
                  </a:cubicBezTo>
                  <a:cubicBezTo>
                    <a:pt x="1887" y="332"/>
                    <a:pt x="1776" y="265"/>
                    <a:pt x="1698" y="232"/>
                  </a:cubicBezTo>
                  <a:cubicBezTo>
                    <a:pt x="1332" y="99"/>
                    <a:pt x="955" y="54"/>
                    <a:pt x="566" y="10"/>
                  </a:cubicBezTo>
                  <a:cubicBezTo>
                    <a:pt x="512" y="5"/>
                    <a:pt x="455" y="0"/>
                    <a:pt x="399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1">
  <p:cSld name="CUSTOM_9_1">
    <p:spTree>
      <p:nvGrpSpPr>
        <p:cNvPr id="1" name="Shape 22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8" name="Google Shape;2208;p32"/>
          <p:cNvSpPr/>
          <p:nvPr/>
        </p:nvSpPr>
        <p:spPr>
          <a:xfrm>
            <a:off x="-1163225" y="4179452"/>
            <a:ext cx="4507977" cy="1313194"/>
          </a:xfrm>
          <a:custGeom>
            <a:avLst/>
            <a:gdLst/>
            <a:ahLst/>
            <a:cxnLst/>
            <a:rect l="l" t="t" r="r" b="b"/>
            <a:pathLst>
              <a:path w="90128" h="26256" extrusionOk="0">
                <a:moveTo>
                  <a:pt x="32655" y="0"/>
                </a:moveTo>
                <a:cubicBezTo>
                  <a:pt x="31564" y="0"/>
                  <a:pt x="30458" y="235"/>
                  <a:pt x="29399" y="526"/>
                </a:cubicBezTo>
                <a:cubicBezTo>
                  <a:pt x="25537" y="1592"/>
                  <a:pt x="21875" y="3379"/>
                  <a:pt x="18668" y="5776"/>
                </a:cubicBezTo>
                <a:cubicBezTo>
                  <a:pt x="18412" y="5987"/>
                  <a:pt x="18113" y="6220"/>
                  <a:pt x="18079" y="6553"/>
                </a:cubicBezTo>
                <a:cubicBezTo>
                  <a:pt x="18035" y="6919"/>
                  <a:pt x="18279" y="7241"/>
                  <a:pt x="18557" y="7463"/>
                </a:cubicBezTo>
                <a:cubicBezTo>
                  <a:pt x="19999" y="8639"/>
                  <a:pt x="22530" y="8550"/>
                  <a:pt x="23251" y="10293"/>
                </a:cubicBezTo>
                <a:cubicBezTo>
                  <a:pt x="23817" y="11658"/>
                  <a:pt x="22763" y="13134"/>
                  <a:pt x="21686" y="14144"/>
                </a:cubicBezTo>
                <a:cubicBezTo>
                  <a:pt x="15938" y="19515"/>
                  <a:pt x="7814" y="21446"/>
                  <a:pt x="1" y="22423"/>
                </a:cubicBezTo>
                <a:cubicBezTo>
                  <a:pt x="2331" y="23532"/>
                  <a:pt x="4695" y="23888"/>
                  <a:pt x="7281" y="24076"/>
                </a:cubicBezTo>
                <a:cubicBezTo>
                  <a:pt x="18435" y="24886"/>
                  <a:pt x="29632" y="25286"/>
                  <a:pt x="40808" y="25674"/>
                </a:cubicBezTo>
                <a:cubicBezTo>
                  <a:pt x="49126" y="25962"/>
                  <a:pt x="57458" y="26256"/>
                  <a:pt x="65784" y="26256"/>
                </a:cubicBezTo>
                <a:cubicBezTo>
                  <a:pt x="72566" y="26256"/>
                  <a:pt x="79345" y="26061"/>
                  <a:pt x="86110" y="25508"/>
                </a:cubicBezTo>
                <a:cubicBezTo>
                  <a:pt x="87741" y="25397"/>
                  <a:pt x="89295" y="25153"/>
                  <a:pt x="90127" y="23710"/>
                </a:cubicBezTo>
                <a:cubicBezTo>
                  <a:pt x="84967" y="21047"/>
                  <a:pt x="81582" y="15120"/>
                  <a:pt x="75900" y="13966"/>
                </a:cubicBezTo>
                <a:cubicBezTo>
                  <a:pt x="75133" y="13812"/>
                  <a:pt x="74356" y="13754"/>
                  <a:pt x="73576" y="13754"/>
                </a:cubicBezTo>
                <a:cubicBezTo>
                  <a:pt x="72390" y="13754"/>
                  <a:pt x="71196" y="13888"/>
                  <a:pt x="70018" y="14022"/>
                </a:cubicBezTo>
                <a:cubicBezTo>
                  <a:pt x="67410" y="14310"/>
                  <a:pt x="64813" y="14621"/>
                  <a:pt x="62205" y="14909"/>
                </a:cubicBezTo>
                <a:cubicBezTo>
                  <a:pt x="62033" y="14932"/>
                  <a:pt x="61855" y="14951"/>
                  <a:pt x="61679" y="14951"/>
                </a:cubicBezTo>
                <a:cubicBezTo>
                  <a:pt x="61503" y="14951"/>
                  <a:pt x="61328" y="14932"/>
                  <a:pt x="61162" y="14876"/>
                </a:cubicBezTo>
                <a:cubicBezTo>
                  <a:pt x="59919" y="14488"/>
                  <a:pt x="60030" y="12701"/>
                  <a:pt x="60329" y="11425"/>
                </a:cubicBezTo>
                <a:cubicBezTo>
                  <a:pt x="60773" y="9571"/>
                  <a:pt x="61062" y="7607"/>
                  <a:pt x="60540" y="5765"/>
                </a:cubicBezTo>
                <a:cubicBezTo>
                  <a:pt x="60008" y="3934"/>
                  <a:pt x="58476" y="2269"/>
                  <a:pt x="56567" y="2136"/>
                </a:cubicBezTo>
                <a:cubicBezTo>
                  <a:pt x="56471" y="2128"/>
                  <a:pt x="56376" y="2125"/>
                  <a:pt x="56281" y="2125"/>
                </a:cubicBezTo>
                <a:cubicBezTo>
                  <a:pt x="54502" y="2125"/>
                  <a:pt x="52935" y="3379"/>
                  <a:pt x="51617" y="4633"/>
                </a:cubicBezTo>
                <a:cubicBezTo>
                  <a:pt x="47833" y="8206"/>
                  <a:pt x="44515" y="12301"/>
                  <a:pt x="41796" y="16741"/>
                </a:cubicBezTo>
                <a:cubicBezTo>
                  <a:pt x="41496" y="13700"/>
                  <a:pt x="40908" y="10692"/>
                  <a:pt x="40076" y="7762"/>
                </a:cubicBezTo>
                <a:cubicBezTo>
                  <a:pt x="39166" y="4588"/>
                  <a:pt x="37523" y="1104"/>
                  <a:pt x="34338" y="216"/>
                </a:cubicBezTo>
                <a:cubicBezTo>
                  <a:pt x="33787" y="64"/>
                  <a:pt x="33223" y="0"/>
                  <a:pt x="32655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09" name="Google Shape;2209;p32"/>
          <p:cNvSpPr/>
          <p:nvPr/>
        </p:nvSpPr>
        <p:spPr>
          <a:xfrm flipH="1">
            <a:off x="7402475" y="-47875"/>
            <a:ext cx="1886163" cy="1216250"/>
          </a:xfrm>
          <a:custGeom>
            <a:avLst/>
            <a:gdLst/>
            <a:ahLst/>
            <a:cxnLst/>
            <a:rect l="l" t="t" r="r" b="b"/>
            <a:pathLst>
              <a:path w="49376" h="31839" extrusionOk="0">
                <a:moveTo>
                  <a:pt x="0" y="1"/>
                </a:moveTo>
                <a:lnTo>
                  <a:pt x="0" y="25504"/>
                </a:lnTo>
                <a:cubicBezTo>
                  <a:pt x="288" y="25460"/>
                  <a:pt x="568" y="25440"/>
                  <a:pt x="841" y="25440"/>
                </a:cubicBezTo>
                <a:cubicBezTo>
                  <a:pt x="4138" y="25440"/>
                  <a:pt x="6432" y="28400"/>
                  <a:pt x="9323" y="29599"/>
                </a:cubicBezTo>
                <a:cubicBezTo>
                  <a:pt x="9881" y="29819"/>
                  <a:pt x="10491" y="29967"/>
                  <a:pt x="11095" y="29967"/>
                </a:cubicBezTo>
                <a:cubicBezTo>
                  <a:pt x="11342" y="29967"/>
                  <a:pt x="11589" y="29942"/>
                  <a:pt x="11831" y="29887"/>
                </a:cubicBezTo>
                <a:cubicBezTo>
                  <a:pt x="14960" y="29155"/>
                  <a:pt x="16492" y="24605"/>
                  <a:pt x="16703" y="21830"/>
                </a:cubicBezTo>
                <a:lnTo>
                  <a:pt x="16703" y="21830"/>
                </a:lnTo>
                <a:cubicBezTo>
                  <a:pt x="16681" y="22230"/>
                  <a:pt x="17358" y="23118"/>
                  <a:pt x="17546" y="23473"/>
                </a:cubicBezTo>
                <a:cubicBezTo>
                  <a:pt x="17868" y="24061"/>
                  <a:pt x="18201" y="24638"/>
                  <a:pt x="18545" y="25193"/>
                </a:cubicBezTo>
                <a:cubicBezTo>
                  <a:pt x="20465" y="28245"/>
                  <a:pt x="23128" y="31463"/>
                  <a:pt x="27013" y="31818"/>
                </a:cubicBezTo>
                <a:cubicBezTo>
                  <a:pt x="27173" y="31831"/>
                  <a:pt x="27335" y="31838"/>
                  <a:pt x="27499" y="31838"/>
                </a:cubicBezTo>
                <a:cubicBezTo>
                  <a:pt x="29134" y="31838"/>
                  <a:pt x="30864" y="31154"/>
                  <a:pt x="30531" y="29177"/>
                </a:cubicBezTo>
                <a:cubicBezTo>
                  <a:pt x="30165" y="26902"/>
                  <a:pt x="29277" y="24749"/>
                  <a:pt x="28400" y="22629"/>
                </a:cubicBezTo>
                <a:cubicBezTo>
                  <a:pt x="27612" y="20720"/>
                  <a:pt x="26369" y="17114"/>
                  <a:pt x="29576" y="17003"/>
                </a:cubicBezTo>
                <a:cubicBezTo>
                  <a:pt x="29714" y="16997"/>
                  <a:pt x="29851" y="16995"/>
                  <a:pt x="29988" y="16995"/>
                </a:cubicBezTo>
                <a:cubicBezTo>
                  <a:pt x="32231" y="16995"/>
                  <a:pt x="34427" y="17653"/>
                  <a:pt x="36624" y="18135"/>
                </a:cubicBezTo>
                <a:cubicBezTo>
                  <a:pt x="37923" y="18419"/>
                  <a:pt x="39274" y="18645"/>
                  <a:pt x="40602" y="18645"/>
                </a:cubicBezTo>
                <a:cubicBezTo>
                  <a:pt x="41656" y="18645"/>
                  <a:pt x="42695" y="18503"/>
                  <a:pt x="43682" y="18135"/>
                </a:cubicBezTo>
                <a:cubicBezTo>
                  <a:pt x="46956" y="16914"/>
                  <a:pt x="48976" y="13396"/>
                  <a:pt x="49164" y="9911"/>
                </a:cubicBezTo>
                <a:cubicBezTo>
                  <a:pt x="49375" y="6426"/>
                  <a:pt x="48043" y="3008"/>
                  <a:pt x="46279" y="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2210" name="Google Shape;2210;p32"/>
          <p:cNvGrpSpPr/>
          <p:nvPr/>
        </p:nvGrpSpPr>
        <p:grpSpPr>
          <a:xfrm>
            <a:off x="1333911" y="209136"/>
            <a:ext cx="992855" cy="1090327"/>
            <a:chOff x="7946500" y="4129225"/>
            <a:chExt cx="1050974" cy="1154151"/>
          </a:xfrm>
        </p:grpSpPr>
        <p:sp>
          <p:nvSpPr>
            <p:cNvPr id="2211" name="Google Shape;2211;p32"/>
            <p:cNvSpPr/>
            <p:nvPr/>
          </p:nvSpPr>
          <p:spPr>
            <a:xfrm>
              <a:off x="8204419" y="4340825"/>
              <a:ext cx="327565" cy="402101"/>
            </a:xfrm>
            <a:custGeom>
              <a:avLst/>
              <a:gdLst/>
              <a:ahLst/>
              <a:cxnLst/>
              <a:rect l="l" t="t" r="r" b="b"/>
              <a:pathLst>
                <a:path w="3819" h="4688" extrusionOk="0">
                  <a:moveTo>
                    <a:pt x="1191" y="0"/>
                  </a:moveTo>
                  <a:cubicBezTo>
                    <a:pt x="733" y="0"/>
                    <a:pt x="406" y="424"/>
                    <a:pt x="278" y="855"/>
                  </a:cubicBezTo>
                  <a:cubicBezTo>
                    <a:pt x="1" y="1910"/>
                    <a:pt x="489" y="3019"/>
                    <a:pt x="1089" y="3874"/>
                  </a:cubicBezTo>
                  <a:cubicBezTo>
                    <a:pt x="1384" y="4296"/>
                    <a:pt x="1799" y="4687"/>
                    <a:pt x="2344" y="4687"/>
                  </a:cubicBezTo>
                  <a:cubicBezTo>
                    <a:pt x="2373" y="4687"/>
                    <a:pt x="2402" y="4686"/>
                    <a:pt x="2431" y="4684"/>
                  </a:cubicBezTo>
                  <a:cubicBezTo>
                    <a:pt x="2576" y="4673"/>
                    <a:pt x="2676" y="4651"/>
                    <a:pt x="2798" y="4584"/>
                  </a:cubicBezTo>
                  <a:cubicBezTo>
                    <a:pt x="2975" y="4551"/>
                    <a:pt x="3142" y="4451"/>
                    <a:pt x="3253" y="4307"/>
                  </a:cubicBezTo>
                  <a:cubicBezTo>
                    <a:pt x="3819" y="3929"/>
                    <a:pt x="3652" y="3241"/>
                    <a:pt x="3353" y="2687"/>
                  </a:cubicBezTo>
                  <a:cubicBezTo>
                    <a:pt x="3319" y="2609"/>
                    <a:pt x="3297" y="2542"/>
                    <a:pt x="3264" y="2453"/>
                  </a:cubicBezTo>
                  <a:cubicBezTo>
                    <a:pt x="3075" y="1954"/>
                    <a:pt x="2798" y="1510"/>
                    <a:pt x="2476" y="1077"/>
                  </a:cubicBezTo>
                  <a:cubicBezTo>
                    <a:pt x="2198" y="689"/>
                    <a:pt x="1877" y="167"/>
                    <a:pt x="1377" y="23"/>
                  </a:cubicBezTo>
                  <a:cubicBezTo>
                    <a:pt x="1313" y="8"/>
                    <a:pt x="1251" y="0"/>
                    <a:pt x="1191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2" name="Google Shape;2212;p32"/>
            <p:cNvSpPr/>
            <p:nvPr/>
          </p:nvSpPr>
          <p:spPr>
            <a:xfrm>
              <a:off x="8175942" y="4876472"/>
              <a:ext cx="327479" cy="402359"/>
            </a:xfrm>
            <a:custGeom>
              <a:avLst/>
              <a:gdLst/>
              <a:ahLst/>
              <a:cxnLst/>
              <a:rect l="l" t="t" r="r" b="b"/>
              <a:pathLst>
                <a:path w="3818" h="4691" extrusionOk="0">
                  <a:moveTo>
                    <a:pt x="1181" y="0"/>
                  </a:moveTo>
                  <a:cubicBezTo>
                    <a:pt x="728" y="0"/>
                    <a:pt x="404" y="429"/>
                    <a:pt x="277" y="858"/>
                  </a:cubicBezTo>
                  <a:cubicBezTo>
                    <a:pt x="0" y="1913"/>
                    <a:pt x="488" y="3023"/>
                    <a:pt x="1088" y="3866"/>
                  </a:cubicBezTo>
                  <a:cubicBezTo>
                    <a:pt x="1383" y="4288"/>
                    <a:pt x="1809" y="4690"/>
                    <a:pt x="2347" y="4690"/>
                  </a:cubicBezTo>
                  <a:cubicBezTo>
                    <a:pt x="2375" y="4690"/>
                    <a:pt x="2402" y="4689"/>
                    <a:pt x="2430" y="4687"/>
                  </a:cubicBezTo>
                  <a:cubicBezTo>
                    <a:pt x="2575" y="4665"/>
                    <a:pt x="2686" y="4643"/>
                    <a:pt x="2797" y="4587"/>
                  </a:cubicBezTo>
                  <a:cubicBezTo>
                    <a:pt x="2974" y="4543"/>
                    <a:pt x="3141" y="4443"/>
                    <a:pt x="3252" y="4310"/>
                  </a:cubicBezTo>
                  <a:cubicBezTo>
                    <a:pt x="3818" y="3922"/>
                    <a:pt x="3651" y="3245"/>
                    <a:pt x="3352" y="2690"/>
                  </a:cubicBezTo>
                  <a:cubicBezTo>
                    <a:pt x="3318" y="2601"/>
                    <a:pt x="3296" y="2534"/>
                    <a:pt x="3263" y="2445"/>
                  </a:cubicBezTo>
                  <a:cubicBezTo>
                    <a:pt x="3074" y="1946"/>
                    <a:pt x="2797" y="1513"/>
                    <a:pt x="2475" y="1080"/>
                  </a:cubicBezTo>
                  <a:cubicBezTo>
                    <a:pt x="2197" y="692"/>
                    <a:pt x="1876" y="159"/>
                    <a:pt x="1376" y="26"/>
                  </a:cubicBezTo>
                  <a:cubicBezTo>
                    <a:pt x="1309" y="9"/>
                    <a:pt x="1244" y="0"/>
                    <a:pt x="1181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3" name="Google Shape;2213;p32"/>
            <p:cNvSpPr/>
            <p:nvPr/>
          </p:nvSpPr>
          <p:spPr>
            <a:xfrm>
              <a:off x="8593828" y="4954782"/>
              <a:ext cx="266581" cy="328594"/>
            </a:xfrm>
            <a:custGeom>
              <a:avLst/>
              <a:gdLst/>
              <a:ahLst/>
              <a:cxnLst/>
              <a:rect l="l" t="t" r="r" b="b"/>
              <a:pathLst>
                <a:path w="3108" h="3831" extrusionOk="0">
                  <a:moveTo>
                    <a:pt x="957" y="1"/>
                  </a:moveTo>
                  <a:cubicBezTo>
                    <a:pt x="589" y="1"/>
                    <a:pt x="330" y="350"/>
                    <a:pt x="233" y="700"/>
                  </a:cubicBezTo>
                  <a:cubicBezTo>
                    <a:pt x="0" y="1566"/>
                    <a:pt x="400" y="2465"/>
                    <a:pt x="888" y="3164"/>
                  </a:cubicBezTo>
                  <a:cubicBezTo>
                    <a:pt x="1135" y="3508"/>
                    <a:pt x="1476" y="3831"/>
                    <a:pt x="1941" y="3831"/>
                  </a:cubicBezTo>
                  <a:cubicBezTo>
                    <a:pt x="1956" y="3831"/>
                    <a:pt x="1971" y="3830"/>
                    <a:pt x="1987" y="3830"/>
                  </a:cubicBezTo>
                  <a:cubicBezTo>
                    <a:pt x="2098" y="3808"/>
                    <a:pt x="2197" y="3785"/>
                    <a:pt x="2275" y="3752"/>
                  </a:cubicBezTo>
                  <a:cubicBezTo>
                    <a:pt x="2430" y="3730"/>
                    <a:pt x="2553" y="3652"/>
                    <a:pt x="2652" y="3530"/>
                  </a:cubicBezTo>
                  <a:cubicBezTo>
                    <a:pt x="3107" y="3208"/>
                    <a:pt x="2974" y="2653"/>
                    <a:pt x="2719" y="2187"/>
                  </a:cubicBezTo>
                  <a:cubicBezTo>
                    <a:pt x="2708" y="2121"/>
                    <a:pt x="2675" y="2065"/>
                    <a:pt x="2652" y="1999"/>
                  </a:cubicBezTo>
                  <a:cubicBezTo>
                    <a:pt x="2497" y="1599"/>
                    <a:pt x="2264" y="1233"/>
                    <a:pt x="2009" y="889"/>
                  </a:cubicBezTo>
                  <a:cubicBezTo>
                    <a:pt x="1776" y="567"/>
                    <a:pt x="1532" y="134"/>
                    <a:pt x="1121" y="23"/>
                  </a:cubicBezTo>
                  <a:cubicBezTo>
                    <a:pt x="1064" y="8"/>
                    <a:pt x="1009" y="1"/>
                    <a:pt x="957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4" name="Google Shape;2214;p32"/>
            <p:cNvSpPr/>
            <p:nvPr/>
          </p:nvSpPr>
          <p:spPr>
            <a:xfrm>
              <a:off x="8593828" y="4483636"/>
              <a:ext cx="266581" cy="328594"/>
            </a:xfrm>
            <a:custGeom>
              <a:avLst/>
              <a:gdLst/>
              <a:ahLst/>
              <a:cxnLst/>
              <a:rect l="l" t="t" r="r" b="b"/>
              <a:pathLst>
                <a:path w="3108" h="3831" extrusionOk="0">
                  <a:moveTo>
                    <a:pt x="957" y="0"/>
                  </a:moveTo>
                  <a:cubicBezTo>
                    <a:pt x="589" y="0"/>
                    <a:pt x="330" y="351"/>
                    <a:pt x="233" y="711"/>
                  </a:cubicBezTo>
                  <a:cubicBezTo>
                    <a:pt x="0" y="1565"/>
                    <a:pt x="400" y="2464"/>
                    <a:pt x="888" y="3163"/>
                  </a:cubicBezTo>
                  <a:cubicBezTo>
                    <a:pt x="1135" y="3507"/>
                    <a:pt x="1476" y="3830"/>
                    <a:pt x="1941" y="3830"/>
                  </a:cubicBezTo>
                  <a:cubicBezTo>
                    <a:pt x="1956" y="3830"/>
                    <a:pt x="1971" y="3830"/>
                    <a:pt x="1987" y="3829"/>
                  </a:cubicBezTo>
                  <a:cubicBezTo>
                    <a:pt x="2098" y="3818"/>
                    <a:pt x="2197" y="3785"/>
                    <a:pt x="2275" y="3763"/>
                  </a:cubicBezTo>
                  <a:cubicBezTo>
                    <a:pt x="2430" y="3729"/>
                    <a:pt x="2553" y="3652"/>
                    <a:pt x="2652" y="3541"/>
                  </a:cubicBezTo>
                  <a:cubicBezTo>
                    <a:pt x="3107" y="3208"/>
                    <a:pt x="2974" y="2653"/>
                    <a:pt x="2719" y="2187"/>
                  </a:cubicBezTo>
                  <a:cubicBezTo>
                    <a:pt x="2708" y="2120"/>
                    <a:pt x="2675" y="2065"/>
                    <a:pt x="2652" y="1998"/>
                  </a:cubicBezTo>
                  <a:cubicBezTo>
                    <a:pt x="2497" y="1599"/>
                    <a:pt x="2264" y="1232"/>
                    <a:pt x="2009" y="888"/>
                  </a:cubicBezTo>
                  <a:cubicBezTo>
                    <a:pt x="1776" y="567"/>
                    <a:pt x="1532" y="134"/>
                    <a:pt x="1121" y="23"/>
                  </a:cubicBezTo>
                  <a:cubicBezTo>
                    <a:pt x="1064" y="8"/>
                    <a:pt x="1010" y="0"/>
                    <a:pt x="957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5" name="Google Shape;2215;p32"/>
            <p:cNvSpPr/>
            <p:nvPr/>
          </p:nvSpPr>
          <p:spPr>
            <a:xfrm>
              <a:off x="8837509" y="4849111"/>
              <a:ext cx="159966" cy="193674"/>
            </a:xfrm>
            <a:custGeom>
              <a:avLst/>
              <a:gdLst/>
              <a:ahLst/>
              <a:cxnLst/>
              <a:rect l="l" t="t" r="r" b="b"/>
              <a:pathLst>
                <a:path w="1865" h="2258" extrusionOk="0">
                  <a:moveTo>
                    <a:pt x="572" y="1"/>
                  </a:moveTo>
                  <a:cubicBezTo>
                    <a:pt x="348" y="1"/>
                    <a:pt x="203" y="206"/>
                    <a:pt x="144" y="412"/>
                  </a:cubicBezTo>
                  <a:cubicBezTo>
                    <a:pt x="0" y="922"/>
                    <a:pt x="244" y="1466"/>
                    <a:pt x="533" y="1866"/>
                  </a:cubicBezTo>
                  <a:cubicBezTo>
                    <a:pt x="677" y="2071"/>
                    <a:pt x="859" y="2258"/>
                    <a:pt x="1123" y="2258"/>
                  </a:cubicBezTo>
                  <a:cubicBezTo>
                    <a:pt x="1144" y="2258"/>
                    <a:pt x="1165" y="2256"/>
                    <a:pt x="1188" y="2254"/>
                  </a:cubicBezTo>
                  <a:cubicBezTo>
                    <a:pt x="1254" y="2254"/>
                    <a:pt x="1310" y="2232"/>
                    <a:pt x="1365" y="2221"/>
                  </a:cubicBezTo>
                  <a:cubicBezTo>
                    <a:pt x="1443" y="2199"/>
                    <a:pt x="1532" y="2143"/>
                    <a:pt x="1587" y="2076"/>
                  </a:cubicBezTo>
                  <a:cubicBezTo>
                    <a:pt x="1865" y="1910"/>
                    <a:pt x="1776" y="1577"/>
                    <a:pt x="1632" y="1300"/>
                  </a:cubicBezTo>
                  <a:cubicBezTo>
                    <a:pt x="1609" y="1255"/>
                    <a:pt x="1598" y="1233"/>
                    <a:pt x="1587" y="1189"/>
                  </a:cubicBezTo>
                  <a:cubicBezTo>
                    <a:pt x="1487" y="956"/>
                    <a:pt x="1354" y="734"/>
                    <a:pt x="1199" y="523"/>
                  </a:cubicBezTo>
                  <a:cubicBezTo>
                    <a:pt x="1054" y="345"/>
                    <a:pt x="910" y="79"/>
                    <a:pt x="666" y="12"/>
                  </a:cubicBezTo>
                  <a:cubicBezTo>
                    <a:pt x="633" y="4"/>
                    <a:pt x="602" y="1"/>
                    <a:pt x="572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6" name="Google Shape;2216;p32"/>
            <p:cNvSpPr/>
            <p:nvPr/>
          </p:nvSpPr>
          <p:spPr>
            <a:xfrm>
              <a:off x="8598545" y="4129225"/>
              <a:ext cx="159966" cy="193932"/>
            </a:xfrm>
            <a:custGeom>
              <a:avLst/>
              <a:gdLst/>
              <a:ahLst/>
              <a:cxnLst/>
              <a:rect l="l" t="t" r="r" b="b"/>
              <a:pathLst>
                <a:path w="1865" h="2261" extrusionOk="0">
                  <a:moveTo>
                    <a:pt x="564" y="0"/>
                  </a:moveTo>
                  <a:cubicBezTo>
                    <a:pt x="345" y="0"/>
                    <a:pt x="203" y="212"/>
                    <a:pt x="145" y="415"/>
                  </a:cubicBezTo>
                  <a:cubicBezTo>
                    <a:pt x="1" y="925"/>
                    <a:pt x="234" y="1469"/>
                    <a:pt x="533" y="1869"/>
                  </a:cubicBezTo>
                  <a:cubicBezTo>
                    <a:pt x="667" y="2074"/>
                    <a:pt x="858" y="2261"/>
                    <a:pt x="1114" y="2261"/>
                  </a:cubicBezTo>
                  <a:cubicBezTo>
                    <a:pt x="1135" y="2261"/>
                    <a:pt x="1156" y="2259"/>
                    <a:pt x="1177" y="2257"/>
                  </a:cubicBezTo>
                  <a:cubicBezTo>
                    <a:pt x="1255" y="2257"/>
                    <a:pt x="1310" y="2235"/>
                    <a:pt x="1366" y="2213"/>
                  </a:cubicBezTo>
                  <a:cubicBezTo>
                    <a:pt x="1443" y="2201"/>
                    <a:pt x="1532" y="2146"/>
                    <a:pt x="1588" y="2079"/>
                  </a:cubicBezTo>
                  <a:cubicBezTo>
                    <a:pt x="1865" y="1913"/>
                    <a:pt x="1776" y="1580"/>
                    <a:pt x="1621" y="1303"/>
                  </a:cubicBezTo>
                  <a:cubicBezTo>
                    <a:pt x="1610" y="1258"/>
                    <a:pt x="1599" y="1236"/>
                    <a:pt x="1588" y="1192"/>
                  </a:cubicBezTo>
                  <a:cubicBezTo>
                    <a:pt x="1488" y="959"/>
                    <a:pt x="1343" y="737"/>
                    <a:pt x="1199" y="526"/>
                  </a:cubicBezTo>
                  <a:cubicBezTo>
                    <a:pt x="1055" y="348"/>
                    <a:pt x="899" y="82"/>
                    <a:pt x="666" y="15"/>
                  </a:cubicBezTo>
                  <a:cubicBezTo>
                    <a:pt x="631" y="5"/>
                    <a:pt x="596" y="0"/>
                    <a:pt x="564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7" name="Google Shape;2217;p32"/>
            <p:cNvSpPr/>
            <p:nvPr/>
          </p:nvSpPr>
          <p:spPr>
            <a:xfrm>
              <a:off x="7946500" y="4605604"/>
              <a:ext cx="129516" cy="158936"/>
            </a:xfrm>
            <a:custGeom>
              <a:avLst/>
              <a:gdLst/>
              <a:ahLst/>
              <a:cxnLst/>
              <a:rect l="l" t="t" r="r" b="b"/>
              <a:pathLst>
                <a:path w="1510" h="1853" extrusionOk="0">
                  <a:moveTo>
                    <a:pt x="467" y="0"/>
                  </a:moveTo>
                  <a:cubicBezTo>
                    <a:pt x="286" y="0"/>
                    <a:pt x="160" y="166"/>
                    <a:pt x="111" y="332"/>
                  </a:cubicBezTo>
                  <a:cubicBezTo>
                    <a:pt x="0" y="754"/>
                    <a:pt x="200" y="1198"/>
                    <a:pt x="433" y="1531"/>
                  </a:cubicBezTo>
                  <a:cubicBezTo>
                    <a:pt x="551" y="1702"/>
                    <a:pt x="721" y="1853"/>
                    <a:pt x="932" y="1853"/>
                  </a:cubicBezTo>
                  <a:cubicBezTo>
                    <a:pt x="940" y="1853"/>
                    <a:pt x="947" y="1853"/>
                    <a:pt x="955" y="1852"/>
                  </a:cubicBezTo>
                  <a:cubicBezTo>
                    <a:pt x="1010" y="1852"/>
                    <a:pt x="1055" y="1830"/>
                    <a:pt x="1099" y="1808"/>
                  </a:cubicBezTo>
                  <a:cubicBezTo>
                    <a:pt x="1166" y="1797"/>
                    <a:pt x="1232" y="1753"/>
                    <a:pt x="1277" y="1697"/>
                  </a:cubicBezTo>
                  <a:cubicBezTo>
                    <a:pt x="1510" y="1542"/>
                    <a:pt x="1443" y="1286"/>
                    <a:pt x="1321" y="1064"/>
                  </a:cubicBezTo>
                  <a:cubicBezTo>
                    <a:pt x="1310" y="1031"/>
                    <a:pt x="1310" y="1009"/>
                    <a:pt x="1288" y="965"/>
                  </a:cubicBezTo>
                  <a:cubicBezTo>
                    <a:pt x="1210" y="765"/>
                    <a:pt x="1099" y="587"/>
                    <a:pt x="977" y="421"/>
                  </a:cubicBezTo>
                  <a:cubicBezTo>
                    <a:pt x="866" y="265"/>
                    <a:pt x="733" y="55"/>
                    <a:pt x="544" y="10"/>
                  </a:cubicBezTo>
                  <a:cubicBezTo>
                    <a:pt x="517" y="3"/>
                    <a:pt x="492" y="0"/>
                    <a:pt x="467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218" name="Google Shape;2218;p32"/>
          <p:cNvGrpSpPr/>
          <p:nvPr/>
        </p:nvGrpSpPr>
        <p:grpSpPr>
          <a:xfrm>
            <a:off x="-967853" y="-351305"/>
            <a:ext cx="10462477" cy="5895278"/>
            <a:chOff x="-967853" y="-351305"/>
            <a:chExt cx="10462477" cy="5895278"/>
          </a:xfrm>
        </p:grpSpPr>
        <p:grpSp>
          <p:nvGrpSpPr>
            <p:cNvPr id="2219" name="Google Shape;2219;p32"/>
            <p:cNvGrpSpPr/>
            <p:nvPr/>
          </p:nvGrpSpPr>
          <p:grpSpPr>
            <a:xfrm rot="4034852">
              <a:off x="-616257" y="-242591"/>
              <a:ext cx="1331775" cy="1648166"/>
              <a:chOff x="3961475" y="3551375"/>
              <a:chExt cx="373750" cy="462525"/>
            </a:xfrm>
          </p:grpSpPr>
          <p:sp>
            <p:nvSpPr>
              <p:cNvPr id="2220" name="Google Shape;2220;p32"/>
              <p:cNvSpPr/>
              <p:nvPr/>
            </p:nvSpPr>
            <p:spPr>
              <a:xfrm>
                <a:off x="4090200" y="3551375"/>
                <a:ext cx="117950" cy="260275"/>
              </a:xfrm>
              <a:custGeom>
                <a:avLst/>
                <a:gdLst/>
                <a:ahLst/>
                <a:cxnLst/>
                <a:rect l="l" t="t" r="r" b="b"/>
                <a:pathLst>
                  <a:path w="4718" h="10411" extrusionOk="0">
                    <a:moveTo>
                      <a:pt x="1155" y="0"/>
                    </a:moveTo>
                    <a:cubicBezTo>
                      <a:pt x="1188" y="45"/>
                      <a:pt x="789" y="1077"/>
                      <a:pt x="722" y="1277"/>
                    </a:cubicBezTo>
                    <a:cubicBezTo>
                      <a:pt x="334" y="2497"/>
                      <a:pt x="1" y="3763"/>
                      <a:pt x="1" y="5072"/>
                    </a:cubicBezTo>
                    <a:cubicBezTo>
                      <a:pt x="1" y="6493"/>
                      <a:pt x="523" y="7813"/>
                      <a:pt x="1410" y="8912"/>
                    </a:cubicBezTo>
                    <a:cubicBezTo>
                      <a:pt x="1732" y="9311"/>
                      <a:pt x="2098" y="9678"/>
                      <a:pt x="2465" y="10011"/>
                    </a:cubicBezTo>
                    <a:cubicBezTo>
                      <a:pt x="2498" y="10033"/>
                      <a:pt x="2964" y="10410"/>
                      <a:pt x="2964" y="10410"/>
                    </a:cubicBezTo>
                    <a:cubicBezTo>
                      <a:pt x="4085" y="7292"/>
                      <a:pt x="4718" y="3807"/>
                      <a:pt x="2132" y="1099"/>
                    </a:cubicBezTo>
                    <a:cubicBezTo>
                      <a:pt x="1910" y="866"/>
                      <a:pt x="1566" y="478"/>
                      <a:pt x="115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21" name="Google Shape;2221;p32"/>
              <p:cNvSpPr/>
              <p:nvPr/>
            </p:nvSpPr>
            <p:spPr>
              <a:xfrm>
                <a:off x="4204250" y="3625450"/>
                <a:ext cx="130975" cy="216700"/>
              </a:xfrm>
              <a:custGeom>
                <a:avLst/>
                <a:gdLst/>
                <a:ahLst/>
                <a:cxnLst/>
                <a:rect l="l" t="t" r="r" b="b"/>
                <a:pathLst>
                  <a:path w="5239" h="8668" extrusionOk="0">
                    <a:moveTo>
                      <a:pt x="4661" y="0"/>
                    </a:moveTo>
                    <a:cubicBezTo>
                      <a:pt x="4661" y="34"/>
                      <a:pt x="3818" y="578"/>
                      <a:pt x="3651" y="700"/>
                    </a:cubicBezTo>
                    <a:cubicBezTo>
                      <a:pt x="2708" y="1399"/>
                      <a:pt x="1776" y="2142"/>
                      <a:pt x="1077" y="3119"/>
                    </a:cubicBezTo>
                    <a:cubicBezTo>
                      <a:pt x="333" y="4173"/>
                      <a:pt x="0" y="5416"/>
                      <a:pt x="67" y="6715"/>
                    </a:cubicBezTo>
                    <a:cubicBezTo>
                      <a:pt x="100" y="7170"/>
                      <a:pt x="167" y="7625"/>
                      <a:pt x="267" y="8113"/>
                    </a:cubicBezTo>
                    <a:cubicBezTo>
                      <a:pt x="278" y="8135"/>
                      <a:pt x="411" y="8668"/>
                      <a:pt x="411" y="8668"/>
                    </a:cubicBezTo>
                    <a:cubicBezTo>
                      <a:pt x="2908" y="6970"/>
                      <a:pt x="5238" y="4728"/>
                      <a:pt x="4795" y="1343"/>
                    </a:cubicBezTo>
                    <a:cubicBezTo>
                      <a:pt x="4761" y="1033"/>
                      <a:pt x="4717" y="566"/>
                      <a:pt x="4661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22" name="Google Shape;2222;p32"/>
              <p:cNvSpPr/>
              <p:nvPr/>
            </p:nvSpPr>
            <p:spPr>
              <a:xfrm>
                <a:off x="4132950" y="3669000"/>
                <a:ext cx="123200" cy="344900"/>
              </a:xfrm>
              <a:custGeom>
                <a:avLst/>
                <a:gdLst/>
                <a:ahLst/>
                <a:cxnLst/>
                <a:rect l="l" t="t" r="r" b="b"/>
                <a:pathLst>
                  <a:path w="4928" h="13796" fill="none" extrusionOk="0">
                    <a:moveTo>
                      <a:pt x="4928" y="13796"/>
                    </a:moveTo>
                    <a:cubicBezTo>
                      <a:pt x="2364" y="9601"/>
                      <a:pt x="677" y="4873"/>
                      <a:pt x="0" y="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23" name="Google Shape;2223;p32"/>
              <p:cNvSpPr/>
              <p:nvPr/>
            </p:nvSpPr>
            <p:spPr>
              <a:xfrm>
                <a:off x="4204250" y="3731425"/>
                <a:ext cx="51075" cy="181475"/>
              </a:xfrm>
              <a:custGeom>
                <a:avLst/>
                <a:gdLst/>
                <a:ahLst/>
                <a:cxnLst/>
                <a:rect l="l" t="t" r="r" b="b"/>
                <a:pathLst>
                  <a:path w="2043" h="7259" fill="none" extrusionOk="0">
                    <a:moveTo>
                      <a:pt x="2042" y="1"/>
                    </a:moveTo>
                    <a:cubicBezTo>
                      <a:pt x="932" y="2265"/>
                      <a:pt x="233" y="4751"/>
                      <a:pt x="0" y="7259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24" name="Google Shape;2224;p32"/>
              <p:cNvSpPr/>
              <p:nvPr/>
            </p:nvSpPr>
            <p:spPr>
              <a:xfrm>
                <a:off x="3961475" y="3753075"/>
                <a:ext cx="182875" cy="88825"/>
              </a:xfrm>
              <a:custGeom>
                <a:avLst/>
                <a:gdLst/>
                <a:ahLst/>
                <a:cxnLst/>
                <a:rect l="l" t="t" r="r" b="b"/>
                <a:pathLst>
                  <a:path w="7315" h="3553" extrusionOk="0">
                    <a:moveTo>
                      <a:pt x="1882" y="1"/>
                    </a:moveTo>
                    <a:cubicBezTo>
                      <a:pt x="1595" y="1"/>
                      <a:pt x="1308" y="10"/>
                      <a:pt x="1021" y="23"/>
                    </a:cubicBezTo>
                    <a:cubicBezTo>
                      <a:pt x="881" y="32"/>
                      <a:pt x="267" y="97"/>
                      <a:pt x="65" y="97"/>
                    </a:cubicBezTo>
                    <a:cubicBezTo>
                      <a:pt x="27" y="97"/>
                      <a:pt x="4" y="95"/>
                      <a:pt x="0" y="89"/>
                    </a:cubicBezTo>
                    <a:lnTo>
                      <a:pt x="0" y="89"/>
                    </a:lnTo>
                    <a:cubicBezTo>
                      <a:pt x="267" y="500"/>
                      <a:pt x="489" y="811"/>
                      <a:pt x="611" y="1033"/>
                    </a:cubicBezTo>
                    <a:cubicBezTo>
                      <a:pt x="1841" y="3052"/>
                      <a:pt x="3898" y="3553"/>
                      <a:pt x="5998" y="3553"/>
                    </a:cubicBezTo>
                    <a:cubicBezTo>
                      <a:pt x="6437" y="3553"/>
                      <a:pt x="6878" y="3531"/>
                      <a:pt x="7314" y="3496"/>
                    </a:cubicBezTo>
                    <a:cubicBezTo>
                      <a:pt x="7314" y="3496"/>
                      <a:pt x="7125" y="3075"/>
                      <a:pt x="7114" y="3041"/>
                    </a:cubicBezTo>
                    <a:cubicBezTo>
                      <a:pt x="6937" y="2697"/>
                      <a:pt x="6748" y="2353"/>
                      <a:pt x="6515" y="2054"/>
                    </a:cubicBezTo>
                    <a:cubicBezTo>
                      <a:pt x="5882" y="1177"/>
                      <a:pt x="5028" y="533"/>
                      <a:pt x="3962" y="245"/>
                    </a:cubicBezTo>
                    <a:cubicBezTo>
                      <a:pt x="3285" y="56"/>
                      <a:pt x="2585" y="1"/>
                      <a:pt x="188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25" name="Google Shape;2225;p32"/>
              <p:cNvSpPr/>
              <p:nvPr/>
            </p:nvSpPr>
            <p:spPr>
              <a:xfrm>
                <a:off x="4060250" y="3789975"/>
                <a:ext cx="128750" cy="91025"/>
              </a:xfrm>
              <a:custGeom>
                <a:avLst/>
                <a:gdLst/>
                <a:ahLst/>
                <a:cxnLst/>
                <a:rect l="l" t="t" r="r" b="b"/>
                <a:pathLst>
                  <a:path w="5150" h="3641" fill="none" extrusionOk="0">
                    <a:moveTo>
                      <a:pt x="0" y="1"/>
                    </a:moveTo>
                    <a:cubicBezTo>
                      <a:pt x="1920" y="888"/>
                      <a:pt x="3663" y="2120"/>
                      <a:pt x="5150" y="3641"/>
                    </a:cubicBezTo>
                  </a:path>
                </a:pathLst>
              </a:custGeom>
              <a:solidFill>
                <a:schemeClr val="lt2"/>
              </a:solidFill>
              <a:ln w="9525" cap="flat" cmpd="sng">
                <a:solidFill>
                  <a:schemeClr val="dk1"/>
                </a:solidFill>
                <a:prstDash val="solid"/>
                <a:miter lim="11097"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2226" name="Google Shape;2226;p32"/>
            <p:cNvGrpSpPr/>
            <p:nvPr/>
          </p:nvGrpSpPr>
          <p:grpSpPr>
            <a:xfrm rot="-5221876">
              <a:off x="8507705" y="2059147"/>
              <a:ext cx="903215" cy="1025221"/>
              <a:chOff x="3932350" y="2919350"/>
              <a:chExt cx="324625" cy="368475"/>
            </a:xfrm>
          </p:grpSpPr>
          <p:sp>
            <p:nvSpPr>
              <p:cNvPr id="2227" name="Google Shape;2227;p32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28" name="Google Shape;2228;p32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29" name="Google Shape;2229;p32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30" name="Google Shape;2230;p32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grpSp>
          <p:nvGrpSpPr>
            <p:cNvPr id="2231" name="Google Shape;2231;p32"/>
            <p:cNvGrpSpPr/>
            <p:nvPr/>
          </p:nvGrpSpPr>
          <p:grpSpPr>
            <a:xfrm>
              <a:off x="6108249" y="4518765"/>
              <a:ext cx="903204" cy="1025208"/>
              <a:chOff x="3932350" y="2919350"/>
              <a:chExt cx="324625" cy="368475"/>
            </a:xfrm>
          </p:grpSpPr>
          <p:sp>
            <p:nvSpPr>
              <p:cNvPr id="2232" name="Google Shape;2232;p32"/>
              <p:cNvSpPr/>
              <p:nvPr/>
            </p:nvSpPr>
            <p:spPr>
              <a:xfrm>
                <a:off x="3932350" y="2944600"/>
                <a:ext cx="155100" cy="207275"/>
              </a:xfrm>
              <a:custGeom>
                <a:avLst/>
                <a:gdLst/>
                <a:ahLst/>
                <a:cxnLst/>
                <a:rect l="l" t="t" r="r" b="b"/>
                <a:pathLst>
                  <a:path w="6204" h="8291" extrusionOk="0">
                    <a:moveTo>
                      <a:pt x="0" y="0"/>
                    </a:moveTo>
                    <a:lnTo>
                      <a:pt x="0" y="0"/>
                    </a:lnTo>
                    <a:cubicBezTo>
                      <a:pt x="1" y="1"/>
                      <a:pt x="1" y="1"/>
                      <a:pt x="2" y="1"/>
                    </a:cubicBezTo>
                    <a:lnTo>
                      <a:pt x="2" y="1"/>
                    </a:lnTo>
                    <a:cubicBezTo>
                      <a:pt x="1" y="1"/>
                      <a:pt x="1" y="0"/>
                      <a:pt x="0" y="0"/>
                    </a:cubicBezTo>
                    <a:close/>
                    <a:moveTo>
                      <a:pt x="2" y="1"/>
                    </a:moveTo>
                    <a:cubicBezTo>
                      <a:pt x="58" y="36"/>
                      <a:pt x="167" y="1079"/>
                      <a:pt x="189" y="1299"/>
                    </a:cubicBezTo>
                    <a:cubicBezTo>
                      <a:pt x="389" y="2553"/>
                      <a:pt x="655" y="3796"/>
                      <a:pt x="1232" y="4939"/>
                    </a:cubicBezTo>
                    <a:cubicBezTo>
                      <a:pt x="1876" y="6182"/>
                      <a:pt x="2919" y="7103"/>
                      <a:pt x="4173" y="7669"/>
                    </a:cubicBezTo>
                    <a:cubicBezTo>
                      <a:pt x="4617" y="7869"/>
                      <a:pt x="5105" y="8035"/>
                      <a:pt x="5594" y="8168"/>
                    </a:cubicBezTo>
                    <a:cubicBezTo>
                      <a:pt x="5638" y="8168"/>
                      <a:pt x="6204" y="8290"/>
                      <a:pt x="6204" y="8290"/>
                    </a:cubicBezTo>
                    <a:cubicBezTo>
                      <a:pt x="5793" y="5072"/>
                      <a:pt x="4817" y="1765"/>
                      <a:pt x="1354" y="522"/>
                    </a:cubicBezTo>
                    <a:cubicBezTo>
                      <a:pt x="1044" y="411"/>
                      <a:pt x="567" y="234"/>
                      <a:pt x="2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33" name="Google Shape;2233;p32"/>
              <p:cNvSpPr/>
              <p:nvPr/>
            </p:nvSpPr>
            <p:spPr>
              <a:xfrm>
                <a:off x="4092975" y="2919350"/>
                <a:ext cx="113800" cy="236125"/>
              </a:xfrm>
              <a:custGeom>
                <a:avLst/>
                <a:gdLst/>
                <a:ahLst/>
                <a:cxnLst/>
                <a:rect l="l" t="t" r="r" b="b"/>
                <a:pathLst>
                  <a:path w="4552" h="9445" extrusionOk="0">
                    <a:moveTo>
                      <a:pt x="1943" y="0"/>
                    </a:moveTo>
                    <a:lnTo>
                      <a:pt x="1943" y="0"/>
                    </a:lnTo>
                    <a:cubicBezTo>
                      <a:pt x="1943" y="0"/>
                      <a:pt x="1943" y="0"/>
                      <a:pt x="1943" y="1"/>
                    </a:cubicBezTo>
                    <a:lnTo>
                      <a:pt x="1943" y="1"/>
                    </a:lnTo>
                    <a:cubicBezTo>
                      <a:pt x="1943" y="0"/>
                      <a:pt x="1943" y="0"/>
                      <a:pt x="1943" y="0"/>
                    </a:cubicBezTo>
                    <a:close/>
                    <a:moveTo>
                      <a:pt x="1943" y="1"/>
                    </a:moveTo>
                    <a:lnTo>
                      <a:pt x="1943" y="1"/>
                    </a:lnTo>
                    <a:cubicBezTo>
                      <a:pt x="1963" y="37"/>
                      <a:pt x="1466" y="889"/>
                      <a:pt x="1377" y="1066"/>
                    </a:cubicBezTo>
                    <a:cubicBezTo>
                      <a:pt x="844" y="2087"/>
                      <a:pt x="378" y="3163"/>
                      <a:pt x="190" y="4306"/>
                    </a:cubicBezTo>
                    <a:cubicBezTo>
                      <a:pt x="1" y="5571"/>
                      <a:pt x="267" y="6803"/>
                      <a:pt x="900" y="7902"/>
                    </a:cubicBezTo>
                    <a:cubicBezTo>
                      <a:pt x="1133" y="8302"/>
                      <a:pt x="1399" y="8679"/>
                      <a:pt x="1677" y="9012"/>
                    </a:cubicBezTo>
                    <a:cubicBezTo>
                      <a:pt x="1710" y="9045"/>
                      <a:pt x="2065" y="9445"/>
                      <a:pt x="2065" y="9445"/>
                    </a:cubicBezTo>
                    <a:cubicBezTo>
                      <a:pt x="3497" y="6859"/>
                      <a:pt x="4551" y="3862"/>
                      <a:pt x="2664" y="1110"/>
                    </a:cubicBezTo>
                    <a:cubicBezTo>
                      <a:pt x="2487" y="855"/>
                      <a:pt x="2232" y="478"/>
                      <a:pt x="1943" y="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34" name="Google Shape;2234;p32"/>
              <p:cNvSpPr/>
              <p:nvPr/>
            </p:nvSpPr>
            <p:spPr>
              <a:xfrm>
                <a:off x="3996425" y="3040875"/>
                <a:ext cx="260550" cy="246950"/>
              </a:xfrm>
              <a:custGeom>
                <a:avLst/>
                <a:gdLst/>
                <a:ahLst/>
                <a:cxnLst/>
                <a:rect l="l" t="t" r="r" b="b"/>
                <a:pathLst>
                  <a:path w="10422" h="9878" fill="none" extrusionOk="0">
                    <a:moveTo>
                      <a:pt x="10422" y="9877"/>
                    </a:moveTo>
                    <a:cubicBezTo>
                      <a:pt x="6327" y="7347"/>
                      <a:pt x="2753" y="3951"/>
                      <a:pt x="1" y="0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235" name="Google Shape;2235;p32"/>
              <p:cNvSpPr/>
              <p:nvPr/>
            </p:nvSpPr>
            <p:spPr>
              <a:xfrm>
                <a:off x="4131000" y="3041700"/>
                <a:ext cx="35525" cy="180925"/>
              </a:xfrm>
              <a:custGeom>
                <a:avLst/>
                <a:gdLst/>
                <a:ahLst/>
                <a:cxnLst/>
                <a:rect l="l" t="t" r="r" b="b"/>
                <a:pathLst>
                  <a:path w="1421" h="7237" fill="none" extrusionOk="0">
                    <a:moveTo>
                      <a:pt x="0" y="1"/>
                    </a:moveTo>
                    <a:cubicBezTo>
                      <a:pt x="34" y="2464"/>
                      <a:pt x="522" y="4939"/>
                      <a:pt x="1421" y="7236"/>
                    </a:cubicBezTo>
                  </a:path>
                </a:pathLst>
              </a:custGeom>
              <a:solidFill>
                <a:schemeClr val="lt2"/>
              </a:solidFill>
              <a:ln w="3600" cap="rnd" cmpd="sng">
                <a:solidFill>
                  <a:schemeClr val="dk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</p:grp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713225" y="445025"/>
            <a:ext cx="77175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713225" y="1152475"/>
            <a:ext cx="77175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●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1pPr>
            <a:lvl2pPr marL="914400" lvl="1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○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2pPr>
            <a:lvl3pPr marL="1371600" lvl="2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■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3pPr>
            <a:lvl4pPr marL="1828800" lvl="3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●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4pPr>
            <a:lvl5pPr marL="2286000" lvl="4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○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5pPr>
            <a:lvl6pPr marL="2743200" lvl="5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■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6pPr>
            <a:lvl7pPr marL="3200400" lvl="6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●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7pPr>
            <a:lvl8pPr marL="3657600" lvl="7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○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8pPr>
            <a:lvl9pPr marL="4114800" lvl="8" indent="-31750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1"/>
              </a:buClr>
              <a:buSzPts val="1400"/>
              <a:buFont typeface="DM Sans"/>
              <a:buChar char="■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1" r:id="rId3"/>
    <p:sldLayoutId id="2147483653" r:id="rId4"/>
    <p:sldLayoutId id="2147483657" r:id="rId5"/>
    <p:sldLayoutId id="2147483658" r:id="rId6"/>
    <p:sldLayoutId id="2147483660" r:id="rId7"/>
    <p:sldLayoutId id="2147483661" r:id="rId8"/>
    <p:sldLayoutId id="2147483662" r:id="rId9"/>
    <p:sldLayoutId id="2147483664" r:id="rId10"/>
    <p:sldLayoutId id="2147483666" r:id="rId11"/>
    <p:sldLayoutId id="2147483667" r:id="rId12"/>
    <p:sldLayoutId id="2147483668" r:id="rId13"/>
    <p:sldLayoutId id="2147483670" r:id="rId14"/>
    <p:sldLayoutId id="2147483671" r:id="rId15"/>
    <p:sldLayoutId id="2147483672" r:id="rId16"/>
    <p:sldLayoutId id="2147483673" r:id="rId17"/>
    <p:sldLayoutId id="2147483675" r:id="rId18"/>
    <p:sldLayoutId id="2147483678" r:id="rId19"/>
  </p:sldLayoutIdLst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9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.svg"/><Relationship Id="rId4" Type="http://schemas.openxmlformats.org/officeDocument/2006/relationships/image" Target="../media/image10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3.png"/><Relationship Id="rId4" Type="http://schemas.openxmlformats.org/officeDocument/2006/relationships/image" Target="../media/image11.sv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2.png"/><Relationship Id="rId4" Type="http://schemas.openxmlformats.org/officeDocument/2006/relationships/image" Target="../media/image11.sv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8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image" Target="../media/image13.png"/><Relationship Id="rId7" Type="http://schemas.openxmlformats.org/officeDocument/2006/relationships/image" Target="../media/image17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6.png"/><Relationship Id="rId5" Type="http://schemas.openxmlformats.org/officeDocument/2006/relationships/image" Target="../media/image15.png"/><Relationship Id="rId4" Type="http://schemas.openxmlformats.org/officeDocument/2006/relationships/image" Target="../media/image14.svg"/><Relationship Id="rId9" Type="http://schemas.openxmlformats.org/officeDocument/2006/relationships/image" Target="../media/image19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8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9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9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3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3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5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248" name="Google Shape;2248;p36"/>
          <p:cNvGrpSpPr/>
          <p:nvPr/>
        </p:nvGrpSpPr>
        <p:grpSpPr>
          <a:xfrm>
            <a:off x="-209253" y="3646803"/>
            <a:ext cx="1893054" cy="1125260"/>
            <a:chOff x="5427525" y="2698500"/>
            <a:chExt cx="1037950" cy="617000"/>
          </a:xfrm>
        </p:grpSpPr>
        <p:sp>
          <p:nvSpPr>
            <p:cNvPr id="2249" name="Google Shape;2249;p36"/>
            <p:cNvSpPr/>
            <p:nvPr/>
          </p:nvSpPr>
          <p:spPr>
            <a:xfrm>
              <a:off x="5427525" y="2698500"/>
              <a:ext cx="1037950" cy="617000"/>
            </a:xfrm>
            <a:custGeom>
              <a:avLst/>
              <a:gdLst/>
              <a:ahLst/>
              <a:cxnLst/>
              <a:rect l="l" t="t" r="r" b="b"/>
              <a:pathLst>
                <a:path w="41518" h="24680" extrusionOk="0">
                  <a:moveTo>
                    <a:pt x="1964" y="0"/>
                  </a:moveTo>
                  <a:cubicBezTo>
                    <a:pt x="0" y="6415"/>
                    <a:pt x="3119" y="13229"/>
                    <a:pt x="8068" y="17968"/>
                  </a:cubicBezTo>
                  <a:cubicBezTo>
                    <a:pt x="12175" y="21905"/>
                    <a:pt x="17890" y="24680"/>
                    <a:pt x="23626" y="24680"/>
                  </a:cubicBezTo>
                  <a:cubicBezTo>
                    <a:pt x="25409" y="24680"/>
                    <a:pt x="27193" y="24412"/>
                    <a:pt x="28932" y="23828"/>
                  </a:cubicBezTo>
                  <a:cubicBezTo>
                    <a:pt x="34248" y="22019"/>
                    <a:pt x="38865" y="17513"/>
                    <a:pt x="41517" y="13695"/>
                  </a:cubicBezTo>
                  <a:cubicBezTo>
                    <a:pt x="33782" y="11398"/>
                    <a:pt x="4018" y="711"/>
                    <a:pt x="19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0" name="Google Shape;2250;p36"/>
            <p:cNvSpPr/>
            <p:nvPr/>
          </p:nvSpPr>
          <p:spPr>
            <a:xfrm>
              <a:off x="5473300" y="2712925"/>
              <a:ext cx="941125" cy="557775"/>
            </a:xfrm>
            <a:custGeom>
              <a:avLst/>
              <a:gdLst/>
              <a:ahLst/>
              <a:cxnLst/>
              <a:rect l="l" t="t" r="r" b="b"/>
              <a:pathLst>
                <a:path w="37645" h="22311" extrusionOk="0">
                  <a:moveTo>
                    <a:pt x="1743" y="0"/>
                  </a:moveTo>
                  <a:lnTo>
                    <a:pt x="1743" y="0"/>
                  </a:lnTo>
                  <a:cubicBezTo>
                    <a:pt x="0" y="5794"/>
                    <a:pt x="2841" y="11953"/>
                    <a:pt x="7314" y="16226"/>
                  </a:cubicBezTo>
                  <a:cubicBezTo>
                    <a:pt x="11031" y="19791"/>
                    <a:pt x="16210" y="22310"/>
                    <a:pt x="21414" y="22310"/>
                  </a:cubicBezTo>
                  <a:cubicBezTo>
                    <a:pt x="23014" y="22310"/>
                    <a:pt x="24617" y="22072"/>
                    <a:pt x="26180" y="21553"/>
                  </a:cubicBezTo>
                  <a:cubicBezTo>
                    <a:pt x="31008" y="19943"/>
                    <a:pt x="35225" y="15882"/>
                    <a:pt x="37644" y="12430"/>
                  </a:cubicBezTo>
                  <a:cubicBezTo>
                    <a:pt x="30597" y="10333"/>
                    <a:pt x="3618" y="633"/>
                    <a:pt x="1743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1" name="Google Shape;2251;p36"/>
            <p:cNvSpPr/>
            <p:nvPr/>
          </p:nvSpPr>
          <p:spPr>
            <a:xfrm>
              <a:off x="5522400" y="2728450"/>
              <a:ext cx="864825" cy="511450"/>
            </a:xfrm>
            <a:custGeom>
              <a:avLst/>
              <a:gdLst/>
              <a:ahLst/>
              <a:cxnLst/>
              <a:rect l="l" t="t" r="r" b="b"/>
              <a:pathLst>
                <a:path w="34593" h="20458" extrusionOk="0">
                  <a:moveTo>
                    <a:pt x="1576" y="1"/>
                  </a:moveTo>
                  <a:cubicBezTo>
                    <a:pt x="1" y="5328"/>
                    <a:pt x="2631" y="10977"/>
                    <a:pt x="6715" y="14883"/>
                  </a:cubicBezTo>
                  <a:cubicBezTo>
                    <a:pt x="10143" y="18150"/>
                    <a:pt x="14895" y="20458"/>
                    <a:pt x="19671" y="20458"/>
                  </a:cubicBezTo>
                  <a:cubicBezTo>
                    <a:pt x="21126" y="20458"/>
                    <a:pt x="22583" y="20244"/>
                    <a:pt x="24005" y="19777"/>
                  </a:cubicBezTo>
                  <a:cubicBezTo>
                    <a:pt x="28445" y="18313"/>
                    <a:pt x="32340" y="14595"/>
                    <a:pt x="34593" y="11421"/>
                  </a:cubicBezTo>
                  <a:cubicBezTo>
                    <a:pt x="28101" y="9490"/>
                    <a:pt x="3297" y="589"/>
                    <a:pt x="1576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2" name="Google Shape;2252;p36"/>
            <p:cNvSpPr/>
            <p:nvPr/>
          </p:nvSpPr>
          <p:spPr>
            <a:xfrm>
              <a:off x="5796800" y="3009625"/>
              <a:ext cx="20825" cy="30750"/>
            </a:xfrm>
            <a:custGeom>
              <a:avLst/>
              <a:gdLst/>
              <a:ahLst/>
              <a:cxnLst/>
              <a:rect l="l" t="t" r="r" b="b"/>
              <a:pathLst>
                <a:path w="833" h="1230" extrusionOk="0">
                  <a:moveTo>
                    <a:pt x="631" y="0"/>
                  </a:moveTo>
                  <a:cubicBezTo>
                    <a:pt x="617" y="0"/>
                    <a:pt x="603" y="2"/>
                    <a:pt x="589" y="7"/>
                  </a:cubicBezTo>
                  <a:cubicBezTo>
                    <a:pt x="533" y="18"/>
                    <a:pt x="455" y="52"/>
                    <a:pt x="422" y="85"/>
                  </a:cubicBezTo>
                  <a:cubicBezTo>
                    <a:pt x="378" y="129"/>
                    <a:pt x="344" y="174"/>
                    <a:pt x="322" y="207"/>
                  </a:cubicBezTo>
                  <a:cubicBezTo>
                    <a:pt x="333" y="196"/>
                    <a:pt x="344" y="174"/>
                    <a:pt x="367" y="163"/>
                  </a:cubicBezTo>
                  <a:lnTo>
                    <a:pt x="367" y="163"/>
                  </a:lnTo>
                  <a:cubicBezTo>
                    <a:pt x="322" y="207"/>
                    <a:pt x="289" y="251"/>
                    <a:pt x="267" y="307"/>
                  </a:cubicBezTo>
                  <a:cubicBezTo>
                    <a:pt x="256" y="351"/>
                    <a:pt x="222" y="385"/>
                    <a:pt x="211" y="418"/>
                  </a:cubicBezTo>
                  <a:cubicBezTo>
                    <a:pt x="167" y="496"/>
                    <a:pt x="134" y="562"/>
                    <a:pt x="100" y="640"/>
                  </a:cubicBezTo>
                  <a:cubicBezTo>
                    <a:pt x="89" y="662"/>
                    <a:pt x="67" y="684"/>
                    <a:pt x="67" y="695"/>
                  </a:cubicBezTo>
                  <a:cubicBezTo>
                    <a:pt x="23" y="773"/>
                    <a:pt x="23" y="806"/>
                    <a:pt x="12" y="884"/>
                  </a:cubicBezTo>
                  <a:cubicBezTo>
                    <a:pt x="12" y="917"/>
                    <a:pt x="0" y="951"/>
                    <a:pt x="0" y="995"/>
                  </a:cubicBezTo>
                  <a:cubicBezTo>
                    <a:pt x="0" y="1106"/>
                    <a:pt x="67" y="1195"/>
                    <a:pt x="189" y="1228"/>
                  </a:cubicBezTo>
                  <a:cubicBezTo>
                    <a:pt x="200" y="1229"/>
                    <a:pt x="210" y="1230"/>
                    <a:pt x="220" y="1230"/>
                  </a:cubicBezTo>
                  <a:cubicBezTo>
                    <a:pt x="306" y="1230"/>
                    <a:pt x="375" y="1191"/>
                    <a:pt x="444" y="1161"/>
                  </a:cubicBezTo>
                  <a:cubicBezTo>
                    <a:pt x="511" y="1073"/>
                    <a:pt x="589" y="1028"/>
                    <a:pt x="622" y="962"/>
                  </a:cubicBezTo>
                  <a:cubicBezTo>
                    <a:pt x="655" y="917"/>
                    <a:pt x="666" y="884"/>
                    <a:pt x="677" y="851"/>
                  </a:cubicBezTo>
                  <a:cubicBezTo>
                    <a:pt x="722" y="751"/>
                    <a:pt x="766" y="662"/>
                    <a:pt x="788" y="562"/>
                  </a:cubicBezTo>
                  <a:cubicBezTo>
                    <a:pt x="822" y="462"/>
                    <a:pt x="833" y="362"/>
                    <a:pt x="822" y="263"/>
                  </a:cubicBezTo>
                  <a:lnTo>
                    <a:pt x="822" y="207"/>
                  </a:lnTo>
                  <a:cubicBezTo>
                    <a:pt x="811" y="140"/>
                    <a:pt x="788" y="96"/>
                    <a:pt x="755" y="63"/>
                  </a:cubicBezTo>
                  <a:cubicBezTo>
                    <a:pt x="720" y="28"/>
                    <a:pt x="679" y="0"/>
                    <a:pt x="63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3" name="Google Shape;2253;p36"/>
            <p:cNvSpPr/>
            <p:nvPr/>
          </p:nvSpPr>
          <p:spPr>
            <a:xfrm>
              <a:off x="5960775" y="3079725"/>
              <a:ext cx="15275" cy="29825"/>
            </a:xfrm>
            <a:custGeom>
              <a:avLst/>
              <a:gdLst/>
              <a:ahLst/>
              <a:cxnLst/>
              <a:rect l="l" t="t" r="r" b="b"/>
              <a:pathLst>
                <a:path w="611" h="1193" extrusionOk="0">
                  <a:moveTo>
                    <a:pt x="387" y="0"/>
                  </a:moveTo>
                  <a:cubicBezTo>
                    <a:pt x="363" y="0"/>
                    <a:pt x="341" y="10"/>
                    <a:pt x="322" y="33"/>
                  </a:cubicBezTo>
                  <a:cubicBezTo>
                    <a:pt x="267" y="100"/>
                    <a:pt x="189" y="189"/>
                    <a:pt x="167" y="277"/>
                  </a:cubicBezTo>
                  <a:lnTo>
                    <a:pt x="133" y="533"/>
                  </a:lnTo>
                  <a:cubicBezTo>
                    <a:pt x="111" y="577"/>
                    <a:pt x="100" y="610"/>
                    <a:pt x="100" y="644"/>
                  </a:cubicBezTo>
                  <a:cubicBezTo>
                    <a:pt x="100" y="655"/>
                    <a:pt x="89" y="688"/>
                    <a:pt x="89" y="699"/>
                  </a:cubicBezTo>
                  <a:lnTo>
                    <a:pt x="89" y="710"/>
                  </a:lnTo>
                  <a:cubicBezTo>
                    <a:pt x="56" y="766"/>
                    <a:pt x="56" y="821"/>
                    <a:pt x="45" y="877"/>
                  </a:cubicBezTo>
                  <a:cubicBezTo>
                    <a:pt x="34" y="932"/>
                    <a:pt x="0" y="999"/>
                    <a:pt x="34" y="1076"/>
                  </a:cubicBezTo>
                  <a:cubicBezTo>
                    <a:pt x="52" y="1142"/>
                    <a:pt x="127" y="1192"/>
                    <a:pt x="211" y="1192"/>
                  </a:cubicBezTo>
                  <a:cubicBezTo>
                    <a:pt x="225" y="1192"/>
                    <a:pt x="240" y="1191"/>
                    <a:pt x="256" y="1187"/>
                  </a:cubicBezTo>
                  <a:cubicBezTo>
                    <a:pt x="300" y="1165"/>
                    <a:pt x="333" y="1110"/>
                    <a:pt x="378" y="1054"/>
                  </a:cubicBezTo>
                  <a:cubicBezTo>
                    <a:pt x="422" y="999"/>
                    <a:pt x="466" y="965"/>
                    <a:pt x="478" y="888"/>
                  </a:cubicBezTo>
                  <a:cubicBezTo>
                    <a:pt x="500" y="799"/>
                    <a:pt x="533" y="710"/>
                    <a:pt x="555" y="610"/>
                  </a:cubicBezTo>
                  <a:cubicBezTo>
                    <a:pt x="589" y="522"/>
                    <a:pt x="589" y="422"/>
                    <a:pt x="600" y="322"/>
                  </a:cubicBezTo>
                  <a:cubicBezTo>
                    <a:pt x="611" y="211"/>
                    <a:pt x="544" y="133"/>
                    <a:pt x="478" y="44"/>
                  </a:cubicBezTo>
                  <a:cubicBezTo>
                    <a:pt x="452" y="19"/>
                    <a:pt x="419" y="0"/>
                    <a:pt x="38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4" name="Google Shape;2254;p36"/>
            <p:cNvSpPr/>
            <p:nvPr/>
          </p:nvSpPr>
          <p:spPr>
            <a:xfrm>
              <a:off x="6100050" y="3092150"/>
              <a:ext cx="17225" cy="24775"/>
            </a:xfrm>
            <a:custGeom>
              <a:avLst/>
              <a:gdLst/>
              <a:ahLst/>
              <a:cxnLst/>
              <a:rect l="l" t="t" r="r" b="b"/>
              <a:pathLst>
                <a:path w="689" h="991" extrusionOk="0">
                  <a:moveTo>
                    <a:pt x="529" y="0"/>
                  </a:moveTo>
                  <a:cubicBezTo>
                    <a:pt x="502" y="0"/>
                    <a:pt x="475" y="12"/>
                    <a:pt x="455" y="36"/>
                  </a:cubicBezTo>
                  <a:lnTo>
                    <a:pt x="422" y="58"/>
                  </a:lnTo>
                  <a:cubicBezTo>
                    <a:pt x="400" y="80"/>
                    <a:pt x="389" y="91"/>
                    <a:pt x="356" y="102"/>
                  </a:cubicBezTo>
                  <a:lnTo>
                    <a:pt x="311" y="147"/>
                  </a:lnTo>
                  <a:cubicBezTo>
                    <a:pt x="278" y="191"/>
                    <a:pt x="245" y="224"/>
                    <a:pt x="222" y="280"/>
                  </a:cubicBezTo>
                  <a:cubicBezTo>
                    <a:pt x="234" y="269"/>
                    <a:pt x="245" y="246"/>
                    <a:pt x="256" y="224"/>
                  </a:cubicBezTo>
                  <a:lnTo>
                    <a:pt x="256" y="224"/>
                  </a:lnTo>
                  <a:cubicBezTo>
                    <a:pt x="245" y="258"/>
                    <a:pt x="234" y="269"/>
                    <a:pt x="222" y="302"/>
                  </a:cubicBezTo>
                  <a:cubicBezTo>
                    <a:pt x="200" y="324"/>
                    <a:pt x="200" y="357"/>
                    <a:pt x="189" y="380"/>
                  </a:cubicBezTo>
                  <a:lnTo>
                    <a:pt x="189" y="391"/>
                  </a:lnTo>
                  <a:cubicBezTo>
                    <a:pt x="134" y="557"/>
                    <a:pt x="0" y="835"/>
                    <a:pt x="178" y="946"/>
                  </a:cubicBezTo>
                  <a:cubicBezTo>
                    <a:pt x="199" y="977"/>
                    <a:pt x="230" y="989"/>
                    <a:pt x="281" y="990"/>
                  </a:cubicBezTo>
                  <a:lnTo>
                    <a:pt x="281" y="990"/>
                  </a:lnTo>
                  <a:cubicBezTo>
                    <a:pt x="316" y="990"/>
                    <a:pt x="349" y="988"/>
                    <a:pt x="367" y="979"/>
                  </a:cubicBezTo>
                  <a:cubicBezTo>
                    <a:pt x="444" y="968"/>
                    <a:pt x="478" y="912"/>
                    <a:pt x="522" y="857"/>
                  </a:cubicBezTo>
                  <a:cubicBezTo>
                    <a:pt x="533" y="824"/>
                    <a:pt x="566" y="779"/>
                    <a:pt x="578" y="757"/>
                  </a:cubicBezTo>
                  <a:cubicBezTo>
                    <a:pt x="611" y="713"/>
                    <a:pt x="622" y="657"/>
                    <a:pt x="633" y="602"/>
                  </a:cubicBezTo>
                  <a:cubicBezTo>
                    <a:pt x="644" y="557"/>
                    <a:pt x="666" y="535"/>
                    <a:pt x="666" y="491"/>
                  </a:cubicBezTo>
                  <a:cubicBezTo>
                    <a:pt x="677" y="435"/>
                    <a:pt x="689" y="391"/>
                    <a:pt x="689" y="335"/>
                  </a:cubicBezTo>
                  <a:cubicBezTo>
                    <a:pt x="689" y="302"/>
                    <a:pt x="677" y="246"/>
                    <a:pt x="677" y="202"/>
                  </a:cubicBezTo>
                  <a:cubicBezTo>
                    <a:pt x="677" y="191"/>
                    <a:pt x="677" y="169"/>
                    <a:pt x="666" y="158"/>
                  </a:cubicBezTo>
                  <a:cubicBezTo>
                    <a:pt x="644" y="136"/>
                    <a:pt x="644" y="113"/>
                    <a:pt x="622" y="102"/>
                  </a:cubicBezTo>
                  <a:cubicBezTo>
                    <a:pt x="622" y="91"/>
                    <a:pt x="622" y="80"/>
                    <a:pt x="611" y="58"/>
                  </a:cubicBezTo>
                  <a:cubicBezTo>
                    <a:pt x="598" y="20"/>
                    <a:pt x="564" y="0"/>
                    <a:pt x="529" y="0"/>
                  </a:cubicBezTo>
                  <a:close/>
                  <a:moveTo>
                    <a:pt x="281" y="990"/>
                  </a:moveTo>
                  <a:cubicBezTo>
                    <a:pt x="273" y="990"/>
                    <a:pt x="264" y="990"/>
                    <a:pt x="256" y="990"/>
                  </a:cubicBezTo>
                  <a:lnTo>
                    <a:pt x="289" y="990"/>
                  </a:lnTo>
                  <a:cubicBezTo>
                    <a:pt x="286" y="990"/>
                    <a:pt x="284" y="990"/>
                    <a:pt x="281" y="99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5" name="Google Shape;2255;p36"/>
            <p:cNvSpPr/>
            <p:nvPr/>
          </p:nvSpPr>
          <p:spPr>
            <a:xfrm>
              <a:off x="6200775" y="3068700"/>
              <a:ext cx="15275" cy="31850"/>
            </a:xfrm>
            <a:custGeom>
              <a:avLst/>
              <a:gdLst/>
              <a:ahLst/>
              <a:cxnLst/>
              <a:rect l="l" t="t" r="r" b="b"/>
              <a:pathLst>
                <a:path w="611" h="1274" extrusionOk="0">
                  <a:moveTo>
                    <a:pt x="415" y="0"/>
                  </a:moveTo>
                  <a:cubicBezTo>
                    <a:pt x="390" y="0"/>
                    <a:pt x="362" y="7"/>
                    <a:pt x="333" y="19"/>
                  </a:cubicBezTo>
                  <a:cubicBezTo>
                    <a:pt x="277" y="41"/>
                    <a:pt x="244" y="86"/>
                    <a:pt x="200" y="141"/>
                  </a:cubicBezTo>
                  <a:cubicBezTo>
                    <a:pt x="167" y="186"/>
                    <a:pt x="155" y="219"/>
                    <a:pt x="144" y="263"/>
                  </a:cubicBezTo>
                  <a:cubicBezTo>
                    <a:pt x="100" y="363"/>
                    <a:pt x="78" y="452"/>
                    <a:pt x="56" y="563"/>
                  </a:cubicBezTo>
                  <a:cubicBezTo>
                    <a:pt x="44" y="607"/>
                    <a:pt x="44" y="652"/>
                    <a:pt x="33" y="696"/>
                  </a:cubicBezTo>
                  <a:cubicBezTo>
                    <a:pt x="22" y="752"/>
                    <a:pt x="0" y="818"/>
                    <a:pt x="0" y="874"/>
                  </a:cubicBezTo>
                  <a:cubicBezTo>
                    <a:pt x="0" y="929"/>
                    <a:pt x="33" y="985"/>
                    <a:pt x="33" y="1040"/>
                  </a:cubicBezTo>
                  <a:cubicBezTo>
                    <a:pt x="44" y="1085"/>
                    <a:pt x="44" y="1118"/>
                    <a:pt x="56" y="1162"/>
                  </a:cubicBezTo>
                  <a:cubicBezTo>
                    <a:pt x="78" y="1229"/>
                    <a:pt x="144" y="1273"/>
                    <a:pt x="211" y="1273"/>
                  </a:cubicBezTo>
                  <a:cubicBezTo>
                    <a:pt x="277" y="1273"/>
                    <a:pt x="333" y="1229"/>
                    <a:pt x="377" y="1173"/>
                  </a:cubicBezTo>
                  <a:cubicBezTo>
                    <a:pt x="411" y="1129"/>
                    <a:pt x="477" y="1040"/>
                    <a:pt x="499" y="963"/>
                  </a:cubicBezTo>
                  <a:cubicBezTo>
                    <a:pt x="544" y="863"/>
                    <a:pt x="544" y="752"/>
                    <a:pt x="577" y="652"/>
                  </a:cubicBezTo>
                  <a:cubicBezTo>
                    <a:pt x="588" y="552"/>
                    <a:pt x="610" y="463"/>
                    <a:pt x="599" y="352"/>
                  </a:cubicBezTo>
                  <a:cubicBezTo>
                    <a:pt x="599" y="308"/>
                    <a:pt x="599" y="263"/>
                    <a:pt x="588" y="208"/>
                  </a:cubicBezTo>
                  <a:cubicBezTo>
                    <a:pt x="577" y="141"/>
                    <a:pt x="555" y="97"/>
                    <a:pt x="522" y="52"/>
                  </a:cubicBezTo>
                  <a:cubicBezTo>
                    <a:pt x="494" y="18"/>
                    <a:pt x="457" y="0"/>
                    <a:pt x="41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6" name="Google Shape;2256;p36"/>
            <p:cNvSpPr/>
            <p:nvPr/>
          </p:nvSpPr>
          <p:spPr>
            <a:xfrm>
              <a:off x="5900275" y="2959000"/>
              <a:ext cx="26400" cy="31150"/>
            </a:xfrm>
            <a:custGeom>
              <a:avLst/>
              <a:gdLst/>
              <a:ahLst/>
              <a:cxnLst/>
              <a:rect l="l" t="t" r="r" b="b"/>
              <a:pathLst>
                <a:path w="1056" h="1246" extrusionOk="0">
                  <a:moveTo>
                    <a:pt x="811" y="0"/>
                  </a:moveTo>
                  <a:cubicBezTo>
                    <a:pt x="804" y="0"/>
                    <a:pt x="796" y="1"/>
                    <a:pt x="789" y="1"/>
                  </a:cubicBezTo>
                  <a:cubicBezTo>
                    <a:pt x="578" y="24"/>
                    <a:pt x="423" y="223"/>
                    <a:pt x="301" y="356"/>
                  </a:cubicBezTo>
                  <a:cubicBezTo>
                    <a:pt x="234" y="423"/>
                    <a:pt x="179" y="523"/>
                    <a:pt x="123" y="601"/>
                  </a:cubicBezTo>
                  <a:cubicBezTo>
                    <a:pt x="90" y="645"/>
                    <a:pt x="79" y="667"/>
                    <a:pt x="68" y="712"/>
                  </a:cubicBezTo>
                  <a:cubicBezTo>
                    <a:pt x="56" y="745"/>
                    <a:pt x="34" y="778"/>
                    <a:pt x="23" y="823"/>
                  </a:cubicBezTo>
                  <a:cubicBezTo>
                    <a:pt x="12" y="867"/>
                    <a:pt x="23" y="911"/>
                    <a:pt x="23" y="945"/>
                  </a:cubicBezTo>
                  <a:cubicBezTo>
                    <a:pt x="12" y="1000"/>
                    <a:pt x="1" y="1078"/>
                    <a:pt x="12" y="1133"/>
                  </a:cubicBezTo>
                  <a:cubicBezTo>
                    <a:pt x="22" y="1194"/>
                    <a:pt x="97" y="1246"/>
                    <a:pt x="169" y="1246"/>
                  </a:cubicBezTo>
                  <a:cubicBezTo>
                    <a:pt x="176" y="1246"/>
                    <a:pt x="183" y="1245"/>
                    <a:pt x="190" y="1244"/>
                  </a:cubicBezTo>
                  <a:cubicBezTo>
                    <a:pt x="278" y="1222"/>
                    <a:pt x="334" y="1189"/>
                    <a:pt x="389" y="1144"/>
                  </a:cubicBezTo>
                  <a:cubicBezTo>
                    <a:pt x="400" y="1146"/>
                    <a:pt x="411" y="1147"/>
                    <a:pt x="422" y="1147"/>
                  </a:cubicBezTo>
                  <a:cubicBezTo>
                    <a:pt x="474" y="1147"/>
                    <a:pt x="521" y="1124"/>
                    <a:pt x="567" y="1078"/>
                  </a:cubicBezTo>
                  <a:cubicBezTo>
                    <a:pt x="589" y="1045"/>
                    <a:pt x="622" y="1022"/>
                    <a:pt x="645" y="978"/>
                  </a:cubicBezTo>
                  <a:cubicBezTo>
                    <a:pt x="722" y="889"/>
                    <a:pt x="800" y="811"/>
                    <a:pt x="844" y="712"/>
                  </a:cubicBezTo>
                  <a:cubicBezTo>
                    <a:pt x="889" y="645"/>
                    <a:pt x="911" y="578"/>
                    <a:pt x="955" y="490"/>
                  </a:cubicBezTo>
                  <a:cubicBezTo>
                    <a:pt x="1000" y="390"/>
                    <a:pt x="1055" y="257"/>
                    <a:pt x="1011" y="146"/>
                  </a:cubicBezTo>
                  <a:cubicBezTo>
                    <a:pt x="980" y="63"/>
                    <a:pt x="902" y="0"/>
                    <a:pt x="8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7" name="Google Shape;2257;p36"/>
            <p:cNvSpPr/>
            <p:nvPr/>
          </p:nvSpPr>
          <p:spPr>
            <a:xfrm>
              <a:off x="5661125" y="2864200"/>
              <a:ext cx="23050" cy="22050"/>
            </a:xfrm>
            <a:custGeom>
              <a:avLst/>
              <a:gdLst/>
              <a:ahLst/>
              <a:cxnLst/>
              <a:rect l="l" t="t" r="r" b="b"/>
              <a:pathLst>
                <a:path w="922" h="882" extrusionOk="0">
                  <a:moveTo>
                    <a:pt x="658" y="1"/>
                  </a:moveTo>
                  <a:cubicBezTo>
                    <a:pt x="611" y="1"/>
                    <a:pt x="561" y="15"/>
                    <a:pt x="511" y="42"/>
                  </a:cubicBezTo>
                  <a:cubicBezTo>
                    <a:pt x="500" y="42"/>
                    <a:pt x="489" y="53"/>
                    <a:pt x="478" y="53"/>
                  </a:cubicBezTo>
                  <a:cubicBezTo>
                    <a:pt x="433" y="64"/>
                    <a:pt x="389" y="76"/>
                    <a:pt x="345" y="109"/>
                  </a:cubicBezTo>
                  <a:cubicBezTo>
                    <a:pt x="322" y="131"/>
                    <a:pt x="289" y="153"/>
                    <a:pt x="267" y="175"/>
                  </a:cubicBezTo>
                  <a:cubicBezTo>
                    <a:pt x="211" y="231"/>
                    <a:pt x="156" y="286"/>
                    <a:pt x="123" y="342"/>
                  </a:cubicBezTo>
                  <a:cubicBezTo>
                    <a:pt x="112" y="386"/>
                    <a:pt x="89" y="431"/>
                    <a:pt x="67" y="464"/>
                  </a:cubicBezTo>
                  <a:cubicBezTo>
                    <a:pt x="56" y="486"/>
                    <a:pt x="56" y="508"/>
                    <a:pt x="45" y="519"/>
                  </a:cubicBezTo>
                  <a:lnTo>
                    <a:pt x="1" y="653"/>
                  </a:lnTo>
                  <a:cubicBezTo>
                    <a:pt x="1" y="686"/>
                    <a:pt x="12" y="719"/>
                    <a:pt x="34" y="741"/>
                  </a:cubicBezTo>
                  <a:cubicBezTo>
                    <a:pt x="45" y="786"/>
                    <a:pt x="56" y="830"/>
                    <a:pt x="100" y="852"/>
                  </a:cubicBezTo>
                  <a:cubicBezTo>
                    <a:pt x="129" y="873"/>
                    <a:pt x="161" y="881"/>
                    <a:pt x="195" y="881"/>
                  </a:cubicBezTo>
                  <a:cubicBezTo>
                    <a:pt x="215" y="881"/>
                    <a:pt x="235" y="879"/>
                    <a:pt x="256" y="875"/>
                  </a:cubicBezTo>
                  <a:cubicBezTo>
                    <a:pt x="322" y="875"/>
                    <a:pt x="378" y="875"/>
                    <a:pt x="433" y="830"/>
                  </a:cubicBezTo>
                  <a:cubicBezTo>
                    <a:pt x="444" y="819"/>
                    <a:pt x="478" y="797"/>
                    <a:pt x="489" y="786"/>
                  </a:cubicBezTo>
                  <a:cubicBezTo>
                    <a:pt x="533" y="741"/>
                    <a:pt x="589" y="719"/>
                    <a:pt x="622" y="675"/>
                  </a:cubicBezTo>
                  <a:cubicBezTo>
                    <a:pt x="666" y="675"/>
                    <a:pt x="689" y="675"/>
                    <a:pt x="711" y="630"/>
                  </a:cubicBezTo>
                  <a:cubicBezTo>
                    <a:pt x="722" y="619"/>
                    <a:pt x="744" y="597"/>
                    <a:pt x="755" y="575"/>
                  </a:cubicBezTo>
                  <a:cubicBezTo>
                    <a:pt x="766" y="564"/>
                    <a:pt x="777" y="542"/>
                    <a:pt x="800" y="519"/>
                  </a:cubicBezTo>
                  <a:cubicBezTo>
                    <a:pt x="811" y="508"/>
                    <a:pt x="822" y="486"/>
                    <a:pt x="833" y="464"/>
                  </a:cubicBezTo>
                  <a:cubicBezTo>
                    <a:pt x="866" y="431"/>
                    <a:pt x="877" y="375"/>
                    <a:pt x="877" y="331"/>
                  </a:cubicBezTo>
                  <a:cubicBezTo>
                    <a:pt x="877" y="320"/>
                    <a:pt x="888" y="297"/>
                    <a:pt x="888" y="275"/>
                  </a:cubicBezTo>
                  <a:cubicBezTo>
                    <a:pt x="922" y="175"/>
                    <a:pt x="877" y="98"/>
                    <a:pt x="788" y="42"/>
                  </a:cubicBezTo>
                  <a:cubicBezTo>
                    <a:pt x="750" y="15"/>
                    <a:pt x="705" y="1"/>
                    <a:pt x="65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8" name="Google Shape;2258;p36"/>
            <p:cNvSpPr/>
            <p:nvPr/>
          </p:nvSpPr>
          <p:spPr>
            <a:xfrm>
              <a:off x="5725775" y="2965325"/>
              <a:ext cx="20850" cy="27300"/>
            </a:xfrm>
            <a:custGeom>
              <a:avLst/>
              <a:gdLst/>
              <a:ahLst/>
              <a:cxnLst/>
              <a:rect l="l" t="t" r="r" b="b"/>
              <a:pathLst>
                <a:path w="834" h="1092" extrusionOk="0">
                  <a:moveTo>
                    <a:pt x="639" y="0"/>
                  </a:moveTo>
                  <a:cubicBezTo>
                    <a:pt x="610" y="0"/>
                    <a:pt x="581" y="8"/>
                    <a:pt x="555" y="26"/>
                  </a:cubicBezTo>
                  <a:cubicBezTo>
                    <a:pt x="522" y="59"/>
                    <a:pt x="489" y="70"/>
                    <a:pt x="455" y="103"/>
                  </a:cubicBezTo>
                  <a:cubicBezTo>
                    <a:pt x="400" y="137"/>
                    <a:pt x="355" y="192"/>
                    <a:pt x="322" y="248"/>
                  </a:cubicBezTo>
                  <a:cubicBezTo>
                    <a:pt x="278" y="303"/>
                    <a:pt x="233" y="381"/>
                    <a:pt x="189" y="436"/>
                  </a:cubicBezTo>
                  <a:cubicBezTo>
                    <a:pt x="156" y="503"/>
                    <a:pt x="89" y="581"/>
                    <a:pt x="67" y="669"/>
                  </a:cubicBezTo>
                  <a:cubicBezTo>
                    <a:pt x="34" y="736"/>
                    <a:pt x="23" y="825"/>
                    <a:pt x="11" y="891"/>
                  </a:cubicBezTo>
                  <a:cubicBezTo>
                    <a:pt x="0" y="969"/>
                    <a:pt x="34" y="1058"/>
                    <a:pt x="122" y="1080"/>
                  </a:cubicBezTo>
                  <a:cubicBezTo>
                    <a:pt x="143" y="1088"/>
                    <a:pt x="163" y="1091"/>
                    <a:pt x="182" y="1091"/>
                  </a:cubicBezTo>
                  <a:cubicBezTo>
                    <a:pt x="246" y="1091"/>
                    <a:pt x="302" y="1051"/>
                    <a:pt x="344" y="991"/>
                  </a:cubicBezTo>
                  <a:cubicBezTo>
                    <a:pt x="355" y="969"/>
                    <a:pt x="378" y="958"/>
                    <a:pt x="378" y="947"/>
                  </a:cubicBezTo>
                  <a:lnTo>
                    <a:pt x="389" y="936"/>
                  </a:lnTo>
                  <a:cubicBezTo>
                    <a:pt x="400" y="903"/>
                    <a:pt x="433" y="880"/>
                    <a:pt x="455" y="847"/>
                  </a:cubicBezTo>
                  <a:cubicBezTo>
                    <a:pt x="511" y="780"/>
                    <a:pt x="555" y="692"/>
                    <a:pt x="600" y="614"/>
                  </a:cubicBezTo>
                  <a:cubicBezTo>
                    <a:pt x="633" y="547"/>
                    <a:pt x="666" y="492"/>
                    <a:pt x="711" y="414"/>
                  </a:cubicBezTo>
                  <a:cubicBezTo>
                    <a:pt x="733" y="381"/>
                    <a:pt x="766" y="348"/>
                    <a:pt x="777" y="292"/>
                  </a:cubicBezTo>
                  <a:cubicBezTo>
                    <a:pt x="788" y="270"/>
                    <a:pt x="799" y="226"/>
                    <a:pt x="799" y="192"/>
                  </a:cubicBezTo>
                  <a:cubicBezTo>
                    <a:pt x="834" y="90"/>
                    <a:pt x="736" y="0"/>
                    <a:pt x="63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59" name="Google Shape;2259;p36"/>
            <p:cNvSpPr/>
            <p:nvPr/>
          </p:nvSpPr>
          <p:spPr>
            <a:xfrm>
              <a:off x="5878925" y="3133025"/>
              <a:ext cx="15275" cy="20725"/>
            </a:xfrm>
            <a:custGeom>
              <a:avLst/>
              <a:gdLst/>
              <a:ahLst/>
              <a:cxnLst/>
              <a:rect l="l" t="t" r="r" b="b"/>
              <a:pathLst>
                <a:path w="611" h="829" extrusionOk="0">
                  <a:moveTo>
                    <a:pt x="501" y="1"/>
                  </a:moveTo>
                  <a:cubicBezTo>
                    <a:pt x="493" y="1"/>
                    <a:pt x="484" y="3"/>
                    <a:pt x="478" y="10"/>
                  </a:cubicBezTo>
                  <a:lnTo>
                    <a:pt x="467" y="10"/>
                  </a:lnTo>
                  <a:cubicBezTo>
                    <a:pt x="356" y="10"/>
                    <a:pt x="245" y="76"/>
                    <a:pt x="189" y="176"/>
                  </a:cubicBezTo>
                  <a:cubicBezTo>
                    <a:pt x="145" y="232"/>
                    <a:pt x="111" y="298"/>
                    <a:pt x="78" y="354"/>
                  </a:cubicBezTo>
                  <a:lnTo>
                    <a:pt x="34" y="432"/>
                  </a:lnTo>
                  <a:cubicBezTo>
                    <a:pt x="0" y="487"/>
                    <a:pt x="0" y="543"/>
                    <a:pt x="0" y="598"/>
                  </a:cubicBezTo>
                  <a:lnTo>
                    <a:pt x="0" y="687"/>
                  </a:lnTo>
                  <a:cubicBezTo>
                    <a:pt x="0" y="731"/>
                    <a:pt x="23" y="753"/>
                    <a:pt x="34" y="787"/>
                  </a:cubicBezTo>
                  <a:cubicBezTo>
                    <a:pt x="42" y="811"/>
                    <a:pt x="67" y="829"/>
                    <a:pt x="97" y="829"/>
                  </a:cubicBezTo>
                  <a:cubicBezTo>
                    <a:pt x="109" y="829"/>
                    <a:pt x="121" y="826"/>
                    <a:pt x="134" y="820"/>
                  </a:cubicBezTo>
                  <a:cubicBezTo>
                    <a:pt x="156" y="809"/>
                    <a:pt x="200" y="809"/>
                    <a:pt x="222" y="798"/>
                  </a:cubicBezTo>
                  <a:cubicBezTo>
                    <a:pt x="256" y="787"/>
                    <a:pt x="267" y="764"/>
                    <a:pt x="300" y="753"/>
                  </a:cubicBezTo>
                  <a:cubicBezTo>
                    <a:pt x="322" y="698"/>
                    <a:pt x="378" y="676"/>
                    <a:pt x="422" y="620"/>
                  </a:cubicBezTo>
                  <a:cubicBezTo>
                    <a:pt x="433" y="587"/>
                    <a:pt x="444" y="565"/>
                    <a:pt x="478" y="531"/>
                  </a:cubicBezTo>
                  <a:cubicBezTo>
                    <a:pt x="500" y="476"/>
                    <a:pt x="533" y="409"/>
                    <a:pt x="555" y="354"/>
                  </a:cubicBezTo>
                  <a:cubicBezTo>
                    <a:pt x="600" y="254"/>
                    <a:pt x="611" y="132"/>
                    <a:pt x="544" y="43"/>
                  </a:cubicBezTo>
                  <a:lnTo>
                    <a:pt x="544" y="32"/>
                  </a:lnTo>
                  <a:cubicBezTo>
                    <a:pt x="544" y="16"/>
                    <a:pt x="52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0" name="Google Shape;2260;p36"/>
            <p:cNvSpPr/>
            <p:nvPr/>
          </p:nvSpPr>
          <p:spPr>
            <a:xfrm>
              <a:off x="6039300" y="3167100"/>
              <a:ext cx="15275" cy="28000"/>
            </a:xfrm>
            <a:custGeom>
              <a:avLst/>
              <a:gdLst/>
              <a:ahLst/>
              <a:cxnLst/>
              <a:rect l="l" t="t" r="r" b="b"/>
              <a:pathLst>
                <a:path w="611" h="1120" extrusionOk="0">
                  <a:moveTo>
                    <a:pt x="400" y="1"/>
                  </a:moveTo>
                  <a:cubicBezTo>
                    <a:pt x="344" y="1"/>
                    <a:pt x="300" y="1"/>
                    <a:pt x="266" y="34"/>
                  </a:cubicBezTo>
                  <a:cubicBezTo>
                    <a:pt x="266" y="34"/>
                    <a:pt x="244" y="34"/>
                    <a:pt x="244" y="45"/>
                  </a:cubicBezTo>
                  <a:cubicBezTo>
                    <a:pt x="211" y="56"/>
                    <a:pt x="167" y="90"/>
                    <a:pt x="133" y="112"/>
                  </a:cubicBezTo>
                  <a:cubicBezTo>
                    <a:pt x="111" y="145"/>
                    <a:pt x="100" y="167"/>
                    <a:pt x="78" y="212"/>
                  </a:cubicBezTo>
                  <a:lnTo>
                    <a:pt x="44" y="289"/>
                  </a:lnTo>
                  <a:cubicBezTo>
                    <a:pt x="22" y="323"/>
                    <a:pt x="11" y="345"/>
                    <a:pt x="11" y="378"/>
                  </a:cubicBezTo>
                  <a:cubicBezTo>
                    <a:pt x="11" y="411"/>
                    <a:pt x="11" y="434"/>
                    <a:pt x="0" y="478"/>
                  </a:cubicBezTo>
                  <a:lnTo>
                    <a:pt x="0" y="522"/>
                  </a:lnTo>
                  <a:lnTo>
                    <a:pt x="0" y="611"/>
                  </a:lnTo>
                  <a:cubicBezTo>
                    <a:pt x="0" y="700"/>
                    <a:pt x="22" y="767"/>
                    <a:pt x="56" y="855"/>
                  </a:cubicBezTo>
                  <a:cubicBezTo>
                    <a:pt x="67" y="877"/>
                    <a:pt x="78" y="911"/>
                    <a:pt x="78" y="933"/>
                  </a:cubicBezTo>
                  <a:cubicBezTo>
                    <a:pt x="78" y="944"/>
                    <a:pt x="100" y="966"/>
                    <a:pt x="100" y="977"/>
                  </a:cubicBezTo>
                  <a:cubicBezTo>
                    <a:pt x="111" y="988"/>
                    <a:pt x="111" y="1022"/>
                    <a:pt x="122" y="1033"/>
                  </a:cubicBezTo>
                  <a:cubicBezTo>
                    <a:pt x="155" y="1055"/>
                    <a:pt x="178" y="1088"/>
                    <a:pt x="211" y="1099"/>
                  </a:cubicBezTo>
                  <a:cubicBezTo>
                    <a:pt x="232" y="1113"/>
                    <a:pt x="257" y="1120"/>
                    <a:pt x="284" y="1120"/>
                  </a:cubicBezTo>
                  <a:cubicBezTo>
                    <a:pt x="342" y="1120"/>
                    <a:pt x="406" y="1090"/>
                    <a:pt x="444" y="1044"/>
                  </a:cubicBezTo>
                  <a:cubicBezTo>
                    <a:pt x="499" y="944"/>
                    <a:pt x="499" y="866"/>
                    <a:pt x="522" y="778"/>
                  </a:cubicBezTo>
                  <a:cubicBezTo>
                    <a:pt x="544" y="722"/>
                    <a:pt x="555" y="667"/>
                    <a:pt x="566" y="600"/>
                  </a:cubicBezTo>
                  <a:cubicBezTo>
                    <a:pt x="577" y="522"/>
                    <a:pt x="610" y="434"/>
                    <a:pt x="599" y="367"/>
                  </a:cubicBezTo>
                  <a:lnTo>
                    <a:pt x="599" y="278"/>
                  </a:lnTo>
                  <a:cubicBezTo>
                    <a:pt x="599" y="256"/>
                    <a:pt x="599" y="212"/>
                    <a:pt x="577" y="178"/>
                  </a:cubicBezTo>
                  <a:cubicBezTo>
                    <a:pt x="566" y="145"/>
                    <a:pt x="555" y="112"/>
                    <a:pt x="522" y="90"/>
                  </a:cubicBezTo>
                  <a:cubicBezTo>
                    <a:pt x="522" y="90"/>
                    <a:pt x="522" y="67"/>
                    <a:pt x="511" y="67"/>
                  </a:cubicBezTo>
                  <a:cubicBezTo>
                    <a:pt x="499" y="34"/>
                    <a:pt x="444" y="1"/>
                    <a:pt x="40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1" name="Google Shape;2261;p36"/>
            <p:cNvSpPr/>
            <p:nvPr/>
          </p:nvSpPr>
          <p:spPr>
            <a:xfrm>
              <a:off x="6054275" y="2997650"/>
              <a:ext cx="18325" cy="23000"/>
            </a:xfrm>
            <a:custGeom>
              <a:avLst/>
              <a:gdLst/>
              <a:ahLst/>
              <a:cxnLst/>
              <a:rect l="l" t="t" r="r" b="b"/>
              <a:pathLst>
                <a:path w="733" h="920" extrusionOk="0">
                  <a:moveTo>
                    <a:pt x="484" y="1"/>
                  </a:moveTo>
                  <a:cubicBezTo>
                    <a:pt x="464" y="1"/>
                    <a:pt x="444" y="4"/>
                    <a:pt x="422" y="9"/>
                  </a:cubicBezTo>
                  <a:cubicBezTo>
                    <a:pt x="411" y="9"/>
                    <a:pt x="411" y="9"/>
                    <a:pt x="400" y="31"/>
                  </a:cubicBezTo>
                  <a:lnTo>
                    <a:pt x="389" y="31"/>
                  </a:lnTo>
                  <a:cubicBezTo>
                    <a:pt x="300" y="42"/>
                    <a:pt x="244" y="87"/>
                    <a:pt x="189" y="153"/>
                  </a:cubicBezTo>
                  <a:cubicBezTo>
                    <a:pt x="167" y="198"/>
                    <a:pt x="145" y="231"/>
                    <a:pt x="122" y="275"/>
                  </a:cubicBezTo>
                  <a:cubicBezTo>
                    <a:pt x="89" y="342"/>
                    <a:pt x="67" y="397"/>
                    <a:pt x="34" y="475"/>
                  </a:cubicBezTo>
                  <a:cubicBezTo>
                    <a:pt x="11" y="531"/>
                    <a:pt x="0" y="586"/>
                    <a:pt x="11" y="653"/>
                  </a:cubicBezTo>
                  <a:cubicBezTo>
                    <a:pt x="11" y="675"/>
                    <a:pt x="23" y="719"/>
                    <a:pt x="34" y="753"/>
                  </a:cubicBezTo>
                  <a:cubicBezTo>
                    <a:pt x="34" y="764"/>
                    <a:pt x="34" y="775"/>
                    <a:pt x="56" y="786"/>
                  </a:cubicBezTo>
                  <a:cubicBezTo>
                    <a:pt x="71" y="875"/>
                    <a:pt x="150" y="919"/>
                    <a:pt x="230" y="919"/>
                  </a:cubicBezTo>
                  <a:cubicBezTo>
                    <a:pt x="270" y="919"/>
                    <a:pt x="311" y="908"/>
                    <a:pt x="344" y="886"/>
                  </a:cubicBezTo>
                  <a:cubicBezTo>
                    <a:pt x="355" y="875"/>
                    <a:pt x="367" y="864"/>
                    <a:pt x="400" y="841"/>
                  </a:cubicBezTo>
                  <a:cubicBezTo>
                    <a:pt x="411" y="841"/>
                    <a:pt x="444" y="830"/>
                    <a:pt x="455" y="819"/>
                  </a:cubicBezTo>
                  <a:cubicBezTo>
                    <a:pt x="500" y="786"/>
                    <a:pt x="511" y="775"/>
                    <a:pt x="533" y="764"/>
                  </a:cubicBezTo>
                  <a:cubicBezTo>
                    <a:pt x="577" y="719"/>
                    <a:pt x="589" y="675"/>
                    <a:pt x="611" y="619"/>
                  </a:cubicBezTo>
                  <a:cubicBezTo>
                    <a:pt x="633" y="553"/>
                    <a:pt x="666" y="486"/>
                    <a:pt x="677" y="431"/>
                  </a:cubicBezTo>
                  <a:cubicBezTo>
                    <a:pt x="688" y="397"/>
                    <a:pt x="699" y="364"/>
                    <a:pt x="722" y="331"/>
                  </a:cubicBezTo>
                  <a:cubicBezTo>
                    <a:pt x="733" y="264"/>
                    <a:pt x="722" y="176"/>
                    <a:pt x="677" y="120"/>
                  </a:cubicBezTo>
                  <a:cubicBezTo>
                    <a:pt x="677" y="109"/>
                    <a:pt x="666" y="98"/>
                    <a:pt x="644" y="98"/>
                  </a:cubicBezTo>
                  <a:lnTo>
                    <a:pt x="633" y="87"/>
                  </a:lnTo>
                  <a:cubicBezTo>
                    <a:pt x="599" y="28"/>
                    <a:pt x="547" y="1"/>
                    <a:pt x="48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2" name="Google Shape;2262;p36"/>
            <p:cNvSpPr/>
            <p:nvPr/>
          </p:nvSpPr>
          <p:spPr>
            <a:xfrm>
              <a:off x="6165525" y="2998425"/>
              <a:ext cx="17225" cy="27475"/>
            </a:xfrm>
            <a:custGeom>
              <a:avLst/>
              <a:gdLst/>
              <a:ahLst/>
              <a:cxnLst/>
              <a:rect l="l" t="t" r="r" b="b"/>
              <a:pathLst>
                <a:path w="689" h="1099" extrusionOk="0">
                  <a:moveTo>
                    <a:pt x="411" y="0"/>
                  </a:moveTo>
                  <a:cubicBezTo>
                    <a:pt x="378" y="0"/>
                    <a:pt x="322" y="22"/>
                    <a:pt x="289" y="56"/>
                  </a:cubicBezTo>
                  <a:lnTo>
                    <a:pt x="278" y="56"/>
                  </a:lnTo>
                  <a:cubicBezTo>
                    <a:pt x="267" y="67"/>
                    <a:pt x="245" y="78"/>
                    <a:pt x="234" y="100"/>
                  </a:cubicBezTo>
                  <a:cubicBezTo>
                    <a:pt x="211" y="145"/>
                    <a:pt x="189" y="189"/>
                    <a:pt x="167" y="233"/>
                  </a:cubicBezTo>
                  <a:cubicBezTo>
                    <a:pt x="123" y="289"/>
                    <a:pt x="100" y="355"/>
                    <a:pt x="67" y="422"/>
                  </a:cubicBezTo>
                  <a:cubicBezTo>
                    <a:pt x="45" y="522"/>
                    <a:pt x="23" y="633"/>
                    <a:pt x="12" y="733"/>
                  </a:cubicBezTo>
                  <a:cubicBezTo>
                    <a:pt x="1" y="799"/>
                    <a:pt x="12" y="855"/>
                    <a:pt x="45" y="910"/>
                  </a:cubicBezTo>
                  <a:cubicBezTo>
                    <a:pt x="56" y="955"/>
                    <a:pt x="100" y="977"/>
                    <a:pt x="123" y="1010"/>
                  </a:cubicBezTo>
                  <a:lnTo>
                    <a:pt x="123" y="1021"/>
                  </a:lnTo>
                  <a:cubicBezTo>
                    <a:pt x="156" y="1066"/>
                    <a:pt x="211" y="1088"/>
                    <a:pt x="267" y="1099"/>
                  </a:cubicBezTo>
                  <a:cubicBezTo>
                    <a:pt x="300" y="1099"/>
                    <a:pt x="345" y="1088"/>
                    <a:pt x="378" y="1077"/>
                  </a:cubicBezTo>
                  <a:lnTo>
                    <a:pt x="400" y="1077"/>
                  </a:lnTo>
                  <a:cubicBezTo>
                    <a:pt x="456" y="1032"/>
                    <a:pt x="500" y="1021"/>
                    <a:pt x="522" y="999"/>
                  </a:cubicBezTo>
                  <a:cubicBezTo>
                    <a:pt x="578" y="955"/>
                    <a:pt x="622" y="899"/>
                    <a:pt x="622" y="833"/>
                  </a:cubicBezTo>
                  <a:cubicBezTo>
                    <a:pt x="633" y="733"/>
                    <a:pt x="666" y="633"/>
                    <a:pt x="678" y="522"/>
                  </a:cubicBezTo>
                  <a:cubicBezTo>
                    <a:pt x="689" y="455"/>
                    <a:pt x="678" y="389"/>
                    <a:pt x="666" y="333"/>
                  </a:cubicBezTo>
                  <a:cubicBezTo>
                    <a:pt x="655" y="278"/>
                    <a:pt x="655" y="233"/>
                    <a:pt x="633" y="178"/>
                  </a:cubicBezTo>
                  <a:cubicBezTo>
                    <a:pt x="622" y="89"/>
                    <a:pt x="567" y="11"/>
                    <a:pt x="46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3" name="Google Shape;2263;p36"/>
            <p:cNvSpPr/>
            <p:nvPr/>
          </p:nvSpPr>
          <p:spPr>
            <a:xfrm>
              <a:off x="6283725" y="3044875"/>
              <a:ext cx="13900" cy="26850"/>
            </a:xfrm>
            <a:custGeom>
              <a:avLst/>
              <a:gdLst/>
              <a:ahLst/>
              <a:cxnLst/>
              <a:rect l="l" t="t" r="r" b="b"/>
              <a:pathLst>
                <a:path w="556" h="1074" extrusionOk="0">
                  <a:moveTo>
                    <a:pt x="318" y="0"/>
                  </a:moveTo>
                  <a:cubicBezTo>
                    <a:pt x="301" y="0"/>
                    <a:pt x="283" y="3"/>
                    <a:pt x="267" y="7"/>
                  </a:cubicBezTo>
                  <a:cubicBezTo>
                    <a:pt x="256" y="29"/>
                    <a:pt x="222" y="40"/>
                    <a:pt x="211" y="40"/>
                  </a:cubicBezTo>
                  <a:cubicBezTo>
                    <a:pt x="167" y="62"/>
                    <a:pt x="122" y="107"/>
                    <a:pt x="111" y="162"/>
                  </a:cubicBezTo>
                  <a:cubicBezTo>
                    <a:pt x="100" y="184"/>
                    <a:pt x="100" y="206"/>
                    <a:pt x="89" y="229"/>
                  </a:cubicBezTo>
                  <a:cubicBezTo>
                    <a:pt x="67" y="295"/>
                    <a:pt x="45" y="373"/>
                    <a:pt x="34" y="440"/>
                  </a:cubicBezTo>
                  <a:cubicBezTo>
                    <a:pt x="11" y="506"/>
                    <a:pt x="11" y="573"/>
                    <a:pt x="0" y="650"/>
                  </a:cubicBezTo>
                  <a:cubicBezTo>
                    <a:pt x="0" y="706"/>
                    <a:pt x="0" y="739"/>
                    <a:pt x="11" y="795"/>
                  </a:cubicBezTo>
                  <a:cubicBezTo>
                    <a:pt x="11" y="817"/>
                    <a:pt x="23" y="828"/>
                    <a:pt x="23" y="850"/>
                  </a:cubicBezTo>
                  <a:cubicBezTo>
                    <a:pt x="45" y="883"/>
                    <a:pt x="45" y="928"/>
                    <a:pt x="56" y="950"/>
                  </a:cubicBezTo>
                  <a:cubicBezTo>
                    <a:pt x="78" y="1017"/>
                    <a:pt x="156" y="1072"/>
                    <a:pt x="222" y="1072"/>
                  </a:cubicBezTo>
                  <a:cubicBezTo>
                    <a:pt x="234" y="1073"/>
                    <a:pt x="245" y="1074"/>
                    <a:pt x="255" y="1074"/>
                  </a:cubicBezTo>
                  <a:cubicBezTo>
                    <a:pt x="347" y="1074"/>
                    <a:pt x="404" y="1032"/>
                    <a:pt x="444" y="972"/>
                  </a:cubicBezTo>
                  <a:cubicBezTo>
                    <a:pt x="489" y="895"/>
                    <a:pt x="544" y="817"/>
                    <a:pt x="544" y="728"/>
                  </a:cubicBezTo>
                  <a:cubicBezTo>
                    <a:pt x="555" y="661"/>
                    <a:pt x="555" y="595"/>
                    <a:pt x="555" y="528"/>
                  </a:cubicBezTo>
                  <a:lnTo>
                    <a:pt x="555" y="373"/>
                  </a:lnTo>
                  <a:cubicBezTo>
                    <a:pt x="555" y="340"/>
                    <a:pt x="555" y="306"/>
                    <a:pt x="544" y="273"/>
                  </a:cubicBezTo>
                  <a:lnTo>
                    <a:pt x="544" y="218"/>
                  </a:lnTo>
                  <a:cubicBezTo>
                    <a:pt x="533" y="162"/>
                    <a:pt x="500" y="107"/>
                    <a:pt x="455" y="62"/>
                  </a:cubicBezTo>
                  <a:cubicBezTo>
                    <a:pt x="444" y="51"/>
                    <a:pt x="433" y="40"/>
                    <a:pt x="400" y="29"/>
                  </a:cubicBezTo>
                  <a:cubicBezTo>
                    <a:pt x="379" y="8"/>
                    <a:pt x="349" y="0"/>
                    <a:pt x="31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4" name="Google Shape;2264;p36"/>
            <p:cNvSpPr/>
            <p:nvPr/>
          </p:nvSpPr>
          <p:spPr>
            <a:xfrm>
              <a:off x="6163025" y="3151750"/>
              <a:ext cx="9750" cy="25475"/>
            </a:xfrm>
            <a:custGeom>
              <a:avLst/>
              <a:gdLst/>
              <a:ahLst/>
              <a:cxnLst/>
              <a:rect l="l" t="t" r="r" b="b"/>
              <a:pathLst>
                <a:path w="390" h="1019" extrusionOk="0">
                  <a:moveTo>
                    <a:pt x="279" y="0"/>
                  </a:moveTo>
                  <a:cubicBezTo>
                    <a:pt x="246" y="0"/>
                    <a:pt x="217" y="13"/>
                    <a:pt x="200" y="38"/>
                  </a:cubicBezTo>
                  <a:cubicBezTo>
                    <a:pt x="167" y="60"/>
                    <a:pt x="156" y="104"/>
                    <a:pt x="123" y="126"/>
                  </a:cubicBezTo>
                  <a:cubicBezTo>
                    <a:pt x="101" y="171"/>
                    <a:pt x="89" y="215"/>
                    <a:pt x="67" y="260"/>
                  </a:cubicBezTo>
                  <a:cubicBezTo>
                    <a:pt x="56" y="326"/>
                    <a:pt x="34" y="393"/>
                    <a:pt x="12" y="482"/>
                  </a:cubicBezTo>
                  <a:cubicBezTo>
                    <a:pt x="12" y="515"/>
                    <a:pt x="1" y="548"/>
                    <a:pt x="1" y="593"/>
                  </a:cubicBezTo>
                  <a:lnTo>
                    <a:pt x="1" y="648"/>
                  </a:lnTo>
                  <a:cubicBezTo>
                    <a:pt x="1" y="681"/>
                    <a:pt x="1" y="715"/>
                    <a:pt x="12" y="759"/>
                  </a:cubicBezTo>
                  <a:cubicBezTo>
                    <a:pt x="23" y="826"/>
                    <a:pt x="45" y="892"/>
                    <a:pt x="67" y="959"/>
                  </a:cubicBezTo>
                  <a:cubicBezTo>
                    <a:pt x="88" y="999"/>
                    <a:pt x="129" y="1019"/>
                    <a:pt x="169" y="1019"/>
                  </a:cubicBezTo>
                  <a:cubicBezTo>
                    <a:pt x="218" y="1019"/>
                    <a:pt x="266" y="991"/>
                    <a:pt x="278" y="937"/>
                  </a:cubicBezTo>
                  <a:cubicBezTo>
                    <a:pt x="289" y="903"/>
                    <a:pt x="289" y="870"/>
                    <a:pt x="311" y="837"/>
                  </a:cubicBezTo>
                  <a:cubicBezTo>
                    <a:pt x="311" y="826"/>
                    <a:pt x="323" y="803"/>
                    <a:pt x="323" y="781"/>
                  </a:cubicBezTo>
                  <a:cubicBezTo>
                    <a:pt x="323" y="770"/>
                    <a:pt x="323" y="770"/>
                    <a:pt x="334" y="759"/>
                  </a:cubicBezTo>
                  <a:lnTo>
                    <a:pt x="334" y="737"/>
                  </a:lnTo>
                  <a:cubicBezTo>
                    <a:pt x="345" y="715"/>
                    <a:pt x="345" y="704"/>
                    <a:pt x="345" y="670"/>
                  </a:cubicBezTo>
                  <a:lnTo>
                    <a:pt x="345" y="604"/>
                  </a:lnTo>
                  <a:lnTo>
                    <a:pt x="345" y="548"/>
                  </a:lnTo>
                  <a:lnTo>
                    <a:pt x="345" y="537"/>
                  </a:lnTo>
                  <a:lnTo>
                    <a:pt x="345" y="515"/>
                  </a:lnTo>
                  <a:cubicBezTo>
                    <a:pt x="345" y="448"/>
                    <a:pt x="356" y="382"/>
                    <a:pt x="378" y="315"/>
                  </a:cubicBezTo>
                  <a:cubicBezTo>
                    <a:pt x="389" y="271"/>
                    <a:pt x="389" y="226"/>
                    <a:pt x="389" y="182"/>
                  </a:cubicBezTo>
                  <a:cubicBezTo>
                    <a:pt x="389" y="160"/>
                    <a:pt x="389" y="115"/>
                    <a:pt x="378" y="93"/>
                  </a:cubicBezTo>
                  <a:cubicBezTo>
                    <a:pt x="378" y="49"/>
                    <a:pt x="345" y="4"/>
                    <a:pt x="311" y="4"/>
                  </a:cubicBezTo>
                  <a:cubicBezTo>
                    <a:pt x="300" y="2"/>
                    <a:pt x="289" y="0"/>
                    <a:pt x="2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5" name="Google Shape;2265;p36"/>
            <p:cNvSpPr/>
            <p:nvPr/>
          </p:nvSpPr>
          <p:spPr>
            <a:xfrm>
              <a:off x="5715225" y="3052550"/>
              <a:ext cx="22775" cy="21675"/>
            </a:xfrm>
            <a:custGeom>
              <a:avLst/>
              <a:gdLst/>
              <a:ahLst/>
              <a:cxnLst/>
              <a:rect l="l" t="t" r="r" b="b"/>
              <a:pathLst>
                <a:path w="911" h="867" extrusionOk="0">
                  <a:moveTo>
                    <a:pt x="686" y="1"/>
                  </a:moveTo>
                  <a:cubicBezTo>
                    <a:pt x="669" y="1"/>
                    <a:pt x="651" y="4"/>
                    <a:pt x="633" y="10"/>
                  </a:cubicBezTo>
                  <a:cubicBezTo>
                    <a:pt x="578" y="22"/>
                    <a:pt x="522" y="33"/>
                    <a:pt x="478" y="66"/>
                  </a:cubicBezTo>
                  <a:cubicBezTo>
                    <a:pt x="422" y="99"/>
                    <a:pt x="378" y="155"/>
                    <a:pt x="334" y="210"/>
                  </a:cubicBezTo>
                  <a:cubicBezTo>
                    <a:pt x="311" y="255"/>
                    <a:pt x="278" y="288"/>
                    <a:pt x="245" y="321"/>
                  </a:cubicBezTo>
                  <a:lnTo>
                    <a:pt x="189" y="377"/>
                  </a:lnTo>
                  <a:cubicBezTo>
                    <a:pt x="145" y="421"/>
                    <a:pt x="112" y="477"/>
                    <a:pt x="101" y="532"/>
                  </a:cubicBezTo>
                  <a:cubicBezTo>
                    <a:pt x="101" y="554"/>
                    <a:pt x="89" y="554"/>
                    <a:pt x="89" y="565"/>
                  </a:cubicBezTo>
                  <a:cubicBezTo>
                    <a:pt x="89" y="576"/>
                    <a:pt x="78" y="576"/>
                    <a:pt x="78" y="588"/>
                  </a:cubicBezTo>
                  <a:cubicBezTo>
                    <a:pt x="78" y="588"/>
                    <a:pt x="78" y="588"/>
                    <a:pt x="78" y="588"/>
                  </a:cubicBezTo>
                  <a:lnTo>
                    <a:pt x="78" y="588"/>
                  </a:lnTo>
                  <a:cubicBezTo>
                    <a:pt x="78" y="594"/>
                    <a:pt x="65" y="610"/>
                    <a:pt x="64" y="610"/>
                  </a:cubicBezTo>
                  <a:cubicBezTo>
                    <a:pt x="63" y="610"/>
                    <a:pt x="66" y="604"/>
                    <a:pt x="78" y="588"/>
                  </a:cubicBezTo>
                  <a:lnTo>
                    <a:pt x="78" y="588"/>
                  </a:lnTo>
                  <a:cubicBezTo>
                    <a:pt x="34" y="643"/>
                    <a:pt x="1" y="710"/>
                    <a:pt x="34" y="765"/>
                  </a:cubicBezTo>
                  <a:cubicBezTo>
                    <a:pt x="54" y="816"/>
                    <a:pt x="121" y="866"/>
                    <a:pt x="183" y="866"/>
                  </a:cubicBezTo>
                  <a:cubicBezTo>
                    <a:pt x="189" y="866"/>
                    <a:pt x="195" y="866"/>
                    <a:pt x="200" y="865"/>
                  </a:cubicBezTo>
                  <a:cubicBezTo>
                    <a:pt x="245" y="854"/>
                    <a:pt x="300" y="854"/>
                    <a:pt x="334" y="843"/>
                  </a:cubicBezTo>
                  <a:cubicBezTo>
                    <a:pt x="378" y="843"/>
                    <a:pt x="411" y="843"/>
                    <a:pt x="445" y="821"/>
                  </a:cubicBezTo>
                  <a:cubicBezTo>
                    <a:pt x="500" y="809"/>
                    <a:pt x="544" y="765"/>
                    <a:pt x="589" y="743"/>
                  </a:cubicBezTo>
                  <a:cubicBezTo>
                    <a:pt x="600" y="732"/>
                    <a:pt x="633" y="710"/>
                    <a:pt x="644" y="698"/>
                  </a:cubicBezTo>
                  <a:cubicBezTo>
                    <a:pt x="667" y="643"/>
                    <a:pt x="711" y="610"/>
                    <a:pt x="744" y="565"/>
                  </a:cubicBezTo>
                  <a:cubicBezTo>
                    <a:pt x="800" y="499"/>
                    <a:pt x="866" y="421"/>
                    <a:pt x="877" y="343"/>
                  </a:cubicBezTo>
                  <a:cubicBezTo>
                    <a:pt x="911" y="255"/>
                    <a:pt x="877" y="188"/>
                    <a:pt x="855" y="121"/>
                  </a:cubicBezTo>
                  <a:cubicBezTo>
                    <a:pt x="820" y="50"/>
                    <a:pt x="756" y="1"/>
                    <a:pt x="6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6" name="Google Shape;2266;p36"/>
            <p:cNvSpPr/>
            <p:nvPr/>
          </p:nvSpPr>
          <p:spPr>
            <a:xfrm>
              <a:off x="5759625" y="2861125"/>
              <a:ext cx="21650" cy="20800"/>
            </a:xfrm>
            <a:custGeom>
              <a:avLst/>
              <a:gdLst/>
              <a:ahLst/>
              <a:cxnLst/>
              <a:rect l="l" t="t" r="r" b="b"/>
              <a:pathLst>
                <a:path w="866" h="832" extrusionOk="0">
                  <a:moveTo>
                    <a:pt x="723" y="0"/>
                  </a:moveTo>
                  <a:cubicBezTo>
                    <a:pt x="705" y="0"/>
                    <a:pt x="686" y="3"/>
                    <a:pt x="666" y="10"/>
                  </a:cubicBezTo>
                  <a:cubicBezTo>
                    <a:pt x="566" y="32"/>
                    <a:pt x="522" y="121"/>
                    <a:pt x="444" y="187"/>
                  </a:cubicBezTo>
                  <a:cubicBezTo>
                    <a:pt x="389" y="243"/>
                    <a:pt x="355" y="298"/>
                    <a:pt x="300" y="354"/>
                  </a:cubicBezTo>
                  <a:lnTo>
                    <a:pt x="211" y="443"/>
                  </a:lnTo>
                  <a:cubicBezTo>
                    <a:pt x="167" y="476"/>
                    <a:pt x="156" y="509"/>
                    <a:pt x="133" y="554"/>
                  </a:cubicBezTo>
                  <a:cubicBezTo>
                    <a:pt x="111" y="576"/>
                    <a:pt x="89" y="620"/>
                    <a:pt x="78" y="642"/>
                  </a:cubicBezTo>
                  <a:cubicBezTo>
                    <a:pt x="56" y="676"/>
                    <a:pt x="34" y="720"/>
                    <a:pt x="22" y="742"/>
                  </a:cubicBezTo>
                  <a:cubicBezTo>
                    <a:pt x="0" y="787"/>
                    <a:pt x="45" y="831"/>
                    <a:pt x="89" y="831"/>
                  </a:cubicBezTo>
                  <a:cubicBezTo>
                    <a:pt x="133" y="831"/>
                    <a:pt x="167" y="809"/>
                    <a:pt x="200" y="798"/>
                  </a:cubicBezTo>
                  <a:cubicBezTo>
                    <a:pt x="244" y="787"/>
                    <a:pt x="278" y="753"/>
                    <a:pt x="322" y="742"/>
                  </a:cubicBezTo>
                  <a:cubicBezTo>
                    <a:pt x="378" y="720"/>
                    <a:pt x="422" y="698"/>
                    <a:pt x="466" y="665"/>
                  </a:cubicBezTo>
                  <a:cubicBezTo>
                    <a:pt x="500" y="642"/>
                    <a:pt x="533" y="609"/>
                    <a:pt x="555" y="576"/>
                  </a:cubicBezTo>
                  <a:cubicBezTo>
                    <a:pt x="611" y="509"/>
                    <a:pt x="688" y="443"/>
                    <a:pt x="744" y="365"/>
                  </a:cubicBezTo>
                  <a:cubicBezTo>
                    <a:pt x="799" y="298"/>
                    <a:pt x="866" y="221"/>
                    <a:pt x="844" y="121"/>
                  </a:cubicBezTo>
                  <a:cubicBezTo>
                    <a:pt x="844" y="50"/>
                    <a:pt x="794" y="0"/>
                    <a:pt x="72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7" name="Google Shape;2267;p36"/>
            <p:cNvSpPr/>
            <p:nvPr/>
          </p:nvSpPr>
          <p:spPr>
            <a:xfrm>
              <a:off x="5859225" y="2883275"/>
              <a:ext cx="20550" cy="22225"/>
            </a:xfrm>
            <a:custGeom>
              <a:avLst/>
              <a:gdLst/>
              <a:ahLst/>
              <a:cxnLst/>
              <a:rect l="l" t="t" r="r" b="b"/>
              <a:pathLst>
                <a:path w="822" h="889" extrusionOk="0">
                  <a:moveTo>
                    <a:pt x="566" y="1"/>
                  </a:moveTo>
                  <a:cubicBezTo>
                    <a:pt x="511" y="1"/>
                    <a:pt x="467" y="23"/>
                    <a:pt x="433" y="56"/>
                  </a:cubicBezTo>
                  <a:cubicBezTo>
                    <a:pt x="422" y="67"/>
                    <a:pt x="400" y="78"/>
                    <a:pt x="389" y="78"/>
                  </a:cubicBezTo>
                  <a:cubicBezTo>
                    <a:pt x="367" y="112"/>
                    <a:pt x="322" y="134"/>
                    <a:pt x="289" y="167"/>
                  </a:cubicBezTo>
                  <a:cubicBezTo>
                    <a:pt x="267" y="189"/>
                    <a:pt x="222" y="200"/>
                    <a:pt x="189" y="245"/>
                  </a:cubicBezTo>
                  <a:cubicBezTo>
                    <a:pt x="167" y="289"/>
                    <a:pt x="134" y="311"/>
                    <a:pt x="111" y="356"/>
                  </a:cubicBezTo>
                  <a:cubicBezTo>
                    <a:pt x="67" y="411"/>
                    <a:pt x="45" y="456"/>
                    <a:pt x="34" y="522"/>
                  </a:cubicBezTo>
                  <a:lnTo>
                    <a:pt x="34" y="611"/>
                  </a:lnTo>
                  <a:cubicBezTo>
                    <a:pt x="34" y="633"/>
                    <a:pt x="12" y="644"/>
                    <a:pt x="12" y="678"/>
                  </a:cubicBezTo>
                  <a:cubicBezTo>
                    <a:pt x="0" y="744"/>
                    <a:pt x="34" y="811"/>
                    <a:pt x="89" y="855"/>
                  </a:cubicBezTo>
                  <a:cubicBezTo>
                    <a:pt x="117" y="877"/>
                    <a:pt x="150" y="888"/>
                    <a:pt x="185" y="888"/>
                  </a:cubicBezTo>
                  <a:cubicBezTo>
                    <a:pt x="220" y="888"/>
                    <a:pt x="256" y="877"/>
                    <a:pt x="289" y="855"/>
                  </a:cubicBezTo>
                  <a:cubicBezTo>
                    <a:pt x="322" y="844"/>
                    <a:pt x="344" y="833"/>
                    <a:pt x="378" y="800"/>
                  </a:cubicBezTo>
                  <a:cubicBezTo>
                    <a:pt x="389" y="800"/>
                    <a:pt x="422" y="789"/>
                    <a:pt x="433" y="789"/>
                  </a:cubicBezTo>
                  <a:cubicBezTo>
                    <a:pt x="533" y="777"/>
                    <a:pt x="566" y="733"/>
                    <a:pt x="611" y="678"/>
                  </a:cubicBezTo>
                  <a:cubicBezTo>
                    <a:pt x="644" y="633"/>
                    <a:pt x="655" y="611"/>
                    <a:pt x="677" y="567"/>
                  </a:cubicBezTo>
                  <a:cubicBezTo>
                    <a:pt x="711" y="511"/>
                    <a:pt x="733" y="456"/>
                    <a:pt x="755" y="400"/>
                  </a:cubicBezTo>
                  <a:cubicBezTo>
                    <a:pt x="766" y="367"/>
                    <a:pt x="777" y="334"/>
                    <a:pt x="788" y="300"/>
                  </a:cubicBezTo>
                  <a:cubicBezTo>
                    <a:pt x="822" y="234"/>
                    <a:pt x="822" y="145"/>
                    <a:pt x="766" y="89"/>
                  </a:cubicBezTo>
                  <a:lnTo>
                    <a:pt x="766" y="78"/>
                  </a:lnTo>
                  <a:cubicBezTo>
                    <a:pt x="755" y="34"/>
                    <a:pt x="711" y="12"/>
                    <a:pt x="666" y="12"/>
                  </a:cubicBezTo>
                  <a:lnTo>
                    <a:pt x="653" y="12"/>
                  </a:lnTo>
                  <a:cubicBezTo>
                    <a:pt x="624" y="5"/>
                    <a:pt x="595" y="1"/>
                    <a:pt x="56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8" name="Google Shape;2268;p36"/>
            <p:cNvSpPr/>
            <p:nvPr/>
          </p:nvSpPr>
          <p:spPr>
            <a:xfrm>
              <a:off x="6002175" y="2932125"/>
              <a:ext cx="23000" cy="30500"/>
            </a:xfrm>
            <a:custGeom>
              <a:avLst/>
              <a:gdLst/>
              <a:ahLst/>
              <a:cxnLst/>
              <a:rect l="l" t="t" r="r" b="b"/>
              <a:pathLst>
                <a:path w="920" h="1220" extrusionOk="0">
                  <a:moveTo>
                    <a:pt x="750" y="0"/>
                  </a:moveTo>
                  <a:cubicBezTo>
                    <a:pt x="734" y="0"/>
                    <a:pt x="716" y="3"/>
                    <a:pt x="697" y="11"/>
                  </a:cubicBezTo>
                  <a:cubicBezTo>
                    <a:pt x="653" y="22"/>
                    <a:pt x="597" y="55"/>
                    <a:pt x="553" y="78"/>
                  </a:cubicBezTo>
                  <a:cubicBezTo>
                    <a:pt x="486" y="122"/>
                    <a:pt x="442" y="189"/>
                    <a:pt x="397" y="244"/>
                  </a:cubicBezTo>
                  <a:cubicBezTo>
                    <a:pt x="342" y="333"/>
                    <a:pt x="309" y="410"/>
                    <a:pt x="253" y="488"/>
                  </a:cubicBezTo>
                  <a:cubicBezTo>
                    <a:pt x="198" y="566"/>
                    <a:pt x="153" y="655"/>
                    <a:pt x="120" y="732"/>
                  </a:cubicBezTo>
                  <a:cubicBezTo>
                    <a:pt x="109" y="777"/>
                    <a:pt x="98" y="821"/>
                    <a:pt x="87" y="877"/>
                  </a:cubicBezTo>
                  <a:cubicBezTo>
                    <a:pt x="87" y="888"/>
                    <a:pt x="87" y="899"/>
                    <a:pt x="64" y="910"/>
                  </a:cubicBezTo>
                  <a:lnTo>
                    <a:pt x="31" y="1054"/>
                  </a:lnTo>
                  <a:cubicBezTo>
                    <a:pt x="0" y="1148"/>
                    <a:pt x="94" y="1219"/>
                    <a:pt x="184" y="1219"/>
                  </a:cubicBezTo>
                  <a:cubicBezTo>
                    <a:pt x="222" y="1219"/>
                    <a:pt x="260" y="1206"/>
                    <a:pt x="286" y="1176"/>
                  </a:cubicBezTo>
                  <a:cubicBezTo>
                    <a:pt x="331" y="1132"/>
                    <a:pt x="375" y="1076"/>
                    <a:pt x="431" y="1043"/>
                  </a:cubicBezTo>
                  <a:cubicBezTo>
                    <a:pt x="442" y="1010"/>
                    <a:pt x="486" y="999"/>
                    <a:pt x="508" y="954"/>
                  </a:cubicBezTo>
                  <a:cubicBezTo>
                    <a:pt x="542" y="910"/>
                    <a:pt x="564" y="888"/>
                    <a:pt x="608" y="843"/>
                  </a:cubicBezTo>
                  <a:cubicBezTo>
                    <a:pt x="664" y="777"/>
                    <a:pt x="708" y="688"/>
                    <a:pt x="753" y="621"/>
                  </a:cubicBezTo>
                  <a:cubicBezTo>
                    <a:pt x="786" y="555"/>
                    <a:pt x="819" y="499"/>
                    <a:pt x="864" y="433"/>
                  </a:cubicBezTo>
                  <a:cubicBezTo>
                    <a:pt x="886" y="377"/>
                    <a:pt x="919" y="322"/>
                    <a:pt x="919" y="244"/>
                  </a:cubicBezTo>
                  <a:cubicBezTo>
                    <a:pt x="919" y="222"/>
                    <a:pt x="919" y="177"/>
                    <a:pt x="897" y="155"/>
                  </a:cubicBezTo>
                  <a:cubicBezTo>
                    <a:pt x="888" y="81"/>
                    <a:pt x="832" y="0"/>
                    <a:pt x="75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69" name="Google Shape;2269;p36"/>
            <p:cNvSpPr/>
            <p:nvPr/>
          </p:nvSpPr>
          <p:spPr>
            <a:xfrm>
              <a:off x="5866150" y="3047550"/>
              <a:ext cx="21400" cy="28850"/>
            </a:xfrm>
            <a:custGeom>
              <a:avLst/>
              <a:gdLst/>
              <a:ahLst/>
              <a:cxnLst/>
              <a:rect l="l" t="t" r="r" b="b"/>
              <a:pathLst>
                <a:path w="856" h="1154" extrusionOk="0">
                  <a:moveTo>
                    <a:pt x="728" y="0"/>
                  </a:moveTo>
                  <a:cubicBezTo>
                    <a:pt x="708" y="0"/>
                    <a:pt x="687" y="4"/>
                    <a:pt x="667" y="11"/>
                  </a:cubicBezTo>
                  <a:cubicBezTo>
                    <a:pt x="600" y="44"/>
                    <a:pt x="556" y="88"/>
                    <a:pt x="511" y="144"/>
                  </a:cubicBezTo>
                  <a:lnTo>
                    <a:pt x="434" y="266"/>
                  </a:lnTo>
                  <a:cubicBezTo>
                    <a:pt x="378" y="344"/>
                    <a:pt x="323" y="432"/>
                    <a:pt x="267" y="521"/>
                  </a:cubicBezTo>
                  <a:cubicBezTo>
                    <a:pt x="234" y="577"/>
                    <a:pt x="178" y="621"/>
                    <a:pt x="167" y="688"/>
                  </a:cubicBezTo>
                  <a:lnTo>
                    <a:pt x="167" y="721"/>
                  </a:lnTo>
                  <a:lnTo>
                    <a:pt x="167" y="732"/>
                  </a:lnTo>
                  <a:cubicBezTo>
                    <a:pt x="156" y="765"/>
                    <a:pt x="145" y="788"/>
                    <a:pt x="123" y="799"/>
                  </a:cubicBezTo>
                  <a:cubicBezTo>
                    <a:pt x="101" y="843"/>
                    <a:pt x="67" y="887"/>
                    <a:pt x="56" y="932"/>
                  </a:cubicBezTo>
                  <a:cubicBezTo>
                    <a:pt x="34" y="987"/>
                    <a:pt x="1" y="1009"/>
                    <a:pt x="1" y="1076"/>
                  </a:cubicBezTo>
                  <a:cubicBezTo>
                    <a:pt x="1" y="1120"/>
                    <a:pt x="45" y="1154"/>
                    <a:pt x="90" y="1154"/>
                  </a:cubicBezTo>
                  <a:cubicBezTo>
                    <a:pt x="190" y="1132"/>
                    <a:pt x="289" y="1043"/>
                    <a:pt x="389" y="965"/>
                  </a:cubicBezTo>
                  <a:cubicBezTo>
                    <a:pt x="400" y="954"/>
                    <a:pt x="434" y="943"/>
                    <a:pt x="445" y="910"/>
                  </a:cubicBezTo>
                  <a:cubicBezTo>
                    <a:pt x="456" y="910"/>
                    <a:pt x="456" y="898"/>
                    <a:pt x="489" y="898"/>
                  </a:cubicBezTo>
                  <a:cubicBezTo>
                    <a:pt x="545" y="843"/>
                    <a:pt x="589" y="765"/>
                    <a:pt x="622" y="710"/>
                  </a:cubicBezTo>
                  <a:cubicBezTo>
                    <a:pt x="700" y="621"/>
                    <a:pt x="733" y="532"/>
                    <a:pt x="778" y="432"/>
                  </a:cubicBezTo>
                  <a:cubicBezTo>
                    <a:pt x="811" y="377"/>
                    <a:pt x="833" y="310"/>
                    <a:pt x="844" y="255"/>
                  </a:cubicBezTo>
                  <a:cubicBezTo>
                    <a:pt x="855" y="177"/>
                    <a:pt x="855" y="122"/>
                    <a:pt x="833" y="66"/>
                  </a:cubicBezTo>
                  <a:cubicBezTo>
                    <a:pt x="818" y="20"/>
                    <a:pt x="775" y="0"/>
                    <a:pt x="72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0" name="Google Shape;2270;p36"/>
            <p:cNvSpPr/>
            <p:nvPr/>
          </p:nvSpPr>
          <p:spPr>
            <a:xfrm>
              <a:off x="5621725" y="2802750"/>
              <a:ext cx="22225" cy="27950"/>
            </a:xfrm>
            <a:custGeom>
              <a:avLst/>
              <a:gdLst/>
              <a:ahLst/>
              <a:cxnLst/>
              <a:rect l="l" t="t" r="r" b="b"/>
              <a:pathLst>
                <a:path w="889" h="1118" extrusionOk="0">
                  <a:moveTo>
                    <a:pt x="774" y="1"/>
                  </a:moveTo>
                  <a:cubicBezTo>
                    <a:pt x="760" y="1"/>
                    <a:pt x="746" y="5"/>
                    <a:pt x="733" y="14"/>
                  </a:cubicBezTo>
                  <a:cubicBezTo>
                    <a:pt x="711" y="25"/>
                    <a:pt x="689" y="37"/>
                    <a:pt x="666" y="48"/>
                  </a:cubicBezTo>
                  <a:lnTo>
                    <a:pt x="733" y="37"/>
                  </a:lnTo>
                  <a:lnTo>
                    <a:pt x="733" y="37"/>
                  </a:lnTo>
                  <a:cubicBezTo>
                    <a:pt x="666" y="48"/>
                    <a:pt x="622" y="81"/>
                    <a:pt x="567" y="125"/>
                  </a:cubicBezTo>
                  <a:cubicBezTo>
                    <a:pt x="500" y="147"/>
                    <a:pt x="445" y="181"/>
                    <a:pt x="400" y="236"/>
                  </a:cubicBezTo>
                  <a:cubicBezTo>
                    <a:pt x="334" y="314"/>
                    <a:pt x="278" y="403"/>
                    <a:pt x="223" y="480"/>
                  </a:cubicBezTo>
                  <a:lnTo>
                    <a:pt x="189" y="514"/>
                  </a:lnTo>
                  <a:cubicBezTo>
                    <a:pt x="134" y="569"/>
                    <a:pt x="112" y="625"/>
                    <a:pt x="78" y="691"/>
                  </a:cubicBezTo>
                  <a:cubicBezTo>
                    <a:pt x="67" y="747"/>
                    <a:pt x="45" y="802"/>
                    <a:pt x="23" y="858"/>
                  </a:cubicBezTo>
                  <a:cubicBezTo>
                    <a:pt x="1" y="935"/>
                    <a:pt x="45" y="1035"/>
                    <a:pt x="112" y="1080"/>
                  </a:cubicBezTo>
                  <a:cubicBezTo>
                    <a:pt x="147" y="1103"/>
                    <a:pt x="194" y="1117"/>
                    <a:pt x="241" y="1117"/>
                  </a:cubicBezTo>
                  <a:cubicBezTo>
                    <a:pt x="283" y="1117"/>
                    <a:pt x="324" y="1106"/>
                    <a:pt x="356" y="1080"/>
                  </a:cubicBezTo>
                  <a:cubicBezTo>
                    <a:pt x="400" y="1046"/>
                    <a:pt x="433" y="1035"/>
                    <a:pt x="467" y="1013"/>
                  </a:cubicBezTo>
                  <a:cubicBezTo>
                    <a:pt x="522" y="924"/>
                    <a:pt x="578" y="869"/>
                    <a:pt x="633" y="802"/>
                  </a:cubicBezTo>
                  <a:cubicBezTo>
                    <a:pt x="689" y="736"/>
                    <a:pt x="733" y="669"/>
                    <a:pt x="777" y="591"/>
                  </a:cubicBezTo>
                  <a:cubicBezTo>
                    <a:pt x="800" y="558"/>
                    <a:pt x="822" y="525"/>
                    <a:pt x="833" y="480"/>
                  </a:cubicBezTo>
                  <a:cubicBezTo>
                    <a:pt x="855" y="425"/>
                    <a:pt x="888" y="392"/>
                    <a:pt x="888" y="325"/>
                  </a:cubicBezTo>
                  <a:cubicBezTo>
                    <a:pt x="888" y="303"/>
                    <a:pt x="888" y="258"/>
                    <a:pt x="877" y="247"/>
                  </a:cubicBezTo>
                  <a:lnTo>
                    <a:pt x="877" y="236"/>
                  </a:lnTo>
                  <a:lnTo>
                    <a:pt x="877" y="192"/>
                  </a:lnTo>
                  <a:cubicBezTo>
                    <a:pt x="877" y="136"/>
                    <a:pt x="844" y="92"/>
                    <a:pt x="844" y="48"/>
                  </a:cubicBezTo>
                  <a:cubicBezTo>
                    <a:pt x="836" y="24"/>
                    <a:pt x="806" y="1"/>
                    <a:pt x="77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1" name="Google Shape;2271;p36"/>
            <p:cNvSpPr/>
            <p:nvPr/>
          </p:nvSpPr>
          <p:spPr>
            <a:xfrm>
              <a:off x="5650900" y="2964125"/>
              <a:ext cx="22175" cy="27250"/>
            </a:xfrm>
            <a:custGeom>
              <a:avLst/>
              <a:gdLst/>
              <a:ahLst/>
              <a:cxnLst/>
              <a:rect l="l" t="t" r="r" b="b"/>
              <a:pathLst>
                <a:path w="887" h="1090" extrusionOk="0">
                  <a:moveTo>
                    <a:pt x="718" y="1"/>
                  </a:moveTo>
                  <a:cubicBezTo>
                    <a:pt x="673" y="1"/>
                    <a:pt x="629" y="17"/>
                    <a:pt x="598" y="52"/>
                  </a:cubicBezTo>
                  <a:lnTo>
                    <a:pt x="432" y="218"/>
                  </a:lnTo>
                  <a:cubicBezTo>
                    <a:pt x="354" y="285"/>
                    <a:pt x="321" y="373"/>
                    <a:pt x="276" y="440"/>
                  </a:cubicBezTo>
                  <a:cubicBezTo>
                    <a:pt x="232" y="507"/>
                    <a:pt x="188" y="562"/>
                    <a:pt x="154" y="629"/>
                  </a:cubicBezTo>
                  <a:cubicBezTo>
                    <a:pt x="110" y="706"/>
                    <a:pt x="54" y="784"/>
                    <a:pt x="54" y="873"/>
                  </a:cubicBezTo>
                  <a:lnTo>
                    <a:pt x="10" y="995"/>
                  </a:lnTo>
                  <a:cubicBezTo>
                    <a:pt x="1" y="1050"/>
                    <a:pt x="37" y="1089"/>
                    <a:pt x="93" y="1089"/>
                  </a:cubicBezTo>
                  <a:cubicBezTo>
                    <a:pt x="105" y="1089"/>
                    <a:pt x="118" y="1088"/>
                    <a:pt x="132" y="1084"/>
                  </a:cubicBezTo>
                  <a:cubicBezTo>
                    <a:pt x="188" y="1073"/>
                    <a:pt x="243" y="1050"/>
                    <a:pt x="299" y="1039"/>
                  </a:cubicBezTo>
                  <a:cubicBezTo>
                    <a:pt x="354" y="1017"/>
                    <a:pt x="398" y="1006"/>
                    <a:pt x="454" y="962"/>
                  </a:cubicBezTo>
                  <a:cubicBezTo>
                    <a:pt x="487" y="939"/>
                    <a:pt x="509" y="906"/>
                    <a:pt x="554" y="884"/>
                  </a:cubicBezTo>
                  <a:cubicBezTo>
                    <a:pt x="598" y="817"/>
                    <a:pt x="665" y="740"/>
                    <a:pt x="720" y="662"/>
                  </a:cubicBezTo>
                  <a:cubicBezTo>
                    <a:pt x="776" y="573"/>
                    <a:pt x="831" y="496"/>
                    <a:pt x="853" y="407"/>
                  </a:cubicBezTo>
                  <a:cubicBezTo>
                    <a:pt x="887" y="329"/>
                    <a:pt x="887" y="229"/>
                    <a:pt x="887" y="151"/>
                  </a:cubicBezTo>
                  <a:cubicBezTo>
                    <a:pt x="887" y="57"/>
                    <a:pt x="802" y="1"/>
                    <a:pt x="71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2" name="Google Shape;2272;p36"/>
            <p:cNvSpPr/>
            <p:nvPr/>
          </p:nvSpPr>
          <p:spPr>
            <a:xfrm>
              <a:off x="5807350" y="3112275"/>
              <a:ext cx="12775" cy="22775"/>
            </a:xfrm>
            <a:custGeom>
              <a:avLst/>
              <a:gdLst/>
              <a:ahLst/>
              <a:cxnLst/>
              <a:rect l="l" t="t" r="r" b="b"/>
              <a:pathLst>
                <a:path w="511" h="911" extrusionOk="0">
                  <a:moveTo>
                    <a:pt x="410" y="0"/>
                  </a:moveTo>
                  <a:cubicBezTo>
                    <a:pt x="381" y="0"/>
                    <a:pt x="348" y="28"/>
                    <a:pt x="322" y="63"/>
                  </a:cubicBezTo>
                  <a:cubicBezTo>
                    <a:pt x="255" y="174"/>
                    <a:pt x="189" y="263"/>
                    <a:pt x="122" y="374"/>
                  </a:cubicBezTo>
                  <a:cubicBezTo>
                    <a:pt x="78" y="429"/>
                    <a:pt x="45" y="507"/>
                    <a:pt x="33" y="573"/>
                  </a:cubicBezTo>
                  <a:cubicBezTo>
                    <a:pt x="22" y="596"/>
                    <a:pt x="11" y="629"/>
                    <a:pt x="11" y="651"/>
                  </a:cubicBezTo>
                  <a:cubicBezTo>
                    <a:pt x="0" y="707"/>
                    <a:pt x="11" y="762"/>
                    <a:pt x="22" y="807"/>
                  </a:cubicBezTo>
                  <a:cubicBezTo>
                    <a:pt x="37" y="866"/>
                    <a:pt x="101" y="910"/>
                    <a:pt x="165" y="910"/>
                  </a:cubicBezTo>
                  <a:cubicBezTo>
                    <a:pt x="197" y="910"/>
                    <a:pt x="230" y="899"/>
                    <a:pt x="255" y="873"/>
                  </a:cubicBezTo>
                  <a:cubicBezTo>
                    <a:pt x="311" y="851"/>
                    <a:pt x="355" y="818"/>
                    <a:pt x="389" y="773"/>
                  </a:cubicBezTo>
                  <a:cubicBezTo>
                    <a:pt x="411" y="729"/>
                    <a:pt x="411" y="684"/>
                    <a:pt x="422" y="640"/>
                  </a:cubicBezTo>
                  <a:cubicBezTo>
                    <a:pt x="433" y="618"/>
                    <a:pt x="433" y="585"/>
                    <a:pt x="455" y="562"/>
                  </a:cubicBezTo>
                  <a:cubicBezTo>
                    <a:pt x="466" y="518"/>
                    <a:pt x="466" y="474"/>
                    <a:pt x="466" y="440"/>
                  </a:cubicBezTo>
                  <a:cubicBezTo>
                    <a:pt x="477" y="329"/>
                    <a:pt x="500" y="196"/>
                    <a:pt x="511" y="85"/>
                  </a:cubicBezTo>
                  <a:cubicBezTo>
                    <a:pt x="511" y="52"/>
                    <a:pt x="466" y="19"/>
                    <a:pt x="433" y="7"/>
                  </a:cubicBezTo>
                  <a:cubicBezTo>
                    <a:pt x="426" y="3"/>
                    <a:pt x="418" y="0"/>
                    <a:pt x="4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3" name="Google Shape;2273;p36"/>
            <p:cNvSpPr/>
            <p:nvPr/>
          </p:nvSpPr>
          <p:spPr>
            <a:xfrm>
              <a:off x="6058700" y="3063825"/>
              <a:ext cx="13350" cy="24025"/>
            </a:xfrm>
            <a:custGeom>
              <a:avLst/>
              <a:gdLst/>
              <a:ahLst/>
              <a:cxnLst/>
              <a:rect l="l" t="t" r="r" b="b"/>
              <a:pathLst>
                <a:path w="534" h="961" extrusionOk="0">
                  <a:moveTo>
                    <a:pt x="332" y="0"/>
                  </a:moveTo>
                  <a:cubicBezTo>
                    <a:pt x="304" y="0"/>
                    <a:pt x="274" y="8"/>
                    <a:pt x="245" y="26"/>
                  </a:cubicBezTo>
                  <a:cubicBezTo>
                    <a:pt x="223" y="37"/>
                    <a:pt x="190" y="70"/>
                    <a:pt x="167" y="92"/>
                  </a:cubicBezTo>
                  <a:cubicBezTo>
                    <a:pt x="123" y="137"/>
                    <a:pt x="112" y="181"/>
                    <a:pt x="101" y="236"/>
                  </a:cubicBezTo>
                  <a:cubicBezTo>
                    <a:pt x="79" y="292"/>
                    <a:pt x="67" y="336"/>
                    <a:pt x="56" y="392"/>
                  </a:cubicBezTo>
                  <a:cubicBezTo>
                    <a:pt x="45" y="447"/>
                    <a:pt x="23" y="481"/>
                    <a:pt x="23" y="536"/>
                  </a:cubicBezTo>
                  <a:cubicBezTo>
                    <a:pt x="23" y="569"/>
                    <a:pt x="12" y="580"/>
                    <a:pt x="12" y="614"/>
                  </a:cubicBezTo>
                  <a:cubicBezTo>
                    <a:pt x="1" y="680"/>
                    <a:pt x="12" y="747"/>
                    <a:pt x="56" y="813"/>
                  </a:cubicBezTo>
                  <a:lnTo>
                    <a:pt x="67" y="836"/>
                  </a:lnTo>
                  <a:cubicBezTo>
                    <a:pt x="101" y="902"/>
                    <a:pt x="134" y="947"/>
                    <a:pt x="212" y="958"/>
                  </a:cubicBezTo>
                  <a:cubicBezTo>
                    <a:pt x="223" y="960"/>
                    <a:pt x="234" y="961"/>
                    <a:pt x="244" y="961"/>
                  </a:cubicBezTo>
                  <a:cubicBezTo>
                    <a:pt x="297" y="961"/>
                    <a:pt x="341" y="937"/>
                    <a:pt x="378" y="891"/>
                  </a:cubicBezTo>
                  <a:cubicBezTo>
                    <a:pt x="389" y="858"/>
                    <a:pt x="400" y="847"/>
                    <a:pt x="400" y="836"/>
                  </a:cubicBezTo>
                  <a:lnTo>
                    <a:pt x="445" y="791"/>
                  </a:lnTo>
                  <a:cubicBezTo>
                    <a:pt x="467" y="769"/>
                    <a:pt x="489" y="725"/>
                    <a:pt x="489" y="680"/>
                  </a:cubicBezTo>
                  <a:cubicBezTo>
                    <a:pt x="489" y="658"/>
                    <a:pt x="500" y="636"/>
                    <a:pt x="500" y="614"/>
                  </a:cubicBezTo>
                  <a:cubicBezTo>
                    <a:pt x="511" y="536"/>
                    <a:pt x="511" y="469"/>
                    <a:pt x="522" y="414"/>
                  </a:cubicBezTo>
                  <a:cubicBezTo>
                    <a:pt x="522" y="358"/>
                    <a:pt x="522" y="325"/>
                    <a:pt x="534" y="259"/>
                  </a:cubicBezTo>
                  <a:cubicBezTo>
                    <a:pt x="534" y="225"/>
                    <a:pt x="534" y="192"/>
                    <a:pt x="522" y="148"/>
                  </a:cubicBezTo>
                  <a:cubicBezTo>
                    <a:pt x="511" y="125"/>
                    <a:pt x="500" y="103"/>
                    <a:pt x="467" y="70"/>
                  </a:cubicBezTo>
                  <a:cubicBezTo>
                    <a:pt x="445" y="32"/>
                    <a:pt x="392" y="0"/>
                    <a:pt x="332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4" name="Google Shape;2274;p36"/>
            <p:cNvSpPr/>
            <p:nvPr/>
          </p:nvSpPr>
          <p:spPr>
            <a:xfrm>
              <a:off x="6229625" y="3020150"/>
              <a:ext cx="8075" cy="19400"/>
            </a:xfrm>
            <a:custGeom>
              <a:avLst/>
              <a:gdLst/>
              <a:ahLst/>
              <a:cxnLst/>
              <a:rect l="l" t="t" r="r" b="b"/>
              <a:pathLst>
                <a:path w="323" h="776" extrusionOk="0">
                  <a:moveTo>
                    <a:pt x="191" y="1"/>
                  </a:moveTo>
                  <a:cubicBezTo>
                    <a:pt x="164" y="1"/>
                    <a:pt x="138" y="15"/>
                    <a:pt x="122" y="41"/>
                  </a:cubicBezTo>
                  <a:lnTo>
                    <a:pt x="89" y="97"/>
                  </a:lnTo>
                  <a:cubicBezTo>
                    <a:pt x="67" y="119"/>
                    <a:pt x="56" y="152"/>
                    <a:pt x="56" y="197"/>
                  </a:cubicBezTo>
                  <a:cubicBezTo>
                    <a:pt x="45" y="252"/>
                    <a:pt x="34" y="285"/>
                    <a:pt x="11" y="341"/>
                  </a:cubicBezTo>
                  <a:cubicBezTo>
                    <a:pt x="0" y="396"/>
                    <a:pt x="11" y="452"/>
                    <a:pt x="11" y="530"/>
                  </a:cubicBezTo>
                  <a:lnTo>
                    <a:pt x="11" y="607"/>
                  </a:lnTo>
                  <a:cubicBezTo>
                    <a:pt x="11" y="641"/>
                    <a:pt x="34" y="674"/>
                    <a:pt x="34" y="707"/>
                  </a:cubicBezTo>
                  <a:cubicBezTo>
                    <a:pt x="46" y="750"/>
                    <a:pt x="88" y="776"/>
                    <a:pt x="131" y="776"/>
                  </a:cubicBezTo>
                  <a:cubicBezTo>
                    <a:pt x="166" y="776"/>
                    <a:pt x="202" y="758"/>
                    <a:pt x="222" y="718"/>
                  </a:cubicBezTo>
                  <a:cubicBezTo>
                    <a:pt x="267" y="696"/>
                    <a:pt x="278" y="663"/>
                    <a:pt x="278" y="641"/>
                  </a:cubicBezTo>
                  <a:cubicBezTo>
                    <a:pt x="278" y="607"/>
                    <a:pt x="289" y="585"/>
                    <a:pt x="289" y="552"/>
                  </a:cubicBezTo>
                  <a:cubicBezTo>
                    <a:pt x="300" y="496"/>
                    <a:pt x="322" y="430"/>
                    <a:pt x="322" y="374"/>
                  </a:cubicBezTo>
                  <a:cubicBezTo>
                    <a:pt x="322" y="319"/>
                    <a:pt x="322" y="274"/>
                    <a:pt x="311" y="219"/>
                  </a:cubicBezTo>
                  <a:cubicBezTo>
                    <a:pt x="311" y="197"/>
                    <a:pt x="311" y="152"/>
                    <a:pt x="289" y="119"/>
                  </a:cubicBezTo>
                  <a:cubicBezTo>
                    <a:pt x="278" y="97"/>
                    <a:pt x="278" y="86"/>
                    <a:pt x="267" y="52"/>
                  </a:cubicBezTo>
                  <a:cubicBezTo>
                    <a:pt x="249" y="18"/>
                    <a:pt x="220" y="1"/>
                    <a:pt x="19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5" name="Google Shape;2275;p36"/>
            <p:cNvSpPr/>
            <p:nvPr/>
          </p:nvSpPr>
          <p:spPr>
            <a:xfrm>
              <a:off x="5799400" y="2927700"/>
              <a:ext cx="17125" cy="21850"/>
            </a:xfrm>
            <a:custGeom>
              <a:avLst/>
              <a:gdLst/>
              <a:ahLst/>
              <a:cxnLst/>
              <a:rect l="l" t="t" r="r" b="b"/>
              <a:pathLst>
                <a:path w="685" h="874" extrusionOk="0">
                  <a:moveTo>
                    <a:pt x="584" y="0"/>
                  </a:moveTo>
                  <a:cubicBezTo>
                    <a:pt x="557" y="0"/>
                    <a:pt x="529" y="10"/>
                    <a:pt x="507" y="33"/>
                  </a:cubicBezTo>
                  <a:cubicBezTo>
                    <a:pt x="485" y="66"/>
                    <a:pt x="451" y="77"/>
                    <a:pt x="429" y="110"/>
                  </a:cubicBezTo>
                  <a:lnTo>
                    <a:pt x="385" y="144"/>
                  </a:lnTo>
                  <a:cubicBezTo>
                    <a:pt x="374" y="166"/>
                    <a:pt x="351" y="188"/>
                    <a:pt x="340" y="199"/>
                  </a:cubicBezTo>
                  <a:cubicBezTo>
                    <a:pt x="329" y="232"/>
                    <a:pt x="296" y="255"/>
                    <a:pt x="285" y="288"/>
                  </a:cubicBezTo>
                  <a:lnTo>
                    <a:pt x="274" y="299"/>
                  </a:lnTo>
                  <a:cubicBezTo>
                    <a:pt x="263" y="310"/>
                    <a:pt x="263" y="332"/>
                    <a:pt x="240" y="343"/>
                  </a:cubicBezTo>
                  <a:cubicBezTo>
                    <a:pt x="218" y="366"/>
                    <a:pt x="207" y="399"/>
                    <a:pt x="174" y="421"/>
                  </a:cubicBezTo>
                  <a:cubicBezTo>
                    <a:pt x="163" y="454"/>
                    <a:pt x="129" y="465"/>
                    <a:pt x="118" y="499"/>
                  </a:cubicBezTo>
                  <a:lnTo>
                    <a:pt x="74" y="576"/>
                  </a:lnTo>
                  <a:cubicBezTo>
                    <a:pt x="74" y="587"/>
                    <a:pt x="63" y="610"/>
                    <a:pt x="63" y="621"/>
                  </a:cubicBezTo>
                  <a:cubicBezTo>
                    <a:pt x="52" y="632"/>
                    <a:pt x="52" y="643"/>
                    <a:pt x="52" y="676"/>
                  </a:cubicBezTo>
                  <a:cubicBezTo>
                    <a:pt x="41" y="698"/>
                    <a:pt x="41" y="732"/>
                    <a:pt x="19" y="754"/>
                  </a:cubicBezTo>
                  <a:cubicBezTo>
                    <a:pt x="0" y="818"/>
                    <a:pt x="49" y="874"/>
                    <a:pt x="110" y="874"/>
                  </a:cubicBezTo>
                  <a:cubicBezTo>
                    <a:pt x="124" y="874"/>
                    <a:pt x="138" y="871"/>
                    <a:pt x="152" y="865"/>
                  </a:cubicBezTo>
                  <a:cubicBezTo>
                    <a:pt x="229" y="843"/>
                    <a:pt x="296" y="809"/>
                    <a:pt x="374" y="776"/>
                  </a:cubicBezTo>
                  <a:cubicBezTo>
                    <a:pt x="440" y="743"/>
                    <a:pt x="485" y="698"/>
                    <a:pt x="507" y="643"/>
                  </a:cubicBezTo>
                  <a:cubicBezTo>
                    <a:pt x="540" y="621"/>
                    <a:pt x="551" y="576"/>
                    <a:pt x="562" y="554"/>
                  </a:cubicBezTo>
                  <a:cubicBezTo>
                    <a:pt x="607" y="476"/>
                    <a:pt x="629" y="421"/>
                    <a:pt x="662" y="354"/>
                  </a:cubicBezTo>
                  <a:cubicBezTo>
                    <a:pt x="673" y="310"/>
                    <a:pt x="684" y="288"/>
                    <a:pt x="684" y="243"/>
                  </a:cubicBezTo>
                  <a:lnTo>
                    <a:pt x="684" y="199"/>
                  </a:lnTo>
                  <a:lnTo>
                    <a:pt x="684" y="88"/>
                  </a:lnTo>
                  <a:cubicBezTo>
                    <a:pt x="684" y="37"/>
                    <a:pt x="636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6" name="Google Shape;2276;p36"/>
            <p:cNvSpPr/>
            <p:nvPr/>
          </p:nvSpPr>
          <p:spPr>
            <a:xfrm>
              <a:off x="5609525" y="2898125"/>
              <a:ext cx="11125" cy="13575"/>
            </a:xfrm>
            <a:custGeom>
              <a:avLst/>
              <a:gdLst/>
              <a:ahLst/>
              <a:cxnLst/>
              <a:rect l="l" t="t" r="r" b="b"/>
              <a:pathLst>
                <a:path w="445" h="543" extrusionOk="0">
                  <a:moveTo>
                    <a:pt x="336" y="1"/>
                  </a:moveTo>
                  <a:cubicBezTo>
                    <a:pt x="317" y="1"/>
                    <a:pt x="300" y="6"/>
                    <a:pt x="278" y="6"/>
                  </a:cubicBezTo>
                  <a:cubicBezTo>
                    <a:pt x="222" y="28"/>
                    <a:pt x="178" y="61"/>
                    <a:pt x="156" y="106"/>
                  </a:cubicBezTo>
                  <a:cubicBezTo>
                    <a:pt x="145" y="117"/>
                    <a:pt x="122" y="117"/>
                    <a:pt x="122" y="139"/>
                  </a:cubicBezTo>
                  <a:cubicBezTo>
                    <a:pt x="100" y="161"/>
                    <a:pt x="89" y="195"/>
                    <a:pt x="67" y="217"/>
                  </a:cubicBezTo>
                  <a:cubicBezTo>
                    <a:pt x="67" y="217"/>
                    <a:pt x="67" y="228"/>
                    <a:pt x="56" y="228"/>
                  </a:cubicBezTo>
                  <a:cubicBezTo>
                    <a:pt x="34" y="306"/>
                    <a:pt x="11" y="372"/>
                    <a:pt x="0" y="439"/>
                  </a:cubicBezTo>
                  <a:cubicBezTo>
                    <a:pt x="0" y="461"/>
                    <a:pt x="11" y="483"/>
                    <a:pt x="11" y="494"/>
                  </a:cubicBezTo>
                  <a:cubicBezTo>
                    <a:pt x="23" y="527"/>
                    <a:pt x="56" y="539"/>
                    <a:pt x="89" y="539"/>
                  </a:cubicBezTo>
                  <a:cubicBezTo>
                    <a:pt x="103" y="541"/>
                    <a:pt x="115" y="543"/>
                    <a:pt x="127" y="543"/>
                  </a:cubicBezTo>
                  <a:cubicBezTo>
                    <a:pt x="162" y="543"/>
                    <a:pt x="189" y="530"/>
                    <a:pt x="222" y="505"/>
                  </a:cubicBezTo>
                  <a:cubicBezTo>
                    <a:pt x="256" y="483"/>
                    <a:pt x="267" y="461"/>
                    <a:pt x="289" y="428"/>
                  </a:cubicBezTo>
                  <a:cubicBezTo>
                    <a:pt x="322" y="405"/>
                    <a:pt x="333" y="383"/>
                    <a:pt x="344" y="361"/>
                  </a:cubicBezTo>
                  <a:cubicBezTo>
                    <a:pt x="378" y="328"/>
                    <a:pt x="400" y="294"/>
                    <a:pt x="422" y="250"/>
                  </a:cubicBezTo>
                  <a:cubicBezTo>
                    <a:pt x="422" y="228"/>
                    <a:pt x="422" y="217"/>
                    <a:pt x="433" y="206"/>
                  </a:cubicBezTo>
                  <a:cubicBezTo>
                    <a:pt x="433" y="195"/>
                    <a:pt x="433" y="183"/>
                    <a:pt x="444" y="161"/>
                  </a:cubicBezTo>
                  <a:lnTo>
                    <a:pt x="444" y="150"/>
                  </a:lnTo>
                  <a:cubicBezTo>
                    <a:pt x="444" y="106"/>
                    <a:pt x="444" y="84"/>
                    <a:pt x="433" y="50"/>
                  </a:cubicBezTo>
                  <a:cubicBezTo>
                    <a:pt x="422" y="28"/>
                    <a:pt x="389" y="6"/>
                    <a:pt x="367" y="6"/>
                  </a:cubicBezTo>
                  <a:cubicBezTo>
                    <a:pt x="355" y="2"/>
                    <a:pt x="346" y="1"/>
                    <a:pt x="33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277" name="Google Shape;2277;p36"/>
            <p:cNvSpPr/>
            <p:nvPr/>
          </p:nvSpPr>
          <p:spPr>
            <a:xfrm>
              <a:off x="5953275" y="3025450"/>
              <a:ext cx="8350" cy="13600"/>
            </a:xfrm>
            <a:custGeom>
              <a:avLst/>
              <a:gdLst/>
              <a:ahLst/>
              <a:cxnLst/>
              <a:rect l="l" t="t" r="r" b="b"/>
              <a:pathLst>
                <a:path w="334" h="544" extrusionOk="0">
                  <a:moveTo>
                    <a:pt x="263" y="1"/>
                  </a:moveTo>
                  <a:cubicBezTo>
                    <a:pt x="243" y="1"/>
                    <a:pt x="224" y="9"/>
                    <a:pt x="212" y="29"/>
                  </a:cubicBezTo>
                  <a:cubicBezTo>
                    <a:pt x="167" y="85"/>
                    <a:pt x="123" y="118"/>
                    <a:pt x="78" y="173"/>
                  </a:cubicBezTo>
                  <a:lnTo>
                    <a:pt x="34" y="218"/>
                  </a:lnTo>
                  <a:cubicBezTo>
                    <a:pt x="23" y="229"/>
                    <a:pt x="23" y="262"/>
                    <a:pt x="23" y="273"/>
                  </a:cubicBezTo>
                  <a:cubicBezTo>
                    <a:pt x="23" y="284"/>
                    <a:pt x="12" y="306"/>
                    <a:pt x="12" y="329"/>
                  </a:cubicBezTo>
                  <a:cubicBezTo>
                    <a:pt x="1" y="362"/>
                    <a:pt x="1" y="384"/>
                    <a:pt x="1" y="417"/>
                  </a:cubicBezTo>
                  <a:cubicBezTo>
                    <a:pt x="1" y="473"/>
                    <a:pt x="45" y="528"/>
                    <a:pt x="101" y="540"/>
                  </a:cubicBezTo>
                  <a:cubicBezTo>
                    <a:pt x="114" y="542"/>
                    <a:pt x="127" y="544"/>
                    <a:pt x="141" y="544"/>
                  </a:cubicBezTo>
                  <a:cubicBezTo>
                    <a:pt x="186" y="544"/>
                    <a:pt x="233" y="529"/>
                    <a:pt x="267" y="495"/>
                  </a:cubicBezTo>
                  <a:cubicBezTo>
                    <a:pt x="267" y="473"/>
                    <a:pt x="278" y="451"/>
                    <a:pt x="289" y="429"/>
                  </a:cubicBezTo>
                  <a:cubicBezTo>
                    <a:pt x="289" y="406"/>
                    <a:pt x="300" y="395"/>
                    <a:pt x="300" y="373"/>
                  </a:cubicBezTo>
                  <a:cubicBezTo>
                    <a:pt x="311" y="362"/>
                    <a:pt x="311" y="329"/>
                    <a:pt x="334" y="318"/>
                  </a:cubicBezTo>
                  <a:lnTo>
                    <a:pt x="334" y="262"/>
                  </a:lnTo>
                  <a:lnTo>
                    <a:pt x="334" y="62"/>
                  </a:lnTo>
                  <a:cubicBezTo>
                    <a:pt x="334" y="27"/>
                    <a:pt x="297" y="1"/>
                    <a:pt x="2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sp>
        <p:nvSpPr>
          <p:cNvPr id="6" name="Title 5">
            <a:extLst>
              <a:ext uri="{FF2B5EF4-FFF2-40B4-BE49-F238E27FC236}">
                <a16:creationId xmlns:a16="http://schemas.microsoft.com/office/drawing/2014/main" id="{4371C6A6-66F9-1F5B-D792-78206FA1C2F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8666" y="764470"/>
            <a:ext cx="7466518" cy="3532412"/>
          </a:xfrm>
        </p:spPr>
        <p:txBody>
          <a:bodyPr anchor="ctr"/>
          <a:lstStyle/>
          <a:p>
            <a:pPr>
              <a:lnSpc>
                <a:spcPct val="150000"/>
              </a:lnSpc>
            </a:pPr>
            <a:r>
              <a:rPr lang="vi-VN" sz="3200" b="1" dirty="0">
                <a:solidFill>
                  <a:schemeClr val="tx1">
                    <a:lumMod val="50000"/>
                  </a:schemeClr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BÀI 2. </a:t>
            </a:r>
            <a:br>
              <a:rPr lang="vi-VN" sz="3200" b="1" dirty="0">
                <a:solidFill>
                  <a:schemeClr val="tx1">
                    <a:lumMod val="50000"/>
                  </a:schemeClr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</a:br>
            <a:r>
              <a:rPr lang="vi-VN" sz="3200" b="1" dirty="0">
                <a:solidFill>
                  <a:schemeClr val="tx1">
                    <a:lumMod val="50000"/>
                  </a:schemeClr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NHÂN GIỐNG VÔ TÍNH CÂY ĂN QUẢ VÀ THỰC HÀNH NHÂN GIỐNG CÂY ĂN QUẢ BẰNG PHƯƠNG PHÁP GHÉP ĐOẠN CÀNH</a:t>
            </a:r>
            <a:endParaRPr lang="vi-VN" sz="3200" dirty="0">
              <a:solidFill>
                <a:schemeClr val="tx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31790363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12" name="Google Shape;2312;p39"/>
          <p:cNvGrpSpPr/>
          <p:nvPr/>
        </p:nvGrpSpPr>
        <p:grpSpPr>
          <a:xfrm flipH="1">
            <a:off x="7046691" y="3770731"/>
            <a:ext cx="1560527" cy="2051653"/>
            <a:chOff x="4434525" y="1766000"/>
            <a:chExt cx="627625" cy="825150"/>
          </a:xfrm>
        </p:grpSpPr>
        <p:sp>
          <p:nvSpPr>
            <p:cNvPr id="2313" name="Google Shape;2313;p39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4" name="Google Shape;2314;p39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5" name="Google Shape;2315;p39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6" name="Google Shape;2316;p39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7" name="Google Shape;2317;p39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8" name="Google Shape;2318;p39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9" name="Google Shape;2319;p39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0" name="Google Shape;2320;p39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1" name="Google Shape;2321;p39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2" name="Google Shape;2322;p39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3" name="Google Shape;2323;p39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grpSp>
        <p:nvGrpSpPr>
          <p:cNvPr id="2324" name="Google Shape;2324;p39"/>
          <p:cNvGrpSpPr/>
          <p:nvPr/>
        </p:nvGrpSpPr>
        <p:grpSpPr>
          <a:xfrm>
            <a:off x="7656879" y="503887"/>
            <a:ext cx="1850668" cy="1136666"/>
            <a:chOff x="5723275" y="2255625"/>
            <a:chExt cx="562975" cy="345775"/>
          </a:xfrm>
        </p:grpSpPr>
        <p:sp>
          <p:nvSpPr>
            <p:cNvPr id="2325" name="Google Shape;2325;p39"/>
            <p:cNvSpPr/>
            <p:nvPr/>
          </p:nvSpPr>
          <p:spPr>
            <a:xfrm>
              <a:off x="5723275" y="2284000"/>
              <a:ext cx="559075" cy="317400"/>
            </a:xfrm>
            <a:custGeom>
              <a:avLst/>
              <a:gdLst/>
              <a:ahLst/>
              <a:cxnLst/>
              <a:rect l="l" t="t" r="r" b="b"/>
              <a:pathLst>
                <a:path w="22363" h="12696" extrusionOk="0">
                  <a:moveTo>
                    <a:pt x="1865" y="0"/>
                  </a:moveTo>
                  <a:cubicBezTo>
                    <a:pt x="1532" y="0"/>
                    <a:pt x="1177" y="0"/>
                    <a:pt x="844" y="11"/>
                  </a:cubicBezTo>
                  <a:cubicBezTo>
                    <a:pt x="0" y="33"/>
                    <a:pt x="145" y="577"/>
                    <a:pt x="256" y="1276"/>
                  </a:cubicBezTo>
                  <a:cubicBezTo>
                    <a:pt x="1010" y="6126"/>
                    <a:pt x="4528" y="10499"/>
                    <a:pt x="9212" y="12097"/>
                  </a:cubicBezTo>
                  <a:cubicBezTo>
                    <a:pt x="10364" y="12489"/>
                    <a:pt x="11596" y="12695"/>
                    <a:pt x="12826" y="12695"/>
                  </a:cubicBezTo>
                  <a:cubicBezTo>
                    <a:pt x="15077" y="12695"/>
                    <a:pt x="17318" y="12002"/>
                    <a:pt x="19033" y="10488"/>
                  </a:cubicBezTo>
                  <a:cubicBezTo>
                    <a:pt x="20132" y="9522"/>
                    <a:pt x="21031" y="8324"/>
                    <a:pt x="21852" y="7103"/>
                  </a:cubicBezTo>
                  <a:cubicBezTo>
                    <a:pt x="22074" y="6748"/>
                    <a:pt x="22363" y="6304"/>
                    <a:pt x="22318" y="5938"/>
                  </a:cubicBezTo>
                  <a:cubicBezTo>
                    <a:pt x="22307" y="5838"/>
                    <a:pt x="22241" y="5771"/>
                    <a:pt x="22174" y="5693"/>
                  </a:cubicBezTo>
                  <a:cubicBezTo>
                    <a:pt x="21697" y="5238"/>
                    <a:pt x="21031" y="4961"/>
                    <a:pt x="20432" y="4695"/>
                  </a:cubicBezTo>
                  <a:cubicBezTo>
                    <a:pt x="18867" y="3995"/>
                    <a:pt x="17191" y="3518"/>
                    <a:pt x="15549" y="3008"/>
                  </a:cubicBezTo>
                  <a:cubicBezTo>
                    <a:pt x="13263" y="2275"/>
                    <a:pt x="10976" y="1476"/>
                    <a:pt x="8646" y="910"/>
                  </a:cubicBezTo>
                  <a:cubicBezTo>
                    <a:pt x="6426" y="366"/>
                    <a:pt x="4140" y="11"/>
                    <a:pt x="1865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6" name="Google Shape;2326;p39"/>
            <p:cNvSpPr/>
            <p:nvPr/>
          </p:nvSpPr>
          <p:spPr>
            <a:xfrm>
              <a:off x="5723550" y="2255625"/>
              <a:ext cx="562700" cy="207600"/>
            </a:xfrm>
            <a:custGeom>
              <a:avLst/>
              <a:gdLst/>
              <a:ahLst/>
              <a:cxnLst/>
              <a:rect l="l" t="t" r="r" b="b"/>
              <a:pathLst>
                <a:path w="22508" h="8304" extrusionOk="0">
                  <a:moveTo>
                    <a:pt x="4600" y="1"/>
                  </a:moveTo>
                  <a:cubicBezTo>
                    <a:pt x="4491" y="1"/>
                    <a:pt x="4382" y="2"/>
                    <a:pt x="4273" y="3"/>
                  </a:cubicBezTo>
                  <a:cubicBezTo>
                    <a:pt x="4085" y="3"/>
                    <a:pt x="3885" y="25"/>
                    <a:pt x="3696" y="25"/>
                  </a:cubicBezTo>
                  <a:cubicBezTo>
                    <a:pt x="2864" y="59"/>
                    <a:pt x="1898" y="48"/>
                    <a:pt x="1110" y="325"/>
                  </a:cubicBezTo>
                  <a:cubicBezTo>
                    <a:pt x="544" y="514"/>
                    <a:pt x="1" y="1046"/>
                    <a:pt x="145" y="1690"/>
                  </a:cubicBezTo>
                  <a:cubicBezTo>
                    <a:pt x="289" y="2389"/>
                    <a:pt x="1166" y="2878"/>
                    <a:pt x="1721" y="3244"/>
                  </a:cubicBezTo>
                  <a:cubicBezTo>
                    <a:pt x="2520" y="3765"/>
                    <a:pt x="3352" y="4220"/>
                    <a:pt x="4196" y="4642"/>
                  </a:cubicBezTo>
                  <a:cubicBezTo>
                    <a:pt x="7492" y="6251"/>
                    <a:pt x="11032" y="7350"/>
                    <a:pt x="14650" y="7927"/>
                  </a:cubicBezTo>
                  <a:cubicBezTo>
                    <a:pt x="15963" y="8134"/>
                    <a:pt x="17301" y="8303"/>
                    <a:pt x="18637" y="8303"/>
                  </a:cubicBezTo>
                  <a:cubicBezTo>
                    <a:pt x="19095" y="8303"/>
                    <a:pt x="19553" y="8283"/>
                    <a:pt x="20010" y="8238"/>
                  </a:cubicBezTo>
                  <a:cubicBezTo>
                    <a:pt x="20665" y="8160"/>
                    <a:pt x="21697" y="8138"/>
                    <a:pt x="22119" y="7550"/>
                  </a:cubicBezTo>
                  <a:cubicBezTo>
                    <a:pt x="22507" y="6995"/>
                    <a:pt x="22196" y="6273"/>
                    <a:pt x="21775" y="5852"/>
                  </a:cubicBezTo>
                  <a:cubicBezTo>
                    <a:pt x="20310" y="4365"/>
                    <a:pt x="18345" y="3333"/>
                    <a:pt x="16437" y="2545"/>
                  </a:cubicBezTo>
                  <a:cubicBezTo>
                    <a:pt x="12752" y="989"/>
                    <a:pt x="8605" y="1"/>
                    <a:pt x="460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7" name="Google Shape;2327;p39"/>
            <p:cNvSpPr/>
            <p:nvPr/>
          </p:nvSpPr>
          <p:spPr>
            <a:xfrm>
              <a:off x="5750475" y="2265375"/>
              <a:ext cx="507750" cy="180800"/>
            </a:xfrm>
            <a:custGeom>
              <a:avLst/>
              <a:gdLst/>
              <a:ahLst/>
              <a:cxnLst/>
              <a:rect l="l" t="t" r="r" b="b"/>
              <a:pathLst>
                <a:path w="20310" h="7232" extrusionOk="0">
                  <a:moveTo>
                    <a:pt x="3268" y="1"/>
                  </a:moveTo>
                  <a:cubicBezTo>
                    <a:pt x="2466" y="1"/>
                    <a:pt x="1645" y="62"/>
                    <a:pt x="943" y="312"/>
                  </a:cubicBezTo>
                  <a:cubicBezTo>
                    <a:pt x="522" y="445"/>
                    <a:pt x="0" y="756"/>
                    <a:pt x="78" y="1267"/>
                  </a:cubicBezTo>
                  <a:cubicBezTo>
                    <a:pt x="167" y="1700"/>
                    <a:pt x="577" y="2044"/>
                    <a:pt x="899" y="2310"/>
                  </a:cubicBezTo>
                  <a:cubicBezTo>
                    <a:pt x="1631" y="2887"/>
                    <a:pt x="2475" y="3320"/>
                    <a:pt x="3307" y="3753"/>
                  </a:cubicBezTo>
                  <a:cubicBezTo>
                    <a:pt x="6159" y="5218"/>
                    <a:pt x="9234" y="6194"/>
                    <a:pt x="12374" y="6771"/>
                  </a:cubicBezTo>
                  <a:cubicBezTo>
                    <a:pt x="12430" y="6782"/>
                    <a:pt x="12485" y="6782"/>
                    <a:pt x="12541" y="6805"/>
                  </a:cubicBezTo>
                  <a:cubicBezTo>
                    <a:pt x="12763" y="6838"/>
                    <a:pt x="12985" y="6882"/>
                    <a:pt x="13207" y="6916"/>
                  </a:cubicBezTo>
                  <a:cubicBezTo>
                    <a:pt x="14318" y="7094"/>
                    <a:pt x="15454" y="7231"/>
                    <a:pt x="16587" y="7231"/>
                  </a:cubicBezTo>
                  <a:cubicBezTo>
                    <a:pt x="17004" y="7231"/>
                    <a:pt x="17420" y="7213"/>
                    <a:pt x="17834" y="7171"/>
                  </a:cubicBezTo>
                  <a:cubicBezTo>
                    <a:pt x="18323" y="7126"/>
                    <a:pt x="19222" y="7027"/>
                    <a:pt x="19766" y="6694"/>
                  </a:cubicBezTo>
                  <a:cubicBezTo>
                    <a:pt x="20265" y="6372"/>
                    <a:pt x="20309" y="5861"/>
                    <a:pt x="19921" y="5440"/>
                  </a:cubicBezTo>
                  <a:cubicBezTo>
                    <a:pt x="18656" y="4052"/>
                    <a:pt x="16958" y="3131"/>
                    <a:pt x="15260" y="2421"/>
                  </a:cubicBezTo>
                  <a:cubicBezTo>
                    <a:pt x="11853" y="989"/>
                    <a:pt x="8235" y="168"/>
                    <a:pt x="4550" y="35"/>
                  </a:cubicBezTo>
                  <a:cubicBezTo>
                    <a:pt x="4144" y="19"/>
                    <a:pt x="3709" y="1"/>
                    <a:pt x="3268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8" name="Google Shape;2328;p39"/>
            <p:cNvSpPr/>
            <p:nvPr/>
          </p:nvSpPr>
          <p:spPr>
            <a:xfrm>
              <a:off x="5918600" y="2522925"/>
              <a:ext cx="14800" cy="10075"/>
            </a:xfrm>
            <a:custGeom>
              <a:avLst/>
              <a:gdLst/>
              <a:ahLst/>
              <a:cxnLst/>
              <a:rect l="l" t="t" r="r" b="b"/>
              <a:pathLst>
                <a:path w="592" h="403" extrusionOk="0">
                  <a:moveTo>
                    <a:pt x="302" y="1"/>
                  </a:moveTo>
                  <a:cubicBezTo>
                    <a:pt x="138" y="1"/>
                    <a:pt x="0" y="222"/>
                    <a:pt x="167" y="354"/>
                  </a:cubicBezTo>
                  <a:cubicBezTo>
                    <a:pt x="206" y="388"/>
                    <a:pt x="248" y="402"/>
                    <a:pt x="290" y="402"/>
                  </a:cubicBezTo>
                  <a:cubicBezTo>
                    <a:pt x="450" y="402"/>
                    <a:pt x="592" y="186"/>
                    <a:pt x="433" y="54"/>
                  </a:cubicBezTo>
                  <a:cubicBezTo>
                    <a:pt x="391" y="17"/>
                    <a:pt x="346" y="1"/>
                    <a:pt x="30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9" name="Google Shape;2329;p39"/>
            <p:cNvSpPr/>
            <p:nvPr/>
          </p:nvSpPr>
          <p:spPr>
            <a:xfrm>
              <a:off x="6002400" y="2535350"/>
              <a:ext cx="13325" cy="12800"/>
            </a:xfrm>
            <a:custGeom>
              <a:avLst/>
              <a:gdLst/>
              <a:ahLst/>
              <a:cxnLst/>
              <a:rect l="l" t="t" r="r" b="b"/>
              <a:pathLst>
                <a:path w="533" h="512" extrusionOk="0">
                  <a:moveTo>
                    <a:pt x="255" y="1"/>
                  </a:moveTo>
                  <a:cubicBezTo>
                    <a:pt x="211" y="1"/>
                    <a:pt x="189" y="12"/>
                    <a:pt x="155" y="23"/>
                  </a:cubicBezTo>
                  <a:cubicBezTo>
                    <a:pt x="133" y="45"/>
                    <a:pt x="100" y="56"/>
                    <a:pt x="78" y="79"/>
                  </a:cubicBezTo>
                  <a:cubicBezTo>
                    <a:pt x="55" y="101"/>
                    <a:pt x="44" y="123"/>
                    <a:pt x="33" y="134"/>
                  </a:cubicBezTo>
                  <a:cubicBezTo>
                    <a:pt x="22" y="178"/>
                    <a:pt x="0" y="223"/>
                    <a:pt x="0" y="256"/>
                  </a:cubicBezTo>
                  <a:lnTo>
                    <a:pt x="22" y="334"/>
                  </a:lnTo>
                  <a:cubicBezTo>
                    <a:pt x="33" y="367"/>
                    <a:pt x="55" y="411"/>
                    <a:pt x="89" y="445"/>
                  </a:cubicBezTo>
                  <a:cubicBezTo>
                    <a:pt x="111" y="467"/>
                    <a:pt x="144" y="478"/>
                    <a:pt x="189" y="500"/>
                  </a:cubicBezTo>
                  <a:cubicBezTo>
                    <a:pt x="211" y="511"/>
                    <a:pt x="255" y="511"/>
                    <a:pt x="277" y="511"/>
                  </a:cubicBezTo>
                  <a:cubicBezTo>
                    <a:pt x="322" y="511"/>
                    <a:pt x="355" y="500"/>
                    <a:pt x="377" y="478"/>
                  </a:cubicBezTo>
                  <a:cubicBezTo>
                    <a:pt x="411" y="467"/>
                    <a:pt x="433" y="456"/>
                    <a:pt x="466" y="434"/>
                  </a:cubicBezTo>
                  <a:cubicBezTo>
                    <a:pt x="477" y="400"/>
                    <a:pt x="488" y="389"/>
                    <a:pt x="499" y="378"/>
                  </a:cubicBezTo>
                  <a:cubicBezTo>
                    <a:pt x="522" y="334"/>
                    <a:pt x="533" y="289"/>
                    <a:pt x="533" y="245"/>
                  </a:cubicBezTo>
                  <a:cubicBezTo>
                    <a:pt x="533" y="223"/>
                    <a:pt x="522" y="212"/>
                    <a:pt x="522" y="178"/>
                  </a:cubicBezTo>
                  <a:cubicBezTo>
                    <a:pt x="499" y="134"/>
                    <a:pt x="477" y="101"/>
                    <a:pt x="444" y="67"/>
                  </a:cubicBezTo>
                  <a:cubicBezTo>
                    <a:pt x="422" y="45"/>
                    <a:pt x="388" y="23"/>
                    <a:pt x="355" y="12"/>
                  </a:cubicBezTo>
                  <a:cubicBezTo>
                    <a:pt x="322" y="1"/>
                    <a:pt x="277" y="1"/>
                    <a:pt x="25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0" name="Google Shape;2330;p39"/>
            <p:cNvSpPr/>
            <p:nvPr/>
          </p:nvSpPr>
          <p:spPr>
            <a:xfrm>
              <a:off x="6053450" y="2512050"/>
              <a:ext cx="9175" cy="8625"/>
            </a:xfrm>
            <a:custGeom>
              <a:avLst/>
              <a:gdLst/>
              <a:ahLst/>
              <a:cxnLst/>
              <a:rect l="l" t="t" r="r" b="b"/>
              <a:pathLst>
                <a:path w="367" h="345" extrusionOk="0">
                  <a:moveTo>
                    <a:pt x="166" y="1"/>
                  </a:moveTo>
                  <a:cubicBezTo>
                    <a:pt x="133" y="1"/>
                    <a:pt x="122" y="12"/>
                    <a:pt x="100" y="12"/>
                  </a:cubicBezTo>
                  <a:cubicBezTo>
                    <a:pt x="67" y="34"/>
                    <a:pt x="56" y="45"/>
                    <a:pt x="44" y="56"/>
                  </a:cubicBezTo>
                  <a:cubicBezTo>
                    <a:pt x="22" y="67"/>
                    <a:pt x="22" y="89"/>
                    <a:pt x="11" y="100"/>
                  </a:cubicBezTo>
                  <a:cubicBezTo>
                    <a:pt x="0" y="123"/>
                    <a:pt x="0" y="156"/>
                    <a:pt x="0" y="178"/>
                  </a:cubicBezTo>
                  <a:cubicBezTo>
                    <a:pt x="0" y="200"/>
                    <a:pt x="0" y="211"/>
                    <a:pt x="11" y="223"/>
                  </a:cubicBezTo>
                  <a:cubicBezTo>
                    <a:pt x="22" y="256"/>
                    <a:pt x="44" y="278"/>
                    <a:pt x="67" y="311"/>
                  </a:cubicBezTo>
                  <a:cubicBezTo>
                    <a:pt x="78" y="322"/>
                    <a:pt x="111" y="334"/>
                    <a:pt x="122" y="334"/>
                  </a:cubicBezTo>
                  <a:cubicBezTo>
                    <a:pt x="155" y="345"/>
                    <a:pt x="166" y="345"/>
                    <a:pt x="189" y="345"/>
                  </a:cubicBezTo>
                  <a:cubicBezTo>
                    <a:pt x="222" y="345"/>
                    <a:pt x="233" y="334"/>
                    <a:pt x="266" y="334"/>
                  </a:cubicBezTo>
                  <a:cubicBezTo>
                    <a:pt x="289" y="322"/>
                    <a:pt x="300" y="311"/>
                    <a:pt x="322" y="289"/>
                  </a:cubicBezTo>
                  <a:cubicBezTo>
                    <a:pt x="322" y="267"/>
                    <a:pt x="333" y="256"/>
                    <a:pt x="344" y="256"/>
                  </a:cubicBezTo>
                  <a:cubicBezTo>
                    <a:pt x="366" y="223"/>
                    <a:pt x="366" y="200"/>
                    <a:pt x="366" y="167"/>
                  </a:cubicBezTo>
                  <a:cubicBezTo>
                    <a:pt x="366" y="156"/>
                    <a:pt x="366" y="145"/>
                    <a:pt x="344" y="123"/>
                  </a:cubicBezTo>
                  <a:cubicBezTo>
                    <a:pt x="333" y="100"/>
                    <a:pt x="322" y="67"/>
                    <a:pt x="289" y="45"/>
                  </a:cubicBezTo>
                  <a:cubicBezTo>
                    <a:pt x="277" y="23"/>
                    <a:pt x="255" y="12"/>
                    <a:pt x="233" y="12"/>
                  </a:cubicBezTo>
                  <a:cubicBezTo>
                    <a:pt x="211" y="1"/>
                    <a:pt x="189" y="1"/>
                    <a:pt x="16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1" name="Google Shape;2331;p39"/>
            <p:cNvSpPr/>
            <p:nvPr/>
          </p:nvSpPr>
          <p:spPr>
            <a:xfrm>
              <a:off x="6126950" y="2549225"/>
              <a:ext cx="3100" cy="3350"/>
            </a:xfrm>
            <a:custGeom>
              <a:avLst/>
              <a:gdLst/>
              <a:ahLst/>
              <a:cxnLst/>
              <a:rect l="l" t="t" r="r" b="b"/>
              <a:pathLst>
                <a:path w="124" h="134" extrusionOk="0">
                  <a:moveTo>
                    <a:pt x="56" y="1"/>
                  </a:moveTo>
                  <a:cubicBezTo>
                    <a:pt x="34" y="1"/>
                    <a:pt x="12" y="12"/>
                    <a:pt x="1" y="34"/>
                  </a:cubicBezTo>
                  <a:lnTo>
                    <a:pt x="1" y="56"/>
                  </a:lnTo>
                  <a:lnTo>
                    <a:pt x="1" y="67"/>
                  </a:lnTo>
                  <a:lnTo>
                    <a:pt x="1" y="78"/>
                  </a:lnTo>
                  <a:cubicBezTo>
                    <a:pt x="1" y="101"/>
                    <a:pt x="1" y="123"/>
                    <a:pt x="12" y="123"/>
                  </a:cubicBezTo>
                  <a:cubicBezTo>
                    <a:pt x="23" y="134"/>
                    <a:pt x="45" y="134"/>
                    <a:pt x="68" y="134"/>
                  </a:cubicBezTo>
                  <a:cubicBezTo>
                    <a:pt x="90" y="134"/>
                    <a:pt x="101" y="123"/>
                    <a:pt x="101" y="123"/>
                  </a:cubicBezTo>
                  <a:cubicBezTo>
                    <a:pt x="112" y="101"/>
                    <a:pt x="123" y="78"/>
                    <a:pt x="123" y="56"/>
                  </a:cubicBezTo>
                  <a:lnTo>
                    <a:pt x="123" y="34"/>
                  </a:lnTo>
                  <a:cubicBezTo>
                    <a:pt x="123" y="23"/>
                    <a:pt x="112" y="23"/>
                    <a:pt x="112" y="12"/>
                  </a:cubicBezTo>
                  <a:cubicBezTo>
                    <a:pt x="112" y="12"/>
                    <a:pt x="101" y="1"/>
                    <a:pt x="90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2" name="Google Shape;2332;p39"/>
            <p:cNvSpPr/>
            <p:nvPr/>
          </p:nvSpPr>
          <p:spPr>
            <a:xfrm>
              <a:off x="6147775" y="2506225"/>
              <a:ext cx="8625" cy="8350"/>
            </a:xfrm>
            <a:custGeom>
              <a:avLst/>
              <a:gdLst/>
              <a:ahLst/>
              <a:cxnLst/>
              <a:rect l="l" t="t" r="r" b="b"/>
              <a:pathLst>
                <a:path w="345" h="334" extrusionOk="0">
                  <a:moveTo>
                    <a:pt x="156" y="1"/>
                  </a:moveTo>
                  <a:cubicBezTo>
                    <a:pt x="122" y="1"/>
                    <a:pt x="111" y="1"/>
                    <a:pt x="100" y="12"/>
                  </a:cubicBezTo>
                  <a:cubicBezTo>
                    <a:pt x="67" y="23"/>
                    <a:pt x="56" y="34"/>
                    <a:pt x="45" y="56"/>
                  </a:cubicBezTo>
                  <a:cubicBezTo>
                    <a:pt x="34" y="67"/>
                    <a:pt x="34" y="78"/>
                    <a:pt x="11" y="89"/>
                  </a:cubicBezTo>
                  <a:cubicBezTo>
                    <a:pt x="0" y="123"/>
                    <a:pt x="0" y="145"/>
                    <a:pt x="0" y="178"/>
                  </a:cubicBezTo>
                  <a:cubicBezTo>
                    <a:pt x="0" y="189"/>
                    <a:pt x="0" y="211"/>
                    <a:pt x="11" y="223"/>
                  </a:cubicBezTo>
                  <a:cubicBezTo>
                    <a:pt x="11" y="234"/>
                    <a:pt x="23" y="245"/>
                    <a:pt x="23" y="267"/>
                  </a:cubicBezTo>
                  <a:cubicBezTo>
                    <a:pt x="45" y="278"/>
                    <a:pt x="56" y="300"/>
                    <a:pt x="89" y="300"/>
                  </a:cubicBezTo>
                  <a:cubicBezTo>
                    <a:pt x="100" y="322"/>
                    <a:pt x="111" y="322"/>
                    <a:pt x="122" y="322"/>
                  </a:cubicBezTo>
                  <a:cubicBezTo>
                    <a:pt x="134" y="322"/>
                    <a:pt x="156" y="333"/>
                    <a:pt x="167" y="333"/>
                  </a:cubicBezTo>
                  <a:lnTo>
                    <a:pt x="211" y="333"/>
                  </a:lnTo>
                  <a:cubicBezTo>
                    <a:pt x="222" y="333"/>
                    <a:pt x="233" y="333"/>
                    <a:pt x="244" y="322"/>
                  </a:cubicBezTo>
                  <a:cubicBezTo>
                    <a:pt x="278" y="300"/>
                    <a:pt x="289" y="289"/>
                    <a:pt x="300" y="278"/>
                  </a:cubicBezTo>
                  <a:lnTo>
                    <a:pt x="333" y="234"/>
                  </a:lnTo>
                  <a:cubicBezTo>
                    <a:pt x="333" y="223"/>
                    <a:pt x="344" y="211"/>
                    <a:pt x="344" y="189"/>
                  </a:cubicBezTo>
                  <a:lnTo>
                    <a:pt x="344" y="156"/>
                  </a:lnTo>
                  <a:cubicBezTo>
                    <a:pt x="344" y="134"/>
                    <a:pt x="344" y="123"/>
                    <a:pt x="333" y="112"/>
                  </a:cubicBezTo>
                  <a:cubicBezTo>
                    <a:pt x="333" y="89"/>
                    <a:pt x="322" y="78"/>
                    <a:pt x="322" y="67"/>
                  </a:cubicBezTo>
                  <a:cubicBezTo>
                    <a:pt x="311" y="56"/>
                    <a:pt x="289" y="23"/>
                    <a:pt x="267" y="23"/>
                  </a:cubicBezTo>
                  <a:cubicBezTo>
                    <a:pt x="256" y="12"/>
                    <a:pt x="233" y="12"/>
                    <a:pt x="222" y="12"/>
                  </a:cubicBezTo>
                  <a:cubicBezTo>
                    <a:pt x="211" y="1"/>
                    <a:pt x="178" y="1"/>
                    <a:pt x="15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3" name="Google Shape;2333;p39"/>
            <p:cNvSpPr/>
            <p:nvPr/>
          </p:nvSpPr>
          <p:spPr>
            <a:xfrm>
              <a:off x="6076750" y="2559600"/>
              <a:ext cx="6675" cy="6800"/>
            </a:xfrm>
            <a:custGeom>
              <a:avLst/>
              <a:gdLst/>
              <a:ahLst/>
              <a:cxnLst/>
              <a:rect l="l" t="t" r="r" b="b"/>
              <a:pathLst>
                <a:path w="267" h="272" extrusionOk="0">
                  <a:moveTo>
                    <a:pt x="119" y="1"/>
                  </a:moveTo>
                  <a:cubicBezTo>
                    <a:pt x="93" y="1"/>
                    <a:pt x="70" y="9"/>
                    <a:pt x="56" y="30"/>
                  </a:cubicBezTo>
                  <a:cubicBezTo>
                    <a:pt x="45" y="41"/>
                    <a:pt x="22" y="52"/>
                    <a:pt x="11" y="85"/>
                  </a:cubicBezTo>
                  <a:cubicBezTo>
                    <a:pt x="0" y="96"/>
                    <a:pt x="0" y="118"/>
                    <a:pt x="0" y="152"/>
                  </a:cubicBezTo>
                  <a:cubicBezTo>
                    <a:pt x="0" y="207"/>
                    <a:pt x="22" y="252"/>
                    <a:pt x="78" y="263"/>
                  </a:cubicBezTo>
                  <a:cubicBezTo>
                    <a:pt x="95" y="268"/>
                    <a:pt x="106" y="271"/>
                    <a:pt x="117" y="271"/>
                  </a:cubicBezTo>
                  <a:cubicBezTo>
                    <a:pt x="128" y="271"/>
                    <a:pt x="139" y="268"/>
                    <a:pt x="156" y="263"/>
                  </a:cubicBezTo>
                  <a:cubicBezTo>
                    <a:pt x="167" y="263"/>
                    <a:pt x="178" y="252"/>
                    <a:pt x="178" y="252"/>
                  </a:cubicBezTo>
                  <a:cubicBezTo>
                    <a:pt x="189" y="229"/>
                    <a:pt x="222" y="218"/>
                    <a:pt x="222" y="196"/>
                  </a:cubicBezTo>
                  <a:cubicBezTo>
                    <a:pt x="267" y="196"/>
                    <a:pt x="267" y="141"/>
                    <a:pt x="233" y="107"/>
                  </a:cubicBezTo>
                  <a:cubicBezTo>
                    <a:pt x="222" y="96"/>
                    <a:pt x="222" y="96"/>
                    <a:pt x="211" y="96"/>
                  </a:cubicBezTo>
                  <a:cubicBezTo>
                    <a:pt x="189" y="96"/>
                    <a:pt x="189" y="107"/>
                    <a:pt x="189" y="130"/>
                  </a:cubicBezTo>
                  <a:lnTo>
                    <a:pt x="122" y="130"/>
                  </a:lnTo>
                  <a:lnTo>
                    <a:pt x="122" y="107"/>
                  </a:lnTo>
                  <a:lnTo>
                    <a:pt x="122" y="96"/>
                  </a:lnTo>
                  <a:lnTo>
                    <a:pt x="133" y="85"/>
                  </a:lnTo>
                  <a:cubicBezTo>
                    <a:pt x="156" y="85"/>
                    <a:pt x="167" y="85"/>
                    <a:pt x="178" y="52"/>
                  </a:cubicBezTo>
                  <a:cubicBezTo>
                    <a:pt x="178" y="41"/>
                    <a:pt x="178" y="30"/>
                    <a:pt x="167" y="7"/>
                  </a:cubicBezTo>
                  <a:cubicBezTo>
                    <a:pt x="150" y="3"/>
                    <a:pt x="134" y="1"/>
                    <a:pt x="11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4" name="Google Shape;2334;p39"/>
            <p:cNvSpPr/>
            <p:nvPr/>
          </p:nvSpPr>
          <p:spPr>
            <a:xfrm>
              <a:off x="5865875" y="2436300"/>
              <a:ext cx="6700" cy="7525"/>
            </a:xfrm>
            <a:custGeom>
              <a:avLst/>
              <a:gdLst/>
              <a:ahLst/>
              <a:cxnLst/>
              <a:rect l="l" t="t" r="r" b="b"/>
              <a:pathLst>
                <a:path w="268" h="301" extrusionOk="0">
                  <a:moveTo>
                    <a:pt x="78" y="1"/>
                  </a:moveTo>
                  <a:cubicBezTo>
                    <a:pt x="67" y="1"/>
                    <a:pt x="67" y="23"/>
                    <a:pt x="56" y="23"/>
                  </a:cubicBezTo>
                  <a:lnTo>
                    <a:pt x="12" y="56"/>
                  </a:lnTo>
                  <a:cubicBezTo>
                    <a:pt x="1" y="79"/>
                    <a:pt x="1" y="90"/>
                    <a:pt x="1" y="101"/>
                  </a:cubicBezTo>
                  <a:lnTo>
                    <a:pt x="1" y="112"/>
                  </a:lnTo>
                  <a:lnTo>
                    <a:pt x="1" y="134"/>
                  </a:lnTo>
                  <a:lnTo>
                    <a:pt x="1" y="201"/>
                  </a:lnTo>
                  <a:cubicBezTo>
                    <a:pt x="1" y="212"/>
                    <a:pt x="12" y="223"/>
                    <a:pt x="12" y="223"/>
                  </a:cubicBezTo>
                  <a:lnTo>
                    <a:pt x="56" y="267"/>
                  </a:lnTo>
                  <a:cubicBezTo>
                    <a:pt x="67" y="289"/>
                    <a:pt x="78" y="289"/>
                    <a:pt x="78" y="289"/>
                  </a:cubicBezTo>
                  <a:cubicBezTo>
                    <a:pt x="101" y="301"/>
                    <a:pt x="123" y="301"/>
                    <a:pt x="134" y="301"/>
                  </a:cubicBezTo>
                  <a:cubicBezTo>
                    <a:pt x="156" y="301"/>
                    <a:pt x="167" y="301"/>
                    <a:pt x="178" y="289"/>
                  </a:cubicBezTo>
                  <a:cubicBezTo>
                    <a:pt x="189" y="289"/>
                    <a:pt x="212" y="267"/>
                    <a:pt x="212" y="267"/>
                  </a:cubicBezTo>
                  <a:lnTo>
                    <a:pt x="245" y="223"/>
                  </a:lnTo>
                  <a:cubicBezTo>
                    <a:pt x="245" y="231"/>
                    <a:pt x="248" y="234"/>
                    <a:pt x="251" y="234"/>
                  </a:cubicBezTo>
                  <a:cubicBezTo>
                    <a:pt x="258" y="234"/>
                    <a:pt x="267" y="222"/>
                    <a:pt x="267" y="201"/>
                  </a:cubicBezTo>
                  <a:lnTo>
                    <a:pt x="267" y="134"/>
                  </a:lnTo>
                  <a:lnTo>
                    <a:pt x="267" y="112"/>
                  </a:lnTo>
                  <a:lnTo>
                    <a:pt x="245" y="101"/>
                  </a:lnTo>
                  <a:cubicBezTo>
                    <a:pt x="245" y="90"/>
                    <a:pt x="234" y="90"/>
                    <a:pt x="234" y="79"/>
                  </a:cubicBezTo>
                  <a:lnTo>
                    <a:pt x="189" y="34"/>
                  </a:lnTo>
                  <a:cubicBezTo>
                    <a:pt x="178" y="23"/>
                    <a:pt x="178" y="23"/>
                    <a:pt x="167" y="23"/>
                  </a:cubicBezTo>
                  <a:cubicBezTo>
                    <a:pt x="156" y="23"/>
                    <a:pt x="134" y="1"/>
                    <a:pt x="11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5" name="Google Shape;2335;p39"/>
            <p:cNvSpPr/>
            <p:nvPr/>
          </p:nvSpPr>
          <p:spPr>
            <a:xfrm>
              <a:off x="5840900" y="2487650"/>
              <a:ext cx="8650" cy="6675"/>
            </a:xfrm>
            <a:custGeom>
              <a:avLst/>
              <a:gdLst/>
              <a:ahLst/>
              <a:cxnLst/>
              <a:rect l="l" t="t" r="r" b="b"/>
              <a:pathLst>
                <a:path w="346" h="267" extrusionOk="0">
                  <a:moveTo>
                    <a:pt x="101" y="0"/>
                  </a:moveTo>
                  <a:cubicBezTo>
                    <a:pt x="68" y="22"/>
                    <a:pt x="56" y="33"/>
                    <a:pt x="45" y="44"/>
                  </a:cubicBezTo>
                  <a:cubicBezTo>
                    <a:pt x="23" y="55"/>
                    <a:pt x="23" y="78"/>
                    <a:pt x="12" y="78"/>
                  </a:cubicBezTo>
                  <a:cubicBezTo>
                    <a:pt x="1" y="100"/>
                    <a:pt x="1" y="111"/>
                    <a:pt x="1" y="144"/>
                  </a:cubicBezTo>
                  <a:cubicBezTo>
                    <a:pt x="1" y="155"/>
                    <a:pt x="1" y="189"/>
                    <a:pt x="12" y="200"/>
                  </a:cubicBezTo>
                  <a:cubicBezTo>
                    <a:pt x="12" y="211"/>
                    <a:pt x="23" y="222"/>
                    <a:pt x="45" y="244"/>
                  </a:cubicBezTo>
                  <a:cubicBezTo>
                    <a:pt x="56" y="255"/>
                    <a:pt x="79" y="266"/>
                    <a:pt x="112" y="266"/>
                  </a:cubicBezTo>
                  <a:lnTo>
                    <a:pt x="179" y="266"/>
                  </a:lnTo>
                  <a:cubicBezTo>
                    <a:pt x="190" y="255"/>
                    <a:pt x="212" y="255"/>
                    <a:pt x="234" y="244"/>
                  </a:cubicBezTo>
                  <a:cubicBezTo>
                    <a:pt x="245" y="244"/>
                    <a:pt x="245" y="222"/>
                    <a:pt x="267" y="222"/>
                  </a:cubicBezTo>
                  <a:lnTo>
                    <a:pt x="290" y="222"/>
                  </a:lnTo>
                  <a:cubicBezTo>
                    <a:pt x="301" y="222"/>
                    <a:pt x="301" y="211"/>
                    <a:pt x="323" y="211"/>
                  </a:cubicBezTo>
                  <a:cubicBezTo>
                    <a:pt x="323" y="200"/>
                    <a:pt x="323" y="200"/>
                    <a:pt x="334" y="178"/>
                  </a:cubicBezTo>
                  <a:cubicBezTo>
                    <a:pt x="345" y="144"/>
                    <a:pt x="345" y="100"/>
                    <a:pt x="334" y="78"/>
                  </a:cubicBezTo>
                  <a:cubicBezTo>
                    <a:pt x="334" y="67"/>
                    <a:pt x="323" y="67"/>
                    <a:pt x="323" y="67"/>
                  </a:cubicBezTo>
                  <a:cubicBezTo>
                    <a:pt x="301" y="67"/>
                    <a:pt x="301" y="44"/>
                    <a:pt x="290" y="44"/>
                  </a:cubicBezTo>
                  <a:cubicBezTo>
                    <a:pt x="278" y="44"/>
                    <a:pt x="278" y="44"/>
                    <a:pt x="267" y="33"/>
                  </a:cubicBezTo>
                  <a:lnTo>
                    <a:pt x="245" y="33"/>
                  </a:lnTo>
                  <a:cubicBezTo>
                    <a:pt x="234" y="33"/>
                    <a:pt x="234" y="33"/>
                    <a:pt x="223" y="22"/>
                  </a:cubicBezTo>
                  <a:cubicBezTo>
                    <a:pt x="212" y="22"/>
                    <a:pt x="179" y="0"/>
                    <a:pt x="1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6" name="Google Shape;2336;p39"/>
            <p:cNvSpPr/>
            <p:nvPr/>
          </p:nvSpPr>
          <p:spPr>
            <a:xfrm>
              <a:off x="5896400" y="2489025"/>
              <a:ext cx="7525" cy="7800"/>
            </a:xfrm>
            <a:custGeom>
              <a:avLst/>
              <a:gdLst/>
              <a:ahLst/>
              <a:cxnLst/>
              <a:rect l="l" t="t" r="r" b="b"/>
              <a:pathLst>
                <a:path w="301" h="312" extrusionOk="0">
                  <a:moveTo>
                    <a:pt x="100" y="0"/>
                  </a:moveTo>
                  <a:cubicBezTo>
                    <a:pt x="78" y="0"/>
                    <a:pt x="67" y="0"/>
                    <a:pt x="56" y="23"/>
                  </a:cubicBezTo>
                  <a:cubicBezTo>
                    <a:pt x="45" y="23"/>
                    <a:pt x="23" y="34"/>
                    <a:pt x="23" y="45"/>
                  </a:cubicBezTo>
                  <a:cubicBezTo>
                    <a:pt x="23" y="67"/>
                    <a:pt x="12" y="67"/>
                    <a:pt x="12" y="78"/>
                  </a:cubicBezTo>
                  <a:cubicBezTo>
                    <a:pt x="1" y="89"/>
                    <a:pt x="1" y="111"/>
                    <a:pt x="1" y="134"/>
                  </a:cubicBezTo>
                  <a:lnTo>
                    <a:pt x="1" y="167"/>
                  </a:lnTo>
                  <a:cubicBezTo>
                    <a:pt x="1" y="189"/>
                    <a:pt x="1" y="200"/>
                    <a:pt x="12" y="211"/>
                  </a:cubicBezTo>
                  <a:cubicBezTo>
                    <a:pt x="12" y="222"/>
                    <a:pt x="23" y="245"/>
                    <a:pt x="23" y="245"/>
                  </a:cubicBezTo>
                  <a:lnTo>
                    <a:pt x="67" y="278"/>
                  </a:lnTo>
                  <a:cubicBezTo>
                    <a:pt x="78" y="300"/>
                    <a:pt x="100" y="300"/>
                    <a:pt x="112" y="300"/>
                  </a:cubicBezTo>
                  <a:cubicBezTo>
                    <a:pt x="123" y="300"/>
                    <a:pt x="134" y="311"/>
                    <a:pt x="156" y="311"/>
                  </a:cubicBezTo>
                  <a:lnTo>
                    <a:pt x="189" y="311"/>
                  </a:lnTo>
                  <a:cubicBezTo>
                    <a:pt x="200" y="311"/>
                    <a:pt x="223" y="311"/>
                    <a:pt x="234" y="300"/>
                  </a:cubicBezTo>
                  <a:cubicBezTo>
                    <a:pt x="245" y="278"/>
                    <a:pt x="267" y="278"/>
                    <a:pt x="278" y="267"/>
                  </a:cubicBezTo>
                  <a:cubicBezTo>
                    <a:pt x="278" y="256"/>
                    <a:pt x="289" y="245"/>
                    <a:pt x="289" y="234"/>
                  </a:cubicBezTo>
                  <a:cubicBezTo>
                    <a:pt x="289" y="211"/>
                    <a:pt x="300" y="200"/>
                    <a:pt x="300" y="189"/>
                  </a:cubicBezTo>
                  <a:lnTo>
                    <a:pt x="300" y="145"/>
                  </a:lnTo>
                  <a:cubicBezTo>
                    <a:pt x="300" y="134"/>
                    <a:pt x="300" y="123"/>
                    <a:pt x="289" y="100"/>
                  </a:cubicBezTo>
                  <a:cubicBezTo>
                    <a:pt x="289" y="89"/>
                    <a:pt x="278" y="78"/>
                    <a:pt x="278" y="78"/>
                  </a:cubicBezTo>
                  <a:lnTo>
                    <a:pt x="234" y="34"/>
                  </a:lnTo>
                  <a:cubicBezTo>
                    <a:pt x="223" y="23"/>
                    <a:pt x="211" y="23"/>
                    <a:pt x="189" y="23"/>
                  </a:cubicBezTo>
                  <a:cubicBezTo>
                    <a:pt x="178" y="0"/>
                    <a:pt x="156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7" name="Google Shape;2337;p39"/>
            <p:cNvSpPr/>
            <p:nvPr/>
          </p:nvSpPr>
          <p:spPr>
            <a:xfrm>
              <a:off x="5946900" y="2446025"/>
              <a:ext cx="9450" cy="9725"/>
            </a:xfrm>
            <a:custGeom>
              <a:avLst/>
              <a:gdLst/>
              <a:ahLst/>
              <a:cxnLst/>
              <a:rect l="l" t="t" r="r" b="b"/>
              <a:pathLst>
                <a:path w="378" h="389" extrusionOk="0">
                  <a:moveTo>
                    <a:pt x="156" y="0"/>
                  </a:moveTo>
                  <a:cubicBezTo>
                    <a:pt x="145" y="0"/>
                    <a:pt x="134" y="0"/>
                    <a:pt x="111" y="23"/>
                  </a:cubicBezTo>
                  <a:cubicBezTo>
                    <a:pt x="100" y="23"/>
                    <a:pt x="89" y="34"/>
                    <a:pt x="78" y="45"/>
                  </a:cubicBezTo>
                  <a:cubicBezTo>
                    <a:pt x="56" y="67"/>
                    <a:pt x="45" y="78"/>
                    <a:pt x="45" y="89"/>
                  </a:cubicBezTo>
                  <a:cubicBezTo>
                    <a:pt x="34" y="100"/>
                    <a:pt x="34" y="111"/>
                    <a:pt x="23" y="133"/>
                  </a:cubicBezTo>
                  <a:cubicBezTo>
                    <a:pt x="0" y="145"/>
                    <a:pt x="0" y="156"/>
                    <a:pt x="0" y="178"/>
                  </a:cubicBezTo>
                  <a:lnTo>
                    <a:pt x="0" y="222"/>
                  </a:lnTo>
                  <a:cubicBezTo>
                    <a:pt x="0" y="244"/>
                    <a:pt x="0" y="256"/>
                    <a:pt x="23" y="267"/>
                  </a:cubicBezTo>
                  <a:cubicBezTo>
                    <a:pt x="34" y="300"/>
                    <a:pt x="45" y="311"/>
                    <a:pt x="56" y="322"/>
                  </a:cubicBezTo>
                  <a:lnTo>
                    <a:pt x="89" y="355"/>
                  </a:lnTo>
                  <a:cubicBezTo>
                    <a:pt x="111" y="367"/>
                    <a:pt x="134" y="378"/>
                    <a:pt x="156" y="389"/>
                  </a:cubicBezTo>
                  <a:lnTo>
                    <a:pt x="211" y="389"/>
                  </a:lnTo>
                  <a:cubicBezTo>
                    <a:pt x="222" y="389"/>
                    <a:pt x="256" y="378"/>
                    <a:pt x="267" y="367"/>
                  </a:cubicBezTo>
                  <a:cubicBezTo>
                    <a:pt x="300" y="355"/>
                    <a:pt x="311" y="322"/>
                    <a:pt x="322" y="311"/>
                  </a:cubicBezTo>
                  <a:cubicBezTo>
                    <a:pt x="356" y="300"/>
                    <a:pt x="367" y="289"/>
                    <a:pt x="367" y="267"/>
                  </a:cubicBezTo>
                  <a:cubicBezTo>
                    <a:pt x="367" y="256"/>
                    <a:pt x="378" y="244"/>
                    <a:pt x="378" y="222"/>
                  </a:cubicBezTo>
                  <a:lnTo>
                    <a:pt x="378" y="178"/>
                  </a:lnTo>
                  <a:cubicBezTo>
                    <a:pt x="378" y="156"/>
                    <a:pt x="378" y="145"/>
                    <a:pt x="367" y="133"/>
                  </a:cubicBezTo>
                  <a:lnTo>
                    <a:pt x="333" y="89"/>
                  </a:lnTo>
                  <a:cubicBezTo>
                    <a:pt x="322" y="78"/>
                    <a:pt x="311" y="67"/>
                    <a:pt x="311" y="45"/>
                  </a:cubicBezTo>
                  <a:cubicBezTo>
                    <a:pt x="300" y="34"/>
                    <a:pt x="278" y="34"/>
                    <a:pt x="267" y="23"/>
                  </a:cubicBezTo>
                  <a:lnTo>
                    <a:pt x="222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8" name="Google Shape;2338;p39"/>
            <p:cNvSpPr/>
            <p:nvPr/>
          </p:nvSpPr>
          <p:spPr>
            <a:xfrm>
              <a:off x="5965475" y="2563975"/>
              <a:ext cx="5025" cy="5500"/>
            </a:xfrm>
            <a:custGeom>
              <a:avLst/>
              <a:gdLst/>
              <a:ahLst/>
              <a:cxnLst/>
              <a:rect l="l" t="t" r="r" b="b"/>
              <a:pathLst>
                <a:path w="201" h="220" extrusionOk="0">
                  <a:moveTo>
                    <a:pt x="104" y="0"/>
                  </a:moveTo>
                  <a:cubicBezTo>
                    <a:pt x="98" y="0"/>
                    <a:pt x="93" y="3"/>
                    <a:pt x="90" y="10"/>
                  </a:cubicBezTo>
                  <a:cubicBezTo>
                    <a:pt x="79" y="10"/>
                    <a:pt x="68" y="10"/>
                    <a:pt x="56" y="21"/>
                  </a:cubicBezTo>
                  <a:cubicBezTo>
                    <a:pt x="34" y="21"/>
                    <a:pt x="23" y="32"/>
                    <a:pt x="23" y="43"/>
                  </a:cubicBezTo>
                  <a:cubicBezTo>
                    <a:pt x="23" y="66"/>
                    <a:pt x="12" y="66"/>
                    <a:pt x="12" y="77"/>
                  </a:cubicBezTo>
                  <a:cubicBezTo>
                    <a:pt x="1" y="88"/>
                    <a:pt x="1" y="99"/>
                    <a:pt x="1" y="132"/>
                  </a:cubicBezTo>
                  <a:lnTo>
                    <a:pt x="1" y="154"/>
                  </a:lnTo>
                  <a:cubicBezTo>
                    <a:pt x="1" y="176"/>
                    <a:pt x="12" y="188"/>
                    <a:pt x="23" y="199"/>
                  </a:cubicBezTo>
                  <a:cubicBezTo>
                    <a:pt x="34" y="210"/>
                    <a:pt x="56" y="210"/>
                    <a:pt x="68" y="210"/>
                  </a:cubicBezTo>
                  <a:cubicBezTo>
                    <a:pt x="75" y="210"/>
                    <a:pt x="82" y="220"/>
                    <a:pt x="93" y="220"/>
                  </a:cubicBezTo>
                  <a:cubicBezTo>
                    <a:pt x="98" y="220"/>
                    <a:pt x="105" y="217"/>
                    <a:pt x="112" y="210"/>
                  </a:cubicBezTo>
                  <a:cubicBezTo>
                    <a:pt x="123" y="210"/>
                    <a:pt x="134" y="210"/>
                    <a:pt x="145" y="199"/>
                  </a:cubicBezTo>
                  <a:cubicBezTo>
                    <a:pt x="167" y="199"/>
                    <a:pt x="179" y="188"/>
                    <a:pt x="179" y="176"/>
                  </a:cubicBezTo>
                  <a:cubicBezTo>
                    <a:pt x="179" y="176"/>
                    <a:pt x="190" y="154"/>
                    <a:pt x="190" y="143"/>
                  </a:cubicBezTo>
                  <a:cubicBezTo>
                    <a:pt x="201" y="132"/>
                    <a:pt x="201" y="121"/>
                    <a:pt x="201" y="88"/>
                  </a:cubicBezTo>
                  <a:lnTo>
                    <a:pt x="201" y="66"/>
                  </a:lnTo>
                  <a:cubicBezTo>
                    <a:pt x="201" y="43"/>
                    <a:pt x="190" y="32"/>
                    <a:pt x="179" y="21"/>
                  </a:cubicBezTo>
                  <a:cubicBezTo>
                    <a:pt x="167" y="10"/>
                    <a:pt x="145" y="10"/>
                    <a:pt x="134" y="10"/>
                  </a:cubicBezTo>
                  <a:cubicBezTo>
                    <a:pt x="127" y="10"/>
                    <a:pt x="114" y="0"/>
                    <a:pt x="10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9" name="Google Shape;2339;p39"/>
            <p:cNvSpPr/>
            <p:nvPr/>
          </p:nvSpPr>
          <p:spPr>
            <a:xfrm>
              <a:off x="5993775" y="2510825"/>
              <a:ext cx="5875" cy="6375"/>
            </a:xfrm>
            <a:custGeom>
              <a:avLst/>
              <a:gdLst/>
              <a:ahLst/>
              <a:cxnLst/>
              <a:rect l="l" t="t" r="r" b="b"/>
              <a:pathLst>
                <a:path w="235" h="255" extrusionOk="0">
                  <a:moveTo>
                    <a:pt x="126" y="0"/>
                  </a:moveTo>
                  <a:cubicBezTo>
                    <a:pt x="121" y="0"/>
                    <a:pt x="116" y="2"/>
                    <a:pt x="112" y="5"/>
                  </a:cubicBezTo>
                  <a:cubicBezTo>
                    <a:pt x="101" y="5"/>
                    <a:pt x="90" y="5"/>
                    <a:pt x="68" y="27"/>
                  </a:cubicBezTo>
                  <a:cubicBezTo>
                    <a:pt x="56" y="27"/>
                    <a:pt x="45" y="39"/>
                    <a:pt x="34" y="50"/>
                  </a:cubicBezTo>
                  <a:cubicBezTo>
                    <a:pt x="34" y="61"/>
                    <a:pt x="12" y="61"/>
                    <a:pt x="12" y="83"/>
                  </a:cubicBezTo>
                  <a:cubicBezTo>
                    <a:pt x="1" y="94"/>
                    <a:pt x="1" y="116"/>
                    <a:pt x="1" y="138"/>
                  </a:cubicBezTo>
                  <a:lnTo>
                    <a:pt x="1" y="161"/>
                  </a:lnTo>
                  <a:cubicBezTo>
                    <a:pt x="12" y="172"/>
                    <a:pt x="12" y="205"/>
                    <a:pt x="45" y="216"/>
                  </a:cubicBezTo>
                  <a:cubicBezTo>
                    <a:pt x="56" y="227"/>
                    <a:pt x="68" y="227"/>
                    <a:pt x="90" y="249"/>
                  </a:cubicBezTo>
                  <a:cubicBezTo>
                    <a:pt x="97" y="249"/>
                    <a:pt x="105" y="254"/>
                    <a:pt x="112" y="254"/>
                  </a:cubicBezTo>
                  <a:cubicBezTo>
                    <a:pt x="116" y="254"/>
                    <a:pt x="119" y="253"/>
                    <a:pt x="123" y="249"/>
                  </a:cubicBezTo>
                  <a:cubicBezTo>
                    <a:pt x="145" y="249"/>
                    <a:pt x="156" y="249"/>
                    <a:pt x="167" y="227"/>
                  </a:cubicBezTo>
                  <a:cubicBezTo>
                    <a:pt x="179" y="227"/>
                    <a:pt x="201" y="216"/>
                    <a:pt x="212" y="205"/>
                  </a:cubicBezTo>
                  <a:cubicBezTo>
                    <a:pt x="223" y="194"/>
                    <a:pt x="223" y="172"/>
                    <a:pt x="223" y="172"/>
                  </a:cubicBezTo>
                  <a:cubicBezTo>
                    <a:pt x="234" y="161"/>
                    <a:pt x="234" y="138"/>
                    <a:pt x="234" y="116"/>
                  </a:cubicBezTo>
                  <a:lnTo>
                    <a:pt x="234" y="94"/>
                  </a:lnTo>
                  <a:cubicBezTo>
                    <a:pt x="223" y="83"/>
                    <a:pt x="223" y="50"/>
                    <a:pt x="201" y="39"/>
                  </a:cubicBezTo>
                  <a:cubicBezTo>
                    <a:pt x="179" y="27"/>
                    <a:pt x="167" y="27"/>
                    <a:pt x="156" y="5"/>
                  </a:cubicBezTo>
                  <a:cubicBezTo>
                    <a:pt x="149" y="5"/>
                    <a:pt x="137" y="0"/>
                    <a:pt x="12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0" name="Google Shape;2340;p39"/>
            <p:cNvSpPr/>
            <p:nvPr/>
          </p:nvSpPr>
          <p:spPr>
            <a:xfrm>
              <a:off x="5958825" y="2488475"/>
              <a:ext cx="8625" cy="8625"/>
            </a:xfrm>
            <a:custGeom>
              <a:avLst/>
              <a:gdLst/>
              <a:ahLst/>
              <a:cxnLst/>
              <a:rect l="l" t="t" r="r" b="b"/>
              <a:pathLst>
                <a:path w="345" h="345" extrusionOk="0">
                  <a:moveTo>
                    <a:pt x="156" y="0"/>
                  </a:moveTo>
                  <a:cubicBezTo>
                    <a:pt x="134" y="0"/>
                    <a:pt x="123" y="0"/>
                    <a:pt x="112" y="11"/>
                  </a:cubicBezTo>
                  <a:cubicBezTo>
                    <a:pt x="78" y="34"/>
                    <a:pt x="56" y="45"/>
                    <a:pt x="45" y="56"/>
                  </a:cubicBezTo>
                  <a:cubicBezTo>
                    <a:pt x="23" y="67"/>
                    <a:pt x="12" y="100"/>
                    <a:pt x="12" y="111"/>
                  </a:cubicBezTo>
                  <a:cubicBezTo>
                    <a:pt x="1" y="122"/>
                    <a:pt x="1" y="156"/>
                    <a:pt x="1" y="178"/>
                  </a:cubicBezTo>
                  <a:cubicBezTo>
                    <a:pt x="1" y="211"/>
                    <a:pt x="12" y="233"/>
                    <a:pt x="23" y="267"/>
                  </a:cubicBezTo>
                  <a:cubicBezTo>
                    <a:pt x="45" y="289"/>
                    <a:pt x="67" y="311"/>
                    <a:pt x="101" y="322"/>
                  </a:cubicBezTo>
                  <a:cubicBezTo>
                    <a:pt x="112" y="322"/>
                    <a:pt x="123" y="333"/>
                    <a:pt x="123" y="333"/>
                  </a:cubicBezTo>
                  <a:cubicBezTo>
                    <a:pt x="134" y="333"/>
                    <a:pt x="156" y="344"/>
                    <a:pt x="167" y="344"/>
                  </a:cubicBezTo>
                  <a:lnTo>
                    <a:pt x="223" y="344"/>
                  </a:lnTo>
                  <a:cubicBezTo>
                    <a:pt x="234" y="344"/>
                    <a:pt x="245" y="344"/>
                    <a:pt x="267" y="333"/>
                  </a:cubicBezTo>
                  <a:cubicBezTo>
                    <a:pt x="278" y="322"/>
                    <a:pt x="300" y="322"/>
                    <a:pt x="322" y="289"/>
                  </a:cubicBezTo>
                  <a:cubicBezTo>
                    <a:pt x="322" y="278"/>
                    <a:pt x="334" y="267"/>
                    <a:pt x="334" y="256"/>
                  </a:cubicBezTo>
                  <a:cubicBezTo>
                    <a:pt x="334" y="233"/>
                    <a:pt x="345" y="222"/>
                    <a:pt x="345" y="211"/>
                  </a:cubicBezTo>
                  <a:lnTo>
                    <a:pt x="345" y="156"/>
                  </a:lnTo>
                  <a:cubicBezTo>
                    <a:pt x="345" y="145"/>
                    <a:pt x="334" y="111"/>
                    <a:pt x="322" y="100"/>
                  </a:cubicBezTo>
                  <a:cubicBezTo>
                    <a:pt x="322" y="89"/>
                    <a:pt x="300" y="67"/>
                    <a:pt x="300" y="67"/>
                  </a:cubicBezTo>
                  <a:cubicBezTo>
                    <a:pt x="289" y="45"/>
                    <a:pt x="267" y="34"/>
                    <a:pt x="234" y="11"/>
                  </a:cubicBezTo>
                  <a:cubicBezTo>
                    <a:pt x="211" y="0"/>
                    <a:pt x="178" y="0"/>
                    <a:pt x="156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1" name="Google Shape;2341;p39"/>
            <p:cNvSpPr/>
            <p:nvPr/>
          </p:nvSpPr>
          <p:spPr>
            <a:xfrm>
              <a:off x="5790975" y="2389975"/>
              <a:ext cx="5575" cy="6675"/>
            </a:xfrm>
            <a:custGeom>
              <a:avLst/>
              <a:gdLst/>
              <a:ahLst/>
              <a:cxnLst/>
              <a:rect l="l" t="t" r="r" b="b"/>
              <a:pathLst>
                <a:path w="223" h="267" extrusionOk="0">
                  <a:moveTo>
                    <a:pt x="78" y="1"/>
                  </a:moveTo>
                  <a:cubicBezTo>
                    <a:pt x="67" y="12"/>
                    <a:pt x="45" y="12"/>
                    <a:pt x="23" y="45"/>
                  </a:cubicBezTo>
                  <a:cubicBezTo>
                    <a:pt x="11" y="56"/>
                    <a:pt x="0" y="89"/>
                    <a:pt x="0" y="100"/>
                  </a:cubicBezTo>
                  <a:lnTo>
                    <a:pt x="0" y="156"/>
                  </a:lnTo>
                  <a:cubicBezTo>
                    <a:pt x="0" y="167"/>
                    <a:pt x="11" y="178"/>
                    <a:pt x="11" y="189"/>
                  </a:cubicBezTo>
                  <a:lnTo>
                    <a:pt x="11" y="211"/>
                  </a:lnTo>
                  <a:lnTo>
                    <a:pt x="45" y="234"/>
                  </a:lnTo>
                  <a:lnTo>
                    <a:pt x="56" y="234"/>
                  </a:lnTo>
                  <a:cubicBezTo>
                    <a:pt x="67" y="245"/>
                    <a:pt x="67" y="245"/>
                    <a:pt x="78" y="245"/>
                  </a:cubicBezTo>
                  <a:cubicBezTo>
                    <a:pt x="100" y="245"/>
                    <a:pt x="111" y="267"/>
                    <a:pt x="111" y="267"/>
                  </a:cubicBezTo>
                  <a:lnTo>
                    <a:pt x="167" y="267"/>
                  </a:lnTo>
                  <a:cubicBezTo>
                    <a:pt x="178" y="267"/>
                    <a:pt x="178" y="245"/>
                    <a:pt x="189" y="245"/>
                  </a:cubicBezTo>
                  <a:cubicBezTo>
                    <a:pt x="211" y="245"/>
                    <a:pt x="211" y="234"/>
                    <a:pt x="222" y="222"/>
                  </a:cubicBezTo>
                  <a:lnTo>
                    <a:pt x="222" y="200"/>
                  </a:lnTo>
                  <a:cubicBezTo>
                    <a:pt x="222" y="185"/>
                    <a:pt x="222" y="175"/>
                    <a:pt x="219" y="167"/>
                  </a:cubicBezTo>
                  <a:lnTo>
                    <a:pt x="219" y="167"/>
                  </a:lnTo>
                  <a:cubicBezTo>
                    <a:pt x="220" y="167"/>
                    <a:pt x="221" y="167"/>
                    <a:pt x="222" y="167"/>
                  </a:cubicBezTo>
                  <a:lnTo>
                    <a:pt x="222" y="156"/>
                  </a:lnTo>
                  <a:lnTo>
                    <a:pt x="222" y="134"/>
                  </a:lnTo>
                  <a:lnTo>
                    <a:pt x="222" y="112"/>
                  </a:lnTo>
                  <a:cubicBezTo>
                    <a:pt x="222" y="89"/>
                    <a:pt x="211" y="67"/>
                    <a:pt x="211" y="56"/>
                  </a:cubicBezTo>
                  <a:lnTo>
                    <a:pt x="167" y="12"/>
                  </a:lnTo>
                  <a:cubicBezTo>
                    <a:pt x="156" y="1"/>
                    <a:pt x="134" y="1"/>
                    <a:pt x="122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2" name="Google Shape;2342;p39"/>
            <p:cNvSpPr/>
            <p:nvPr/>
          </p:nvSpPr>
          <p:spPr>
            <a:xfrm>
              <a:off x="5777375" y="2431875"/>
              <a:ext cx="9450" cy="8075"/>
            </a:xfrm>
            <a:custGeom>
              <a:avLst/>
              <a:gdLst/>
              <a:ahLst/>
              <a:cxnLst/>
              <a:rect l="l" t="t" r="r" b="b"/>
              <a:pathLst>
                <a:path w="378" h="323" extrusionOk="0">
                  <a:moveTo>
                    <a:pt x="112" y="0"/>
                  </a:moveTo>
                  <a:cubicBezTo>
                    <a:pt x="89" y="23"/>
                    <a:pt x="56" y="34"/>
                    <a:pt x="45" y="45"/>
                  </a:cubicBezTo>
                  <a:cubicBezTo>
                    <a:pt x="34" y="56"/>
                    <a:pt x="12" y="89"/>
                    <a:pt x="12" y="100"/>
                  </a:cubicBezTo>
                  <a:cubicBezTo>
                    <a:pt x="1" y="111"/>
                    <a:pt x="1" y="145"/>
                    <a:pt x="1" y="167"/>
                  </a:cubicBezTo>
                  <a:cubicBezTo>
                    <a:pt x="1" y="200"/>
                    <a:pt x="12" y="222"/>
                    <a:pt x="34" y="256"/>
                  </a:cubicBezTo>
                  <a:cubicBezTo>
                    <a:pt x="45" y="278"/>
                    <a:pt x="67" y="300"/>
                    <a:pt x="100" y="311"/>
                  </a:cubicBezTo>
                  <a:cubicBezTo>
                    <a:pt x="123" y="322"/>
                    <a:pt x="156" y="322"/>
                    <a:pt x="178" y="322"/>
                  </a:cubicBezTo>
                  <a:cubicBezTo>
                    <a:pt x="200" y="322"/>
                    <a:pt x="211" y="322"/>
                    <a:pt x="234" y="311"/>
                  </a:cubicBezTo>
                  <a:cubicBezTo>
                    <a:pt x="256" y="311"/>
                    <a:pt x="267" y="311"/>
                    <a:pt x="278" y="289"/>
                  </a:cubicBezTo>
                  <a:cubicBezTo>
                    <a:pt x="289" y="289"/>
                    <a:pt x="311" y="278"/>
                    <a:pt x="311" y="278"/>
                  </a:cubicBezTo>
                  <a:lnTo>
                    <a:pt x="334" y="256"/>
                  </a:lnTo>
                  <a:cubicBezTo>
                    <a:pt x="336" y="258"/>
                    <a:pt x="338" y="260"/>
                    <a:pt x="340" y="260"/>
                  </a:cubicBezTo>
                  <a:cubicBezTo>
                    <a:pt x="346" y="260"/>
                    <a:pt x="350" y="247"/>
                    <a:pt x="367" y="222"/>
                  </a:cubicBezTo>
                  <a:cubicBezTo>
                    <a:pt x="367" y="211"/>
                    <a:pt x="378" y="200"/>
                    <a:pt x="367" y="189"/>
                  </a:cubicBezTo>
                  <a:lnTo>
                    <a:pt x="367" y="145"/>
                  </a:lnTo>
                  <a:cubicBezTo>
                    <a:pt x="367" y="122"/>
                    <a:pt x="367" y="111"/>
                    <a:pt x="345" y="111"/>
                  </a:cubicBezTo>
                  <a:cubicBezTo>
                    <a:pt x="334" y="100"/>
                    <a:pt x="334" y="89"/>
                    <a:pt x="322" y="78"/>
                  </a:cubicBezTo>
                  <a:cubicBezTo>
                    <a:pt x="311" y="56"/>
                    <a:pt x="289" y="56"/>
                    <a:pt x="278" y="45"/>
                  </a:cubicBezTo>
                  <a:cubicBezTo>
                    <a:pt x="256" y="34"/>
                    <a:pt x="234" y="23"/>
                    <a:pt x="20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3" name="Google Shape;2343;p39"/>
            <p:cNvSpPr/>
            <p:nvPr/>
          </p:nvSpPr>
          <p:spPr>
            <a:xfrm>
              <a:off x="5822050" y="2430475"/>
              <a:ext cx="7500" cy="7525"/>
            </a:xfrm>
            <a:custGeom>
              <a:avLst/>
              <a:gdLst/>
              <a:ahLst/>
              <a:cxnLst/>
              <a:rect l="l" t="t" r="r" b="b"/>
              <a:pathLst>
                <a:path w="300" h="301" extrusionOk="0">
                  <a:moveTo>
                    <a:pt x="134" y="1"/>
                  </a:moveTo>
                  <a:cubicBezTo>
                    <a:pt x="111" y="1"/>
                    <a:pt x="89" y="23"/>
                    <a:pt x="78" y="23"/>
                  </a:cubicBezTo>
                  <a:cubicBezTo>
                    <a:pt x="45" y="34"/>
                    <a:pt x="34" y="45"/>
                    <a:pt x="11" y="79"/>
                  </a:cubicBezTo>
                  <a:cubicBezTo>
                    <a:pt x="11" y="90"/>
                    <a:pt x="0" y="101"/>
                    <a:pt x="0" y="112"/>
                  </a:cubicBezTo>
                  <a:lnTo>
                    <a:pt x="0" y="167"/>
                  </a:lnTo>
                  <a:cubicBezTo>
                    <a:pt x="0" y="189"/>
                    <a:pt x="0" y="201"/>
                    <a:pt x="11" y="201"/>
                  </a:cubicBezTo>
                  <a:cubicBezTo>
                    <a:pt x="11" y="212"/>
                    <a:pt x="34" y="223"/>
                    <a:pt x="45" y="245"/>
                  </a:cubicBezTo>
                  <a:cubicBezTo>
                    <a:pt x="45" y="245"/>
                    <a:pt x="56" y="245"/>
                    <a:pt x="56" y="256"/>
                  </a:cubicBezTo>
                  <a:cubicBezTo>
                    <a:pt x="67" y="267"/>
                    <a:pt x="67" y="278"/>
                    <a:pt x="100" y="278"/>
                  </a:cubicBezTo>
                  <a:cubicBezTo>
                    <a:pt x="111" y="300"/>
                    <a:pt x="122" y="300"/>
                    <a:pt x="145" y="300"/>
                  </a:cubicBezTo>
                  <a:lnTo>
                    <a:pt x="178" y="300"/>
                  </a:lnTo>
                  <a:cubicBezTo>
                    <a:pt x="211" y="278"/>
                    <a:pt x="222" y="278"/>
                    <a:pt x="256" y="245"/>
                  </a:cubicBezTo>
                  <a:lnTo>
                    <a:pt x="256" y="245"/>
                  </a:lnTo>
                  <a:cubicBezTo>
                    <a:pt x="250" y="251"/>
                    <a:pt x="250" y="253"/>
                    <a:pt x="251" y="253"/>
                  </a:cubicBezTo>
                  <a:cubicBezTo>
                    <a:pt x="253" y="253"/>
                    <a:pt x="256" y="251"/>
                    <a:pt x="256" y="245"/>
                  </a:cubicBezTo>
                  <a:lnTo>
                    <a:pt x="256" y="245"/>
                  </a:lnTo>
                  <a:cubicBezTo>
                    <a:pt x="256" y="245"/>
                    <a:pt x="256" y="245"/>
                    <a:pt x="256" y="245"/>
                  </a:cubicBezTo>
                  <a:cubicBezTo>
                    <a:pt x="267" y="223"/>
                    <a:pt x="267" y="212"/>
                    <a:pt x="278" y="201"/>
                  </a:cubicBezTo>
                  <a:cubicBezTo>
                    <a:pt x="278" y="178"/>
                    <a:pt x="300" y="167"/>
                    <a:pt x="300" y="156"/>
                  </a:cubicBezTo>
                  <a:lnTo>
                    <a:pt x="300" y="101"/>
                  </a:lnTo>
                  <a:cubicBezTo>
                    <a:pt x="300" y="90"/>
                    <a:pt x="300" y="79"/>
                    <a:pt x="278" y="79"/>
                  </a:cubicBezTo>
                  <a:cubicBezTo>
                    <a:pt x="278" y="56"/>
                    <a:pt x="267" y="45"/>
                    <a:pt x="256" y="34"/>
                  </a:cubicBezTo>
                  <a:cubicBezTo>
                    <a:pt x="244" y="12"/>
                    <a:pt x="211" y="1"/>
                    <a:pt x="189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4" name="Google Shape;2344;p39"/>
            <p:cNvSpPr/>
            <p:nvPr/>
          </p:nvSpPr>
          <p:spPr>
            <a:xfrm>
              <a:off x="6017650" y="2468500"/>
              <a:ext cx="11675" cy="11125"/>
            </a:xfrm>
            <a:custGeom>
              <a:avLst/>
              <a:gdLst/>
              <a:ahLst/>
              <a:cxnLst/>
              <a:rect l="l" t="t" r="r" b="b"/>
              <a:pathLst>
                <a:path w="467" h="445" extrusionOk="0">
                  <a:moveTo>
                    <a:pt x="200" y="0"/>
                  </a:moveTo>
                  <a:cubicBezTo>
                    <a:pt x="167" y="0"/>
                    <a:pt x="145" y="11"/>
                    <a:pt x="134" y="22"/>
                  </a:cubicBezTo>
                  <a:cubicBezTo>
                    <a:pt x="111" y="22"/>
                    <a:pt x="100" y="34"/>
                    <a:pt x="89" y="56"/>
                  </a:cubicBezTo>
                  <a:cubicBezTo>
                    <a:pt x="56" y="67"/>
                    <a:pt x="45" y="89"/>
                    <a:pt x="34" y="122"/>
                  </a:cubicBezTo>
                  <a:cubicBezTo>
                    <a:pt x="34" y="122"/>
                    <a:pt x="34" y="133"/>
                    <a:pt x="23" y="133"/>
                  </a:cubicBezTo>
                  <a:cubicBezTo>
                    <a:pt x="23" y="145"/>
                    <a:pt x="0" y="178"/>
                    <a:pt x="0" y="189"/>
                  </a:cubicBezTo>
                  <a:lnTo>
                    <a:pt x="0" y="278"/>
                  </a:lnTo>
                  <a:cubicBezTo>
                    <a:pt x="0" y="289"/>
                    <a:pt x="23" y="311"/>
                    <a:pt x="23" y="333"/>
                  </a:cubicBezTo>
                  <a:cubicBezTo>
                    <a:pt x="23" y="344"/>
                    <a:pt x="34" y="366"/>
                    <a:pt x="45" y="366"/>
                  </a:cubicBezTo>
                  <a:cubicBezTo>
                    <a:pt x="56" y="400"/>
                    <a:pt x="89" y="411"/>
                    <a:pt x="111" y="422"/>
                  </a:cubicBezTo>
                  <a:cubicBezTo>
                    <a:pt x="134" y="422"/>
                    <a:pt x="156" y="444"/>
                    <a:pt x="167" y="444"/>
                  </a:cubicBezTo>
                  <a:lnTo>
                    <a:pt x="222" y="444"/>
                  </a:lnTo>
                  <a:cubicBezTo>
                    <a:pt x="256" y="444"/>
                    <a:pt x="278" y="422"/>
                    <a:pt x="311" y="411"/>
                  </a:cubicBezTo>
                  <a:cubicBezTo>
                    <a:pt x="322" y="411"/>
                    <a:pt x="356" y="400"/>
                    <a:pt x="356" y="389"/>
                  </a:cubicBezTo>
                  <a:lnTo>
                    <a:pt x="389" y="344"/>
                  </a:lnTo>
                  <a:cubicBezTo>
                    <a:pt x="444" y="300"/>
                    <a:pt x="467" y="278"/>
                    <a:pt x="467" y="244"/>
                  </a:cubicBezTo>
                  <a:lnTo>
                    <a:pt x="467" y="189"/>
                  </a:lnTo>
                  <a:cubicBezTo>
                    <a:pt x="467" y="178"/>
                    <a:pt x="444" y="145"/>
                    <a:pt x="444" y="133"/>
                  </a:cubicBezTo>
                  <a:cubicBezTo>
                    <a:pt x="433" y="122"/>
                    <a:pt x="433" y="111"/>
                    <a:pt x="422" y="78"/>
                  </a:cubicBezTo>
                  <a:cubicBezTo>
                    <a:pt x="411" y="56"/>
                    <a:pt x="378" y="34"/>
                    <a:pt x="356" y="22"/>
                  </a:cubicBezTo>
                  <a:cubicBezTo>
                    <a:pt x="322" y="11"/>
                    <a:pt x="300" y="0"/>
                    <a:pt x="2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5" name="Google Shape;2345;p39"/>
            <p:cNvSpPr/>
            <p:nvPr/>
          </p:nvSpPr>
          <p:spPr>
            <a:xfrm>
              <a:off x="6107550" y="2514025"/>
              <a:ext cx="5575" cy="6225"/>
            </a:xfrm>
            <a:custGeom>
              <a:avLst/>
              <a:gdLst/>
              <a:ahLst/>
              <a:cxnLst/>
              <a:rect l="l" t="t" r="r" b="b"/>
              <a:pathLst>
                <a:path w="223" h="249" extrusionOk="0">
                  <a:moveTo>
                    <a:pt x="125" y="1"/>
                  </a:moveTo>
                  <a:cubicBezTo>
                    <a:pt x="120" y="1"/>
                    <a:pt x="115" y="3"/>
                    <a:pt x="111" y="10"/>
                  </a:cubicBezTo>
                  <a:cubicBezTo>
                    <a:pt x="100" y="10"/>
                    <a:pt x="89" y="10"/>
                    <a:pt x="67" y="21"/>
                  </a:cubicBezTo>
                  <a:cubicBezTo>
                    <a:pt x="56" y="21"/>
                    <a:pt x="45" y="33"/>
                    <a:pt x="33" y="44"/>
                  </a:cubicBezTo>
                  <a:cubicBezTo>
                    <a:pt x="33" y="66"/>
                    <a:pt x="11" y="66"/>
                    <a:pt x="11" y="77"/>
                  </a:cubicBezTo>
                  <a:cubicBezTo>
                    <a:pt x="0" y="88"/>
                    <a:pt x="0" y="121"/>
                    <a:pt x="0" y="132"/>
                  </a:cubicBezTo>
                  <a:lnTo>
                    <a:pt x="0" y="155"/>
                  </a:lnTo>
                  <a:cubicBezTo>
                    <a:pt x="0" y="177"/>
                    <a:pt x="11" y="199"/>
                    <a:pt x="33" y="210"/>
                  </a:cubicBezTo>
                  <a:cubicBezTo>
                    <a:pt x="45" y="232"/>
                    <a:pt x="56" y="232"/>
                    <a:pt x="67" y="243"/>
                  </a:cubicBezTo>
                  <a:cubicBezTo>
                    <a:pt x="82" y="243"/>
                    <a:pt x="91" y="248"/>
                    <a:pt x="100" y="248"/>
                  </a:cubicBezTo>
                  <a:cubicBezTo>
                    <a:pt x="104" y="248"/>
                    <a:pt x="107" y="247"/>
                    <a:pt x="111" y="243"/>
                  </a:cubicBezTo>
                  <a:cubicBezTo>
                    <a:pt x="122" y="243"/>
                    <a:pt x="144" y="243"/>
                    <a:pt x="155" y="232"/>
                  </a:cubicBezTo>
                  <a:cubicBezTo>
                    <a:pt x="167" y="232"/>
                    <a:pt x="178" y="210"/>
                    <a:pt x="200" y="199"/>
                  </a:cubicBezTo>
                  <a:cubicBezTo>
                    <a:pt x="211" y="188"/>
                    <a:pt x="211" y="177"/>
                    <a:pt x="211" y="177"/>
                  </a:cubicBezTo>
                  <a:cubicBezTo>
                    <a:pt x="222" y="155"/>
                    <a:pt x="222" y="132"/>
                    <a:pt x="222" y="121"/>
                  </a:cubicBezTo>
                  <a:lnTo>
                    <a:pt x="222" y="88"/>
                  </a:lnTo>
                  <a:cubicBezTo>
                    <a:pt x="222" y="77"/>
                    <a:pt x="211" y="44"/>
                    <a:pt x="200" y="33"/>
                  </a:cubicBezTo>
                  <a:cubicBezTo>
                    <a:pt x="178" y="21"/>
                    <a:pt x="167" y="21"/>
                    <a:pt x="155" y="10"/>
                  </a:cubicBezTo>
                  <a:cubicBezTo>
                    <a:pt x="148" y="10"/>
                    <a:pt x="136" y="1"/>
                    <a:pt x="125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6" name="Google Shape;2346;p39"/>
            <p:cNvSpPr/>
            <p:nvPr/>
          </p:nvSpPr>
          <p:spPr>
            <a:xfrm>
              <a:off x="6178300" y="2542575"/>
              <a:ext cx="4450" cy="3625"/>
            </a:xfrm>
            <a:custGeom>
              <a:avLst/>
              <a:gdLst/>
              <a:ahLst/>
              <a:cxnLst/>
              <a:rect l="l" t="t" r="r" b="b"/>
              <a:pathLst>
                <a:path w="178" h="145" extrusionOk="0">
                  <a:moveTo>
                    <a:pt x="44" y="0"/>
                  </a:moveTo>
                  <a:cubicBezTo>
                    <a:pt x="33" y="0"/>
                    <a:pt x="33" y="11"/>
                    <a:pt x="11" y="11"/>
                  </a:cubicBezTo>
                  <a:cubicBezTo>
                    <a:pt x="0" y="34"/>
                    <a:pt x="0" y="34"/>
                    <a:pt x="0" y="45"/>
                  </a:cubicBezTo>
                  <a:lnTo>
                    <a:pt x="0" y="67"/>
                  </a:lnTo>
                  <a:cubicBezTo>
                    <a:pt x="0" y="89"/>
                    <a:pt x="11" y="89"/>
                    <a:pt x="11" y="100"/>
                  </a:cubicBezTo>
                  <a:cubicBezTo>
                    <a:pt x="11" y="111"/>
                    <a:pt x="22" y="122"/>
                    <a:pt x="44" y="122"/>
                  </a:cubicBezTo>
                  <a:cubicBezTo>
                    <a:pt x="56" y="145"/>
                    <a:pt x="67" y="145"/>
                    <a:pt x="89" y="145"/>
                  </a:cubicBezTo>
                  <a:cubicBezTo>
                    <a:pt x="111" y="145"/>
                    <a:pt x="144" y="145"/>
                    <a:pt x="155" y="111"/>
                  </a:cubicBezTo>
                  <a:cubicBezTo>
                    <a:pt x="167" y="111"/>
                    <a:pt x="178" y="89"/>
                    <a:pt x="167" y="56"/>
                  </a:cubicBezTo>
                  <a:cubicBezTo>
                    <a:pt x="167" y="45"/>
                    <a:pt x="155" y="34"/>
                    <a:pt x="144" y="34"/>
                  </a:cubicBezTo>
                  <a:cubicBezTo>
                    <a:pt x="122" y="11"/>
                    <a:pt x="111" y="11"/>
                    <a:pt x="100" y="11"/>
                  </a:cubicBezTo>
                  <a:cubicBezTo>
                    <a:pt x="89" y="11"/>
                    <a:pt x="67" y="11"/>
                    <a:pt x="67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7" name="Google Shape;2347;p39"/>
            <p:cNvSpPr/>
            <p:nvPr/>
          </p:nvSpPr>
          <p:spPr>
            <a:xfrm>
              <a:off x="6214625" y="2485700"/>
              <a:ext cx="2800" cy="2800"/>
            </a:xfrm>
            <a:custGeom>
              <a:avLst/>
              <a:gdLst/>
              <a:ahLst/>
              <a:cxnLst/>
              <a:rect l="l" t="t" r="r" b="b"/>
              <a:pathLst>
                <a:path w="112" h="112" extrusionOk="0">
                  <a:moveTo>
                    <a:pt x="79" y="0"/>
                  </a:moveTo>
                  <a:cubicBezTo>
                    <a:pt x="56" y="0"/>
                    <a:pt x="45" y="11"/>
                    <a:pt x="45" y="11"/>
                  </a:cubicBezTo>
                  <a:cubicBezTo>
                    <a:pt x="34" y="11"/>
                    <a:pt x="34" y="34"/>
                    <a:pt x="23" y="34"/>
                  </a:cubicBezTo>
                  <a:cubicBezTo>
                    <a:pt x="23" y="45"/>
                    <a:pt x="1" y="45"/>
                    <a:pt x="1" y="56"/>
                  </a:cubicBezTo>
                  <a:cubicBezTo>
                    <a:pt x="1" y="67"/>
                    <a:pt x="1" y="100"/>
                    <a:pt x="23" y="100"/>
                  </a:cubicBezTo>
                  <a:cubicBezTo>
                    <a:pt x="34" y="100"/>
                    <a:pt x="45" y="111"/>
                    <a:pt x="79" y="111"/>
                  </a:cubicBezTo>
                  <a:cubicBezTo>
                    <a:pt x="90" y="111"/>
                    <a:pt x="90" y="100"/>
                    <a:pt x="101" y="100"/>
                  </a:cubicBezTo>
                  <a:cubicBezTo>
                    <a:pt x="90" y="89"/>
                    <a:pt x="101" y="67"/>
                    <a:pt x="101" y="67"/>
                  </a:cubicBezTo>
                  <a:cubicBezTo>
                    <a:pt x="101" y="56"/>
                    <a:pt x="112" y="45"/>
                    <a:pt x="112" y="45"/>
                  </a:cubicBezTo>
                  <a:lnTo>
                    <a:pt x="112" y="34"/>
                  </a:lnTo>
                  <a:cubicBezTo>
                    <a:pt x="112" y="34"/>
                    <a:pt x="112" y="11"/>
                    <a:pt x="101" y="11"/>
                  </a:cubicBezTo>
                  <a:cubicBezTo>
                    <a:pt x="101" y="11"/>
                    <a:pt x="90" y="11"/>
                    <a:pt x="90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8" name="Google Shape;2348;p39"/>
            <p:cNvSpPr/>
            <p:nvPr/>
          </p:nvSpPr>
          <p:spPr>
            <a:xfrm>
              <a:off x="6088125" y="2474875"/>
              <a:ext cx="7775" cy="6950"/>
            </a:xfrm>
            <a:custGeom>
              <a:avLst/>
              <a:gdLst/>
              <a:ahLst/>
              <a:cxnLst/>
              <a:rect l="l" t="t" r="r" b="b"/>
              <a:pathLst>
                <a:path w="311" h="278" extrusionOk="0">
                  <a:moveTo>
                    <a:pt x="145" y="0"/>
                  </a:moveTo>
                  <a:cubicBezTo>
                    <a:pt x="122" y="0"/>
                    <a:pt x="100" y="0"/>
                    <a:pt x="89" y="23"/>
                  </a:cubicBezTo>
                  <a:cubicBezTo>
                    <a:pt x="67" y="23"/>
                    <a:pt x="56" y="34"/>
                    <a:pt x="45" y="45"/>
                  </a:cubicBezTo>
                  <a:cubicBezTo>
                    <a:pt x="34" y="56"/>
                    <a:pt x="34" y="78"/>
                    <a:pt x="11" y="78"/>
                  </a:cubicBezTo>
                  <a:cubicBezTo>
                    <a:pt x="0" y="100"/>
                    <a:pt x="0" y="111"/>
                    <a:pt x="0" y="145"/>
                  </a:cubicBezTo>
                  <a:cubicBezTo>
                    <a:pt x="0" y="156"/>
                    <a:pt x="0" y="167"/>
                    <a:pt x="11" y="189"/>
                  </a:cubicBezTo>
                  <a:cubicBezTo>
                    <a:pt x="22" y="211"/>
                    <a:pt x="45" y="222"/>
                    <a:pt x="56" y="245"/>
                  </a:cubicBezTo>
                  <a:cubicBezTo>
                    <a:pt x="67" y="256"/>
                    <a:pt x="89" y="267"/>
                    <a:pt x="111" y="267"/>
                  </a:cubicBezTo>
                  <a:cubicBezTo>
                    <a:pt x="122" y="278"/>
                    <a:pt x="156" y="278"/>
                    <a:pt x="167" y="278"/>
                  </a:cubicBezTo>
                  <a:cubicBezTo>
                    <a:pt x="178" y="278"/>
                    <a:pt x="211" y="278"/>
                    <a:pt x="222" y="267"/>
                  </a:cubicBezTo>
                  <a:cubicBezTo>
                    <a:pt x="233" y="267"/>
                    <a:pt x="256" y="256"/>
                    <a:pt x="267" y="245"/>
                  </a:cubicBezTo>
                  <a:cubicBezTo>
                    <a:pt x="278" y="222"/>
                    <a:pt x="289" y="222"/>
                    <a:pt x="289" y="211"/>
                  </a:cubicBezTo>
                  <a:cubicBezTo>
                    <a:pt x="311" y="189"/>
                    <a:pt x="311" y="167"/>
                    <a:pt x="311" y="145"/>
                  </a:cubicBezTo>
                  <a:cubicBezTo>
                    <a:pt x="311" y="134"/>
                    <a:pt x="311" y="111"/>
                    <a:pt x="289" y="100"/>
                  </a:cubicBezTo>
                  <a:cubicBezTo>
                    <a:pt x="278" y="78"/>
                    <a:pt x="267" y="56"/>
                    <a:pt x="256" y="45"/>
                  </a:cubicBezTo>
                  <a:cubicBezTo>
                    <a:pt x="233" y="34"/>
                    <a:pt x="222" y="23"/>
                    <a:pt x="200" y="23"/>
                  </a:cubicBezTo>
                  <a:cubicBezTo>
                    <a:pt x="178" y="0"/>
                    <a:pt x="156" y="0"/>
                    <a:pt x="145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9" name="Google Shape;2349;p39"/>
            <p:cNvSpPr/>
            <p:nvPr/>
          </p:nvSpPr>
          <p:spPr>
            <a:xfrm>
              <a:off x="6036175" y="2569750"/>
              <a:ext cx="7150" cy="4875"/>
            </a:xfrm>
            <a:custGeom>
              <a:avLst/>
              <a:gdLst/>
              <a:ahLst/>
              <a:cxnLst/>
              <a:rect l="l" t="t" r="r" b="b"/>
              <a:pathLst>
                <a:path w="286" h="195" extrusionOk="0">
                  <a:moveTo>
                    <a:pt x="146" y="1"/>
                  </a:moveTo>
                  <a:cubicBezTo>
                    <a:pt x="70" y="1"/>
                    <a:pt x="1" y="108"/>
                    <a:pt x="81" y="179"/>
                  </a:cubicBezTo>
                  <a:cubicBezTo>
                    <a:pt x="98" y="190"/>
                    <a:pt x="115" y="195"/>
                    <a:pt x="132" y="195"/>
                  </a:cubicBezTo>
                  <a:cubicBezTo>
                    <a:pt x="216" y="195"/>
                    <a:pt x="286" y="78"/>
                    <a:pt x="203" y="23"/>
                  </a:cubicBezTo>
                  <a:cubicBezTo>
                    <a:pt x="185" y="8"/>
                    <a:pt x="165" y="1"/>
                    <a:pt x="146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0" name="Google Shape;2350;p39"/>
            <p:cNvSpPr/>
            <p:nvPr/>
          </p:nvSpPr>
          <p:spPr>
            <a:xfrm>
              <a:off x="5766550" y="2393025"/>
              <a:ext cx="3350" cy="3350"/>
            </a:xfrm>
            <a:custGeom>
              <a:avLst/>
              <a:gdLst/>
              <a:ahLst/>
              <a:cxnLst/>
              <a:rect l="l" t="t" r="r" b="b"/>
              <a:pathLst>
                <a:path w="134" h="134" extrusionOk="0">
                  <a:moveTo>
                    <a:pt x="23" y="1"/>
                  </a:moveTo>
                  <a:cubicBezTo>
                    <a:pt x="23" y="1"/>
                    <a:pt x="1" y="1"/>
                    <a:pt x="1" y="23"/>
                  </a:cubicBezTo>
                  <a:lnTo>
                    <a:pt x="1" y="34"/>
                  </a:lnTo>
                  <a:lnTo>
                    <a:pt x="1" y="45"/>
                  </a:lnTo>
                  <a:lnTo>
                    <a:pt x="1" y="56"/>
                  </a:lnTo>
                  <a:lnTo>
                    <a:pt x="1" y="78"/>
                  </a:lnTo>
                  <a:lnTo>
                    <a:pt x="34" y="100"/>
                  </a:lnTo>
                  <a:cubicBezTo>
                    <a:pt x="45" y="112"/>
                    <a:pt x="56" y="134"/>
                    <a:pt x="90" y="134"/>
                  </a:cubicBezTo>
                  <a:cubicBezTo>
                    <a:pt x="101" y="134"/>
                    <a:pt x="112" y="112"/>
                    <a:pt x="134" y="112"/>
                  </a:cubicBezTo>
                  <a:lnTo>
                    <a:pt x="134" y="89"/>
                  </a:lnTo>
                  <a:lnTo>
                    <a:pt x="134" y="56"/>
                  </a:lnTo>
                  <a:cubicBezTo>
                    <a:pt x="134" y="45"/>
                    <a:pt x="112" y="23"/>
                    <a:pt x="101" y="23"/>
                  </a:cubicBezTo>
                  <a:lnTo>
                    <a:pt x="56" y="1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1" name="Google Shape;2351;p39"/>
            <p:cNvSpPr/>
            <p:nvPr/>
          </p:nvSpPr>
          <p:spPr>
            <a:xfrm>
              <a:off x="5848400" y="2405525"/>
              <a:ext cx="4750" cy="4175"/>
            </a:xfrm>
            <a:custGeom>
              <a:avLst/>
              <a:gdLst/>
              <a:ahLst/>
              <a:cxnLst/>
              <a:rect l="l" t="t" r="r" b="b"/>
              <a:pathLst>
                <a:path w="190" h="167" extrusionOk="0">
                  <a:moveTo>
                    <a:pt x="101" y="0"/>
                  </a:moveTo>
                  <a:cubicBezTo>
                    <a:pt x="89" y="0"/>
                    <a:pt x="67" y="0"/>
                    <a:pt x="56" y="22"/>
                  </a:cubicBezTo>
                  <a:cubicBezTo>
                    <a:pt x="45" y="33"/>
                    <a:pt x="34" y="33"/>
                    <a:pt x="34" y="44"/>
                  </a:cubicBezTo>
                  <a:lnTo>
                    <a:pt x="1" y="67"/>
                  </a:lnTo>
                  <a:lnTo>
                    <a:pt x="1" y="89"/>
                  </a:lnTo>
                  <a:lnTo>
                    <a:pt x="1" y="111"/>
                  </a:lnTo>
                  <a:lnTo>
                    <a:pt x="1" y="133"/>
                  </a:lnTo>
                  <a:cubicBezTo>
                    <a:pt x="1" y="144"/>
                    <a:pt x="12" y="144"/>
                    <a:pt x="12" y="155"/>
                  </a:cubicBezTo>
                  <a:lnTo>
                    <a:pt x="34" y="166"/>
                  </a:lnTo>
                  <a:lnTo>
                    <a:pt x="67" y="166"/>
                  </a:lnTo>
                  <a:cubicBezTo>
                    <a:pt x="89" y="166"/>
                    <a:pt x="89" y="166"/>
                    <a:pt x="101" y="155"/>
                  </a:cubicBezTo>
                  <a:lnTo>
                    <a:pt x="123" y="133"/>
                  </a:lnTo>
                  <a:cubicBezTo>
                    <a:pt x="145" y="111"/>
                    <a:pt x="156" y="111"/>
                    <a:pt x="156" y="100"/>
                  </a:cubicBezTo>
                  <a:cubicBezTo>
                    <a:pt x="189" y="100"/>
                    <a:pt x="189" y="89"/>
                    <a:pt x="189" y="78"/>
                  </a:cubicBezTo>
                  <a:lnTo>
                    <a:pt x="189" y="56"/>
                  </a:lnTo>
                  <a:cubicBezTo>
                    <a:pt x="189" y="44"/>
                    <a:pt x="167" y="33"/>
                    <a:pt x="156" y="22"/>
                  </a:cubicBezTo>
                  <a:cubicBezTo>
                    <a:pt x="145" y="0"/>
                    <a:pt x="145" y="0"/>
                    <a:pt x="134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2" name="Google Shape;2352;p39"/>
            <p:cNvSpPr/>
            <p:nvPr/>
          </p:nvSpPr>
          <p:spPr>
            <a:xfrm>
              <a:off x="5885500" y="2531375"/>
              <a:ext cx="5975" cy="3675"/>
            </a:xfrm>
            <a:custGeom>
              <a:avLst/>
              <a:gdLst/>
              <a:ahLst/>
              <a:cxnLst/>
              <a:rect l="l" t="t" r="r" b="b"/>
              <a:pathLst>
                <a:path w="239" h="147" extrusionOk="0">
                  <a:moveTo>
                    <a:pt x="121" y="1"/>
                  </a:moveTo>
                  <a:cubicBezTo>
                    <a:pt x="54" y="1"/>
                    <a:pt x="1" y="68"/>
                    <a:pt x="59" y="127"/>
                  </a:cubicBezTo>
                  <a:cubicBezTo>
                    <a:pt x="78" y="141"/>
                    <a:pt x="96" y="147"/>
                    <a:pt x="114" y="147"/>
                  </a:cubicBezTo>
                  <a:cubicBezTo>
                    <a:pt x="189" y="147"/>
                    <a:pt x="238" y="32"/>
                    <a:pt x="148" y="4"/>
                  </a:cubicBezTo>
                  <a:cubicBezTo>
                    <a:pt x="139" y="2"/>
                    <a:pt x="130" y="1"/>
                    <a:pt x="121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3" name="Google Shape;2353;p39"/>
            <p:cNvSpPr/>
            <p:nvPr/>
          </p:nvSpPr>
          <p:spPr>
            <a:xfrm>
              <a:off x="5909175" y="2452950"/>
              <a:ext cx="2500" cy="2525"/>
            </a:xfrm>
            <a:custGeom>
              <a:avLst/>
              <a:gdLst/>
              <a:ahLst/>
              <a:cxnLst/>
              <a:rect l="l" t="t" r="r" b="b"/>
              <a:pathLst>
                <a:path w="100" h="101" extrusionOk="0">
                  <a:moveTo>
                    <a:pt x="44" y="1"/>
                  </a:moveTo>
                  <a:lnTo>
                    <a:pt x="11" y="34"/>
                  </a:lnTo>
                  <a:lnTo>
                    <a:pt x="0" y="45"/>
                  </a:lnTo>
                  <a:lnTo>
                    <a:pt x="0" y="67"/>
                  </a:lnTo>
                  <a:cubicBezTo>
                    <a:pt x="0" y="78"/>
                    <a:pt x="0" y="78"/>
                    <a:pt x="11" y="90"/>
                  </a:cubicBezTo>
                  <a:cubicBezTo>
                    <a:pt x="33" y="90"/>
                    <a:pt x="33" y="101"/>
                    <a:pt x="44" y="101"/>
                  </a:cubicBezTo>
                  <a:lnTo>
                    <a:pt x="56" y="101"/>
                  </a:lnTo>
                  <a:lnTo>
                    <a:pt x="67" y="90"/>
                  </a:lnTo>
                  <a:cubicBezTo>
                    <a:pt x="89" y="90"/>
                    <a:pt x="100" y="78"/>
                    <a:pt x="100" y="67"/>
                  </a:cubicBezTo>
                  <a:lnTo>
                    <a:pt x="100" y="34"/>
                  </a:lnTo>
                  <a:cubicBezTo>
                    <a:pt x="100" y="23"/>
                    <a:pt x="100" y="23"/>
                    <a:pt x="89" y="23"/>
                  </a:cubicBezTo>
                  <a:cubicBezTo>
                    <a:pt x="89" y="23"/>
                    <a:pt x="67" y="23"/>
                    <a:pt x="6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4" name="Google Shape;2354;p39"/>
            <p:cNvSpPr/>
            <p:nvPr/>
          </p:nvSpPr>
          <p:spPr>
            <a:xfrm>
              <a:off x="6186325" y="2512050"/>
              <a:ext cx="4750" cy="5025"/>
            </a:xfrm>
            <a:custGeom>
              <a:avLst/>
              <a:gdLst/>
              <a:ahLst/>
              <a:cxnLst/>
              <a:rect l="l" t="t" r="r" b="b"/>
              <a:pathLst>
                <a:path w="190" h="201" extrusionOk="0">
                  <a:moveTo>
                    <a:pt x="101" y="1"/>
                  </a:moveTo>
                  <a:cubicBezTo>
                    <a:pt x="79" y="1"/>
                    <a:pt x="68" y="1"/>
                    <a:pt x="56" y="12"/>
                  </a:cubicBezTo>
                  <a:cubicBezTo>
                    <a:pt x="45" y="12"/>
                    <a:pt x="45" y="34"/>
                    <a:pt x="23" y="45"/>
                  </a:cubicBezTo>
                  <a:lnTo>
                    <a:pt x="23" y="56"/>
                  </a:lnTo>
                  <a:cubicBezTo>
                    <a:pt x="23" y="56"/>
                    <a:pt x="12" y="56"/>
                    <a:pt x="12" y="67"/>
                  </a:cubicBezTo>
                  <a:cubicBezTo>
                    <a:pt x="12" y="89"/>
                    <a:pt x="1" y="89"/>
                    <a:pt x="1" y="100"/>
                  </a:cubicBezTo>
                  <a:lnTo>
                    <a:pt x="1" y="112"/>
                  </a:lnTo>
                  <a:cubicBezTo>
                    <a:pt x="1" y="123"/>
                    <a:pt x="1" y="145"/>
                    <a:pt x="12" y="156"/>
                  </a:cubicBezTo>
                  <a:cubicBezTo>
                    <a:pt x="23" y="167"/>
                    <a:pt x="45" y="178"/>
                    <a:pt x="56" y="178"/>
                  </a:cubicBezTo>
                  <a:cubicBezTo>
                    <a:pt x="68" y="200"/>
                    <a:pt x="79" y="200"/>
                    <a:pt x="101" y="200"/>
                  </a:cubicBezTo>
                  <a:cubicBezTo>
                    <a:pt x="112" y="200"/>
                    <a:pt x="134" y="178"/>
                    <a:pt x="156" y="178"/>
                  </a:cubicBezTo>
                  <a:lnTo>
                    <a:pt x="179" y="123"/>
                  </a:lnTo>
                  <a:cubicBezTo>
                    <a:pt x="179" y="112"/>
                    <a:pt x="190" y="112"/>
                    <a:pt x="190" y="100"/>
                  </a:cubicBezTo>
                  <a:cubicBezTo>
                    <a:pt x="190" y="67"/>
                    <a:pt x="190" y="34"/>
                    <a:pt x="167" y="12"/>
                  </a:cubicBezTo>
                  <a:cubicBezTo>
                    <a:pt x="156" y="1"/>
                    <a:pt x="134" y="1"/>
                    <a:pt x="123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5" name="Google Shape;2355;p39"/>
            <p:cNvSpPr/>
            <p:nvPr/>
          </p:nvSpPr>
          <p:spPr>
            <a:xfrm>
              <a:off x="6133350" y="2479600"/>
              <a:ext cx="3625" cy="2800"/>
            </a:xfrm>
            <a:custGeom>
              <a:avLst/>
              <a:gdLst/>
              <a:ahLst/>
              <a:cxnLst/>
              <a:rect l="l" t="t" r="r" b="b"/>
              <a:pathLst>
                <a:path w="145" h="112" extrusionOk="0">
                  <a:moveTo>
                    <a:pt x="56" y="0"/>
                  </a:moveTo>
                  <a:cubicBezTo>
                    <a:pt x="34" y="0"/>
                    <a:pt x="22" y="11"/>
                    <a:pt x="11" y="11"/>
                  </a:cubicBezTo>
                  <a:lnTo>
                    <a:pt x="0" y="22"/>
                  </a:lnTo>
                  <a:lnTo>
                    <a:pt x="0" y="56"/>
                  </a:lnTo>
                  <a:cubicBezTo>
                    <a:pt x="0" y="67"/>
                    <a:pt x="0" y="67"/>
                    <a:pt x="11" y="78"/>
                  </a:cubicBezTo>
                  <a:cubicBezTo>
                    <a:pt x="11" y="89"/>
                    <a:pt x="22" y="89"/>
                    <a:pt x="34" y="89"/>
                  </a:cubicBezTo>
                  <a:cubicBezTo>
                    <a:pt x="56" y="89"/>
                    <a:pt x="56" y="111"/>
                    <a:pt x="67" y="111"/>
                  </a:cubicBezTo>
                  <a:lnTo>
                    <a:pt x="111" y="111"/>
                  </a:lnTo>
                  <a:cubicBezTo>
                    <a:pt x="133" y="111"/>
                    <a:pt x="133" y="89"/>
                    <a:pt x="145" y="78"/>
                  </a:cubicBezTo>
                  <a:lnTo>
                    <a:pt x="145" y="56"/>
                  </a:lnTo>
                  <a:cubicBezTo>
                    <a:pt x="145" y="56"/>
                    <a:pt x="145" y="33"/>
                    <a:pt x="133" y="33"/>
                  </a:cubicBezTo>
                  <a:lnTo>
                    <a:pt x="111" y="11"/>
                  </a:lnTo>
                  <a:cubicBezTo>
                    <a:pt x="111" y="0"/>
                    <a:pt x="89" y="0"/>
                    <a:pt x="78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6" name="Google Shape;2356;p39"/>
            <p:cNvSpPr/>
            <p:nvPr/>
          </p:nvSpPr>
          <p:spPr>
            <a:xfrm>
              <a:off x="5761000" y="2269275"/>
              <a:ext cx="493900" cy="174825"/>
            </a:xfrm>
            <a:custGeom>
              <a:avLst/>
              <a:gdLst/>
              <a:ahLst/>
              <a:cxnLst/>
              <a:rect l="l" t="t" r="r" b="b"/>
              <a:pathLst>
                <a:path w="19756" h="6993" extrusionOk="0">
                  <a:moveTo>
                    <a:pt x="5938" y="1"/>
                  </a:moveTo>
                  <a:lnTo>
                    <a:pt x="9534" y="2720"/>
                  </a:lnTo>
                  <a:lnTo>
                    <a:pt x="1" y="1710"/>
                  </a:lnTo>
                  <a:lnTo>
                    <a:pt x="1" y="1710"/>
                  </a:lnTo>
                  <a:cubicBezTo>
                    <a:pt x="112" y="1832"/>
                    <a:pt x="234" y="1943"/>
                    <a:pt x="367" y="2043"/>
                  </a:cubicBezTo>
                  <a:lnTo>
                    <a:pt x="9711" y="3031"/>
                  </a:lnTo>
                  <a:cubicBezTo>
                    <a:pt x="8890" y="3808"/>
                    <a:pt x="8091" y="4607"/>
                    <a:pt x="7281" y="5395"/>
                  </a:cubicBezTo>
                  <a:cubicBezTo>
                    <a:pt x="7392" y="5428"/>
                    <a:pt x="7492" y="5472"/>
                    <a:pt x="7603" y="5494"/>
                  </a:cubicBezTo>
                  <a:cubicBezTo>
                    <a:pt x="8424" y="4695"/>
                    <a:pt x="9223" y="3896"/>
                    <a:pt x="10044" y="3108"/>
                  </a:cubicBezTo>
                  <a:lnTo>
                    <a:pt x="14461" y="6948"/>
                  </a:lnTo>
                  <a:lnTo>
                    <a:pt x="14961" y="6993"/>
                  </a:lnTo>
                  <a:lnTo>
                    <a:pt x="10655" y="3253"/>
                  </a:lnTo>
                  <a:lnTo>
                    <a:pt x="10655" y="3253"/>
                  </a:lnTo>
                  <a:lnTo>
                    <a:pt x="19711" y="5983"/>
                  </a:lnTo>
                  <a:cubicBezTo>
                    <a:pt x="19755" y="5894"/>
                    <a:pt x="19744" y="5783"/>
                    <a:pt x="19722" y="5694"/>
                  </a:cubicBezTo>
                  <a:lnTo>
                    <a:pt x="10366" y="2864"/>
                  </a:lnTo>
                  <a:lnTo>
                    <a:pt x="12320" y="1333"/>
                  </a:lnTo>
                  <a:cubicBezTo>
                    <a:pt x="12209" y="1288"/>
                    <a:pt x="12098" y="1266"/>
                    <a:pt x="11975" y="1222"/>
                  </a:cubicBezTo>
                  <a:lnTo>
                    <a:pt x="10044" y="2731"/>
                  </a:lnTo>
                  <a:lnTo>
                    <a:pt x="6504" y="56"/>
                  </a:lnTo>
                  <a:cubicBezTo>
                    <a:pt x="6316" y="34"/>
                    <a:pt x="6138" y="12"/>
                    <a:pt x="5938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7" name="Google Shape;2357;p39"/>
            <p:cNvSpPr/>
            <p:nvPr/>
          </p:nvSpPr>
          <p:spPr>
            <a:xfrm>
              <a:off x="5914713" y="2358888"/>
              <a:ext cx="61900" cy="26475"/>
            </a:xfrm>
            <a:custGeom>
              <a:avLst/>
              <a:gdLst/>
              <a:ahLst/>
              <a:cxnLst/>
              <a:rect l="l" t="t" r="r" b="b"/>
              <a:pathLst>
                <a:path w="2476" h="1059" extrusionOk="0">
                  <a:moveTo>
                    <a:pt x="758" y="1"/>
                  </a:moveTo>
                  <a:cubicBezTo>
                    <a:pt x="533" y="1"/>
                    <a:pt x="307" y="37"/>
                    <a:pt x="134" y="167"/>
                  </a:cubicBezTo>
                  <a:cubicBezTo>
                    <a:pt x="56" y="233"/>
                    <a:pt x="1" y="333"/>
                    <a:pt x="12" y="444"/>
                  </a:cubicBezTo>
                  <a:cubicBezTo>
                    <a:pt x="23" y="522"/>
                    <a:pt x="78" y="600"/>
                    <a:pt x="145" y="655"/>
                  </a:cubicBezTo>
                  <a:cubicBezTo>
                    <a:pt x="189" y="688"/>
                    <a:pt x="234" y="722"/>
                    <a:pt x="278" y="744"/>
                  </a:cubicBezTo>
                  <a:cubicBezTo>
                    <a:pt x="605" y="972"/>
                    <a:pt x="1109" y="1058"/>
                    <a:pt x="1522" y="1058"/>
                  </a:cubicBezTo>
                  <a:cubicBezTo>
                    <a:pt x="1571" y="1058"/>
                    <a:pt x="1619" y="1057"/>
                    <a:pt x="1665" y="1055"/>
                  </a:cubicBezTo>
                  <a:cubicBezTo>
                    <a:pt x="1865" y="1044"/>
                    <a:pt x="2142" y="999"/>
                    <a:pt x="2287" y="833"/>
                  </a:cubicBezTo>
                  <a:cubicBezTo>
                    <a:pt x="2475" y="622"/>
                    <a:pt x="2287" y="411"/>
                    <a:pt x="2087" y="322"/>
                  </a:cubicBezTo>
                  <a:cubicBezTo>
                    <a:pt x="1787" y="167"/>
                    <a:pt x="1454" y="67"/>
                    <a:pt x="1110" y="23"/>
                  </a:cubicBezTo>
                  <a:cubicBezTo>
                    <a:pt x="998" y="11"/>
                    <a:pt x="878" y="1"/>
                    <a:pt x="758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8" name="Google Shape;2358;p39"/>
            <p:cNvSpPr/>
            <p:nvPr/>
          </p:nvSpPr>
          <p:spPr>
            <a:xfrm>
              <a:off x="5863675" y="2351400"/>
              <a:ext cx="85475" cy="5575"/>
            </a:xfrm>
            <a:custGeom>
              <a:avLst/>
              <a:gdLst/>
              <a:ahLst/>
              <a:cxnLst/>
              <a:rect l="l" t="t" r="r" b="b"/>
              <a:pathLst>
                <a:path w="3419" h="223" fill="none" extrusionOk="0">
                  <a:moveTo>
                    <a:pt x="0" y="223"/>
                  </a:moveTo>
                  <a:cubicBezTo>
                    <a:pt x="1110" y="112"/>
                    <a:pt x="2164" y="134"/>
                    <a:pt x="3418" y="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9" name="Google Shape;2359;p39"/>
            <p:cNvSpPr/>
            <p:nvPr/>
          </p:nvSpPr>
          <p:spPr>
            <a:xfrm>
              <a:off x="5861725" y="2284825"/>
              <a:ext cx="79375" cy="37475"/>
            </a:xfrm>
            <a:custGeom>
              <a:avLst/>
              <a:gdLst/>
              <a:ahLst/>
              <a:cxnLst/>
              <a:rect l="l" t="t" r="r" b="b"/>
              <a:pathLst>
                <a:path w="3175" h="1499" fill="none" extrusionOk="0">
                  <a:moveTo>
                    <a:pt x="0" y="0"/>
                  </a:moveTo>
                  <a:cubicBezTo>
                    <a:pt x="1055" y="500"/>
                    <a:pt x="2120" y="999"/>
                    <a:pt x="3174" y="14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0" name="Google Shape;2360;p39"/>
            <p:cNvSpPr/>
            <p:nvPr/>
          </p:nvSpPr>
          <p:spPr>
            <a:xfrm>
              <a:off x="5933850" y="2308400"/>
              <a:ext cx="23625" cy="15025"/>
            </a:xfrm>
            <a:custGeom>
              <a:avLst/>
              <a:gdLst/>
              <a:ahLst/>
              <a:cxnLst/>
              <a:rect l="l" t="t" r="r" b="b"/>
              <a:pathLst>
                <a:path w="945" h="601" fill="none" extrusionOk="0">
                  <a:moveTo>
                    <a:pt x="1" y="1"/>
                  </a:moveTo>
                  <a:cubicBezTo>
                    <a:pt x="323" y="201"/>
                    <a:pt x="633" y="389"/>
                    <a:pt x="944" y="600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1" name="Google Shape;2361;p39"/>
            <p:cNvSpPr/>
            <p:nvPr/>
          </p:nvSpPr>
          <p:spPr>
            <a:xfrm>
              <a:off x="6040950" y="2332000"/>
              <a:ext cx="71600" cy="11675"/>
            </a:xfrm>
            <a:custGeom>
              <a:avLst/>
              <a:gdLst/>
              <a:ahLst/>
              <a:cxnLst/>
              <a:rect l="l" t="t" r="r" b="b"/>
              <a:pathLst>
                <a:path w="2864" h="467" fill="none" extrusionOk="0">
                  <a:moveTo>
                    <a:pt x="2864" y="0"/>
                  </a:moveTo>
                  <a:cubicBezTo>
                    <a:pt x="1898" y="155"/>
                    <a:pt x="955" y="311"/>
                    <a:pt x="1" y="466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2" name="Google Shape;2362;p39"/>
            <p:cNvSpPr/>
            <p:nvPr/>
          </p:nvSpPr>
          <p:spPr>
            <a:xfrm>
              <a:off x="6043450" y="2328650"/>
              <a:ext cx="15850" cy="7525"/>
            </a:xfrm>
            <a:custGeom>
              <a:avLst/>
              <a:gdLst/>
              <a:ahLst/>
              <a:cxnLst/>
              <a:rect l="l" t="t" r="r" b="b"/>
              <a:pathLst>
                <a:path w="634" h="301" fill="none" extrusionOk="0">
                  <a:moveTo>
                    <a:pt x="633" y="1"/>
                  </a:moveTo>
                  <a:cubicBezTo>
                    <a:pt x="622" y="12"/>
                    <a:pt x="611" y="12"/>
                    <a:pt x="600" y="23"/>
                  </a:cubicBezTo>
                  <a:cubicBezTo>
                    <a:pt x="400" y="123"/>
                    <a:pt x="211" y="223"/>
                    <a:pt x="1" y="30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3" name="Google Shape;2363;p39"/>
            <p:cNvSpPr/>
            <p:nvPr/>
          </p:nvSpPr>
          <p:spPr>
            <a:xfrm>
              <a:off x="6006000" y="2296750"/>
              <a:ext cx="3350" cy="32500"/>
            </a:xfrm>
            <a:custGeom>
              <a:avLst/>
              <a:gdLst/>
              <a:ahLst/>
              <a:cxnLst/>
              <a:rect l="l" t="t" r="r" b="b"/>
              <a:pathLst>
                <a:path w="134" h="1300" fill="none" extrusionOk="0">
                  <a:moveTo>
                    <a:pt x="0" y="1"/>
                  </a:moveTo>
                  <a:cubicBezTo>
                    <a:pt x="22" y="445"/>
                    <a:pt x="67" y="877"/>
                    <a:pt x="133" y="1299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4" name="Google Shape;2364;p39"/>
            <p:cNvSpPr/>
            <p:nvPr/>
          </p:nvSpPr>
          <p:spPr>
            <a:xfrm>
              <a:off x="6016825" y="2309800"/>
              <a:ext cx="7225" cy="15825"/>
            </a:xfrm>
            <a:custGeom>
              <a:avLst/>
              <a:gdLst/>
              <a:ahLst/>
              <a:cxnLst/>
              <a:rect l="l" t="t" r="r" b="b"/>
              <a:pathLst>
                <a:path w="289" h="633" fill="none" extrusionOk="0">
                  <a:moveTo>
                    <a:pt x="289" y="0"/>
                  </a:moveTo>
                  <a:lnTo>
                    <a:pt x="0" y="633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5" name="Google Shape;2365;p39"/>
            <p:cNvSpPr/>
            <p:nvPr/>
          </p:nvSpPr>
          <p:spPr>
            <a:xfrm>
              <a:off x="6014325" y="2365850"/>
              <a:ext cx="29425" cy="59950"/>
            </a:xfrm>
            <a:custGeom>
              <a:avLst/>
              <a:gdLst/>
              <a:ahLst/>
              <a:cxnLst/>
              <a:rect l="l" t="t" r="r" b="b"/>
              <a:pathLst>
                <a:path w="1177" h="2398" fill="none" extrusionOk="0">
                  <a:moveTo>
                    <a:pt x="0" y="0"/>
                  </a:moveTo>
                  <a:cubicBezTo>
                    <a:pt x="389" y="799"/>
                    <a:pt x="788" y="1587"/>
                    <a:pt x="1177" y="2397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6" name="Google Shape;2366;p39"/>
            <p:cNvSpPr/>
            <p:nvPr/>
          </p:nvSpPr>
          <p:spPr>
            <a:xfrm>
              <a:off x="6000175" y="2372225"/>
              <a:ext cx="5000" cy="14725"/>
            </a:xfrm>
            <a:custGeom>
              <a:avLst/>
              <a:gdLst/>
              <a:ahLst/>
              <a:cxnLst/>
              <a:rect l="l" t="t" r="r" b="b"/>
              <a:pathLst>
                <a:path w="200" h="589" fill="none" extrusionOk="0">
                  <a:moveTo>
                    <a:pt x="200" y="0"/>
                  </a:moveTo>
                  <a:lnTo>
                    <a:pt x="0" y="588"/>
                  </a:ln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7" name="Google Shape;2367;p39"/>
            <p:cNvSpPr/>
            <p:nvPr/>
          </p:nvSpPr>
          <p:spPr>
            <a:xfrm>
              <a:off x="6089500" y="2381650"/>
              <a:ext cx="73275" cy="43025"/>
            </a:xfrm>
            <a:custGeom>
              <a:avLst/>
              <a:gdLst/>
              <a:ahLst/>
              <a:cxnLst/>
              <a:rect l="l" t="t" r="r" b="b"/>
              <a:pathLst>
                <a:path w="2931" h="1721" fill="none" extrusionOk="0">
                  <a:moveTo>
                    <a:pt x="1" y="1"/>
                  </a:moveTo>
                  <a:cubicBezTo>
                    <a:pt x="977" y="567"/>
                    <a:pt x="1954" y="1133"/>
                    <a:pt x="2931" y="1721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8" name="Google Shape;2368;p39"/>
            <p:cNvSpPr/>
            <p:nvPr/>
          </p:nvSpPr>
          <p:spPr>
            <a:xfrm>
              <a:off x="6154425" y="2407450"/>
              <a:ext cx="28875" cy="13075"/>
            </a:xfrm>
            <a:custGeom>
              <a:avLst/>
              <a:gdLst/>
              <a:ahLst/>
              <a:cxnLst/>
              <a:rect l="l" t="t" r="r" b="b"/>
              <a:pathLst>
                <a:path w="1155" h="523" fill="none" extrusionOk="0">
                  <a:moveTo>
                    <a:pt x="1" y="1"/>
                  </a:moveTo>
                  <a:cubicBezTo>
                    <a:pt x="378" y="189"/>
                    <a:pt x="766" y="356"/>
                    <a:pt x="1155" y="522"/>
                  </a:cubicBezTo>
                </a:path>
              </a:pathLst>
            </a:custGeom>
            <a:noFill/>
            <a:ln w="19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9" name="Google Shape;2369;p39"/>
            <p:cNvSpPr/>
            <p:nvPr/>
          </p:nvSpPr>
          <p:spPr>
            <a:xfrm>
              <a:off x="5805350" y="2294650"/>
              <a:ext cx="46400" cy="12275"/>
            </a:xfrm>
            <a:custGeom>
              <a:avLst/>
              <a:gdLst/>
              <a:ahLst/>
              <a:cxnLst/>
              <a:rect l="l" t="t" r="r" b="b"/>
              <a:pathLst>
                <a:path w="1856" h="491" extrusionOk="0">
                  <a:moveTo>
                    <a:pt x="510" y="0"/>
                  </a:moveTo>
                  <a:cubicBezTo>
                    <a:pt x="258" y="0"/>
                    <a:pt x="1" y="42"/>
                    <a:pt x="213" y="207"/>
                  </a:cubicBezTo>
                  <a:cubicBezTo>
                    <a:pt x="280" y="262"/>
                    <a:pt x="380" y="296"/>
                    <a:pt x="480" y="318"/>
                  </a:cubicBezTo>
                  <a:cubicBezTo>
                    <a:pt x="762" y="395"/>
                    <a:pt x="1103" y="490"/>
                    <a:pt x="1407" y="490"/>
                  </a:cubicBezTo>
                  <a:cubicBezTo>
                    <a:pt x="1450" y="490"/>
                    <a:pt x="1493" y="488"/>
                    <a:pt x="1534" y="484"/>
                  </a:cubicBezTo>
                  <a:cubicBezTo>
                    <a:pt x="1645" y="473"/>
                    <a:pt x="1856" y="440"/>
                    <a:pt x="1800" y="296"/>
                  </a:cubicBezTo>
                  <a:cubicBezTo>
                    <a:pt x="1767" y="207"/>
                    <a:pt x="1534" y="140"/>
                    <a:pt x="1445" y="129"/>
                  </a:cubicBezTo>
                  <a:cubicBezTo>
                    <a:pt x="1257" y="51"/>
                    <a:pt x="1057" y="40"/>
                    <a:pt x="857" y="29"/>
                  </a:cubicBezTo>
                  <a:cubicBezTo>
                    <a:pt x="819" y="16"/>
                    <a:pt x="666" y="0"/>
                    <a:pt x="51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70" name="Google Shape;2370;p39"/>
            <p:cNvSpPr/>
            <p:nvPr/>
          </p:nvSpPr>
          <p:spPr>
            <a:xfrm>
              <a:off x="5970200" y="2387275"/>
              <a:ext cx="18175" cy="19650"/>
            </a:xfrm>
            <a:custGeom>
              <a:avLst/>
              <a:gdLst/>
              <a:ahLst/>
              <a:cxnLst/>
              <a:rect l="l" t="t" r="r" b="b"/>
              <a:pathLst>
                <a:path w="727" h="786" extrusionOk="0">
                  <a:moveTo>
                    <a:pt x="563" y="0"/>
                  </a:moveTo>
                  <a:cubicBezTo>
                    <a:pt x="547" y="0"/>
                    <a:pt x="529" y="3"/>
                    <a:pt x="511" y="9"/>
                  </a:cubicBezTo>
                  <a:cubicBezTo>
                    <a:pt x="289" y="64"/>
                    <a:pt x="167" y="342"/>
                    <a:pt x="67" y="541"/>
                  </a:cubicBezTo>
                  <a:cubicBezTo>
                    <a:pt x="56" y="552"/>
                    <a:pt x="56" y="564"/>
                    <a:pt x="45" y="597"/>
                  </a:cubicBezTo>
                  <a:cubicBezTo>
                    <a:pt x="12" y="663"/>
                    <a:pt x="1" y="786"/>
                    <a:pt x="112" y="786"/>
                  </a:cubicBezTo>
                  <a:cubicBezTo>
                    <a:pt x="145" y="786"/>
                    <a:pt x="167" y="774"/>
                    <a:pt x="178" y="774"/>
                  </a:cubicBezTo>
                  <a:cubicBezTo>
                    <a:pt x="389" y="675"/>
                    <a:pt x="600" y="441"/>
                    <a:pt x="678" y="231"/>
                  </a:cubicBezTo>
                  <a:cubicBezTo>
                    <a:pt x="726" y="124"/>
                    <a:pt x="673" y="0"/>
                    <a:pt x="563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71" name="Google Shape;2371;p39"/>
            <p:cNvSpPr/>
            <p:nvPr/>
          </p:nvSpPr>
          <p:spPr>
            <a:xfrm>
              <a:off x="6096450" y="2345625"/>
              <a:ext cx="47175" cy="13650"/>
            </a:xfrm>
            <a:custGeom>
              <a:avLst/>
              <a:gdLst/>
              <a:ahLst/>
              <a:cxnLst/>
              <a:rect l="l" t="t" r="r" b="b"/>
              <a:pathLst>
                <a:path w="1887" h="546" extrusionOk="0">
                  <a:moveTo>
                    <a:pt x="399" y="0"/>
                  </a:moveTo>
                  <a:cubicBezTo>
                    <a:pt x="329" y="0"/>
                    <a:pt x="261" y="8"/>
                    <a:pt x="200" y="32"/>
                  </a:cubicBezTo>
                  <a:cubicBezTo>
                    <a:pt x="0" y="77"/>
                    <a:pt x="100" y="265"/>
                    <a:pt x="222" y="343"/>
                  </a:cubicBezTo>
                  <a:cubicBezTo>
                    <a:pt x="333" y="421"/>
                    <a:pt x="511" y="432"/>
                    <a:pt x="644" y="454"/>
                  </a:cubicBezTo>
                  <a:cubicBezTo>
                    <a:pt x="924" y="519"/>
                    <a:pt x="1204" y="545"/>
                    <a:pt x="1491" y="545"/>
                  </a:cubicBezTo>
                  <a:cubicBezTo>
                    <a:pt x="1545" y="545"/>
                    <a:pt x="1599" y="544"/>
                    <a:pt x="1654" y="543"/>
                  </a:cubicBezTo>
                  <a:cubicBezTo>
                    <a:pt x="1731" y="543"/>
                    <a:pt x="1842" y="509"/>
                    <a:pt x="1865" y="432"/>
                  </a:cubicBezTo>
                  <a:cubicBezTo>
                    <a:pt x="1887" y="332"/>
                    <a:pt x="1776" y="265"/>
                    <a:pt x="1698" y="232"/>
                  </a:cubicBezTo>
                  <a:cubicBezTo>
                    <a:pt x="1332" y="99"/>
                    <a:pt x="955" y="54"/>
                    <a:pt x="566" y="10"/>
                  </a:cubicBezTo>
                  <a:cubicBezTo>
                    <a:pt x="512" y="5"/>
                    <a:pt x="455" y="0"/>
                    <a:pt x="399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3" name="Title 2">
            <a:extLst>
              <a:ext uri="{FF2B5EF4-FFF2-40B4-BE49-F238E27FC236}">
                <a16:creationId xmlns:a16="http://schemas.microsoft.com/office/drawing/2014/main" id="{C25397B5-1D64-06A7-4B1E-92B50096CF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3839" y="2181312"/>
            <a:ext cx="7236322" cy="1753894"/>
          </a:xfrm>
        </p:spPr>
        <p:txBody>
          <a:bodyPr anchor="ctr"/>
          <a:lstStyle/>
          <a:p>
            <a:pPr>
              <a:lnSpc>
                <a:spcPct val="150000"/>
              </a:lnSpc>
            </a:pPr>
            <a:r>
              <a:rPr lang="vi-VN" sz="3600" b="1" dirty="0">
                <a:solidFill>
                  <a:schemeClr val="tx1">
                    <a:lumMod val="50000"/>
                  </a:schemeClr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Giới thiệu chung về nhân giống vô tính cây ăn quả</a:t>
            </a:r>
            <a:endParaRPr lang="vi-VN" sz="3600" dirty="0">
              <a:solidFill>
                <a:schemeClr val="tx1">
                  <a:lumMod val="50000"/>
                </a:schemeClr>
              </a:solidFill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77B7571-B2E6-1D52-FC64-33F51D647E01}"/>
              </a:ext>
            </a:extLst>
          </p:cNvPr>
          <p:cNvSpPr txBox="1"/>
          <p:nvPr/>
        </p:nvSpPr>
        <p:spPr>
          <a:xfrm>
            <a:off x="4103554" y="1039556"/>
            <a:ext cx="925646" cy="707886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algn="ctr"/>
            <a:r>
              <a:rPr lang="vi-VN" sz="4000" b="1" dirty="0">
                <a:solidFill>
                  <a:schemeClr val="accent4"/>
                </a:solidFill>
              </a:rPr>
              <a:t>01</a:t>
            </a: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B9307F25-A8E5-6B1B-9B8E-342D71CF2FE6}"/>
              </a:ext>
            </a:extLst>
          </p:cNvPr>
          <p:cNvCxnSpPr>
            <a:cxnSpLocks/>
          </p:cNvCxnSpPr>
          <p:nvPr/>
        </p:nvCxnSpPr>
        <p:spPr>
          <a:xfrm>
            <a:off x="3533229" y="2047419"/>
            <a:ext cx="2163033" cy="0"/>
          </a:xfrm>
          <a:prstGeom prst="line">
            <a:avLst/>
          </a:prstGeom>
          <a:effectLst/>
        </p:spPr>
        <p:style>
          <a:lnRef idx="3">
            <a:schemeClr val="accent3"/>
          </a:lnRef>
          <a:fillRef idx="0">
            <a:schemeClr val="accent3"/>
          </a:fillRef>
          <a:effectRef idx="2">
            <a:schemeClr val="accent3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20195336-7A89-80D9-DBF8-379CB3A402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6550" y="437530"/>
            <a:ext cx="7710900" cy="572700"/>
          </a:xfrm>
        </p:spPr>
        <p:txBody>
          <a:bodyPr anchor="ctr"/>
          <a:lstStyle/>
          <a:p>
            <a:pPr algn="ctr"/>
            <a:r>
              <a:rPr lang="vi-VN" sz="2400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Tìm hiểu về nhân giống vô tính cây ăn quả</a:t>
            </a:r>
            <a:endParaRPr lang="vi-VN" sz="2400" dirty="0"/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4DE84EA6-36EC-8022-5576-7D130BC9432C}"/>
              </a:ext>
            </a:extLst>
          </p:cNvPr>
          <p:cNvSpPr/>
          <p:nvPr/>
        </p:nvSpPr>
        <p:spPr>
          <a:xfrm>
            <a:off x="821454" y="1196873"/>
            <a:ext cx="7501091" cy="572700"/>
          </a:xfrm>
          <a:prstGeom prst="roundRect">
            <a:avLst>
              <a:gd name="adj" fmla="val 50000"/>
            </a:avLst>
          </a:prstGeom>
          <a:solidFill>
            <a:schemeClr val="accent2">
              <a:lumMod val="75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vi-VN" sz="2200" b="1" dirty="0">
                <a:solidFill>
                  <a:schemeClr val="bg2"/>
                </a:solidFill>
              </a:rPr>
              <a:t>Khái niệm</a:t>
            </a:r>
          </a:p>
        </p:txBody>
      </p:sp>
      <p:sp>
        <p:nvSpPr>
          <p:cNvPr id="7" name="Rectangle: Rounded Corners 6">
            <a:extLst>
              <a:ext uri="{FF2B5EF4-FFF2-40B4-BE49-F238E27FC236}">
                <a16:creationId xmlns:a16="http://schemas.microsoft.com/office/drawing/2014/main" id="{423ABC28-6141-5146-9198-8D9838EEF693}"/>
              </a:ext>
            </a:extLst>
          </p:cNvPr>
          <p:cNvSpPr/>
          <p:nvPr/>
        </p:nvSpPr>
        <p:spPr>
          <a:xfrm>
            <a:off x="4799857" y="2008682"/>
            <a:ext cx="3522688" cy="2614842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Nhân giống vô tính cây ăn quả là quá trình tạo cây mới từ cơ quan sinh dưỡng (thân, cành, chồi, rễ, lá) hoặc mô của cây mẹ.</a:t>
            </a:r>
          </a:p>
        </p:txBody>
      </p:sp>
      <p:pic>
        <p:nvPicPr>
          <p:cNvPr id="4098" name="Picture 2">
            <a:extLst>
              <a:ext uri="{FF2B5EF4-FFF2-40B4-BE49-F238E27FC236}">
                <a16:creationId xmlns:a16="http://schemas.microsoft.com/office/drawing/2014/main" id="{CCA30599-6C5F-D3BE-BF38-534992C3557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/>
          <a:srcRect r="4700"/>
          <a:stretch/>
        </p:blipFill>
        <p:spPr bwMode="auto">
          <a:xfrm>
            <a:off x="821454" y="2008681"/>
            <a:ext cx="3761046" cy="2614842"/>
          </a:xfrm>
          <a:prstGeom prst="roundRect">
            <a:avLst>
              <a:gd name="adj" fmla="val 5291"/>
            </a:avLst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6DA3E6E7-40DC-8FC4-2DC0-FA32A0DEE53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82328" y="491291"/>
            <a:ext cx="7704000" cy="572700"/>
          </a:xfrm>
        </p:spPr>
        <p:txBody>
          <a:bodyPr anchor="ctr"/>
          <a:lstStyle/>
          <a:p>
            <a:r>
              <a:rPr lang="vi-VN" sz="2400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Các phương pháp nhân giống vô tính chủ yếu</a:t>
            </a:r>
            <a:endParaRPr lang="vi-VN" sz="2400" dirty="0">
              <a:solidFill>
                <a:schemeClr val="accent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pSp>
        <p:nvGrpSpPr>
          <p:cNvPr id="19" name="Group 18">
            <a:extLst>
              <a:ext uri="{FF2B5EF4-FFF2-40B4-BE49-F238E27FC236}">
                <a16:creationId xmlns:a16="http://schemas.microsoft.com/office/drawing/2014/main" id="{B815B81C-540E-0038-F293-3EF23FF587F1}"/>
              </a:ext>
            </a:extLst>
          </p:cNvPr>
          <p:cNvGrpSpPr/>
          <p:nvPr/>
        </p:nvGrpSpPr>
        <p:grpSpPr>
          <a:xfrm>
            <a:off x="307459" y="1381049"/>
            <a:ext cx="1926825" cy="2381401"/>
            <a:chOff x="622251" y="1198749"/>
            <a:chExt cx="1978542" cy="2445320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629B0B33-EA7D-E279-4127-A87636AEC377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6">
                  <a:lumMod val="75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44F07EC8-8742-181E-9E1C-9669C4DE3A84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08623"/>
            </a:xfrm>
            <a:prstGeom prst="roundRect">
              <a:avLst/>
            </a:prstGeom>
            <a:solidFill>
              <a:schemeClr val="bg2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/>
                <a:t>Giâm cành</a:t>
              </a:r>
              <a:endParaRPr lang="vi-VN" sz="1800" dirty="0"/>
            </a:p>
          </p:txBody>
        </p:sp>
      </p:grpSp>
      <p:grpSp>
        <p:nvGrpSpPr>
          <p:cNvPr id="23" name="Group 22">
            <a:extLst>
              <a:ext uri="{FF2B5EF4-FFF2-40B4-BE49-F238E27FC236}">
                <a16:creationId xmlns:a16="http://schemas.microsoft.com/office/drawing/2014/main" id="{D6262318-095B-B838-9FCF-DE94E3476AC6}"/>
              </a:ext>
            </a:extLst>
          </p:cNvPr>
          <p:cNvGrpSpPr/>
          <p:nvPr/>
        </p:nvGrpSpPr>
        <p:grpSpPr>
          <a:xfrm>
            <a:off x="2483076" y="1658736"/>
            <a:ext cx="1926825" cy="2392082"/>
            <a:chOff x="622251" y="1198749"/>
            <a:chExt cx="1978542" cy="2456288"/>
          </a:xfrm>
        </p:grpSpPr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368C1514-A00B-821C-B683-B1EF1B916232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rcRect l="12382" r="12382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6">
                  <a:lumMod val="75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FFF355F5-0815-AC1E-8C65-9918086BBB7D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Chiết cành</a:t>
              </a:r>
            </a:p>
          </p:txBody>
        </p:sp>
      </p:grpSp>
      <p:grpSp>
        <p:nvGrpSpPr>
          <p:cNvPr id="26" name="Group 25">
            <a:extLst>
              <a:ext uri="{FF2B5EF4-FFF2-40B4-BE49-F238E27FC236}">
                <a16:creationId xmlns:a16="http://schemas.microsoft.com/office/drawing/2014/main" id="{C5A4F975-3BF1-DBC3-78C8-185214D9D59E}"/>
              </a:ext>
            </a:extLst>
          </p:cNvPr>
          <p:cNvGrpSpPr/>
          <p:nvPr/>
        </p:nvGrpSpPr>
        <p:grpSpPr>
          <a:xfrm>
            <a:off x="4658694" y="1266040"/>
            <a:ext cx="1926825" cy="2392082"/>
            <a:chOff x="622251" y="1198749"/>
            <a:chExt cx="1978542" cy="2456288"/>
          </a:xfrm>
        </p:grpSpPr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CC69A782-5CE9-4492-4AEC-DED0C67F20A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t="3198" b="-314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6">
                  <a:lumMod val="75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8CB66C0A-817B-5964-40BF-80DA85D44666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Ghép cành</a:t>
              </a:r>
            </a:p>
          </p:txBody>
        </p:sp>
      </p:grpSp>
      <p:grpSp>
        <p:nvGrpSpPr>
          <p:cNvPr id="29" name="Group 28">
            <a:extLst>
              <a:ext uri="{FF2B5EF4-FFF2-40B4-BE49-F238E27FC236}">
                <a16:creationId xmlns:a16="http://schemas.microsoft.com/office/drawing/2014/main" id="{400B0D42-3772-A958-2389-839A6DFB9A09}"/>
              </a:ext>
            </a:extLst>
          </p:cNvPr>
          <p:cNvGrpSpPr/>
          <p:nvPr/>
        </p:nvGrpSpPr>
        <p:grpSpPr>
          <a:xfrm>
            <a:off x="6834312" y="1658736"/>
            <a:ext cx="1926825" cy="2392082"/>
            <a:chOff x="622251" y="1198749"/>
            <a:chExt cx="1978542" cy="2456288"/>
          </a:xfrm>
        </p:grpSpPr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51281D2B-CCE3-B5A5-10D8-29F4C3956F76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rcRect l="16765" r="16765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6">
                  <a:lumMod val="75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0646C1D1-474D-8999-908A-41E1A863A941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Nuôi cấy mô</a:t>
              </a:r>
            </a:p>
          </p:txBody>
        </p:sp>
      </p:grpSp>
      <p:sp>
        <p:nvSpPr>
          <p:cNvPr id="32" name="Rectangle: Rounded Corners 31">
            <a:extLst>
              <a:ext uri="{FF2B5EF4-FFF2-40B4-BE49-F238E27FC236}">
                <a16:creationId xmlns:a16="http://schemas.microsoft.com/office/drawing/2014/main" id="{24F4AF1B-A971-E87D-5A2C-25C6C66E4AA7}"/>
              </a:ext>
            </a:extLst>
          </p:cNvPr>
          <p:cNvSpPr/>
          <p:nvPr/>
        </p:nvSpPr>
        <p:spPr>
          <a:xfrm>
            <a:off x="1776357" y="4283413"/>
            <a:ext cx="5764673" cy="572700"/>
          </a:xfrm>
          <a:prstGeom prst="round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sz="1800" dirty="0">
                <a:latin typeface="Arial" panose="020B0604020202020204" pitchFamily="34" charset="0"/>
                <a:cs typeface="Arial" panose="020B0604020202020204" pitchFamily="34" charset="0"/>
              </a:rPr>
              <a:t>Ngoài ra còn có phương pháp tách rễ, tách chồi,...</a:t>
            </a:r>
          </a:p>
        </p:txBody>
      </p: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6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1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507" name="Google Shape;2507;p45"/>
          <p:cNvGrpSpPr/>
          <p:nvPr/>
        </p:nvGrpSpPr>
        <p:grpSpPr>
          <a:xfrm flipH="1">
            <a:off x="6999316" y="3800281"/>
            <a:ext cx="1560527" cy="2051653"/>
            <a:chOff x="4434525" y="1766000"/>
            <a:chExt cx="627625" cy="825150"/>
          </a:xfrm>
        </p:grpSpPr>
        <p:sp>
          <p:nvSpPr>
            <p:cNvPr id="2508" name="Google Shape;2508;p45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09" name="Google Shape;2509;p45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0" name="Google Shape;2510;p45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1" name="Google Shape;2511;p45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2" name="Google Shape;2512;p45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3" name="Google Shape;2513;p45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4" name="Google Shape;2514;p45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5" name="Google Shape;2515;p45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6" name="Google Shape;2516;p45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7" name="Google Shape;2517;p45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8" name="Google Shape;2518;p45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7" name="Title 2">
            <a:extLst>
              <a:ext uri="{FF2B5EF4-FFF2-40B4-BE49-F238E27FC236}">
                <a16:creationId xmlns:a16="http://schemas.microsoft.com/office/drawing/2014/main" id="{49D1FE9B-3842-0975-CFA7-EB91807048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6550" y="571459"/>
            <a:ext cx="7710900" cy="572700"/>
          </a:xfrm>
        </p:spPr>
        <p:txBody>
          <a:bodyPr anchor="ctr"/>
          <a:lstStyle/>
          <a:p>
            <a:pPr algn="ctr"/>
            <a:r>
              <a:rPr lang="vi-VN" sz="2400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Tìm hiểu về nhân giống vô tính cây ăn quả</a:t>
            </a:r>
            <a:endParaRPr lang="vi-VN" sz="2400" dirty="0"/>
          </a:p>
        </p:txBody>
      </p:sp>
      <p:sp>
        <p:nvSpPr>
          <p:cNvPr id="10" name="Rectangle: Rounded Corners 9">
            <a:extLst>
              <a:ext uri="{FF2B5EF4-FFF2-40B4-BE49-F238E27FC236}">
                <a16:creationId xmlns:a16="http://schemas.microsoft.com/office/drawing/2014/main" id="{CADF763B-B867-495C-E9CE-04AC35EBDE42}"/>
              </a:ext>
            </a:extLst>
          </p:cNvPr>
          <p:cNvSpPr/>
          <p:nvPr/>
        </p:nvSpPr>
        <p:spPr>
          <a:xfrm>
            <a:off x="716550" y="2168938"/>
            <a:ext cx="3590144" cy="2220382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Hãy so sánh điểm giống và khác nhau giữa các phương pháp nhân giống vô tính: ghép, chiết, giâm cành.</a:t>
            </a:r>
          </a:p>
        </p:txBody>
      </p:sp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F3185627-CB09-B9B5-8B39-0508B053EF1A}"/>
              </a:ext>
            </a:extLst>
          </p:cNvPr>
          <p:cNvSpPr/>
          <p:nvPr/>
        </p:nvSpPr>
        <p:spPr>
          <a:xfrm>
            <a:off x="2297243" y="1263930"/>
            <a:ext cx="4429594" cy="572700"/>
          </a:xfrm>
          <a:prstGeom prst="roundRect">
            <a:avLst>
              <a:gd name="adj" fmla="val 50000"/>
            </a:avLst>
          </a:prstGeom>
          <a:solidFill>
            <a:schemeClr val="accent6">
              <a:lumMod val="60000"/>
              <a:lumOff val="40000"/>
            </a:schemeClr>
          </a:solidFill>
          <a:ln>
            <a:solidFill>
              <a:schemeClr val="accent6">
                <a:lumMod val="60000"/>
                <a:lumOff val="40000"/>
              </a:schemeClr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vi-VN" sz="2200" b="1" dirty="0">
                <a:solidFill>
                  <a:schemeClr val="tx1">
                    <a:lumMod val="50000"/>
                  </a:schemeClr>
                </a:solidFill>
              </a:rPr>
              <a:t>THẢO LUẬN NHÓM ĐÔI</a:t>
            </a: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2F1ED190-163A-FBF9-E44F-FCF63BF94EFE}"/>
              </a:ext>
            </a:extLst>
          </p:cNvPr>
          <p:cNvSpPr/>
          <p:nvPr/>
        </p:nvSpPr>
        <p:spPr>
          <a:xfrm>
            <a:off x="4572000" y="2165569"/>
            <a:ext cx="3722537" cy="2220382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Em hãy đề xuất các phương pháp nhân giống vô tính thích hợp cho các loại cây sau</a:t>
            </a:r>
          </a:p>
        </p:txBody>
      </p:sp>
    </p:spTree>
    <p:extLst>
      <p:ext uri="{BB962C8B-B14F-4D97-AF65-F5344CB8AC3E}">
        <p14:creationId xmlns:p14="http://schemas.microsoft.com/office/powerpoint/2010/main" val="2968367826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5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12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roup 18">
            <a:extLst>
              <a:ext uri="{FF2B5EF4-FFF2-40B4-BE49-F238E27FC236}">
                <a16:creationId xmlns:a16="http://schemas.microsoft.com/office/drawing/2014/main" id="{B815B81C-540E-0038-F293-3EF23FF587F1}"/>
              </a:ext>
            </a:extLst>
          </p:cNvPr>
          <p:cNvGrpSpPr/>
          <p:nvPr/>
        </p:nvGrpSpPr>
        <p:grpSpPr>
          <a:xfrm>
            <a:off x="307459" y="1553436"/>
            <a:ext cx="1926825" cy="2392082"/>
            <a:chOff x="622251" y="1198749"/>
            <a:chExt cx="1978542" cy="2456288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629B0B33-EA7D-E279-4127-A87636AEC37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37344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44F07EC8-8742-181E-9E1C-9669C4DE3A84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Thanh long</a:t>
              </a:r>
            </a:p>
          </p:txBody>
        </p:sp>
      </p:grpSp>
      <p:grpSp>
        <p:nvGrpSpPr>
          <p:cNvPr id="23" name="Group 22">
            <a:extLst>
              <a:ext uri="{FF2B5EF4-FFF2-40B4-BE49-F238E27FC236}">
                <a16:creationId xmlns:a16="http://schemas.microsoft.com/office/drawing/2014/main" id="{D6262318-095B-B838-9FCF-DE94E3476AC6}"/>
              </a:ext>
            </a:extLst>
          </p:cNvPr>
          <p:cNvGrpSpPr/>
          <p:nvPr/>
        </p:nvGrpSpPr>
        <p:grpSpPr>
          <a:xfrm>
            <a:off x="2483076" y="2257769"/>
            <a:ext cx="1926825" cy="2392082"/>
            <a:chOff x="622251" y="1198749"/>
            <a:chExt cx="1978542" cy="2456288"/>
          </a:xfrm>
        </p:grpSpPr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368C1514-A00B-821C-B683-B1EF1B91623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12407" r="12407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FFF355F5-0815-AC1E-8C65-9918086BBB7D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Xoài</a:t>
              </a:r>
            </a:p>
          </p:txBody>
        </p:sp>
      </p:grpSp>
      <p:grpSp>
        <p:nvGrpSpPr>
          <p:cNvPr id="26" name="Group 25">
            <a:extLst>
              <a:ext uri="{FF2B5EF4-FFF2-40B4-BE49-F238E27FC236}">
                <a16:creationId xmlns:a16="http://schemas.microsoft.com/office/drawing/2014/main" id="{C5A4F975-3BF1-DBC3-78C8-185214D9D59E}"/>
              </a:ext>
            </a:extLst>
          </p:cNvPr>
          <p:cNvGrpSpPr/>
          <p:nvPr/>
        </p:nvGrpSpPr>
        <p:grpSpPr>
          <a:xfrm>
            <a:off x="4658694" y="1658736"/>
            <a:ext cx="1926825" cy="2392082"/>
            <a:chOff x="622251" y="1198749"/>
            <a:chExt cx="1978542" cy="2456288"/>
          </a:xfrm>
        </p:grpSpPr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CC69A782-5CE9-4492-4AEC-DED0C67F20A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16584" r="16584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8CB66C0A-817B-5964-40BF-80DA85D44666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Cam</a:t>
              </a:r>
            </a:p>
          </p:txBody>
        </p:sp>
      </p:grpSp>
      <p:grpSp>
        <p:nvGrpSpPr>
          <p:cNvPr id="29" name="Group 28">
            <a:extLst>
              <a:ext uri="{FF2B5EF4-FFF2-40B4-BE49-F238E27FC236}">
                <a16:creationId xmlns:a16="http://schemas.microsoft.com/office/drawing/2014/main" id="{400B0D42-3772-A958-2389-839A6DFB9A09}"/>
              </a:ext>
            </a:extLst>
          </p:cNvPr>
          <p:cNvGrpSpPr/>
          <p:nvPr/>
        </p:nvGrpSpPr>
        <p:grpSpPr>
          <a:xfrm>
            <a:off x="6834312" y="2257769"/>
            <a:ext cx="1926825" cy="2392082"/>
            <a:chOff x="622251" y="1198749"/>
            <a:chExt cx="1978542" cy="2456288"/>
          </a:xfrm>
        </p:grpSpPr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51281D2B-CCE3-B5A5-10D8-29F4C3956F76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rcRect l="12407" r="12407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0646C1D1-474D-8999-908A-41E1A863A941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Nhãn</a:t>
              </a:r>
            </a:p>
          </p:txBody>
        </p:sp>
      </p:grpSp>
      <p:sp>
        <p:nvSpPr>
          <p:cNvPr id="5" name="Rectangle: Rounded Corners 4">
            <a:extLst>
              <a:ext uri="{FF2B5EF4-FFF2-40B4-BE49-F238E27FC236}">
                <a16:creationId xmlns:a16="http://schemas.microsoft.com/office/drawing/2014/main" id="{6F614311-34B4-D3C4-C5CB-94CA63483247}"/>
              </a:ext>
            </a:extLst>
          </p:cNvPr>
          <p:cNvSpPr/>
          <p:nvPr/>
        </p:nvSpPr>
        <p:spPr>
          <a:xfrm>
            <a:off x="2088331" y="390779"/>
            <a:ext cx="5466712" cy="995182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ctr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Em hãy đề xuất các phương pháp nhân giống vô tính thích hợp cho các loại cây sau</a:t>
            </a:r>
          </a:p>
        </p:txBody>
      </p:sp>
    </p:spTree>
    <p:extLst>
      <p:ext uri="{BB962C8B-B14F-4D97-AF65-F5344CB8AC3E}">
        <p14:creationId xmlns:p14="http://schemas.microsoft.com/office/powerpoint/2010/main" val="2975189925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1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8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" presetID="1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3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3BD407F0-C42E-DD3B-38AA-152624388C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7554" y="464352"/>
            <a:ext cx="7209797" cy="572700"/>
          </a:xfrm>
        </p:spPr>
        <p:txBody>
          <a:bodyPr/>
          <a:lstStyle/>
          <a:p>
            <a:pPr algn="ctr"/>
            <a:r>
              <a:rPr lang="vi-VN" sz="2400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Các phương pháp nhân giống vô tính chủ yếu</a:t>
            </a:r>
            <a:endParaRPr lang="vi-VN" sz="2400" dirty="0"/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04ECD94A-2D1B-A236-9AF8-D6B92DC9FE40}"/>
              </a:ext>
            </a:extLst>
          </p:cNvPr>
          <p:cNvGrpSpPr/>
          <p:nvPr/>
        </p:nvGrpSpPr>
        <p:grpSpPr>
          <a:xfrm>
            <a:off x="1270361" y="1269853"/>
            <a:ext cx="2439706" cy="3047370"/>
            <a:chOff x="622252" y="1198749"/>
            <a:chExt cx="1978541" cy="2471342"/>
          </a:xfrm>
        </p:grpSpPr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2F822D33-2CC3-722A-D377-9D52AF372E5E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6">
                  <a:lumMod val="75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2D5CE5E-CCA3-08D1-69B6-13749957A13B}"/>
                </a:ext>
              </a:extLst>
            </p:cNvPr>
            <p:cNvSpPr txBox="1"/>
            <p:nvPr/>
          </p:nvSpPr>
          <p:spPr>
            <a:xfrm>
              <a:off x="622252" y="3306354"/>
              <a:ext cx="1978541" cy="363737"/>
            </a:xfrm>
            <a:prstGeom prst="roundRect">
              <a:avLst/>
            </a:prstGeom>
            <a:solidFill>
              <a:schemeClr val="bg2"/>
            </a:solidFill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vi-VN" sz="1800"/>
                <a:t>Giâm cành</a:t>
              </a:r>
              <a:endParaRPr lang="vi-VN" sz="1800" dirty="0"/>
            </a:p>
          </p:txBody>
        </p:sp>
      </p:grp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30222D74-271A-832E-9DC3-1DAA8E2188C0}"/>
              </a:ext>
            </a:extLst>
          </p:cNvPr>
          <p:cNvSpPr/>
          <p:nvPr/>
        </p:nvSpPr>
        <p:spPr>
          <a:xfrm>
            <a:off x="4122882" y="1634450"/>
            <a:ext cx="3750757" cy="1704457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Giâm cành là phương pháp tạo cây mới từ một đoạn cành đã cắt rời khỏi thân cây mẹ.</a:t>
            </a:r>
          </a:p>
        </p:txBody>
      </p:sp>
      <p:sp>
        <p:nvSpPr>
          <p:cNvPr id="16" name="Freeform 21">
            <a:extLst>
              <a:ext uri="{FF2B5EF4-FFF2-40B4-BE49-F238E27FC236}">
                <a16:creationId xmlns:a16="http://schemas.microsoft.com/office/drawing/2014/main" id="{D2F15C7A-7EFB-94C5-1A80-BAE4BF96314E}"/>
              </a:ext>
            </a:extLst>
          </p:cNvPr>
          <p:cNvSpPr/>
          <p:nvPr/>
        </p:nvSpPr>
        <p:spPr>
          <a:xfrm>
            <a:off x="4428208" y="3523945"/>
            <a:ext cx="2954448" cy="1586556"/>
          </a:xfrm>
          <a:custGeom>
            <a:avLst/>
            <a:gdLst/>
            <a:ahLst/>
            <a:cxnLst/>
            <a:rect l="l" t="t" r="r" b="b"/>
            <a:pathLst>
              <a:path w="1857699" h="1042633">
                <a:moveTo>
                  <a:pt x="0" y="0"/>
                </a:moveTo>
                <a:lnTo>
                  <a:pt x="1857698" y="0"/>
                </a:lnTo>
                <a:lnTo>
                  <a:pt x="1857698" y="1042633"/>
                </a:lnTo>
                <a:lnTo>
                  <a:pt x="0" y="1042633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3BD407F0-C42E-DD3B-38AA-152624388C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7554" y="464352"/>
            <a:ext cx="7209797" cy="572700"/>
          </a:xfrm>
        </p:spPr>
        <p:txBody>
          <a:bodyPr/>
          <a:lstStyle/>
          <a:p>
            <a:pPr algn="ctr"/>
            <a:r>
              <a:rPr lang="vi-VN" sz="2400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Các phương pháp nhân giống vô tính chủ yếu</a:t>
            </a:r>
            <a:endParaRPr lang="vi-VN" sz="2400" dirty="0"/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30222D74-271A-832E-9DC3-1DAA8E2188C0}"/>
              </a:ext>
            </a:extLst>
          </p:cNvPr>
          <p:cNvSpPr/>
          <p:nvPr/>
        </p:nvSpPr>
        <p:spPr>
          <a:xfrm>
            <a:off x="4122882" y="1634450"/>
            <a:ext cx="3750757" cy="1704457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Chiết cành là phương pháp tạo cây mới từ cành vẫn còn gắn trên thân cây mẹ.</a:t>
            </a:r>
          </a:p>
        </p:txBody>
      </p:sp>
      <p:sp>
        <p:nvSpPr>
          <p:cNvPr id="16" name="Freeform 21">
            <a:extLst>
              <a:ext uri="{FF2B5EF4-FFF2-40B4-BE49-F238E27FC236}">
                <a16:creationId xmlns:a16="http://schemas.microsoft.com/office/drawing/2014/main" id="{D2F15C7A-7EFB-94C5-1A80-BAE4BF96314E}"/>
              </a:ext>
            </a:extLst>
          </p:cNvPr>
          <p:cNvSpPr/>
          <p:nvPr/>
        </p:nvSpPr>
        <p:spPr>
          <a:xfrm>
            <a:off x="4428208" y="3523945"/>
            <a:ext cx="2954448" cy="1586556"/>
          </a:xfrm>
          <a:custGeom>
            <a:avLst/>
            <a:gdLst/>
            <a:ahLst/>
            <a:cxnLst/>
            <a:rect l="l" t="t" r="r" b="b"/>
            <a:pathLst>
              <a:path w="1857699" h="1042633">
                <a:moveTo>
                  <a:pt x="0" y="0"/>
                </a:moveTo>
                <a:lnTo>
                  <a:pt x="1857698" y="0"/>
                </a:lnTo>
                <a:lnTo>
                  <a:pt x="1857698" y="1042633"/>
                </a:lnTo>
                <a:lnTo>
                  <a:pt x="0" y="1042633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BB0ECF08-25DD-9684-1EFC-BFB2FEFFE136}"/>
              </a:ext>
            </a:extLst>
          </p:cNvPr>
          <p:cNvGrpSpPr/>
          <p:nvPr/>
        </p:nvGrpSpPr>
        <p:grpSpPr>
          <a:xfrm>
            <a:off x="1270361" y="1159405"/>
            <a:ext cx="2543626" cy="3092415"/>
            <a:chOff x="622251" y="1198749"/>
            <a:chExt cx="1978542" cy="2405415"/>
          </a:xfrm>
        </p:grpSpPr>
        <p:pic>
          <p:nvPicPr>
            <p:cNvPr id="4" name="Picture 3">
              <a:extLst>
                <a:ext uri="{FF2B5EF4-FFF2-40B4-BE49-F238E27FC236}">
                  <a16:creationId xmlns:a16="http://schemas.microsoft.com/office/drawing/2014/main" id="{E5368795-2F1D-8778-464D-3F18F186356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rcRect l="12382" r="12382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6">
                  <a:lumMod val="75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377D6EC6-8974-DBFC-0789-5D85C0992B0A}"/>
                </a:ext>
              </a:extLst>
            </p:cNvPr>
            <p:cNvSpPr txBox="1"/>
            <p:nvPr/>
          </p:nvSpPr>
          <p:spPr>
            <a:xfrm>
              <a:off x="622251" y="3286319"/>
              <a:ext cx="1978542" cy="317845"/>
            </a:xfrm>
            <a:prstGeom prst="roundRect">
              <a:avLst/>
            </a:prstGeom>
            <a:solidFill>
              <a:schemeClr val="bg2"/>
            </a:solidFill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vi-VN" sz="1800" dirty="0"/>
                <a:t>Chiết cành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0847530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3BD407F0-C42E-DD3B-38AA-152624388C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7554" y="464352"/>
            <a:ext cx="7209797" cy="572700"/>
          </a:xfrm>
        </p:spPr>
        <p:txBody>
          <a:bodyPr/>
          <a:lstStyle/>
          <a:p>
            <a:pPr algn="ctr"/>
            <a:r>
              <a:rPr lang="vi-VN" sz="2400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Các phương pháp nhân giống vô tính chủ yếu</a:t>
            </a:r>
            <a:endParaRPr lang="vi-VN" sz="2400" dirty="0"/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30222D74-271A-832E-9DC3-1DAA8E2188C0}"/>
              </a:ext>
            </a:extLst>
          </p:cNvPr>
          <p:cNvSpPr/>
          <p:nvPr/>
        </p:nvSpPr>
        <p:spPr>
          <a:xfrm>
            <a:off x="4122882" y="1266042"/>
            <a:ext cx="3750757" cy="2072866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Ghép là phương pháp tạo cây mới bằng cách gắn mắt, chồi, đoạn cành của cây cần nhân giống lên cây cùng họ.</a:t>
            </a:r>
          </a:p>
        </p:txBody>
      </p:sp>
      <p:sp>
        <p:nvSpPr>
          <p:cNvPr id="16" name="Freeform 21">
            <a:extLst>
              <a:ext uri="{FF2B5EF4-FFF2-40B4-BE49-F238E27FC236}">
                <a16:creationId xmlns:a16="http://schemas.microsoft.com/office/drawing/2014/main" id="{D2F15C7A-7EFB-94C5-1A80-BAE4BF96314E}"/>
              </a:ext>
            </a:extLst>
          </p:cNvPr>
          <p:cNvSpPr/>
          <p:nvPr/>
        </p:nvSpPr>
        <p:spPr>
          <a:xfrm>
            <a:off x="4428208" y="3523945"/>
            <a:ext cx="2954448" cy="1586556"/>
          </a:xfrm>
          <a:custGeom>
            <a:avLst/>
            <a:gdLst/>
            <a:ahLst/>
            <a:cxnLst/>
            <a:rect l="l" t="t" r="r" b="b"/>
            <a:pathLst>
              <a:path w="1857699" h="1042633">
                <a:moveTo>
                  <a:pt x="0" y="0"/>
                </a:moveTo>
                <a:lnTo>
                  <a:pt x="1857698" y="0"/>
                </a:lnTo>
                <a:lnTo>
                  <a:pt x="1857698" y="1042633"/>
                </a:lnTo>
                <a:lnTo>
                  <a:pt x="0" y="1042633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466E680B-932A-8471-A2B1-B44F16059D18}"/>
              </a:ext>
            </a:extLst>
          </p:cNvPr>
          <p:cNvGrpSpPr/>
          <p:nvPr/>
        </p:nvGrpSpPr>
        <p:grpSpPr>
          <a:xfrm>
            <a:off x="1270361" y="1266041"/>
            <a:ext cx="2405539" cy="2916216"/>
            <a:chOff x="622251" y="1198749"/>
            <a:chExt cx="1978542" cy="2398572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9EFCC389-5C1F-8A54-07F5-2571D73C414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t="3198" b="-314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6">
                  <a:lumMod val="75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D0B3579E-9206-2498-AD54-C57F2A62ADB2}"/>
                </a:ext>
              </a:extLst>
            </p:cNvPr>
            <p:cNvSpPr txBox="1"/>
            <p:nvPr/>
          </p:nvSpPr>
          <p:spPr>
            <a:xfrm>
              <a:off x="622251" y="3293164"/>
              <a:ext cx="1978542" cy="304157"/>
            </a:xfrm>
            <a:prstGeom prst="roundRect">
              <a:avLst/>
            </a:prstGeom>
            <a:solidFill>
              <a:schemeClr val="bg2"/>
            </a:solidFill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vi-VN" sz="1800" dirty="0"/>
                <a:t>Ghép cành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136039075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roup 18">
            <a:extLst>
              <a:ext uri="{FF2B5EF4-FFF2-40B4-BE49-F238E27FC236}">
                <a16:creationId xmlns:a16="http://schemas.microsoft.com/office/drawing/2014/main" id="{B815B81C-540E-0038-F293-3EF23FF587F1}"/>
              </a:ext>
            </a:extLst>
          </p:cNvPr>
          <p:cNvGrpSpPr/>
          <p:nvPr/>
        </p:nvGrpSpPr>
        <p:grpSpPr>
          <a:xfrm>
            <a:off x="382410" y="1212977"/>
            <a:ext cx="1926825" cy="2392082"/>
            <a:chOff x="622251" y="1198749"/>
            <a:chExt cx="1978542" cy="2456288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629B0B33-EA7D-E279-4127-A87636AEC37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37344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44F07EC8-8742-181E-9E1C-9669C4DE3A84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Thanh long</a:t>
              </a:r>
            </a:p>
          </p:txBody>
        </p:sp>
      </p:grpSp>
      <p:grpSp>
        <p:nvGrpSpPr>
          <p:cNvPr id="23" name="Group 22">
            <a:extLst>
              <a:ext uri="{FF2B5EF4-FFF2-40B4-BE49-F238E27FC236}">
                <a16:creationId xmlns:a16="http://schemas.microsoft.com/office/drawing/2014/main" id="{D6262318-095B-B838-9FCF-DE94E3476AC6}"/>
              </a:ext>
            </a:extLst>
          </p:cNvPr>
          <p:cNvGrpSpPr/>
          <p:nvPr/>
        </p:nvGrpSpPr>
        <p:grpSpPr>
          <a:xfrm>
            <a:off x="2558027" y="818256"/>
            <a:ext cx="1926825" cy="2392082"/>
            <a:chOff x="622251" y="1198749"/>
            <a:chExt cx="1978542" cy="2456288"/>
          </a:xfrm>
        </p:grpSpPr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368C1514-A00B-821C-B683-B1EF1B91623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12407" r="12407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FFF355F5-0815-AC1E-8C65-9918086BBB7D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Xoài</a:t>
              </a:r>
            </a:p>
          </p:txBody>
        </p:sp>
      </p:grpSp>
      <p:grpSp>
        <p:nvGrpSpPr>
          <p:cNvPr id="26" name="Group 25">
            <a:extLst>
              <a:ext uri="{FF2B5EF4-FFF2-40B4-BE49-F238E27FC236}">
                <a16:creationId xmlns:a16="http://schemas.microsoft.com/office/drawing/2014/main" id="{C5A4F975-3BF1-DBC3-78C8-185214D9D59E}"/>
              </a:ext>
            </a:extLst>
          </p:cNvPr>
          <p:cNvGrpSpPr/>
          <p:nvPr/>
        </p:nvGrpSpPr>
        <p:grpSpPr>
          <a:xfrm>
            <a:off x="4733645" y="1375709"/>
            <a:ext cx="1926825" cy="2392082"/>
            <a:chOff x="622251" y="1198749"/>
            <a:chExt cx="1978542" cy="2456288"/>
          </a:xfrm>
        </p:grpSpPr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CC69A782-5CE9-4492-4AEC-DED0C67F20A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16584" r="16584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8CB66C0A-817B-5964-40BF-80DA85D44666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Cam</a:t>
              </a:r>
            </a:p>
          </p:txBody>
        </p:sp>
      </p:grpSp>
      <p:grpSp>
        <p:nvGrpSpPr>
          <p:cNvPr id="29" name="Group 28">
            <a:extLst>
              <a:ext uri="{FF2B5EF4-FFF2-40B4-BE49-F238E27FC236}">
                <a16:creationId xmlns:a16="http://schemas.microsoft.com/office/drawing/2014/main" id="{400B0D42-3772-A958-2389-839A6DFB9A09}"/>
              </a:ext>
            </a:extLst>
          </p:cNvPr>
          <p:cNvGrpSpPr/>
          <p:nvPr/>
        </p:nvGrpSpPr>
        <p:grpSpPr>
          <a:xfrm>
            <a:off x="6909263" y="947249"/>
            <a:ext cx="1926825" cy="2392082"/>
            <a:chOff x="622251" y="1198749"/>
            <a:chExt cx="1978542" cy="2456288"/>
          </a:xfrm>
        </p:grpSpPr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51281D2B-CCE3-B5A5-10D8-29F4C3956F76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rcRect l="12407" r="12407"/>
            <a:stretch/>
          </p:blipFill>
          <p:spPr>
            <a:xfrm>
              <a:off x="622252" y="1198749"/>
              <a:ext cx="1978541" cy="1973632"/>
            </a:xfrm>
            <a:prstGeom prst="flowChartConnector">
              <a:avLst/>
            </a:prstGeom>
            <a:ln w="19050">
              <a:solidFill>
                <a:schemeClr val="accent4">
                  <a:lumMod val="60000"/>
                  <a:lumOff val="40000"/>
                </a:schemeClr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0646C1D1-474D-8999-908A-41E1A863A941}"/>
                </a:ext>
              </a:extLst>
            </p:cNvPr>
            <p:cNvSpPr txBox="1"/>
            <p:nvPr/>
          </p:nvSpPr>
          <p:spPr>
            <a:xfrm>
              <a:off x="622251" y="3235446"/>
              <a:ext cx="1978542" cy="419591"/>
            </a:xfrm>
            <a:prstGeom prst="roundRect">
              <a:avLst/>
            </a:prstGeom>
            <a:solidFill>
              <a:schemeClr val="bg2"/>
            </a:solidFill>
            <a:ln>
              <a:solidFill>
                <a:schemeClr val="accent4">
                  <a:lumMod val="60000"/>
                  <a:lumOff val="40000"/>
                </a:schemeClr>
              </a:solidFill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vi-VN" sz="1800" dirty="0"/>
                <a:t>Nhãn</a:t>
              </a:r>
            </a:p>
          </p:txBody>
        </p:sp>
      </p:grpSp>
      <p:grpSp>
        <p:nvGrpSpPr>
          <p:cNvPr id="4" name="Group 3">
            <a:extLst>
              <a:ext uri="{FF2B5EF4-FFF2-40B4-BE49-F238E27FC236}">
                <a16:creationId xmlns:a16="http://schemas.microsoft.com/office/drawing/2014/main" id="{71613186-63B1-FC46-4BB4-5957CB3F7BA0}"/>
              </a:ext>
            </a:extLst>
          </p:cNvPr>
          <p:cNvGrpSpPr/>
          <p:nvPr/>
        </p:nvGrpSpPr>
        <p:grpSpPr>
          <a:xfrm>
            <a:off x="1458702" y="3895200"/>
            <a:ext cx="6174130" cy="995182"/>
            <a:chOff x="1458702" y="3678996"/>
            <a:chExt cx="6174130" cy="995182"/>
          </a:xfrm>
        </p:grpSpPr>
        <p:sp>
          <p:nvSpPr>
            <p:cNvPr id="5" name="Rectangle: Rounded Corners 4">
              <a:extLst>
                <a:ext uri="{FF2B5EF4-FFF2-40B4-BE49-F238E27FC236}">
                  <a16:creationId xmlns:a16="http://schemas.microsoft.com/office/drawing/2014/main" id="{6F614311-34B4-D3C4-C5CB-94CA63483247}"/>
                </a:ext>
              </a:extLst>
            </p:cNvPr>
            <p:cNvSpPr/>
            <p:nvPr/>
          </p:nvSpPr>
          <p:spPr>
            <a:xfrm>
              <a:off x="2166120" y="3678996"/>
              <a:ext cx="5466712" cy="995182"/>
            </a:xfrm>
            <a:prstGeom prst="roundRect">
              <a:avLst>
                <a:gd name="adj" fmla="val 8797"/>
              </a:avLst>
            </a:prstGeom>
            <a:solidFill>
              <a:schemeClr val="bg2"/>
            </a:solidFill>
            <a:ln>
              <a:noFill/>
            </a:ln>
            <a:effectLst/>
          </p:spPr>
          <p:style>
            <a:lnRef idx="1">
              <a:schemeClr val="accent3"/>
            </a:lnRef>
            <a:fillRef idx="2">
              <a:schemeClr val="accent3"/>
            </a:fillRef>
            <a:effectRef idx="1">
              <a:schemeClr val="accent3"/>
            </a:effectRef>
            <a:fontRef idx="minor">
              <a:schemeClr val="dk1"/>
            </a:fontRef>
          </p:style>
          <p:txBody>
            <a:bodyPr bIns="108000" rtlCol="0" anchor="ctr"/>
            <a:lstStyle/>
            <a:p>
              <a:pPr lvl="0" algn="just">
                <a:lnSpc>
                  <a:spcPct val="150000"/>
                </a:lnSpc>
              </a:pPr>
              <a:r>
                <a:rPr lang="vi-VN" sz="2000" b="1" dirty="0">
                  <a:effectLst/>
                  <a:latin typeface="Arial" panose="020B0604020202020204" pitchFamily="34" charset="0"/>
                  <a:ea typeface="SimSun" panose="02010600030101010101" pitchFamily="2" charset="-122"/>
                  <a:cs typeface="Arial" panose="020B0604020202020204" pitchFamily="34" charset="0"/>
                </a:rPr>
                <a:t>Tuỳ từng loại cây để chọn phương pháp nhân giống phù hợp.</a:t>
              </a:r>
            </a:p>
          </p:txBody>
        </p:sp>
        <p:sp>
          <p:nvSpPr>
            <p:cNvPr id="3" name="Arrow: Right 2">
              <a:extLst>
                <a:ext uri="{FF2B5EF4-FFF2-40B4-BE49-F238E27FC236}">
                  <a16:creationId xmlns:a16="http://schemas.microsoft.com/office/drawing/2014/main" id="{B1EC0D35-1F89-6CE5-7B9A-1594D1753640}"/>
                </a:ext>
              </a:extLst>
            </p:cNvPr>
            <p:cNvSpPr/>
            <p:nvPr/>
          </p:nvSpPr>
          <p:spPr>
            <a:xfrm>
              <a:off x="1458702" y="4002129"/>
              <a:ext cx="557475" cy="356402"/>
            </a:xfrm>
            <a:prstGeom prst="rightArrow">
              <a:avLst/>
            </a:prstGeom>
            <a:solidFill>
              <a:schemeClr val="accent5"/>
            </a:solidFill>
            <a:ln>
              <a:solidFill>
                <a:schemeClr val="accent5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vi-VN"/>
            </a:p>
          </p:txBody>
        </p:sp>
      </p:grpSp>
      <p:sp>
        <p:nvSpPr>
          <p:cNvPr id="6" name="Speech Bubble: Oval 5">
            <a:extLst>
              <a:ext uri="{FF2B5EF4-FFF2-40B4-BE49-F238E27FC236}">
                <a16:creationId xmlns:a16="http://schemas.microsoft.com/office/drawing/2014/main" id="{DD1AF565-790A-3278-280F-65E1EF8EEF61}"/>
              </a:ext>
            </a:extLst>
          </p:cNvPr>
          <p:cNvSpPr/>
          <p:nvPr/>
        </p:nvSpPr>
        <p:spPr>
          <a:xfrm>
            <a:off x="967614" y="385943"/>
            <a:ext cx="1198506" cy="954744"/>
          </a:xfrm>
          <a:prstGeom prst="wedgeEllipseCallout">
            <a:avLst>
              <a:gd name="adj1" fmla="val -17193"/>
              <a:gd name="adj2" fmla="val 68903"/>
            </a:avLst>
          </a:prstGeom>
          <a:solidFill>
            <a:schemeClr val="bg2"/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ctr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Giâm cành</a:t>
            </a:r>
          </a:p>
        </p:txBody>
      </p:sp>
      <p:grpSp>
        <p:nvGrpSpPr>
          <p:cNvPr id="13" name="Group 12">
            <a:extLst>
              <a:ext uri="{FF2B5EF4-FFF2-40B4-BE49-F238E27FC236}">
                <a16:creationId xmlns:a16="http://schemas.microsoft.com/office/drawing/2014/main" id="{B5578F4A-108F-D748-3DE6-8D37C5EF5F79}"/>
              </a:ext>
            </a:extLst>
          </p:cNvPr>
          <p:cNvGrpSpPr/>
          <p:nvPr/>
        </p:nvGrpSpPr>
        <p:grpSpPr>
          <a:xfrm>
            <a:off x="3920561" y="310053"/>
            <a:ext cx="3658164" cy="1257305"/>
            <a:chOff x="3920561" y="310053"/>
            <a:chExt cx="3658164" cy="1257305"/>
          </a:xfrm>
        </p:grpSpPr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5D2063F0-9D4C-1929-99B5-3D6AC4488F80}"/>
                </a:ext>
              </a:extLst>
            </p:cNvPr>
            <p:cNvSpPr/>
            <p:nvPr/>
          </p:nvSpPr>
          <p:spPr>
            <a:xfrm>
              <a:off x="3920561" y="310053"/>
              <a:ext cx="3658164" cy="1257305"/>
            </a:xfrm>
            <a:custGeom>
              <a:avLst/>
              <a:gdLst>
                <a:gd name="connsiteX0" fmla="*/ 1819506 w 3658164"/>
                <a:gd name="connsiteY0" fmla="*/ 814 h 1257305"/>
                <a:gd name="connsiteX1" fmla="*/ 1930202 w 3658164"/>
                <a:gd name="connsiteY1" fmla="*/ 4284 h 1257305"/>
                <a:gd name="connsiteX2" fmla="*/ 2383757 w 3658164"/>
                <a:gd name="connsiteY2" fmla="*/ 270282 h 1257305"/>
                <a:gd name="connsiteX3" fmla="*/ 2397648 w 3658164"/>
                <a:gd name="connsiteY3" fmla="*/ 296941 h 1257305"/>
                <a:gd name="connsiteX4" fmla="*/ 2405537 w 3658164"/>
                <a:gd name="connsiteY4" fmla="*/ 282562 h 1257305"/>
                <a:gd name="connsiteX5" fmla="*/ 2490173 w 3658164"/>
                <a:gd name="connsiteY5" fmla="*/ 188796 h 1257305"/>
                <a:gd name="connsiteX6" fmla="*/ 2960604 w 3658164"/>
                <a:gd name="connsiteY6" fmla="*/ 15197 h 1257305"/>
                <a:gd name="connsiteX7" fmla="*/ 3270151 w 3658164"/>
                <a:gd name="connsiteY7" fmla="*/ 73174 h 1257305"/>
                <a:gd name="connsiteX8" fmla="*/ 3535025 w 3658164"/>
                <a:gd name="connsiteY8" fmla="*/ 832263 h 1257305"/>
                <a:gd name="connsiteX9" fmla="*/ 3658164 w 3658164"/>
                <a:gd name="connsiteY9" fmla="*/ 1062513 h 1257305"/>
                <a:gd name="connsiteX10" fmla="*/ 3366573 w 3658164"/>
                <a:gd name="connsiteY10" fmla="*/ 984333 h 1257305"/>
                <a:gd name="connsiteX11" fmla="*/ 2580570 w 3658164"/>
                <a:gd name="connsiteY11" fmla="*/ 984543 h 1257305"/>
                <a:gd name="connsiteX12" fmla="*/ 2397700 w 3658164"/>
                <a:gd name="connsiteY12" fmla="*/ 812709 h 1257305"/>
                <a:gd name="connsiteX13" fmla="*/ 2388314 w 3658164"/>
                <a:gd name="connsiteY13" fmla="*/ 794460 h 1257305"/>
                <a:gd name="connsiteX14" fmla="*/ 2360640 w 3658164"/>
                <a:gd name="connsiteY14" fmla="*/ 838776 h 1257305"/>
                <a:gd name="connsiteX15" fmla="*/ 1893220 w 3658164"/>
                <a:gd name="connsiteY15" fmla="*/ 1075202 h 1257305"/>
                <a:gd name="connsiteX16" fmla="*/ 1749211 w 3658164"/>
                <a:gd name="connsiteY16" fmla="*/ 1257305 h 1257305"/>
                <a:gd name="connsiteX17" fmla="*/ 1661819 w 3658164"/>
                <a:gd name="connsiteY17" fmla="*/ 1049182 h 1257305"/>
                <a:gd name="connsiteX18" fmla="*/ 1312552 w 3658164"/>
                <a:gd name="connsiteY18" fmla="*/ 788744 h 1257305"/>
                <a:gd name="connsiteX19" fmla="*/ 1301776 w 3658164"/>
                <a:gd name="connsiteY19" fmla="*/ 765717 h 1257305"/>
                <a:gd name="connsiteX20" fmla="*/ 1269035 w 3658164"/>
                <a:gd name="connsiteY20" fmla="*/ 824975 h 1257305"/>
                <a:gd name="connsiteX21" fmla="*/ 1080919 w 3658164"/>
                <a:gd name="connsiteY21" fmla="*/ 992719 h 1257305"/>
                <a:gd name="connsiteX22" fmla="*/ 294575 w 3658164"/>
                <a:gd name="connsiteY22" fmla="*/ 975467 h 1257305"/>
                <a:gd name="connsiteX23" fmla="*/ 0 w 3658164"/>
                <a:gd name="connsiteY23" fmla="*/ 1047520 h 1257305"/>
                <a:gd name="connsiteX24" fmla="*/ 131203 w 3658164"/>
                <a:gd name="connsiteY24" fmla="*/ 819721 h 1257305"/>
                <a:gd name="connsiteX25" fmla="*/ 418366 w 3658164"/>
                <a:gd name="connsiteY25" fmla="*/ 67813 h 1257305"/>
                <a:gd name="connsiteX26" fmla="*/ 730577 w 3658164"/>
                <a:gd name="connsiteY26" fmla="*/ 15611 h 1257305"/>
                <a:gd name="connsiteX27" fmla="*/ 1196951 w 3658164"/>
                <a:gd name="connsiteY27" fmla="*/ 199679 h 1257305"/>
                <a:gd name="connsiteX28" fmla="*/ 1278391 w 3658164"/>
                <a:gd name="connsiteY28" fmla="*/ 295208 h 1257305"/>
                <a:gd name="connsiteX29" fmla="*/ 1294097 w 3658164"/>
                <a:gd name="connsiteY29" fmla="*/ 326021 h 1257305"/>
                <a:gd name="connsiteX30" fmla="*/ 1306994 w 3658164"/>
                <a:gd name="connsiteY30" fmla="*/ 297033 h 1257305"/>
                <a:gd name="connsiteX31" fmla="*/ 1819506 w 3658164"/>
                <a:gd name="connsiteY31" fmla="*/ 814 h 125730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</a:cxnLst>
              <a:rect l="l" t="t" r="r" b="b"/>
              <a:pathLst>
                <a:path w="3658164" h="1257305">
                  <a:moveTo>
                    <a:pt x="1819506" y="814"/>
                  </a:moveTo>
                  <a:cubicBezTo>
                    <a:pt x="1855906" y="-953"/>
                    <a:pt x="1892922" y="136"/>
                    <a:pt x="1930202" y="4284"/>
                  </a:cubicBezTo>
                  <a:cubicBezTo>
                    <a:pt x="2126830" y="26163"/>
                    <a:pt x="2291175" y="128502"/>
                    <a:pt x="2383757" y="270282"/>
                  </a:cubicBezTo>
                  <a:lnTo>
                    <a:pt x="2397648" y="296941"/>
                  </a:lnTo>
                  <a:lnTo>
                    <a:pt x="2405537" y="282562"/>
                  </a:lnTo>
                  <a:cubicBezTo>
                    <a:pt x="2429018" y="249601"/>
                    <a:pt x="2457207" y="218141"/>
                    <a:pt x="2490173" y="188796"/>
                  </a:cubicBezTo>
                  <a:cubicBezTo>
                    <a:pt x="2614616" y="78026"/>
                    <a:pt x="2785734" y="18039"/>
                    <a:pt x="2960604" y="15197"/>
                  </a:cubicBezTo>
                  <a:cubicBezTo>
                    <a:pt x="3065526" y="13492"/>
                    <a:pt x="3171799" y="32360"/>
                    <a:pt x="3270151" y="73174"/>
                  </a:cubicBezTo>
                  <a:cubicBezTo>
                    <a:pt x="3611329" y="214758"/>
                    <a:pt x="3733299" y="564305"/>
                    <a:pt x="3535025" y="832263"/>
                  </a:cubicBezTo>
                  <a:lnTo>
                    <a:pt x="3658164" y="1062513"/>
                  </a:lnTo>
                  <a:lnTo>
                    <a:pt x="3366573" y="984333"/>
                  </a:lnTo>
                  <a:cubicBezTo>
                    <a:pt x="3133543" y="1127027"/>
                    <a:pt x="2813714" y="1127113"/>
                    <a:pt x="2580570" y="984543"/>
                  </a:cubicBezTo>
                  <a:cubicBezTo>
                    <a:pt x="2502550" y="936833"/>
                    <a:pt x="2441407" y="877916"/>
                    <a:pt x="2397700" y="812709"/>
                  </a:cubicBezTo>
                  <a:lnTo>
                    <a:pt x="2388314" y="794460"/>
                  </a:lnTo>
                  <a:lnTo>
                    <a:pt x="2360640" y="838776"/>
                  </a:lnTo>
                  <a:cubicBezTo>
                    <a:pt x="2257967" y="972828"/>
                    <a:pt x="2088449" y="1064024"/>
                    <a:pt x="1893220" y="1075202"/>
                  </a:cubicBezTo>
                  <a:lnTo>
                    <a:pt x="1749211" y="1257305"/>
                  </a:lnTo>
                  <a:lnTo>
                    <a:pt x="1661819" y="1049182"/>
                  </a:lnTo>
                  <a:cubicBezTo>
                    <a:pt x="1505582" y="1003751"/>
                    <a:pt x="1383791" y="907954"/>
                    <a:pt x="1312552" y="788744"/>
                  </a:cubicBezTo>
                  <a:lnTo>
                    <a:pt x="1301776" y="765717"/>
                  </a:lnTo>
                  <a:lnTo>
                    <a:pt x="1269035" y="824975"/>
                  </a:lnTo>
                  <a:cubicBezTo>
                    <a:pt x="1223293" y="889172"/>
                    <a:pt x="1160349" y="946718"/>
                    <a:pt x="1080919" y="992719"/>
                  </a:cubicBezTo>
                  <a:cubicBezTo>
                    <a:pt x="843121" y="1130439"/>
                    <a:pt x="523038" y="1123417"/>
                    <a:pt x="294575" y="975467"/>
                  </a:cubicBezTo>
                  <a:lnTo>
                    <a:pt x="0" y="1047520"/>
                  </a:lnTo>
                  <a:lnTo>
                    <a:pt x="131203" y="819721"/>
                  </a:lnTo>
                  <a:cubicBezTo>
                    <a:pt x="-57580" y="548300"/>
                    <a:pt x="74431" y="202642"/>
                    <a:pt x="418366" y="67813"/>
                  </a:cubicBezTo>
                  <a:cubicBezTo>
                    <a:pt x="518195" y="28678"/>
                    <a:pt x="625374" y="11804"/>
                    <a:pt x="730577" y="15611"/>
                  </a:cubicBezTo>
                  <a:cubicBezTo>
                    <a:pt x="905915" y="21956"/>
                    <a:pt x="1075765" y="85750"/>
                    <a:pt x="1196951" y="199679"/>
                  </a:cubicBezTo>
                  <a:cubicBezTo>
                    <a:pt x="1228905" y="229720"/>
                    <a:pt x="1256022" y="261767"/>
                    <a:pt x="1278391" y="295208"/>
                  </a:cubicBezTo>
                  <a:lnTo>
                    <a:pt x="1294097" y="326021"/>
                  </a:lnTo>
                  <a:lnTo>
                    <a:pt x="1306994" y="297033"/>
                  </a:lnTo>
                  <a:cubicBezTo>
                    <a:pt x="1404881" y="124831"/>
                    <a:pt x="1601106" y="11418"/>
                    <a:pt x="1819506" y="814"/>
                  </a:cubicBezTo>
                  <a:close/>
                </a:path>
              </a:pathLst>
            </a:custGeom>
            <a:solidFill>
              <a:schemeClr val="bg2"/>
            </a:solidFill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wrap="square" bIns="108000" rtlCol="0" anchor="ctr">
              <a:noAutofit/>
            </a:bodyPr>
            <a:lstStyle/>
            <a:p>
              <a:pPr algn="ctr">
                <a:lnSpc>
                  <a:spcPct val="150000"/>
                </a:lnSpc>
              </a:pPr>
              <a:endParaRPr lang="vi-VN" sz="2000" dirty="0"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FAB25A9F-BE84-99DC-4C57-EFF09D049336}"/>
                </a:ext>
              </a:extLst>
            </p:cNvPr>
            <p:cNvSpPr txBox="1"/>
            <p:nvPr/>
          </p:nvSpPr>
          <p:spPr>
            <a:xfrm>
              <a:off x="4094987" y="650436"/>
              <a:ext cx="3340134" cy="400110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vi-VN" sz="2000" dirty="0">
                  <a:latin typeface="Arial" panose="020B0604020202020204" pitchFamily="34" charset="0"/>
                  <a:cs typeface="Arial" panose="020B0604020202020204" pitchFamily="34" charset="0"/>
                </a:rPr>
                <a:t>Chiết cành hoặc ghép cành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858330636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536" name="Google Shape;2536;p47"/>
          <p:cNvGrpSpPr/>
          <p:nvPr/>
        </p:nvGrpSpPr>
        <p:grpSpPr>
          <a:xfrm>
            <a:off x="7588110" y="2335017"/>
            <a:ext cx="2293973" cy="1363632"/>
            <a:chOff x="5427525" y="2698500"/>
            <a:chExt cx="1037950" cy="617000"/>
          </a:xfrm>
        </p:grpSpPr>
        <p:sp>
          <p:nvSpPr>
            <p:cNvPr id="2537" name="Google Shape;2537;p47"/>
            <p:cNvSpPr/>
            <p:nvPr/>
          </p:nvSpPr>
          <p:spPr>
            <a:xfrm>
              <a:off x="5427525" y="2698500"/>
              <a:ext cx="1037950" cy="617000"/>
            </a:xfrm>
            <a:custGeom>
              <a:avLst/>
              <a:gdLst/>
              <a:ahLst/>
              <a:cxnLst/>
              <a:rect l="l" t="t" r="r" b="b"/>
              <a:pathLst>
                <a:path w="41518" h="24680" extrusionOk="0">
                  <a:moveTo>
                    <a:pt x="1964" y="0"/>
                  </a:moveTo>
                  <a:cubicBezTo>
                    <a:pt x="0" y="6415"/>
                    <a:pt x="3119" y="13229"/>
                    <a:pt x="8068" y="17968"/>
                  </a:cubicBezTo>
                  <a:cubicBezTo>
                    <a:pt x="12175" y="21905"/>
                    <a:pt x="17890" y="24680"/>
                    <a:pt x="23626" y="24680"/>
                  </a:cubicBezTo>
                  <a:cubicBezTo>
                    <a:pt x="25409" y="24680"/>
                    <a:pt x="27193" y="24412"/>
                    <a:pt x="28932" y="23828"/>
                  </a:cubicBezTo>
                  <a:cubicBezTo>
                    <a:pt x="34248" y="22019"/>
                    <a:pt x="38865" y="17513"/>
                    <a:pt x="41517" y="13695"/>
                  </a:cubicBezTo>
                  <a:cubicBezTo>
                    <a:pt x="33782" y="11398"/>
                    <a:pt x="4018" y="711"/>
                    <a:pt x="19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38" name="Google Shape;2538;p47"/>
            <p:cNvSpPr/>
            <p:nvPr/>
          </p:nvSpPr>
          <p:spPr>
            <a:xfrm>
              <a:off x="5473300" y="2712925"/>
              <a:ext cx="941125" cy="557775"/>
            </a:xfrm>
            <a:custGeom>
              <a:avLst/>
              <a:gdLst/>
              <a:ahLst/>
              <a:cxnLst/>
              <a:rect l="l" t="t" r="r" b="b"/>
              <a:pathLst>
                <a:path w="37645" h="22311" extrusionOk="0">
                  <a:moveTo>
                    <a:pt x="1743" y="0"/>
                  </a:moveTo>
                  <a:lnTo>
                    <a:pt x="1743" y="0"/>
                  </a:lnTo>
                  <a:cubicBezTo>
                    <a:pt x="0" y="5794"/>
                    <a:pt x="2841" y="11953"/>
                    <a:pt x="7314" y="16226"/>
                  </a:cubicBezTo>
                  <a:cubicBezTo>
                    <a:pt x="11031" y="19791"/>
                    <a:pt x="16210" y="22310"/>
                    <a:pt x="21414" y="22310"/>
                  </a:cubicBezTo>
                  <a:cubicBezTo>
                    <a:pt x="23014" y="22310"/>
                    <a:pt x="24617" y="22072"/>
                    <a:pt x="26180" y="21553"/>
                  </a:cubicBezTo>
                  <a:cubicBezTo>
                    <a:pt x="31008" y="19943"/>
                    <a:pt x="35225" y="15882"/>
                    <a:pt x="37644" y="12430"/>
                  </a:cubicBezTo>
                  <a:cubicBezTo>
                    <a:pt x="30597" y="10333"/>
                    <a:pt x="3618" y="633"/>
                    <a:pt x="1743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39" name="Google Shape;2539;p47"/>
            <p:cNvSpPr/>
            <p:nvPr/>
          </p:nvSpPr>
          <p:spPr>
            <a:xfrm>
              <a:off x="5522400" y="2728450"/>
              <a:ext cx="864825" cy="511450"/>
            </a:xfrm>
            <a:custGeom>
              <a:avLst/>
              <a:gdLst/>
              <a:ahLst/>
              <a:cxnLst/>
              <a:rect l="l" t="t" r="r" b="b"/>
              <a:pathLst>
                <a:path w="34593" h="20458" extrusionOk="0">
                  <a:moveTo>
                    <a:pt x="1576" y="1"/>
                  </a:moveTo>
                  <a:cubicBezTo>
                    <a:pt x="1" y="5328"/>
                    <a:pt x="2631" y="10977"/>
                    <a:pt x="6715" y="14883"/>
                  </a:cubicBezTo>
                  <a:cubicBezTo>
                    <a:pt x="10143" y="18150"/>
                    <a:pt x="14895" y="20458"/>
                    <a:pt x="19671" y="20458"/>
                  </a:cubicBezTo>
                  <a:cubicBezTo>
                    <a:pt x="21126" y="20458"/>
                    <a:pt x="22583" y="20244"/>
                    <a:pt x="24005" y="19777"/>
                  </a:cubicBezTo>
                  <a:cubicBezTo>
                    <a:pt x="28445" y="18313"/>
                    <a:pt x="32340" y="14595"/>
                    <a:pt x="34593" y="11421"/>
                  </a:cubicBezTo>
                  <a:cubicBezTo>
                    <a:pt x="28101" y="9490"/>
                    <a:pt x="3297" y="589"/>
                    <a:pt x="1576" y="1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0" name="Google Shape;2540;p47"/>
            <p:cNvSpPr/>
            <p:nvPr/>
          </p:nvSpPr>
          <p:spPr>
            <a:xfrm>
              <a:off x="5796800" y="3009625"/>
              <a:ext cx="20825" cy="30750"/>
            </a:xfrm>
            <a:custGeom>
              <a:avLst/>
              <a:gdLst/>
              <a:ahLst/>
              <a:cxnLst/>
              <a:rect l="l" t="t" r="r" b="b"/>
              <a:pathLst>
                <a:path w="833" h="1230" extrusionOk="0">
                  <a:moveTo>
                    <a:pt x="631" y="0"/>
                  </a:moveTo>
                  <a:cubicBezTo>
                    <a:pt x="617" y="0"/>
                    <a:pt x="603" y="2"/>
                    <a:pt x="589" y="7"/>
                  </a:cubicBezTo>
                  <a:cubicBezTo>
                    <a:pt x="533" y="18"/>
                    <a:pt x="455" y="52"/>
                    <a:pt x="422" y="85"/>
                  </a:cubicBezTo>
                  <a:cubicBezTo>
                    <a:pt x="378" y="129"/>
                    <a:pt x="344" y="174"/>
                    <a:pt x="322" y="207"/>
                  </a:cubicBezTo>
                  <a:cubicBezTo>
                    <a:pt x="333" y="196"/>
                    <a:pt x="344" y="174"/>
                    <a:pt x="367" y="163"/>
                  </a:cubicBezTo>
                  <a:lnTo>
                    <a:pt x="367" y="163"/>
                  </a:lnTo>
                  <a:cubicBezTo>
                    <a:pt x="322" y="207"/>
                    <a:pt x="289" y="251"/>
                    <a:pt x="267" y="307"/>
                  </a:cubicBezTo>
                  <a:cubicBezTo>
                    <a:pt x="256" y="351"/>
                    <a:pt x="222" y="385"/>
                    <a:pt x="211" y="418"/>
                  </a:cubicBezTo>
                  <a:cubicBezTo>
                    <a:pt x="167" y="496"/>
                    <a:pt x="134" y="562"/>
                    <a:pt x="100" y="640"/>
                  </a:cubicBezTo>
                  <a:cubicBezTo>
                    <a:pt x="89" y="662"/>
                    <a:pt x="67" y="684"/>
                    <a:pt x="67" y="695"/>
                  </a:cubicBezTo>
                  <a:cubicBezTo>
                    <a:pt x="23" y="773"/>
                    <a:pt x="23" y="806"/>
                    <a:pt x="12" y="884"/>
                  </a:cubicBezTo>
                  <a:cubicBezTo>
                    <a:pt x="12" y="917"/>
                    <a:pt x="0" y="951"/>
                    <a:pt x="0" y="995"/>
                  </a:cubicBezTo>
                  <a:cubicBezTo>
                    <a:pt x="0" y="1106"/>
                    <a:pt x="67" y="1195"/>
                    <a:pt x="189" y="1228"/>
                  </a:cubicBezTo>
                  <a:cubicBezTo>
                    <a:pt x="200" y="1229"/>
                    <a:pt x="210" y="1230"/>
                    <a:pt x="220" y="1230"/>
                  </a:cubicBezTo>
                  <a:cubicBezTo>
                    <a:pt x="306" y="1230"/>
                    <a:pt x="375" y="1191"/>
                    <a:pt x="444" y="1161"/>
                  </a:cubicBezTo>
                  <a:cubicBezTo>
                    <a:pt x="511" y="1073"/>
                    <a:pt x="589" y="1028"/>
                    <a:pt x="622" y="962"/>
                  </a:cubicBezTo>
                  <a:cubicBezTo>
                    <a:pt x="655" y="917"/>
                    <a:pt x="666" y="884"/>
                    <a:pt x="677" y="851"/>
                  </a:cubicBezTo>
                  <a:cubicBezTo>
                    <a:pt x="722" y="751"/>
                    <a:pt x="766" y="662"/>
                    <a:pt x="788" y="562"/>
                  </a:cubicBezTo>
                  <a:cubicBezTo>
                    <a:pt x="822" y="462"/>
                    <a:pt x="833" y="362"/>
                    <a:pt x="822" y="263"/>
                  </a:cubicBezTo>
                  <a:lnTo>
                    <a:pt x="822" y="207"/>
                  </a:lnTo>
                  <a:cubicBezTo>
                    <a:pt x="811" y="140"/>
                    <a:pt x="788" y="96"/>
                    <a:pt x="755" y="63"/>
                  </a:cubicBezTo>
                  <a:cubicBezTo>
                    <a:pt x="720" y="28"/>
                    <a:pt x="679" y="0"/>
                    <a:pt x="63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1" name="Google Shape;2541;p47"/>
            <p:cNvSpPr/>
            <p:nvPr/>
          </p:nvSpPr>
          <p:spPr>
            <a:xfrm>
              <a:off x="5960775" y="3079725"/>
              <a:ext cx="15275" cy="29825"/>
            </a:xfrm>
            <a:custGeom>
              <a:avLst/>
              <a:gdLst/>
              <a:ahLst/>
              <a:cxnLst/>
              <a:rect l="l" t="t" r="r" b="b"/>
              <a:pathLst>
                <a:path w="611" h="1193" extrusionOk="0">
                  <a:moveTo>
                    <a:pt x="387" y="0"/>
                  </a:moveTo>
                  <a:cubicBezTo>
                    <a:pt x="363" y="0"/>
                    <a:pt x="341" y="10"/>
                    <a:pt x="322" y="33"/>
                  </a:cubicBezTo>
                  <a:cubicBezTo>
                    <a:pt x="267" y="100"/>
                    <a:pt x="189" y="189"/>
                    <a:pt x="167" y="277"/>
                  </a:cubicBezTo>
                  <a:lnTo>
                    <a:pt x="133" y="533"/>
                  </a:lnTo>
                  <a:cubicBezTo>
                    <a:pt x="111" y="577"/>
                    <a:pt x="100" y="610"/>
                    <a:pt x="100" y="644"/>
                  </a:cubicBezTo>
                  <a:cubicBezTo>
                    <a:pt x="100" y="655"/>
                    <a:pt x="89" y="688"/>
                    <a:pt x="89" y="699"/>
                  </a:cubicBezTo>
                  <a:lnTo>
                    <a:pt x="89" y="710"/>
                  </a:lnTo>
                  <a:cubicBezTo>
                    <a:pt x="56" y="766"/>
                    <a:pt x="56" y="821"/>
                    <a:pt x="45" y="877"/>
                  </a:cubicBezTo>
                  <a:cubicBezTo>
                    <a:pt x="34" y="932"/>
                    <a:pt x="0" y="999"/>
                    <a:pt x="34" y="1076"/>
                  </a:cubicBezTo>
                  <a:cubicBezTo>
                    <a:pt x="52" y="1142"/>
                    <a:pt x="127" y="1192"/>
                    <a:pt x="211" y="1192"/>
                  </a:cubicBezTo>
                  <a:cubicBezTo>
                    <a:pt x="225" y="1192"/>
                    <a:pt x="240" y="1191"/>
                    <a:pt x="256" y="1187"/>
                  </a:cubicBezTo>
                  <a:cubicBezTo>
                    <a:pt x="300" y="1165"/>
                    <a:pt x="333" y="1110"/>
                    <a:pt x="378" y="1054"/>
                  </a:cubicBezTo>
                  <a:cubicBezTo>
                    <a:pt x="422" y="999"/>
                    <a:pt x="466" y="965"/>
                    <a:pt x="478" y="888"/>
                  </a:cubicBezTo>
                  <a:cubicBezTo>
                    <a:pt x="500" y="799"/>
                    <a:pt x="533" y="710"/>
                    <a:pt x="555" y="610"/>
                  </a:cubicBezTo>
                  <a:cubicBezTo>
                    <a:pt x="589" y="522"/>
                    <a:pt x="589" y="422"/>
                    <a:pt x="600" y="322"/>
                  </a:cubicBezTo>
                  <a:cubicBezTo>
                    <a:pt x="611" y="211"/>
                    <a:pt x="544" y="133"/>
                    <a:pt x="478" y="44"/>
                  </a:cubicBezTo>
                  <a:cubicBezTo>
                    <a:pt x="452" y="19"/>
                    <a:pt x="419" y="0"/>
                    <a:pt x="38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2" name="Google Shape;2542;p47"/>
            <p:cNvSpPr/>
            <p:nvPr/>
          </p:nvSpPr>
          <p:spPr>
            <a:xfrm>
              <a:off x="6100050" y="3092150"/>
              <a:ext cx="17225" cy="24775"/>
            </a:xfrm>
            <a:custGeom>
              <a:avLst/>
              <a:gdLst/>
              <a:ahLst/>
              <a:cxnLst/>
              <a:rect l="l" t="t" r="r" b="b"/>
              <a:pathLst>
                <a:path w="689" h="991" extrusionOk="0">
                  <a:moveTo>
                    <a:pt x="529" y="0"/>
                  </a:moveTo>
                  <a:cubicBezTo>
                    <a:pt x="502" y="0"/>
                    <a:pt x="475" y="12"/>
                    <a:pt x="455" y="36"/>
                  </a:cubicBezTo>
                  <a:lnTo>
                    <a:pt x="422" y="58"/>
                  </a:lnTo>
                  <a:cubicBezTo>
                    <a:pt x="400" y="80"/>
                    <a:pt x="389" y="91"/>
                    <a:pt x="356" y="102"/>
                  </a:cubicBezTo>
                  <a:lnTo>
                    <a:pt x="311" y="147"/>
                  </a:lnTo>
                  <a:cubicBezTo>
                    <a:pt x="278" y="191"/>
                    <a:pt x="245" y="224"/>
                    <a:pt x="222" y="280"/>
                  </a:cubicBezTo>
                  <a:cubicBezTo>
                    <a:pt x="234" y="269"/>
                    <a:pt x="245" y="246"/>
                    <a:pt x="256" y="224"/>
                  </a:cubicBezTo>
                  <a:lnTo>
                    <a:pt x="256" y="224"/>
                  </a:lnTo>
                  <a:cubicBezTo>
                    <a:pt x="245" y="258"/>
                    <a:pt x="234" y="269"/>
                    <a:pt x="222" y="302"/>
                  </a:cubicBezTo>
                  <a:cubicBezTo>
                    <a:pt x="200" y="324"/>
                    <a:pt x="200" y="357"/>
                    <a:pt x="189" y="380"/>
                  </a:cubicBezTo>
                  <a:lnTo>
                    <a:pt x="189" y="391"/>
                  </a:lnTo>
                  <a:cubicBezTo>
                    <a:pt x="134" y="557"/>
                    <a:pt x="0" y="835"/>
                    <a:pt x="178" y="946"/>
                  </a:cubicBezTo>
                  <a:cubicBezTo>
                    <a:pt x="199" y="977"/>
                    <a:pt x="230" y="989"/>
                    <a:pt x="281" y="990"/>
                  </a:cubicBezTo>
                  <a:lnTo>
                    <a:pt x="281" y="990"/>
                  </a:lnTo>
                  <a:cubicBezTo>
                    <a:pt x="316" y="990"/>
                    <a:pt x="349" y="988"/>
                    <a:pt x="367" y="979"/>
                  </a:cubicBezTo>
                  <a:cubicBezTo>
                    <a:pt x="444" y="968"/>
                    <a:pt x="478" y="912"/>
                    <a:pt x="522" y="857"/>
                  </a:cubicBezTo>
                  <a:cubicBezTo>
                    <a:pt x="533" y="824"/>
                    <a:pt x="566" y="779"/>
                    <a:pt x="578" y="757"/>
                  </a:cubicBezTo>
                  <a:cubicBezTo>
                    <a:pt x="611" y="713"/>
                    <a:pt x="622" y="657"/>
                    <a:pt x="633" y="602"/>
                  </a:cubicBezTo>
                  <a:cubicBezTo>
                    <a:pt x="644" y="557"/>
                    <a:pt x="666" y="535"/>
                    <a:pt x="666" y="491"/>
                  </a:cubicBezTo>
                  <a:cubicBezTo>
                    <a:pt x="677" y="435"/>
                    <a:pt x="689" y="391"/>
                    <a:pt x="689" y="335"/>
                  </a:cubicBezTo>
                  <a:cubicBezTo>
                    <a:pt x="689" y="302"/>
                    <a:pt x="677" y="246"/>
                    <a:pt x="677" y="202"/>
                  </a:cubicBezTo>
                  <a:cubicBezTo>
                    <a:pt x="677" y="191"/>
                    <a:pt x="677" y="169"/>
                    <a:pt x="666" y="158"/>
                  </a:cubicBezTo>
                  <a:cubicBezTo>
                    <a:pt x="644" y="136"/>
                    <a:pt x="644" y="113"/>
                    <a:pt x="622" y="102"/>
                  </a:cubicBezTo>
                  <a:cubicBezTo>
                    <a:pt x="622" y="91"/>
                    <a:pt x="622" y="80"/>
                    <a:pt x="611" y="58"/>
                  </a:cubicBezTo>
                  <a:cubicBezTo>
                    <a:pt x="598" y="20"/>
                    <a:pt x="564" y="0"/>
                    <a:pt x="529" y="0"/>
                  </a:cubicBezTo>
                  <a:close/>
                  <a:moveTo>
                    <a:pt x="281" y="990"/>
                  </a:moveTo>
                  <a:cubicBezTo>
                    <a:pt x="273" y="990"/>
                    <a:pt x="264" y="990"/>
                    <a:pt x="256" y="990"/>
                  </a:cubicBezTo>
                  <a:lnTo>
                    <a:pt x="289" y="990"/>
                  </a:lnTo>
                  <a:cubicBezTo>
                    <a:pt x="286" y="990"/>
                    <a:pt x="284" y="990"/>
                    <a:pt x="281" y="99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3" name="Google Shape;2543;p47"/>
            <p:cNvSpPr/>
            <p:nvPr/>
          </p:nvSpPr>
          <p:spPr>
            <a:xfrm>
              <a:off x="6200775" y="3068700"/>
              <a:ext cx="15275" cy="31850"/>
            </a:xfrm>
            <a:custGeom>
              <a:avLst/>
              <a:gdLst/>
              <a:ahLst/>
              <a:cxnLst/>
              <a:rect l="l" t="t" r="r" b="b"/>
              <a:pathLst>
                <a:path w="611" h="1274" extrusionOk="0">
                  <a:moveTo>
                    <a:pt x="415" y="0"/>
                  </a:moveTo>
                  <a:cubicBezTo>
                    <a:pt x="390" y="0"/>
                    <a:pt x="362" y="7"/>
                    <a:pt x="333" y="19"/>
                  </a:cubicBezTo>
                  <a:cubicBezTo>
                    <a:pt x="277" y="41"/>
                    <a:pt x="244" y="86"/>
                    <a:pt x="200" y="141"/>
                  </a:cubicBezTo>
                  <a:cubicBezTo>
                    <a:pt x="167" y="186"/>
                    <a:pt x="155" y="219"/>
                    <a:pt x="144" y="263"/>
                  </a:cubicBezTo>
                  <a:cubicBezTo>
                    <a:pt x="100" y="363"/>
                    <a:pt x="78" y="452"/>
                    <a:pt x="56" y="563"/>
                  </a:cubicBezTo>
                  <a:cubicBezTo>
                    <a:pt x="44" y="607"/>
                    <a:pt x="44" y="652"/>
                    <a:pt x="33" y="696"/>
                  </a:cubicBezTo>
                  <a:cubicBezTo>
                    <a:pt x="22" y="752"/>
                    <a:pt x="0" y="818"/>
                    <a:pt x="0" y="874"/>
                  </a:cubicBezTo>
                  <a:cubicBezTo>
                    <a:pt x="0" y="929"/>
                    <a:pt x="33" y="985"/>
                    <a:pt x="33" y="1040"/>
                  </a:cubicBezTo>
                  <a:cubicBezTo>
                    <a:pt x="44" y="1085"/>
                    <a:pt x="44" y="1118"/>
                    <a:pt x="56" y="1162"/>
                  </a:cubicBezTo>
                  <a:cubicBezTo>
                    <a:pt x="78" y="1229"/>
                    <a:pt x="144" y="1273"/>
                    <a:pt x="211" y="1273"/>
                  </a:cubicBezTo>
                  <a:cubicBezTo>
                    <a:pt x="277" y="1273"/>
                    <a:pt x="333" y="1229"/>
                    <a:pt x="377" y="1173"/>
                  </a:cubicBezTo>
                  <a:cubicBezTo>
                    <a:pt x="411" y="1129"/>
                    <a:pt x="477" y="1040"/>
                    <a:pt x="499" y="963"/>
                  </a:cubicBezTo>
                  <a:cubicBezTo>
                    <a:pt x="544" y="863"/>
                    <a:pt x="544" y="752"/>
                    <a:pt x="577" y="652"/>
                  </a:cubicBezTo>
                  <a:cubicBezTo>
                    <a:pt x="588" y="552"/>
                    <a:pt x="610" y="463"/>
                    <a:pt x="599" y="352"/>
                  </a:cubicBezTo>
                  <a:cubicBezTo>
                    <a:pt x="599" y="308"/>
                    <a:pt x="599" y="263"/>
                    <a:pt x="588" y="208"/>
                  </a:cubicBezTo>
                  <a:cubicBezTo>
                    <a:pt x="577" y="141"/>
                    <a:pt x="555" y="97"/>
                    <a:pt x="522" y="52"/>
                  </a:cubicBezTo>
                  <a:cubicBezTo>
                    <a:pt x="494" y="18"/>
                    <a:pt x="457" y="0"/>
                    <a:pt x="41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4" name="Google Shape;2544;p47"/>
            <p:cNvSpPr/>
            <p:nvPr/>
          </p:nvSpPr>
          <p:spPr>
            <a:xfrm>
              <a:off x="5900275" y="2959000"/>
              <a:ext cx="26400" cy="31150"/>
            </a:xfrm>
            <a:custGeom>
              <a:avLst/>
              <a:gdLst/>
              <a:ahLst/>
              <a:cxnLst/>
              <a:rect l="l" t="t" r="r" b="b"/>
              <a:pathLst>
                <a:path w="1056" h="1246" extrusionOk="0">
                  <a:moveTo>
                    <a:pt x="811" y="0"/>
                  </a:moveTo>
                  <a:cubicBezTo>
                    <a:pt x="804" y="0"/>
                    <a:pt x="796" y="1"/>
                    <a:pt x="789" y="1"/>
                  </a:cubicBezTo>
                  <a:cubicBezTo>
                    <a:pt x="578" y="24"/>
                    <a:pt x="423" y="223"/>
                    <a:pt x="301" y="356"/>
                  </a:cubicBezTo>
                  <a:cubicBezTo>
                    <a:pt x="234" y="423"/>
                    <a:pt x="179" y="523"/>
                    <a:pt x="123" y="601"/>
                  </a:cubicBezTo>
                  <a:cubicBezTo>
                    <a:pt x="90" y="645"/>
                    <a:pt x="79" y="667"/>
                    <a:pt x="68" y="712"/>
                  </a:cubicBezTo>
                  <a:cubicBezTo>
                    <a:pt x="56" y="745"/>
                    <a:pt x="34" y="778"/>
                    <a:pt x="23" y="823"/>
                  </a:cubicBezTo>
                  <a:cubicBezTo>
                    <a:pt x="12" y="867"/>
                    <a:pt x="23" y="911"/>
                    <a:pt x="23" y="945"/>
                  </a:cubicBezTo>
                  <a:cubicBezTo>
                    <a:pt x="12" y="1000"/>
                    <a:pt x="1" y="1078"/>
                    <a:pt x="12" y="1133"/>
                  </a:cubicBezTo>
                  <a:cubicBezTo>
                    <a:pt x="22" y="1194"/>
                    <a:pt x="97" y="1246"/>
                    <a:pt x="169" y="1246"/>
                  </a:cubicBezTo>
                  <a:cubicBezTo>
                    <a:pt x="176" y="1246"/>
                    <a:pt x="183" y="1245"/>
                    <a:pt x="190" y="1244"/>
                  </a:cubicBezTo>
                  <a:cubicBezTo>
                    <a:pt x="278" y="1222"/>
                    <a:pt x="334" y="1189"/>
                    <a:pt x="389" y="1144"/>
                  </a:cubicBezTo>
                  <a:cubicBezTo>
                    <a:pt x="400" y="1146"/>
                    <a:pt x="411" y="1147"/>
                    <a:pt x="422" y="1147"/>
                  </a:cubicBezTo>
                  <a:cubicBezTo>
                    <a:pt x="474" y="1147"/>
                    <a:pt x="521" y="1124"/>
                    <a:pt x="567" y="1078"/>
                  </a:cubicBezTo>
                  <a:cubicBezTo>
                    <a:pt x="589" y="1045"/>
                    <a:pt x="622" y="1022"/>
                    <a:pt x="645" y="978"/>
                  </a:cubicBezTo>
                  <a:cubicBezTo>
                    <a:pt x="722" y="889"/>
                    <a:pt x="800" y="811"/>
                    <a:pt x="844" y="712"/>
                  </a:cubicBezTo>
                  <a:cubicBezTo>
                    <a:pt x="889" y="645"/>
                    <a:pt x="911" y="578"/>
                    <a:pt x="955" y="490"/>
                  </a:cubicBezTo>
                  <a:cubicBezTo>
                    <a:pt x="1000" y="390"/>
                    <a:pt x="1055" y="257"/>
                    <a:pt x="1011" y="146"/>
                  </a:cubicBezTo>
                  <a:cubicBezTo>
                    <a:pt x="980" y="63"/>
                    <a:pt x="902" y="0"/>
                    <a:pt x="8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5" name="Google Shape;2545;p47"/>
            <p:cNvSpPr/>
            <p:nvPr/>
          </p:nvSpPr>
          <p:spPr>
            <a:xfrm>
              <a:off x="5661125" y="2864200"/>
              <a:ext cx="23050" cy="22050"/>
            </a:xfrm>
            <a:custGeom>
              <a:avLst/>
              <a:gdLst/>
              <a:ahLst/>
              <a:cxnLst/>
              <a:rect l="l" t="t" r="r" b="b"/>
              <a:pathLst>
                <a:path w="922" h="882" extrusionOk="0">
                  <a:moveTo>
                    <a:pt x="658" y="1"/>
                  </a:moveTo>
                  <a:cubicBezTo>
                    <a:pt x="611" y="1"/>
                    <a:pt x="561" y="15"/>
                    <a:pt x="511" y="42"/>
                  </a:cubicBezTo>
                  <a:cubicBezTo>
                    <a:pt x="500" y="42"/>
                    <a:pt x="489" y="53"/>
                    <a:pt x="478" y="53"/>
                  </a:cubicBezTo>
                  <a:cubicBezTo>
                    <a:pt x="433" y="64"/>
                    <a:pt x="389" y="76"/>
                    <a:pt x="345" y="109"/>
                  </a:cubicBezTo>
                  <a:cubicBezTo>
                    <a:pt x="322" y="131"/>
                    <a:pt x="289" y="153"/>
                    <a:pt x="267" y="175"/>
                  </a:cubicBezTo>
                  <a:cubicBezTo>
                    <a:pt x="211" y="231"/>
                    <a:pt x="156" y="286"/>
                    <a:pt x="123" y="342"/>
                  </a:cubicBezTo>
                  <a:cubicBezTo>
                    <a:pt x="112" y="386"/>
                    <a:pt x="89" y="431"/>
                    <a:pt x="67" y="464"/>
                  </a:cubicBezTo>
                  <a:cubicBezTo>
                    <a:pt x="56" y="486"/>
                    <a:pt x="56" y="508"/>
                    <a:pt x="45" y="519"/>
                  </a:cubicBezTo>
                  <a:lnTo>
                    <a:pt x="1" y="653"/>
                  </a:lnTo>
                  <a:cubicBezTo>
                    <a:pt x="1" y="686"/>
                    <a:pt x="12" y="719"/>
                    <a:pt x="34" y="741"/>
                  </a:cubicBezTo>
                  <a:cubicBezTo>
                    <a:pt x="45" y="786"/>
                    <a:pt x="56" y="830"/>
                    <a:pt x="100" y="852"/>
                  </a:cubicBezTo>
                  <a:cubicBezTo>
                    <a:pt x="129" y="873"/>
                    <a:pt x="161" y="881"/>
                    <a:pt x="195" y="881"/>
                  </a:cubicBezTo>
                  <a:cubicBezTo>
                    <a:pt x="215" y="881"/>
                    <a:pt x="235" y="879"/>
                    <a:pt x="256" y="875"/>
                  </a:cubicBezTo>
                  <a:cubicBezTo>
                    <a:pt x="322" y="875"/>
                    <a:pt x="378" y="875"/>
                    <a:pt x="433" y="830"/>
                  </a:cubicBezTo>
                  <a:cubicBezTo>
                    <a:pt x="444" y="819"/>
                    <a:pt x="478" y="797"/>
                    <a:pt x="489" y="786"/>
                  </a:cubicBezTo>
                  <a:cubicBezTo>
                    <a:pt x="533" y="741"/>
                    <a:pt x="589" y="719"/>
                    <a:pt x="622" y="675"/>
                  </a:cubicBezTo>
                  <a:cubicBezTo>
                    <a:pt x="666" y="675"/>
                    <a:pt x="689" y="675"/>
                    <a:pt x="711" y="630"/>
                  </a:cubicBezTo>
                  <a:cubicBezTo>
                    <a:pt x="722" y="619"/>
                    <a:pt x="744" y="597"/>
                    <a:pt x="755" y="575"/>
                  </a:cubicBezTo>
                  <a:cubicBezTo>
                    <a:pt x="766" y="564"/>
                    <a:pt x="777" y="542"/>
                    <a:pt x="800" y="519"/>
                  </a:cubicBezTo>
                  <a:cubicBezTo>
                    <a:pt x="811" y="508"/>
                    <a:pt x="822" y="486"/>
                    <a:pt x="833" y="464"/>
                  </a:cubicBezTo>
                  <a:cubicBezTo>
                    <a:pt x="866" y="431"/>
                    <a:pt x="877" y="375"/>
                    <a:pt x="877" y="331"/>
                  </a:cubicBezTo>
                  <a:cubicBezTo>
                    <a:pt x="877" y="320"/>
                    <a:pt x="888" y="297"/>
                    <a:pt x="888" y="275"/>
                  </a:cubicBezTo>
                  <a:cubicBezTo>
                    <a:pt x="922" y="175"/>
                    <a:pt x="877" y="98"/>
                    <a:pt x="788" y="42"/>
                  </a:cubicBezTo>
                  <a:cubicBezTo>
                    <a:pt x="750" y="15"/>
                    <a:pt x="705" y="1"/>
                    <a:pt x="65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6" name="Google Shape;2546;p47"/>
            <p:cNvSpPr/>
            <p:nvPr/>
          </p:nvSpPr>
          <p:spPr>
            <a:xfrm>
              <a:off x="5725775" y="2965325"/>
              <a:ext cx="20850" cy="27300"/>
            </a:xfrm>
            <a:custGeom>
              <a:avLst/>
              <a:gdLst/>
              <a:ahLst/>
              <a:cxnLst/>
              <a:rect l="l" t="t" r="r" b="b"/>
              <a:pathLst>
                <a:path w="834" h="1092" extrusionOk="0">
                  <a:moveTo>
                    <a:pt x="639" y="0"/>
                  </a:moveTo>
                  <a:cubicBezTo>
                    <a:pt x="610" y="0"/>
                    <a:pt x="581" y="8"/>
                    <a:pt x="555" y="26"/>
                  </a:cubicBezTo>
                  <a:cubicBezTo>
                    <a:pt x="522" y="59"/>
                    <a:pt x="489" y="70"/>
                    <a:pt x="455" y="103"/>
                  </a:cubicBezTo>
                  <a:cubicBezTo>
                    <a:pt x="400" y="137"/>
                    <a:pt x="355" y="192"/>
                    <a:pt x="322" y="248"/>
                  </a:cubicBezTo>
                  <a:cubicBezTo>
                    <a:pt x="278" y="303"/>
                    <a:pt x="233" y="381"/>
                    <a:pt x="189" y="436"/>
                  </a:cubicBezTo>
                  <a:cubicBezTo>
                    <a:pt x="156" y="503"/>
                    <a:pt x="89" y="581"/>
                    <a:pt x="67" y="669"/>
                  </a:cubicBezTo>
                  <a:cubicBezTo>
                    <a:pt x="34" y="736"/>
                    <a:pt x="23" y="825"/>
                    <a:pt x="11" y="891"/>
                  </a:cubicBezTo>
                  <a:cubicBezTo>
                    <a:pt x="0" y="969"/>
                    <a:pt x="34" y="1058"/>
                    <a:pt x="122" y="1080"/>
                  </a:cubicBezTo>
                  <a:cubicBezTo>
                    <a:pt x="143" y="1088"/>
                    <a:pt x="163" y="1091"/>
                    <a:pt x="182" y="1091"/>
                  </a:cubicBezTo>
                  <a:cubicBezTo>
                    <a:pt x="246" y="1091"/>
                    <a:pt x="302" y="1051"/>
                    <a:pt x="344" y="991"/>
                  </a:cubicBezTo>
                  <a:cubicBezTo>
                    <a:pt x="355" y="969"/>
                    <a:pt x="378" y="958"/>
                    <a:pt x="378" y="947"/>
                  </a:cubicBezTo>
                  <a:lnTo>
                    <a:pt x="389" y="936"/>
                  </a:lnTo>
                  <a:cubicBezTo>
                    <a:pt x="400" y="903"/>
                    <a:pt x="433" y="880"/>
                    <a:pt x="455" y="847"/>
                  </a:cubicBezTo>
                  <a:cubicBezTo>
                    <a:pt x="511" y="780"/>
                    <a:pt x="555" y="692"/>
                    <a:pt x="600" y="614"/>
                  </a:cubicBezTo>
                  <a:cubicBezTo>
                    <a:pt x="633" y="547"/>
                    <a:pt x="666" y="492"/>
                    <a:pt x="711" y="414"/>
                  </a:cubicBezTo>
                  <a:cubicBezTo>
                    <a:pt x="733" y="381"/>
                    <a:pt x="766" y="348"/>
                    <a:pt x="777" y="292"/>
                  </a:cubicBezTo>
                  <a:cubicBezTo>
                    <a:pt x="788" y="270"/>
                    <a:pt x="799" y="226"/>
                    <a:pt x="799" y="192"/>
                  </a:cubicBezTo>
                  <a:cubicBezTo>
                    <a:pt x="834" y="90"/>
                    <a:pt x="736" y="0"/>
                    <a:pt x="63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7" name="Google Shape;2547;p47"/>
            <p:cNvSpPr/>
            <p:nvPr/>
          </p:nvSpPr>
          <p:spPr>
            <a:xfrm>
              <a:off x="5878925" y="3133025"/>
              <a:ext cx="15275" cy="20725"/>
            </a:xfrm>
            <a:custGeom>
              <a:avLst/>
              <a:gdLst/>
              <a:ahLst/>
              <a:cxnLst/>
              <a:rect l="l" t="t" r="r" b="b"/>
              <a:pathLst>
                <a:path w="611" h="829" extrusionOk="0">
                  <a:moveTo>
                    <a:pt x="501" y="1"/>
                  </a:moveTo>
                  <a:cubicBezTo>
                    <a:pt x="493" y="1"/>
                    <a:pt x="484" y="3"/>
                    <a:pt x="478" y="10"/>
                  </a:cubicBezTo>
                  <a:lnTo>
                    <a:pt x="467" y="10"/>
                  </a:lnTo>
                  <a:cubicBezTo>
                    <a:pt x="356" y="10"/>
                    <a:pt x="245" y="76"/>
                    <a:pt x="189" y="176"/>
                  </a:cubicBezTo>
                  <a:cubicBezTo>
                    <a:pt x="145" y="232"/>
                    <a:pt x="111" y="298"/>
                    <a:pt x="78" y="354"/>
                  </a:cubicBezTo>
                  <a:lnTo>
                    <a:pt x="34" y="432"/>
                  </a:lnTo>
                  <a:cubicBezTo>
                    <a:pt x="0" y="487"/>
                    <a:pt x="0" y="543"/>
                    <a:pt x="0" y="598"/>
                  </a:cubicBezTo>
                  <a:lnTo>
                    <a:pt x="0" y="687"/>
                  </a:lnTo>
                  <a:cubicBezTo>
                    <a:pt x="0" y="731"/>
                    <a:pt x="23" y="753"/>
                    <a:pt x="34" y="787"/>
                  </a:cubicBezTo>
                  <a:cubicBezTo>
                    <a:pt x="42" y="811"/>
                    <a:pt x="67" y="829"/>
                    <a:pt x="97" y="829"/>
                  </a:cubicBezTo>
                  <a:cubicBezTo>
                    <a:pt x="109" y="829"/>
                    <a:pt x="121" y="826"/>
                    <a:pt x="134" y="820"/>
                  </a:cubicBezTo>
                  <a:cubicBezTo>
                    <a:pt x="156" y="809"/>
                    <a:pt x="200" y="809"/>
                    <a:pt x="222" y="798"/>
                  </a:cubicBezTo>
                  <a:cubicBezTo>
                    <a:pt x="256" y="787"/>
                    <a:pt x="267" y="764"/>
                    <a:pt x="300" y="753"/>
                  </a:cubicBezTo>
                  <a:cubicBezTo>
                    <a:pt x="322" y="698"/>
                    <a:pt x="378" y="676"/>
                    <a:pt x="422" y="620"/>
                  </a:cubicBezTo>
                  <a:cubicBezTo>
                    <a:pt x="433" y="587"/>
                    <a:pt x="444" y="565"/>
                    <a:pt x="478" y="531"/>
                  </a:cubicBezTo>
                  <a:cubicBezTo>
                    <a:pt x="500" y="476"/>
                    <a:pt x="533" y="409"/>
                    <a:pt x="555" y="354"/>
                  </a:cubicBezTo>
                  <a:cubicBezTo>
                    <a:pt x="600" y="254"/>
                    <a:pt x="611" y="132"/>
                    <a:pt x="544" y="43"/>
                  </a:cubicBezTo>
                  <a:lnTo>
                    <a:pt x="544" y="32"/>
                  </a:lnTo>
                  <a:cubicBezTo>
                    <a:pt x="544" y="16"/>
                    <a:pt x="522" y="1"/>
                    <a:pt x="50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8" name="Google Shape;2548;p47"/>
            <p:cNvSpPr/>
            <p:nvPr/>
          </p:nvSpPr>
          <p:spPr>
            <a:xfrm>
              <a:off x="6039300" y="3167100"/>
              <a:ext cx="15275" cy="28000"/>
            </a:xfrm>
            <a:custGeom>
              <a:avLst/>
              <a:gdLst/>
              <a:ahLst/>
              <a:cxnLst/>
              <a:rect l="l" t="t" r="r" b="b"/>
              <a:pathLst>
                <a:path w="611" h="1120" extrusionOk="0">
                  <a:moveTo>
                    <a:pt x="400" y="1"/>
                  </a:moveTo>
                  <a:cubicBezTo>
                    <a:pt x="344" y="1"/>
                    <a:pt x="300" y="1"/>
                    <a:pt x="266" y="34"/>
                  </a:cubicBezTo>
                  <a:cubicBezTo>
                    <a:pt x="266" y="34"/>
                    <a:pt x="244" y="34"/>
                    <a:pt x="244" y="45"/>
                  </a:cubicBezTo>
                  <a:cubicBezTo>
                    <a:pt x="211" y="56"/>
                    <a:pt x="167" y="90"/>
                    <a:pt x="133" y="112"/>
                  </a:cubicBezTo>
                  <a:cubicBezTo>
                    <a:pt x="111" y="145"/>
                    <a:pt x="100" y="167"/>
                    <a:pt x="78" y="212"/>
                  </a:cubicBezTo>
                  <a:lnTo>
                    <a:pt x="44" y="289"/>
                  </a:lnTo>
                  <a:cubicBezTo>
                    <a:pt x="22" y="323"/>
                    <a:pt x="11" y="345"/>
                    <a:pt x="11" y="378"/>
                  </a:cubicBezTo>
                  <a:cubicBezTo>
                    <a:pt x="11" y="411"/>
                    <a:pt x="11" y="434"/>
                    <a:pt x="0" y="478"/>
                  </a:cubicBezTo>
                  <a:lnTo>
                    <a:pt x="0" y="522"/>
                  </a:lnTo>
                  <a:lnTo>
                    <a:pt x="0" y="611"/>
                  </a:lnTo>
                  <a:cubicBezTo>
                    <a:pt x="0" y="700"/>
                    <a:pt x="22" y="767"/>
                    <a:pt x="56" y="855"/>
                  </a:cubicBezTo>
                  <a:cubicBezTo>
                    <a:pt x="67" y="877"/>
                    <a:pt x="78" y="911"/>
                    <a:pt x="78" y="933"/>
                  </a:cubicBezTo>
                  <a:cubicBezTo>
                    <a:pt x="78" y="944"/>
                    <a:pt x="100" y="966"/>
                    <a:pt x="100" y="977"/>
                  </a:cubicBezTo>
                  <a:cubicBezTo>
                    <a:pt x="111" y="988"/>
                    <a:pt x="111" y="1022"/>
                    <a:pt x="122" y="1033"/>
                  </a:cubicBezTo>
                  <a:cubicBezTo>
                    <a:pt x="155" y="1055"/>
                    <a:pt x="178" y="1088"/>
                    <a:pt x="211" y="1099"/>
                  </a:cubicBezTo>
                  <a:cubicBezTo>
                    <a:pt x="232" y="1113"/>
                    <a:pt x="257" y="1120"/>
                    <a:pt x="284" y="1120"/>
                  </a:cubicBezTo>
                  <a:cubicBezTo>
                    <a:pt x="342" y="1120"/>
                    <a:pt x="406" y="1090"/>
                    <a:pt x="444" y="1044"/>
                  </a:cubicBezTo>
                  <a:cubicBezTo>
                    <a:pt x="499" y="944"/>
                    <a:pt x="499" y="866"/>
                    <a:pt x="522" y="778"/>
                  </a:cubicBezTo>
                  <a:cubicBezTo>
                    <a:pt x="544" y="722"/>
                    <a:pt x="555" y="667"/>
                    <a:pt x="566" y="600"/>
                  </a:cubicBezTo>
                  <a:cubicBezTo>
                    <a:pt x="577" y="522"/>
                    <a:pt x="610" y="434"/>
                    <a:pt x="599" y="367"/>
                  </a:cubicBezTo>
                  <a:lnTo>
                    <a:pt x="599" y="278"/>
                  </a:lnTo>
                  <a:cubicBezTo>
                    <a:pt x="599" y="256"/>
                    <a:pt x="599" y="212"/>
                    <a:pt x="577" y="178"/>
                  </a:cubicBezTo>
                  <a:cubicBezTo>
                    <a:pt x="566" y="145"/>
                    <a:pt x="555" y="112"/>
                    <a:pt x="522" y="90"/>
                  </a:cubicBezTo>
                  <a:cubicBezTo>
                    <a:pt x="522" y="90"/>
                    <a:pt x="522" y="67"/>
                    <a:pt x="511" y="67"/>
                  </a:cubicBezTo>
                  <a:cubicBezTo>
                    <a:pt x="499" y="34"/>
                    <a:pt x="444" y="1"/>
                    <a:pt x="40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9" name="Google Shape;2549;p47"/>
            <p:cNvSpPr/>
            <p:nvPr/>
          </p:nvSpPr>
          <p:spPr>
            <a:xfrm>
              <a:off x="6054275" y="2997650"/>
              <a:ext cx="18325" cy="23000"/>
            </a:xfrm>
            <a:custGeom>
              <a:avLst/>
              <a:gdLst/>
              <a:ahLst/>
              <a:cxnLst/>
              <a:rect l="l" t="t" r="r" b="b"/>
              <a:pathLst>
                <a:path w="733" h="920" extrusionOk="0">
                  <a:moveTo>
                    <a:pt x="484" y="1"/>
                  </a:moveTo>
                  <a:cubicBezTo>
                    <a:pt x="464" y="1"/>
                    <a:pt x="444" y="4"/>
                    <a:pt x="422" y="9"/>
                  </a:cubicBezTo>
                  <a:cubicBezTo>
                    <a:pt x="411" y="9"/>
                    <a:pt x="411" y="9"/>
                    <a:pt x="400" y="31"/>
                  </a:cubicBezTo>
                  <a:lnTo>
                    <a:pt x="389" y="31"/>
                  </a:lnTo>
                  <a:cubicBezTo>
                    <a:pt x="300" y="42"/>
                    <a:pt x="244" y="87"/>
                    <a:pt x="189" y="153"/>
                  </a:cubicBezTo>
                  <a:cubicBezTo>
                    <a:pt x="167" y="198"/>
                    <a:pt x="145" y="231"/>
                    <a:pt x="122" y="275"/>
                  </a:cubicBezTo>
                  <a:cubicBezTo>
                    <a:pt x="89" y="342"/>
                    <a:pt x="67" y="397"/>
                    <a:pt x="34" y="475"/>
                  </a:cubicBezTo>
                  <a:cubicBezTo>
                    <a:pt x="11" y="531"/>
                    <a:pt x="0" y="586"/>
                    <a:pt x="11" y="653"/>
                  </a:cubicBezTo>
                  <a:cubicBezTo>
                    <a:pt x="11" y="675"/>
                    <a:pt x="23" y="719"/>
                    <a:pt x="34" y="753"/>
                  </a:cubicBezTo>
                  <a:cubicBezTo>
                    <a:pt x="34" y="764"/>
                    <a:pt x="34" y="775"/>
                    <a:pt x="56" y="786"/>
                  </a:cubicBezTo>
                  <a:cubicBezTo>
                    <a:pt x="71" y="875"/>
                    <a:pt x="150" y="919"/>
                    <a:pt x="230" y="919"/>
                  </a:cubicBezTo>
                  <a:cubicBezTo>
                    <a:pt x="270" y="919"/>
                    <a:pt x="311" y="908"/>
                    <a:pt x="344" y="886"/>
                  </a:cubicBezTo>
                  <a:cubicBezTo>
                    <a:pt x="355" y="875"/>
                    <a:pt x="367" y="864"/>
                    <a:pt x="400" y="841"/>
                  </a:cubicBezTo>
                  <a:cubicBezTo>
                    <a:pt x="411" y="841"/>
                    <a:pt x="444" y="830"/>
                    <a:pt x="455" y="819"/>
                  </a:cubicBezTo>
                  <a:cubicBezTo>
                    <a:pt x="500" y="786"/>
                    <a:pt x="511" y="775"/>
                    <a:pt x="533" y="764"/>
                  </a:cubicBezTo>
                  <a:cubicBezTo>
                    <a:pt x="577" y="719"/>
                    <a:pt x="589" y="675"/>
                    <a:pt x="611" y="619"/>
                  </a:cubicBezTo>
                  <a:cubicBezTo>
                    <a:pt x="633" y="553"/>
                    <a:pt x="666" y="486"/>
                    <a:pt x="677" y="431"/>
                  </a:cubicBezTo>
                  <a:cubicBezTo>
                    <a:pt x="688" y="397"/>
                    <a:pt x="699" y="364"/>
                    <a:pt x="722" y="331"/>
                  </a:cubicBezTo>
                  <a:cubicBezTo>
                    <a:pt x="733" y="264"/>
                    <a:pt x="722" y="176"/>
                    <a:pt x="677" y="120"/>
                  </a:cubicBezTo>
                  <a:cubicBezTo>
                    <a:pt x="677" y="109"/>
                    <a:pt x="666" y="98"/>
                    <a:pt x="644" y="98"/>
                  </a:cubicBezTo>
                  <a:lnTo>
                    <a:pt x="633" y="87"/>
                  </a:lnTo>
                  <a:cubicBezTo>
                    <a:pt x="599" y="28"/>
                    <a:pt x="547" y="1"/>
                    <a:pt x="48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0" name="Google Shape;2550;p47"/>
            <p:cNvSpPr/>
            <p:nvPr/>
          </p:nvSpPr>
          <p:spPr>
            <a:xfrm>
              <a:off x="6165525" y="2998425"/>
              <a:ext cx="17225" cy="27475"/>
            </a:xfrm>
            <a:custGeom>
              <a:avLst/>
              <a:gdLst/>
              <a:ahLst/>
              <a:cxnLst/>
              <a:rect l="l" t="t" r="r" b="b"/>
              <a:pathLst>
                <a:path w="689" h="1099" extrusionOk="0">
                  <a:moveTo>
                    <a:pt x="411" y="0"/>
                  </a:moveTo>
                  <a:cubicBezTo>
                    <a:pt x="378" y="0"/>
                    <a:pt x="322" y="22"/>
                    <a:pt x="289" y="56"/>
                  </a:cubicBezTo>
                  <a:lnTo>
                    <a:pt x="278" y="56"/>
                  </a:lnTo>
                  <a:cubicBezTo>
                    <a:pt x="267" y="67"/>
                    <a:pt x="245" y="78"/>
                    <a:pt x="234" y="100"/>
                  </a:cubicBezTo>
                  <a:cubicBezTo>
                    <a:pt x="211" y="145"/>
                    <a:pt x="189" y="189"/>
                    <a:pt x="167" y="233"/>
                  </a:cubicBezTo>
                  <a:cubicBezTo>
                    <a:pt x="123" y="289"/>
                    <a:pt x="100" y="355"/>
                    <a:pt x="67" y="422"/>
                  </a:cubicBezTo>
                  <a:cubicBezTo>
                    <a:pt x="45" y="522"/>
                    <a:pt x="23" y="633"/>
                    <a:pt x="12" y="733"/>
                  </a:cubicBezTo>
                  <a:cubicBezTo>
                    <a:pt x="1" y="799"/>
                    <a:pt x="12" y="855"/>
                    <a:pt x="45" y="910"/>
                  </a:cubicBezTo>
                  <a:cubicBezTo>
                    <a:pt x="56" y="955"/>
                    <a:pt x="100" y="977"/>
                    <a:pt x="123" y="1010"/>
                  </a:cubicBezTo>
                  <a:lnTo>
                    <a:pt x="123" y="1021"/>
                  </a:lnTo>
                  <a:cubicBezTo>
                    <a:pt x="156" y="1066"/>
                    <a:pt x="211" y="1088"/>
                    <a:pt x="267" y="1099"/>
                  </a:cubicBezTo>
                  <a:cubicBezTo>
                    <a:pt x="300" y="1099"/>
                    <a:pt x="345" y="1088"/>
                    <a:pt x="378" y="1077"/>
                  </a:cubicBezTo>
                  <a:lnTo>
                    <a:pt x="400" y="1077"/>
                  </a:lnTo>
                  <a:cubicBezTo>
                    <a:pt x="456" y="1032"/>
                    <a:pt x="500" y="1021"/>
                    <a:pt x="522" y="999"/>
                  </a:cubicBezTo>
                  <a:cubicBezTo>
                    <a:pt x="578" y="955"/>
                    <a:pt x="622" y="899"/>
                    <a:pt x="622" y="833"/>
                  </a:cubicBezTo>
                  <a:cubicBezTo>
                    <a:pt x="633" y="733"/>
                    <a:pt x="666" y="633"/>
                    <a:pt x="678" y="522"/>
                  </a:cubicBezTo>
                  <a:cubicBezTo>
                    <a:pt x="689" y="455"/>
                    <a:pt x="678" y="389"/>
                    <a:pt x="666" y="333"/>
                  </a:cubicBezTo>
                  <a:cubicBezTo>
                    <a:pt x="655" y="278"/>
                    <a:pt x="655" y="233"/>
                    <a:pt x="633" y="178"/>
                  </a:cubicBezTo>
                  <a:cubicBezTo>
                    <a:pt x="622" y="89"/>
                    <a:pt x="567" y="11"/>
                    <a:pt x="46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1" name="Google Shape;2551;p47"/>
            <p:cNvSpPr/>
            <p:nvPr/>
          </p:nvSpPr>
          <p:spPr>
            <a:xfrm>
              <a:off x="6283725" y="3044875"/>
              <a:ext cx="13900" cy="26850"/>
            </a:xfrm>
            <a:custGeom>
              <a:avLst/>
              <a:gdLst/>
              <a:ahLst/>
              <a:cxnLst/>
              <a:rect l="l" t="t" r="r" b="b"/>
              <a:pathLst>
                <a:path w="556" h="1074" extrusionOk="0">
                  <a:moveTo>
                    <a:pt x="318" y="0"/>
                  </a:moveTo>
                  <a:cubicBezTo>
                    <a:pt x="301" y="0"/>
                    <a:pt x="283" y="3"/>
                    <a:pt x="267" y="7"/>
                  </a:cubicBezTo>
                  <a:cubicBezTo>
                    <a:pt x="256" y="29"/>
                    <a:pt x="222" y="40"/>
                    <a:pt x="211" y="40"/>
                  </a:cubicBezTo>
                  <a:cubicBezTo>
                    <a:pt x="167" y="62"/>
                    <a:pt x="122" y="107"/>
                    <a:pt x="111" y="162"/>
                  </a:cubicBezTo>
                  <a:cubicBezTo>
                    <a:pt x="100" y="184"/>
                    <a:pt x="100" y="206"/>
                    <a:pt x="89" y="229"/>
                  </a:cubicBezTo>
                  <a:cubicBezTo>
                    <a:pt x="67" y="295"/>
                    <a:pt x="45" y="373"/>
                    <a:pt x="34" y="440"/>
                  </a:cubicBezTo>
                  <a:cubicBezTo>
                    <a:pt x="11" y="506"/>
                    <a:pt x="11" y="573"/>
                    <a:pt x="0" y="650"/>
                  </a:cubicBezTo>
                  <a:cubicBezTo>
                    <a:pt x="0" y="706"/>
                    <a:pt x="0" y="739"/>
                    <a:pt x="11" y="795"/>
                  </a:cubicBezTo>
                  <a:cubicBezTo>
                    <a:pt x="11" y="817"/>
                    <a:pt x="23" y="828"/>
                    <a:pt x="23" y="850"/>
                  </a:cubicBezTo>
                  <a:cubicBezTo>
                    <a:pt x="45" y="883"/>
                    <a:pt x="45" y="928"/>
                    <a:pt x="56" y="950"/>
                  </a:cubicBezTo>
                  <a:cubicBezTo>
                    <a:pt x="78" y="1017"/>
                    <a:pt x="156" y="1072"/>
                    <a:pt x="222" y="1072"/>
                  </a:cubicBezTo>
                  <a:cubicBezTo>
                    <a:pt x="234" y="1073"/>
                    <a:pt x="245" y="1074"/>
                    <a:pt x="255" y="1074"/>
                  </a:cubicBezTo>
                  <a:cubicBezTo>
                    <a:pt x="347" y="1074"/>
                    <a:pt x="404" y="1032"/>
                    <a:pt x="444" y="972"/>
                  </a:cubicBezTo>
                  <a:cubicBezTo>
                    <a:pt x="489" y="895"/>
                    <a:pt x="544" y="817"/>
                    <a:pt x="544" y="728"/>
                  </a:cubicBezTo>
                  <a:cubicBezTo>
                    <a:pt x="555" y="661"/>
                    <a:pt x="555" y="595"/>
                    <a:pt x="555" y="528"/>
                  </a:cubicBezTo>
                  <a:lnTo>
                    <a:pt x="555" y="373"/>
                  </a:lnTo>
                  <a:cubicBezTo>
                    <a:pt x="555" y="340"/>
                    <a:pt x="555" y="306"/>
                    <a:pt x="544" y="273"/>
                  </a:cubicBezTo>
                  <a:lnTo>
                    <a:pt x="544" y="218"/>
                  </a:lnTo>
                  <a:cubicBezTo>
                    <a:pt x="533" y="162"/>
                    <a:pt x="500" y="107"/>
                    <a:pt x="455" y="62"/>
                  </a:cubicBezTo>
                  <a:cubicBezTo>
                    <a:pt x="444" y="51"/>
                    <a:pt x="433" y="40"/>
                    <a:pt x="400" y="29"/>
                  </a:cubicBezTo>
                  <a:cubicBezTo>
                    <a:pt x="379" y="8"/>
                    <a:pt x="349" y="0"/>
                    <a:pt x="31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2" name="Google Shape;2552;p47"/>
            <p:cNvSpPr/>
            <p:nvPr/>
          </p:nvSpPr>
          <p:spPr>
            <a:xfrm>
              <a:off x="6163025" y="3151750"/>
              <a:ext cx="9750" cy="25475"/>
            </a:xfrm>
            <a:custGeom>
              <a:avLst/>
              <a:gdLst/>
              <a:ahLst/>
              <a:cxnLst/>
              <a:rect l="l" t="t" r="r" b="b"/>
              <a:pathLst>
                <a:path w="390" h="1019" extrusionOk="0">
                  <a:moveTo>
                    <a:pt x="279" y="0"/>
                  </a:moveTo>
                  <a:cubicBezTo>
                    <a:pt x="246" y="0"/>
                    <a:pt x="217" y="13"/>
                    <a:pt x="200" y="38"/>
                  </a:cubicBezTo>
                  <a:cubicBezTo>
                    <a:pt x="167" y="60"/>
                    <a:pt x="156" y="104"/>
                    <a:pt x="123" y="126"/>
                  </a:cubicBezTo>
                  <a:cubicBezTo>
                    <a:pt x="101" y="171"/>
                    <a:pt x="89" y="215"/>
                    <a:pt x="67" y="260"/>
                  </a:cubicBezTo>
                  <a:cubicBezTo>
                    <a:pt x="56" y="326"/>
                    <a:pt x="34" y="393"/>
                    <a:pt x="12" y="482"/>
                  </a:cubicBezTo>
                  <a:cubicBezTo>
                    <a:pt x="12" y="515"/>
                    <a:pt x="1" y="548"/>
                    <a:pt x="1" y="593"/>
                  </a:cubicBezTo>
                  <a:lnTo>
                    <a:pt x="1" y="648"/>
                  </a:lnTo>
                  <a:cubicBezTo>
                    <a:pt x="1" y="681"/>
                    <a:pt x="1" y="715"/>
                    <a:pt x="12" y="759"/>
                  </a:cubicBezTo>
                  <a:cubicBezTo>
                    <a:pt x="23" y="826"/>
                    <a:pt x="45" y="892"/>
                    <a:pt x="67" y="959"/>
                  </a:cubicBezTo>
                  <a:cubicBezTo>
                    <a:pt x="88" y="999"/>
                    <a:pt x="129" y="1019"/>
                    <a:pt x="169" y="1019"/>
                  </a:cubicBezTo>
                  <a:cubicBezTo>
                    <a:pt x="218" y="1019"/>
                    <a:pt x="266" y="991"/>
                    <a:pt x="278" y="937"/>
                  </a:cubicBezTo>
                  <a:cubicBezTo>
                    <a:pt x="289" y="903"/>
                    <a:pt x="289" y="870"/>
                    <a:pt x="311" y="837"/>
                  </a:cubicBezTo>
                  <a:cubicBezTo>
                    <a:pt x="311" y="826"/>
                    <a:pt x="323" y="803"/>
                    <a:pt x="323" y="781"/>
                  </a:cubicBezTo>
                  <a:cubicBezTo>
                    <a:pt x="323" y="770"/>
                    <a:pt x="323" y="770"/>
                    <a:pt x="334" y="759"/>
                  </a:cubicBezTo>
                  <a:lnTo>
                    <a:pt x="334" y="737"/>
                  </a:lnTo>
                  <a:cubicBezTo>
                    <a:pt x="345" y="715"/>
                    <a:pt x="345" y="704"/>
                    <a:pt x="345" y="670"/>
                  </a:cubicBezTo>
                  <a:lnTo>
                    <a:pt x="345" y="604"/>
                  </a:lnTo>
                  <a:lnTo>
                    <a:pt x="345" y="548"/>
                  </a:lnTo>
                  <a:lnTo>
                    <a:pt x="345" y="537"/>
                  </a:lnTo>
                  <a:lnTo>
                    <a:pt x="345" y="515"/>
                  </a:lnTo>
                  <a:cubicBezTo>
                    <a:pt x="345" y="448"/>
                    <a:pt x="356" y="382"/>
                    <a:pt x="378" y="315"/>
                  </a:cubicBezTo>
                  <a:cubicBezTo>
                    <a:pt x="389" y="271"/>
                    <a:pt x="389" y="226"/>
                    <a:pt x="389" y="182"/>
                  </a:cubicBezTo>
                  <a:cubicBezTo>
                    <a:pt x="389" y="160"/>
                    <a:pt x="389" y="115"/>
                    <a:pt x="378" y="93"/>
                  </a:cubicBezTo>
                  <a:cubicBezTo>
                    <a:pt x="378" y="49"/>
                    <a:pt x="345" y="4"/>
                    <a:pt x="311" y="4"/>
                  </a:cubicBezTo>
                  <a:cubicBezTo>
                    <a:pt x="300" y="2"/>
                    <a:pt x="289" y="0"/>
                    <a:pt x="27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3" name="Google Shape;2553;p47"/>
            <p:cNvSpPr/>
            <p:nvPr/>
          </p:nvSpPr>
          <p:spPr>
            <a:xfrm>
              <a:off x="5715225" y="3052550"/>
              <a:ext cx="22775" cy="21675"/>
            </a:xfrm>
            <a:custGeom>
              <a:avLst/>
              <a:gdLst/>
              <a:ahLst/>
              <a:cxnLst/>
              <a:rect l="l" t="t" r="r" b="b"/>
              <a:pathLst>
                <a:path w="911" h="867" extrusionOk="0">
                  <a:moveTo>
                    <a:pt x="686" y="1"/>
                  </a:moveTo>
                  <a:cubicBezTo>
                    <a:pt x="669" y="1"/>
                    <a:pt x="651" y="4"/>
                    <a:pt x="633" y="10"/>
                  </a:cubicBezTo>
                  <a:cubicBezTo>
                    <a:pt x="578" y="22"/>
                    <a:pt x="522" y="33"/>
                    <a:pt x="478" y="66"/>
                  </a:cubicBezTo>
                  <a:cubicBezTo>
                    <a:pt x="422" y="99"/>
                    <a:pt x="378" y="155"/>
                    <a:pt x="334" y="210"/>
                  </a:cubicBezTo>
                  <a:cubicBezTo>
                    <a:pt x="311" y="255"/>
                    <a:pt x="278" y="288"/>
                    <a:pt x="245" y="321"/>
                  </a:cubicBezTo>
                  <a:lnTo>
                    <a:pt x="189" y="377"/>
                  </a:lnTo>
                  <a:cubicBezTo>
                    <a:pt x="145" y="421"/>
                    <a:pt x="112" y="477"/>
                    <a:pt x="101" y="532"/>
                  </a:cubicBezTo>
                  <a:cubicBezTo>
                    <a:pt x="101" y="554"/>
                    <a:pt x="89" y="554"/>
                    <a:pt x="89" y="565"/>
                  </a:cubicBezTo>
                  <a:cubicBezTo>
                    <a:pt x="89" y="576"/>
                    <a:pt x="78" y="576"/>
                    <a:pt x="78" y="588"/>
                  </a:cubicBezTo>
                  <a:cubicBezTo>
                    <a:pt x="78" y="588"/>
                    <a:pt x="78" y="588"/>
                    <a:pt x="78" y="588"/>
                  </a:cubicBezTo>
                  <a:lnTo>
                    <a:pt x="78" y="588"/>
                  </a:lnTo>
                  <a:cubicBezTo>
                    <a:pt x="78" y="594"/>
                    <a:pt x="65" y="610"/>
                    <a:pt x="64" y="610"/>
                  </a:cubicBezTo>
                  <a:cubicBezTo>
                    <a:pt x="63" y="610"/>
                    <a:pt x="66" y="604"/>
                    <a:pt x="78" y="588"/>
                  </a:cubicBezTo>
                  <a:lnTo>
                    <a:pt x="78" y="588"/>
                  </a:lnTo>
                  <a:cubicBezTo>
                    <a:pt x="34" y="643"/>
                    <a:pt x="1" y="710"/>
                    <a:pt x="34" y="765"/>
                  </a:cubicBezTo>
                  <a:cubicBezTo>
                    <a:pt x="54" y="816"/>
                    <a:pt x="121" y="866"/>
                    <a:pt x="183" y="866"/>
                  </a:cubicBezTo>
                  <a:cubicBezTo>
                    <a:pt x="189" y="866"/>
                    <a:pt x="195" y="866"/>
                    <a:pt x="200" y="865"/>
                  </a:cubicBezTo>
                  <a:cubicBezTo>
                    <a:pt x="245" y="854"/>
                    <a:pt x="300" y="854"/>
                    <a:pt x="334" y="843"/>
                  </a:cubicBezTo>
                  <a:cubicBezTo>
                    <a:pt x="378" y="843"/>
                    <a:pt x="411" y="843"/>
                    <a:pt x="445" y="821"/>
                  </a:cubicBezTo>
                  <a:cubicBezTo>
                    <a:pt x="500" y="809"/>
                    <a:pt x="544" y="765"/>
                    <a:pt x="589" y="743"/>
                  </a:cubicBezTo>
                  <a:cubicBezTo>
                    <a:pt x="600" y="732"/>
                    <a:pt x="633" y="710"/>
                    <a:pt x="644" y="698"/>
                  </a:cubicBezTo>
                  <a:cubicBezTo>
                    <a:pt x="667" y="643"/>
                    <a:pt x="711" y="610"/>
                    <a:pt x="744" y="565"/>
                  </a:cubicBezTo>
                  <a:cubicBezTo>
                    <a:pt x="800" y="499"/>
                    <a:pt x="866" y="421"/>
                    <a:pt x="877" y="343"/>
                  </a:cubicBezTo>
                  <a:cubicBezTo>
                    <a:pt x="911" y="255"/>
                    <a:pt x="877" y="188"/>
                    <a:pt x="855" y="121"/>
                  </a:cubicBezTo>
                  <a:cubicBezTo>
                    <a:pt x="820" y="50"/>
                    <a:pt x="756" y="1"/>
                    <a:pt x="6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4" name="Google Shape;2554;p47"/>
            <p:cNvSpPr/>
            <p:nvPr/>
          </p:nvSpPr>
          <p:spPr>
            <a:xfrm>
              <a:off x="5759625" y="2861125"/>
              <a:ext cx="21650" cy="20800"/>
            </a:xfrm>
            <a:custGeom>
              <a:avLst/>
              <a:gdLst/>
              <a:ahLst/>
              <a:cxnLst/>
              <a:rect l="l" t="t" r="r" b="b"/>
              <a:pathLst>
                <a:path w="866" h="832" extrusionOk="0">
                  <a:moveTo>
                    <a:pt x="723" y="0"/>
                  </a:moveTo>
                  <a:cubicBezTo>
                    <a:pt x="705" y="0"/>
                    <a:pt x="686" y="3"/>
                    <a:pt x="666" y="10"/>
                  </a:cubicBezTo>
                  <a:cubicBezTo>
                    <a:pt x="566" y="32"/>
                    <a:pt x="522" y="121"/>
                    <a:pt x="444" y="187"/>
                  </a:cubicBezTo>
                  <a:cubicBezTo>
                    <a:pt x="389" y="243"/>
                    <a:pt x="355" y="298"/>
                    <a:pt x="300" y="354"/>
                  </a:cubicBezTo>
                  <a:lnTo>
                    <a:pt x="211" y="443"/>
                  </a:lnTo>
                  <a:cubicBezTo>
                    <a:pt x="167" y="476"/>
                    <a:pt x="156" y="509"/>
                    <a:pt x="133" y="554"/>
                  </a:cubicBezTo>
                  <a:cubicBezTo>
                    <a:pt x="111" y="576"/>
                    <a:pt x="89" y="620"/>
                    <a:pt x="78" y="642"/>
                  </a:cubicBezTo>
                  <a:cubicBezTo>
                    <a:pt x="56" y="676"/>
                    <a:pt x="34" y="720"/>
                    <a:pt x="22" y="742"/>
                  </a:cubicBezTo>
                  <a:cubicBezTo>
                    <a:pt x="0" y="787"/>
                    <a:pt x="45" y="831"/>
                    <a:pt x="89" y="831"/>
                  </a:cubicBezTo>
                  <a:cubicBezTo>
                    <a:pt x="133" y="831"/>
                    <a:pt x="167" y="809"/>
                    <a:pt x="200" y="798"/>
                  </a:cubicBezTo>
                  <a:cubicBezTo>
                    <a:pt x="244" y="787"/>
                    <a:pt x="278" y="753"/>
                    <a:pt x="322" y="742"/>
                  </a:cubicBezTo>
                  <a:cubicBezTo>
                    <a:pt x="378" y="720"/>
                    <a:pt x="422" y="698"/>
                    <a:pt x="466" y="665"/>
                  </a:cubicBezTo>
                  <a:cubicBezTo>
                    <a:pt x="500" y="642"/>
                    <a:pt x="533" y="609"/>
                    <a:pt x="555" y="576"/>
                  </a:cubicBezTo>
                  <a:cubicBezTo>
                    <a:pt x="611" y="509"/>
                    <a:pt x="688" y="443"/>
                    <a:pt x="744" y="365"/>
                  </a:cubicBezTo>
                  <a:cubicBezTo>
                    <a:pt x="799" y="298"/>
                    <a:pt x="866" y="221"/>
                    <a:pt x="844" y="121"/>
                  </a:cubicBezTo>
                  <a:cubicBezTo>
                    <a:pt x="844" y="50"/>
                    <a:pt x="794" y="0"/>
                    <a:pt x="72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5" name="Google Shape;2555;p47"/>
            <p:cNvSpPr/>
            <p:nvPr/>
          </p:nvSpPr>
          <p:spPr>
            <a:xfrm>
              <a:off x="5859225" y="2883275"/>
              <a:ext cx="20550" cy="22225"/>
            </a:xfrm>
            <a:custGeom>
              <a:avLst/>
              <a:gdLst/>
              <a:ahLst/>
              <a:cxnLst/>
              <a:rect l="l" t="t" r="r" b="b"/>
              <a:pathLst>
                <a:path w="822" h="889" extrusionOk="0">
                  <a:moveTo>
                    <a:pt x="566" y="1"/>
                  </a:moveTo>
                  <a:cubicBezTo>
                    <a:pt x="511" y="1"/>
                    <a:pt x="467" y="23"/>
                    <a:pt x="433" y="56"/>
                  </a:cubicBezTo>
                  <a:cubicBezTo>
                    <a:pt x="422" y="67"/>
                    <a:pt x="400" y="78"/>
                    <a:pt x="389" y="78"/>
                  </a:cubicBezTo>
                  <a:cubicBezTo>
                    <a:pt x="367" y="112"/>
                    <a:pt x="322" y="134"/>
                    <a:pt x="289" y="167"/>
                  </a:cubicBezTo>
                  <a:cubicBezTo>
                    <a:pt x="267" y="189"/>
                    <a:pt x="222" y="200"/>
                    <a:pt x="189" y="245"/>
                  </a:cubicBezTo>
                  <a:cubicBezTo>
                    <a:pt x="167" y="289"/>
                    <a:pt x="134" y="311"/>
                    <a:pt x="111" y="356"/>
                  </a:cubicBezTo>
                  <a:cubicBezTo>
                    <a:pt x="67" y="411"/>
                    <a:pt x="45" y="456"/>
                    <a:pt x="34" y="522"/>
                  </a:cubicBezTo>
                  <a:lnTo>
                    <a:pt x="34" y="611"/>
                  </a:lnTo>
                  <a:cubicBezTo>
                    <a:pt x="34" y="633"/>
                    <a:pt x="12" y="644"/>
                    <a:pt x="12" y="678"/>
                  </a:cubicBezTo>
                  <a:cubicBezTo>
                    <a:pt x="0" y="744"/>
                    <a:pt x="34" y="811"/>
                    <a:pt x="89" y="855"/>
                  </a:cubicBezTo>
                  <a:cubicBezTo>
                    <a:pt x="117" y="877"/>
                    <a:pt x="150" y="888"/>
                    <a:pt x="185" y="888"/>
                  </a:cubicBezTo>
                  <a:cubicBezTo>
                    <a:pt x="220" y="888"/>
                    <a:pt x="256" y="877"/>
                    <a:pt x="289" y="855"/>
                  </a:cubicBezTo>
                  <a:cubicBezTo>
                    <a:pt x="322" y="844"/>
                    <a:pt x="344" y="833"/>
                    <a:pt x="378" y="800"/>
                  </a:cubicBezTo>
                  <a:cubicBezTo>
                    <a:pt x="389" y="800"/>
                    <a:pt x="422" y="789"/>
                    <a:pt x="433" y="789"/>
                  </a:cubicBezTo>
                  <a:cubicBezTo>
                    <a:pt x="533" y="777"/>
                    <a:pt x="566" y="733"/>
                    <a:pt x="611" y="678"/>
                  </a:cubicBezTo>
                  <a:cubicBezTo>
                    <a:pt x="644" y="633"/>
                    <a:pt x="655" y="611"/>
                    <a:pt x="677" y="567"/>
                  </a:cubicBezTo>
                  <a:cubicBezTo>
                    <a:pt x="711" y="511"/>
                    <a:pt x="733" y="456"/>
                    <a:pt x="755" y="400"/>
                  </a:cubicBezTo>
                  <a:cubicBezTo>
                    <a:pt x="766" y="367"/>
                    <a:pt x="777" y="334"/>
                    <a:pt x="788" y="300"/>
                  </a:cubicBezTo>
                  <a:cubicBezTo>
                    <a:pt x="822" y="234"/>
                    <a:pt x="822" y="145"/>
                    <a:pt x="766" y="89"/>
                  </a:cubicBezTo>
                  <a:lnTo>
                    <a:pt x="766" y="78"/>
                  </a:lnTo>
                  <a:cubicBezTo>
                    <a:pt x="755" y="34"/>
                    <a:pt x="711" y="12"/>
                    <a:pt x="666" y="12"/>
                  </a:cubicBezTo>
                  <a:lnTo>
                    <a:pt x="653" y="12"/>
                  </a:lnTo>
                  <a:cubicBezTo>
                    <a:pt x="624" y="5"/>
                    <a:pt x="595" y="1"/>
                    <a:pt x="56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6" name="Google Shape;2556;p47"/>
            <p:cNvSpPr/>
            <p:nvPr/>
          </p:nvSpPr>
          <p:spPr>
            <a:xfrm>
              <a:off x="6002175" y="2932125"/>
              <a:ext cx="23000" cy="30500"/>
            </a:xfrm>
            <a:custGeom>
              <a:avLst/>
              <a:gdLst/>
              <a:ahLst/>
              <a:cxnLst/>
              <a:rect l="l" t="t" r="r" b="b"/>
              <a:pathLst>
                <a:path w="920" h="1220" extrusionOk="0">
                  <a:moveTo>
                    <a:pt x="750" y="0"/>
                  </a:moveTo>
                  <a:cubicBezTo>
                    <a:pt x="734" y="0"/>
                    <a:pt x="716" y="3"/>
                    <a:pt x="697" y="11"/>
                  </a:cubicBezTo>
                  <a:cubicBezTo>
                    <a:pt x="653" y="22"/>
                    <a:pt x="597" y="55"/>
                    <a:pt x="553" y="78"/>
                  </a:cubicBezTo>
                  <a:cubicBezTo>
                    <a:pt x="486" y="122"/>
                    <a:pt x="442" y="189"/>
                    <a:pt x="397" y="244"/>
                  </a:cubicBezTo>
                  <a:cubicBezTo>
                    <a:pt x="342" y="333"/>
                    <a:pt x="309" y="410"/>
                    <a:pt x="253" y="488"/>
                  </a:cubicBezTo>
                  <a:cubicBezTo>
                    <a:pt x="198" y="566"/>
                    <a:pt x="153" y="655"/>
                    <a:pt x="120" y="732"/>
                  </a:cubicBezTo>
                  <a:cubicBezTo>
                    <a:pt x="109" y="777"/>
                    <a:pt x="98" y="821"/>
                    <a:pt x="87" y="877"/>
                  </a:cubicBezTo>
                  <a:cubicBezTo>
                    <a:pt x="87" y="888"/>
                    <a:pt x="87" y="899"/>
                    <a:pt x="64" y="910"/>
                  </a:cubicBezTo>
                  <a:lnTo>
                    <a:pt x="31" y="1054"/>
                  </a:lnTo>
                  <a:cubicBezTo>
                    <a:pt x="0" y="1148"/>
                    <a:pt x="94" y="1219"/>
                    <a:pt x="184" y="1219"/>
                  </a:cubicBezTo>
                  <a:cubicBezTo>
                    <a:pt x="222" y="1219"/>
                    <a:pt x="260" y="1206"/>
                    <a:pt x="286" y="1176"/>
                  </a:cubicBezTo>
                  <a:cubicBezTo>
                    <a:pt x="331" y="1132"/>
                    <a:pt x="375" y="1076"/>
                    <a:pt x="431" y="1043"/>
                  </a:cubicBezTo>
                  <a:cubicBezTo>
                    <a:pt x="442" y="1010"/>
                    <a:pt x="486" y="999"/>
                    <a:pt x="508" y="954"/>
                  </a:cubicBezTo>
                  <a:cubicBezTo>
                    <a:pt x="542" y="910"/>
                    <a:pt x="564" y="888"/>
                    <a:pt x="608" y="843"/>
                  </a:cubicBezTo>
                  <a:cubicBezTo>
                    <a:pt x="664" y="777"/>
                    <a:pt x="708" y="688"/>
                    <a:pt x="753" y="621"/>
                  </a:cubicBezTo>
                  <a:cubicBezTo>
                    <a:pt x="786" y="555"/>
                    <a:pt x="819" y="499"/>
                    <a:pt x="864" y="433"/>
                  </a:cubicBezTo>
                  <a:cubicBezTo>
                    <a:pt x="886" y="377"/>
                    <a:pt x="919" y="322"/>
                    <a:pt x="919" y="244"/>
                  </a:cubicBezTo>
                  <a:cubicBezTo>
                    <a:pt x="919" y="222"/>
                    <a:pt x="919" y="177"/>
                    <a:pt x="897" y="155"/>
                  </a:cubicBezTo>
                  <a:cubicBezTo>
                    <a:pt x="888" y="81"/>
                    <a:pt x="832" y="0"/>
                    <a:pt x="75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7" name="Google Shape;2557;p47"/>
            <p:cNvSpPr/>
            <p:nvPr/>
          </p:nvSpPr>
          <p:spPr>
            <a:xfrm>
              <a:off x="5866150" y="3047550"/>
              <a:ext cx="21400" cy="28850"/>
            </a:xfrm>
            <a:custGeom>
              <a:avLst/>
              <a:gdLst/>
              <a:ahLst/>
              <a:cxnLst/>
              <a:rect l="l" t="t" r="r" b="b"/>
              <a:pathLst>
                <a:path w="856" h="1154" extrusionOk="0">
                  <a:moveTo>
                    <a:pt x="728" y="0"/>
                  </a:moveTo>
                  <a:cubicBezTo>
                    <a:pt x="708" y="0"/>
                    <a:pt x="687" y="4"/>
                    <a:pt x="667" y="11"/>
                  </a:cubicBezTo>
                  <a:cubicBezTo>
                    <a:pt x="600" y="44"/>
                    <a:pt x="556" y="88"/>
                    <a:pt x="511" y="144"/>
                  </a:cubicBezTo>
                  <a:lnTo>
                    <a:pt x="434" y="266"/>
                  </a:lnTo>
                  <a:cubicBezTo>
                    <a:pt x="378" y="344"/>
                    <a:pt x="323" y="432"/>
                    <a:pt x="267" y="521"/>
                  </a:cubicBezTo>
                  <a:cubicBezTo>
                    <a:pt x="234" y="577"/>
                    <a:pt x="178" y="621"/>
                    <a:pt x="167" y="688"/>
                  </a:cubicBezTo>
                  <a:lnTo>
                    <a:pt x="167" y="721"/>
                  </a:lnTo>
                  <a:lnTo>
                    <a:pt x="167" y="732"/>
                  </a:lnTo>
                  <a:cubicBezTo>
                    <a:pt x="156" y="765"/>
                    <a:pt x="145" y="788"/>
                    <a:pt x="123" y="799"/>
                  </a:cubicBezTo>
                  <a:cubicBezTo>
                    <a:pt x="101" y="843"/>
                    <a:pt x="67" y="887"/>
                    <a:pt x="56" y="932"/>
                  </a:cubicBezTo>
                  <a:cubicBezTo>
                    <a:pt x="34" y="987"/>
                    <a:pt x="1" y="1009"/>
                    <a:pt x="1" y="1076"/>
                  </a:cubicBezTo>
                  <a:cubicBezTo>
                    <a:pt x="1" y="1120"/>
                    <a:pt x="45" y="1154"/>
                    <a:pt x="90" y="1154"/>
                  </a:cubicBezTo>
                  <a:cubicBezTo>
                    <a:pt x="190" y="1132"/>
                    <a:pt x="289" y="1043"/>
                    <a:pt x="389" y="965"/>
                  </a:cubicBezTo>
                  <a:cubicBezTo>
                    <a:pt x="400" y="954"/>
                    <a:pt x="434" y="943"/>
                    <a:pt x="445" y="910"/>
                  </a:cubicBezTo>
                  <a:cubicBezTo>
                    <a:pt x="456" y="910"/>
                    <a:pt x="456" y="898"/>
                    <a:pt x="489" y="898"/>
                  </a:cubicBezTo>
                  <a:cubicBezTo>
                    <a:pt x="545" y="843"/>
                    <a:pt x="589" y="765"/>
                    <a:pt x="622" y="710"/>
                  </a:cubicBezTo>
                  <a:cubicBezTo>
                    <a:pt x="700" y="621"/>
                    <a:pt x="733" y="532"/>
                    <a:pt x="778" y="432"/>
                  </a:cubicBezTo>
                  <a:cubicBezTo>
                    <a:pt x="811" y="377"/>
                    <a:pt x="833" y="310"/>
                    <a:pt x="844" y="255"/>
                  </a:cubicBezTo>
                  <a:cubicBezTo>
                    <a:pt x="855" y="177"/>
                    <a:pt x="855" y="122"/>
                    <a:pt x="833" y="66"/>
                  </a:cubicBezTo>
                  <a:cubicBezTo>
                    <a:pt x="818" y="20"/>
                    <a:pt x="775" y="0"/>
                    <a:pt x="72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8" name="Google Shape;2558;p47"/>
            <p:cNvSpPr/>
            <p:nvPr/>
          </p:nvSpPr>
          <p:spPr>
            <a:xfrm>
              <a:off x="5621725" y="2802750"/>
              <a:ext cx="22225" cy="27950"/>
            </a:xfrm>
            <a:custGeom>
              <a:avLst/>
              <a:gdLst/>
              <a:ahLst/>
              <a:cxnLst/>
              <a:rect l="l" t="t" r="r" b="b"/>
              <a:pathLst>
                <a:path w="889" h="1118" extrusionOk="0">
                  <a:moveTo>
                    <a:pt x="774" y="1"/>
                  </a:moveTo>
                  <a:cubicBezTo>
                    <a:pt x="760" y="1"/>
                    <a:pt x="746" y="5"/>
                    <a:pt x="733" y="14"/>
                  </a:cubicBezTo>
                  <a:cubicBezTo>
                    <a:pt x="711" y="25"/>
                    <a:pt x="689" y="37"/>
                    <a:pt x="666" y="48"/>
                  </a:cubicBezTo>
                  <a:lnTo>
                    <a:pt x="733" y="37"/>
                  </a:lnTo>
                  <a:lnTo>
                    <a:pt x="733" y="37"/>
                  </a:lnTo>
                  <a:cubicBezTo>
                    <a:pt x="666" y="48"/>
                    <a:pt x="622" y="81"/>
                    <a:pt x="567" y="125"/>
                  </a:cubicBezTo>
                  <a:cubicBezTo>
                    <a:pt x="500" y="147"/>
                    <a:pt x="445" y="181"/>
                    <a:pt x="400" y="236"/>
                  </a:cubicBezTo>
                  <a:cubicBezTo>
                    <a:pt x="334" y="314"/>
                    <a:pt x="278" y="403"/>
                    <a:pt x="223" y="480"/>
                  </a:cubicBezTo>
                  <a:lnTo>
                    <a:pt x="189" y="514"/>
                  </a:lnTo>
                  <a:cubicBezTo>
                    <a:pt x="134" y="569"/>
                    <a:pt x="112" y="625"/>
                    <a:pt x="78" y="691"/>
                  </a:cubicBezTo>
                  <a:cubicBezTo>
                    <a:pt x="67" y="747"/>
                    <a:pt x="45" y="802"/>
                    <a:pt x="23" y="858"/>
                  </a:cubicBezTo>
                  <a:cubicBezTo>
                    <a:pt x="1" y="935"/>
                    <a:pt x="45" y="1035"/>
                    <a:pt x="112" y="1080"/>
                  </a:cubicBezTo>
                  <a:cubicBezTo>
                    <a:pt x="147" y="1103"/>
                    <a:pt x="194" y="1117"/>
                    <a:pt x="241" y="1117"/>
                  </a:cubicBezTo>
                  <a:cubicBezTo>
                    <a:pt x="283" y="1117"/>
                    <a:pt x="324" y="1106"/>
                    <a:pt x="356" y="1080"/>
                  </a:cubicBezTo>
                  <a:cubicBezTo>
                    <a:pt x="400" y="1046"/>
                    <a:pt x="433" y="1035"/>
                    <a:pt x="467" y="1013"/>
                  </a:cubicBezTo>
                  <a:cubicBezTo>
                    <a:pt x="522" y="924"/>
                    <a:pt x="578" y="869"/>
                    <a:pt x="633" y="802"/>
                  </a:cubicBezTo>
                  <a:cubicBezTo>
                    <a:pt x="689" y="736"/>
                    <a:pt x="733" y="669"/>
                    <a:pt x="777" y="591"/>
                  </a:cubicBezTo>
                  <a:cubicBezTo>
                    <a:pt x="800" y="558"/>
                    <a:pt x="822" y="525"/>
                    <a:pt x="833" y="480"/>
                  </a:cubicBezTo>
                  <a:cubicBezTo>
                    <a:pt x="855" y="425"/>
                    <a:pt x="888" y="392"/>
                    <a:pt x="888" y="325"/>
                  </a:cubicBezTo>
                  <a:cubicBezTo>
                    <a:pt x="888" y="303"/>
                    <a:pt x="888" y="258"/>
                    <a:pt x="877" y="247"/>
                  </a:cubicBezTo>
                  <a:lnTo>
                    <a:pt x="877" y="236"/>
                  </a:lnTo>
                  <a:lnTo>
                    <a:pt x="877" y="192"/>
                  </a:lnTo>
                  <a:cubicBezTo>
                    <a:pt x="877" y="136"/>
                    <a:pt x="844" y="92"/>
                    <a:pt x="844" y="48"/>
                  </a:cubicBezTo>
                  <a:cubicBezTo>
                    <a:pt x="836" y="24"/>
                    <a:pt x="806" y="1"/>
                    <a:pt x="77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9" name="Google Shape;2559;p47"/>
            <p:cNvSpPr/>
            <p:nvPr/>
          </p:nvSpPr>
          <p:spPr>
            <a:xfrm>
              <a:off x="5650900" y="2964125"/>
              <a:ext cx="22175" cy="27250"/>
            </a:xfrm>
            <a:custGeom>
              <a:avLst/>
              <a:gdLst/>
              <a:ahLst/>
              <a:cxnLst/>
              <a:rect l="l" t="t" r="r" b="b"/>
              <a:pathLst>
                <a:path w="887" h="1090" extrusionOk="0">
                  <a:moveTo>
                    <a:pt x="718" y="1"/>
                  </a:moveTo>
                  <a:cubicBezTo>
                    <a:pt x="673" y="1"/>
                    <a:pt x="629" y="17"/>
                    <a:pt x="598" y="52"/>
                  </a:cubicBezTo>
                  <a:lnTo>
                    <a:pt x="432" y="218"/>
                  </a:lnTo>
                  <a:cubicBezTo>
                    <a:pt x="354" y="285"/>
                    <a:pt x="321" y="373"/>
                    <a:pt x="276" y="440"/>
                  </a:cubicBezTo>
                  <a:cubicBezTo>
                    <a:pt x="232" y="507"/>
                    <a:pt x="188" y="562"/>
                    <a:pt x="154" y="629"/>
                  </a:cubicBezTo>
                  <a:cubicBezTo>
                    <a:pt x="110" y="706"/>
                    <a:pt x="54" y="784"/>
                    <a:pt x="54" y="873"/>
                  </a:cubicBezTo>
                  <a:lnTo>
                    <a:pt x="10" y="995"/>
                  </a:lnTo>
                  <a:cubicBezTo>
                    <a:pt x="1" y="1050"/>
                    <a:pt x="37" y="1089"/>
                    <a:pt x="93" y="1089"/>
                  </a:cubicBezTo>
                  <a:cubicBezTo>
                    <a:pt x="105" y="1089"/>
                    <a:pt x="118" y="1088"/>
                    <a:pt x="132" y="1084"/>
                  </a:cubicBezTo>
                  <a:cubicBezTo>
                    <a:pt x="188" y="1073"/>
                    <a:pt x="243" y="1050"/>
                    <a:pt x="299" y="1039"/>
                  </a:cubicBezTo>
                  <a:cubicBezTo>
                    <a:pt x="354" y="1017"/>
                    <a:pt x="398" y="1006"/>
                    <a:pt x="454" y="962"/>
                  </a:cubicBezTo>
                  <a:cubicBezTo>
                    <a:pt x="487" y="939"/>
                    <a:pt x="509" y="906"/>
                    <a:pt x="554" y="884"/>
                  </a:cubicBezTo>
                  <a:cubicBezTo>
                    <a:pt x="598" y="817"/>
                    <a:pt x="665" y="740"/>
                    <a:pt x="720" y="662"/>
                  </a:cubicBezTo>
                  <a:cubicBezTo>
                    <a:pt x="776" y="573"/>
                    <a:pt x="831" y="496"/>
                    <a:pt x="853" y="407"/>
                  </a:cubicBezTo>
                  <a:cubicBezTo>
                    <a:pt x="887" y="329"/>
                    <a:pt x="887" y="229"/>
                    <a:pt x="887" y="151"/>
                  </a:cubicBezTo>
                  <a:cubicBezTo>
                    <a:pt x="887" y="57"/>
                    <a:pt x="802" y="1"/>
                    <a:pt x="71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0" name="Google Shape;2560;p47"/>
            <p:cNvSpPr/>
            <p:nvPr/>
          </p:nvSpPr>
          <p:spPr>
            <a:xfrm>
              <a:off x="5807350" y="3112275"/>
              <a:ext cx="12775" cy="22775"/>
            </a:xfrm>
            <a:custGeom>
              <a:avLst/>
              <a:gdLst/>
              <a:ahLst/>
              <a:cxnLst/>
              <a:rect l="l" t="t" r="r" b="b"/>
              <a:pathLst>
                <a:path w="511" h="911" extrusionOk="0">
                  <a:moveTo>
                    <a:pt x="410" y="0"/>
                  </a:moveTo>
                  <a:cubicBezTo>
                    <a:pt x="381" y="0"/>
                    <a:pt x="348" y="28"/>
                    <a:pt x="322" y="63"/>
                  </a:cubicBezTo>
                  <a:cubicBezTo>
                    <a:pt x="255" y="174"/>
                    <a:pt x="189" y="263"/>
                    <a:pt x="122" y="374"/>
                  </a:cubicBezTo>
                  <a:cubicBezTo>
                    <a:pt x="78" y="429"/>
                    <a:pt x="45" y="507"/>
                    <a:pt x="33" y="573"/>
                  </a:cubicBezTo>
                  <a:cubicBezTo>
                    <a:pt x="22" y="596"/>
                    <a:pt x="11" y="629"/>
                    <a:pt x="11" y="651"/>
                  </a:cubicBezTo>
                  <a:cubicBezTo>
                    <a:pt x="0" y="707"/>
                    <a:pt x="11" y="762"/>
                    <a:pt x="22" y="807"/>
                  </a:cubicBezTo>
                  <a:cubicBezTo>
                    <a:pt x="37" y="866"/>
                    <a:pt x="101" y="910"/>
                    <a:pt x="165" y="910"/>
                  </a:cubicBezTo>
                  <a:cubicBezTo>
                    <a:pt x="197" y="910"/>
                    <a:pt x="230" y="899"/>
                    <a:pt x="255" y="873"/>
                  </a:cubicBezTo>
                  <a:cubicBezTo>
                    <a:pt x="311" y="851"/>
                    <a:pt x="355" y="818"/>
                    <a:pt x="389" y="773"/>
                  </a:cubicBezTo>
                  <a:cubicBezTo>
                    <a:pt x="411" y="729"/>
                    <a:pt x="411" y="684"/>
                    <a:pt x="422" y="640"/>
                  </a:cubicBezTo>
                  <a:cubicBezTo>
                    <a:pt x="433" y="618"/>
                    <a:pt x="433" y="585"/>
                    <a:pt x="455" y="562"/>
                  </a:cubicBezTo>
                  <a:cubicBezTo>
                    <a:pt x="466" y="518"/>
                    <a:pt x="466" y="474"/>
                    <a:pt x="466" y="440"/>
                  </a:cubicBezTo>
                  <a:cubicBezTo>
                    <a:pt x="477" y="329"/>
                    <a:pt x="500" y="196"/>
                    <a:pt x="511" y="85"/>
                  </a:cubicBezTo>
                  <a:cubicBezTo>
                    <a:pt x="511" y="52"/>
                    <a:pt x="466" y="19"/>
                    <a:pt x="433" y="7"/>
                  </a:cubicBezTo>
                  <a:cubicBezTo>
                    <a:pt x="426" y="3"/>
                    <a:pt x="418" y="0"/>
                    <a:pt x="4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1" name="Google Shape;2561;p47"/>
            <p:cNvSpPr/>
            <p:nvPr/>
          </p:nvSpPr>
          <p:spPr>
            <a:xfrm>
              <a:off x="6058700" y="3063825"/>
              <a:ext cx="13350" cy="24025"/>
            </a:xfrm>
            <a:custGeom>
              <a:avLst/>
              <a:gdLst/>
              <a:ahLst/>
              <a:cxnLst/>
              <a:rect l="l" t="t" r="r" b="b"/>
              <a:pathLst>
                <a:path w="534" h="961" extrusionOk="0">
                  <a:moveTo>
                    <a:pt x="332" y="0"/>
                  </a:moveTo>
                  <a:cubicBezTo>
                    <a:pt x="304" y="0"/>
                    <a:pt x="274" y="8"/>
                    <a:pt x="245" y="26"/>
                  </a:cubicBezTo>
                  <a:cubicBezTo>
                    <a:pt x="223" y="37"/>
                    <a:pt x="190" y="70"/>
                    <a:pt x="167" y="92"/>
                  </a:cubicBezTo>
                  <a:cubicBezTo>
                    <a:pt x="123" y="137"/>
                    <a:pt x="112" y="181"/>
                    <a:pt x="101" y="236"/>
                  </a:cubicBezTo>
                  <a:cubicBezTo>
                    <a:pt x="79" y="292"/>
                    <a:pt x="67" y="336"/>
                    <a:pt x="56" y="392"/>
                  </a:cubicBezTo>
                  <a:cubicBezTo>
                    <a:pt x="45" y="447"/>
                    <a:pt x="23" y="481"/>
                    <a:pt x="23" y="536"/>
                  </a:cubicBezTo>
                  <a:cubicBezTo>
                    <a:pt x="23" y="569"/>
                    <a:pt x="12" y="580"/>
                    <a:pt x="12" y="614"/>
                  </a:cubicBezTo>
                  <a:cubicBezTo>
                    <a:pt x="1" y="680"/>
                    <a:pt x="12" y="747"/>
                    <a:pt x="56" y="813"/>
                  </a:cubicBezTo>
                  <a:lnTo>
                    <a:pt x="67" y="836"/>
                  </a:lnTo>
                  <a:cubicBezTo>
                    <a:pt x="101" y="902"/>
                    <a:pt x="134" y="947"/>
                    <a:pt x="212" y="958"/>
                  </a:cubicBezTo>
                  <a:cubicBezTo>
                    <a:pt x="223" y="960"/>
                    <a:pt x="234" y="961"/>
                    <a:pt x="244" y="961"/>
                  </a:cubicBezTo>
                  <a:cubicBezTo>
                    <a:pt x="297" y="961"/>
                    <a:pt x="341" y="937"/>
                    <a:pt x="378" y="891"/>
                  </a:cubicBezTo>
                  <a:cubicBezTo>
                    <a:pt x="389" y="858"/>
                    <a:pt x="400" y="847"/>
                    <a:pt x="400" y="836"/>
                  </a:cubicBezTo>
                  <a:lnTo>
                    <a:pt x="445" y="791"/>
                  </a:lnTo>
                  <a:cubicBezTo>
                    <a:pt x="467" y="769"/>
                    <a:pt x="489" y="725"/>
                    <a:pt x="489" y="680"/>
                  </a:cubicBezTo>
                  <a:cubicBezTo>
                    <a:pt x="489" y="658"/>
                    <a:pt x="500" y="636"/>
                    <a:pt x="500" y="614"/>
                  </a:cubicBezTo>
                  <a:cubicBezTo>
                    <a:pt x="511" y="536"/>
                    <a:pt x="511" y="469"/>
                    <a:pt x="522" y="414"/>
                  </a:cubicBezTo>
                  <a:cubicBezTo>
                    <a:pt x="522" y="358"/>
                    <a:pt x="522" y="325"/>
                    <a:pt x="534" y="259"/>
                  </a:cubicBezTo>
                  <a:cubicBezTo>
                    <a:pt x="534" y="225"/>
                    <a:pt x="534" y="192"/>
                    <a:pt x="522" y="148"/>
                  </a:cubicBezTo>
                  <a:cubicBezTo>
                    <a:pt x="511" y="125"/>
                    <a:pt x="500" y="103"/>
                    <a:pt x="467" y="70"/>
                  </a:cubicBezTo>
                  <a:cubicBezTo>
                    <a:pt x="445" y="32"/>
                    <a:pt x="392" y="0"/>
                    <a:pt x="332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2" name="Google Shape;2562;p47"/>
            <p:cNvSpPr/>
            <p:nvPr/>
          </p:nvSpPr>
          <p:spPr>
            <a:xfrm>
              <a:off x="6229625" y="3020150"/>
              <a:ext cx="8075" cy="19400"/>
            </a:xfrm>
            <a:custGeom>
              <a:avLst/>
              <a:gdLst/>
              <a:ahLst/>
              <a:cxnLst/>
              <a:rect l="l" t="t" r="r" b="b"/>
              <a:pathLst>
                <a:path w="323" h="776" extrusionOk="0">
                  <a:moveTo>
                    <a:pt x="191" y="1"/>
                  </a:moveTo>
                  <a:cubicBezTo>
                    <a:pt x="164" y="1"/>
                    <a:pt x="138" y="15"/>
                    <a:pt x="122" y="41"/>
                  </a:cubicBezTo>
                  <a:lnTo>
                    <a:pt x="89" y="97"/>
                  </a:lnTo>
                  <a:cubicBezTo>
                    <a:pt x="67" y="119"/>
                    <a:pt x="56" y="152"/>
                    <a:pt x="56" y="197"/>
                  </a:cubicBezTo>
                  <a:cubicBezTo>
                    <a:pt x="45" y="252"/>
                    <a:pt x="34" y="285"/>
                    <a:pt x="11" y="341"/>
                  </a:cubicBezTo>
                  <a:cubicBezTo>
                    <a:pt x="0" y="396"/>
                    <a:pt x="11" y="452"/>
                    <a:pt x="11" y="530"/>
                  </a:cubicBezTo>
                  <a:lnTo>
                    <a:pt x="11" y="607"/>
                  </a:lnTo>
                  <a:cubicBezTo>
                    <a:pt x="11" y="641"/>
                    <a:pt x="34" y="674"/>
                    <a:pt x="34" y="707"/>
                  </a:cubicBezTo>
                  <a:cubicBezTo>
                    <a:pt x="46" y="750"/>
                    <a:pt x="88" y="776"/>
                    <a:pt x="131" y="776"/>
                  </a:cubicBezTo>
                  <a:cubicBezTo>
                    <a:pt x="166" y="776"/>
                    <a:pt x="202" y="758"/>
                    <a:pt x="222" y="718"/>
                  </a:cubicBezTo>
                  <a:cubicBezTo>
                    <a:pt x="267" y="696"/>
                    <a:pt x="278" y="663"/>
                    <a:pt x="278" y="641"/>
                  </a:cubicBezTo>
                  <a:cubicBezTo>
                    <a:pt x="278" y="607"/>
                    <a:pt x="289" y="585"/>
                    <a:pt x="289" y="552"/>
                  </a:cubicBezTo>
                  <a:cubicBezTo>
                    <a:pt x="300" y="496"/>
                    <a:pt x="322" y="430"/>
                    <a:pt x="322" y="374"/>
                  </a:cubicBezTo>
                  <a:cubicBezTo>
                    <a:pt x="322" y="319"/>
                    <a:pt x="322" y="274"/>
                    <a:pt x="311" y="219"/>
                  </a:cubicBezTo>
                  <a:cubicBezTo>
                    <a:pt x="311" y="197"/>
                    <a:pt x="311" y="152"/>
                    <a:pt x="289" y="119"/>
                  </a:cubicBezTo>
                  <a:cubicBezTo>
                    <a:pt x="278" y="97"/>
                    <a:pt x="278" y="86"/>
                    <a:pt x="267" y="52"/>
                  </a:cubicBezTo>
                  <a:cubicBezTo>
                    <a:pt x="249" y="18"/>
                    <a:pt x="220" y="1"/>
                    <a:pt x="19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3" name="Google Shape;2563;p47"/>
            <p:cNvSpPr/>
            <p:nvPr/>
          </p:nvSpPr>
          <p:spPr>
            <a:xfrm>
              <a:off x="5799400" y="2927700"/>
              <a:ext cx="17125" cy="21850"/>
            </a:xfrm>
            <a:custGeom>
              <a:avLst/>
              <a:gdLst/>
              <a:ahLst/>
              <a:cxnLst/>
              <a:rect l="l" t="t" r="r" b="b"/>
              <a:pathLst>
                <a:path w="685" h="874" extrusionOk="0">
                  <a:moveTo>
                    <a:pt x="584" y="0"/>
                  </a:moveTo>
                  <a:cubicBezTo>
                    <a:pt x="557" y="0"/>
                    <a:pt x="529" y="10"/>
                    <a:pt x="507" y="33"/>
                  </a:cubicBezTo>
                  <a:cubicBezTo>
                    <a:pt x="485" y="66"/>
                    <a:pt x="451" y="77"/>
                    <a:pt x="429" y="110"/>
                  </a:cubicBezTo>
                  <a:lnTo>
                    <a:pt x="385" y="144"/>
                  </a:lnTo>
                  <a:cubicBezTo>
                    <a:pt x="374" y="166"/>
                    <a:pt x="351" y="188"/>
                    <a:pt x="340" y="199"/>
                  </a:cubicBezTo>
                  <a:cubicBezTo>
                    <a:pt x="329" y="232"/>
                    <a:pt x="296" y="255"/>
                    <a:pt x="285" y="288"/>
                  </a:cubicBezTo>
                  <a:lnTo>
                    <a:pt x="274" y="299"/>
                  </a:lnTo>
                  <a:cubicBezTo>
                    <a:pt x="263" y="310"/>
                    <a:pt x="263" y="332"/>
                    <a:pt x="240" y="343"/>
                  </a:cubicBezTo>
                  <a:cubicBezTo>
                    <a:pt x="218" y="366"/>
                    <a:pt x="207" y="399"/>
                    <a:pt x="174" y="421"/>
                  </a:cubicBezTo>
                  <a:cubicBezTo>
                    <a:pt x="163" y="454"/>
                    <a:pt x="129" y="465"/>
                    <a:pt x="118" y="499"/>
                  </a:cubicBezTo>
                  <a:lnTo>
                    <a:pt x="74" y="576"/>
                  </a:lnTo>
                  <a:cubicBezTo>
                    <a:pt x="74" y="587"/>
                    <a:pt x="63" y="610"/>
                    <a:pt x="63" y="621"/>
                  </a:cubicBezTo>
                  <a:cubicBezTo>
                    <a:pt x="52" y="632"/>
                    <a:pt x="52" y="643"/>
                    <a:pt x="52" y="676"/>
                  </a:cubicBezTo>
                  <a:cubicBezTo>
                    <a:pt x="41" y="698"/>
                    <a:pt x="41" y="732"/>
                    <a:pt x="19" y="754"/>
                  </a:cubicBezTo>
                  <a:cubicBezTo>
                    <a:pt x="0" y="818"/>
                    <a:pt x="49" y="874"/>
                    <a:pt x="110" y="874"/>
                  </a:cubicBezTo>
                  <a:cubicBezTo>
                    <a:pt x="124" y="874"/>
                    <a:pt x="138" y="871"/>
                    <a:pt x="152" y="865"/>
                  </a:cubicBezTo>
                  <a:cubicBezTo>
                    <a:pt x="229" y="843"/>
                    <a:pt x="296" y="809"/>
                    <a:pt x="374" y="776"/>
                  </a:cubicBezTo>
                  <a:cubicBezTo>
                    <a:pt x="440" y="743"/>
                    <a:pt x="485" y="698"/>
                    <a:pt x="507" y="643"/>
                  </a:cubicBezTo>
                  <a:cubicBezTo>
                    <a:pt x="540" y="621"/>
                    <a:pt x="551" y="576"/>
                    <a:pt x="562" y="554"/>
                  </a:cubicBezTo>
                  <a:cubicBezTo>
                    <a:pt x="607" y="476"/>
                    <a:pt x="629" y="421"/>
                    <a:pt x="662" y="354"/>
                  </a:cubicBezTo>
                  <a:cubicBezTo>
                    <a:pt x="673" y="310"/>
                    <a:pt x="684" y="288"/>
                    <a:pt x="684" y="243"/>
                  </a:cubicBezTo>
                  <a:lnTo>
                    <a:pt x="684" y="199"/>
                  </a:lnTo>
                  <a:lnTo>
                    <a:pt x="684" y="88"/>
                  </a:lnTo>
                  <a:cubicBezTo>
                    <a:pt x="684" y="37"/>
                    <a:pt x="636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4" name="Google Shape;2564;p47"/>
            <p:cNvSpPr/>
            <p:nvPr/>
          </p:nvSpPr>
          <p:spPr>
            <a:xfrm>
              <a:off x="5609525" y="2898125"/>
              <a:ext cx="11125" cy="13575"/>
            </a:xfrm>
            <a:custGeom>
              <a:avLst/>
              <a:gdLst/>
              <a:ahLst/>
              <a:cxnLst/>
              <a:rect l="l" t="t" r="r" b="b"/>
              <a:pathLst>
                <a:path w="445" h="543" extrusionOk="0">
                  <a:moveTo>
                    <a:pt x="336" y="1"/>
                  </a:moveTo>
                  <a:cubicBezTo>
                    <a:pt x="317" y="1"/>
                    <a:pt x="300" y="6"/>
                    <a:pt x="278" y="6"/>
                  </a:cubicBezTo>
                  <a:cubicBezTo>
                    <a:pt x="222" y="28"/>
                    <a:pt x="178" y="61"/>
                    <a:pt x="156" y="106"/>
                  </a:cubicBezTo>
                  <a:cubicBezTo>
                    <a:pt x="145" y="117"/>
                    <a:pt x="122" y="117"/>
                    <a:pt x="122" y="139"/>
                  </a:cubicBezTo>
                  <a:cubicBezTo>
                    <a:pt x="100" y="161"/>
                    <a:pt x="89" y="195"/>
                    <a:pt x="67" y="217"/>
                  </a:cubicBezTo>
                  <a:cubicBezTo>
                    <a:pt x="67" y="217"/>
                    <a:pt x="67" y="228"/>
                    <a:pt x="56" y="228"/>
                  </a:cubicBezTo>
                  <a:cubicBezTo>
                    <a:pt x="34" y="306"/>
                    <a:pt x="11" y="372"/>
                    <a:pt x="0" y="439"/>
                  </a:cubicBezTo>
                  <a:cubicBezTo>
                    <a:pt x="0" y="461"/>
                    <a:pt x="11" y="483"/>
                    <a:pt x="11" y="494"/>
                  </a:cubicBezTo>
                  <a:cubicBezTo>
                    <a:pt x="23" y="527"/>
                    <a:pt x="56" y="539"/>
                    <a:pt x="89" y="539"/>
                  </a:cubicBezTo>
                  <a:cubicBezTo>
                    <a:pt x="103" y="541"/>
                    <a:pt x="115" y="543"/>
                    <a:pt x="127" y="543"/>
                  </a:cubicBezTo>
                  <a:cubicBezTo>
                    <a:pt x="162" y="543"/>
                    <a:pt x="189" y="530"/>
                    <a:pt x="222" y="505"/>
                  </a:cubicBezTo>
                  <a:cubicBezTo>
                    <a:pt x="256" y="483"/>
                    <a:pt x="267" y="461"/>
                    <a:pt x="289" y="428"/>
                  </a:cubicBezTo>
                  <a:cubicBezTo>
                    <a:pt x="322" y="405"/>
                    <a:pt x="333" y="383"/>
                    <a:pt x="344" y="361"/>
                  </a:cubicBezTo>
                  <a:cubicBezTo>
                    <a:pt x="378" y="328"/>
                    <a:pt x="400" y="294"/>
                    <a:pt x="422" y="250"/>
                  </a:cubicBezTo>
                  <a:cubicBezTo>
                    <a:pt x="422" y="228"/>
                    <a:pt x="422" y="217"/>
                    <a:pt x="433" y="206"/>
                  </a:cubicBezTo>
                  <a:cubicBezTo>
                    <a:pt x="433" y="195"/>
                    <a:pt x="433" y="183"/>
                    <a:pt x="444" y="161"/>
                  </a:cubicBezTo>
                  <a:lnTo>
                    <a:pt x="444" y="150"/>
                  </a:lnTo>
                  <a:cubicBezTo>
                    <a:pt x="444" y="106"/>
                    <a:pt x="444" y="84"/>
                    <a:pt x="433" y="50"/>
                  </a:cubicBezTo>
                  <a:cubicBezTo>
                    <a:pt x="422" y="28"/>
                    <a:pt x="389" y="6"/>
                    <a:pt x="367" y="6"/>
                  </a:cubicBezTo>
                  <a:cubicBezTo>
                    <a:pt x="355" y="2"/>
                    <a:pt x="346" y="1"/>
                    <a:pt x="33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5" name="Google Shape;2565;p47"/>
            <p:cNvSpPr/>
            <p:nvPr/>
          </p:nvSpPr>
          <p:spPr>
            <a:xfrm>
              <a:off x="5953275" y="3025450"/>
              <a:ext cx="8350" cy="13600"/>
            </a:xfrm>
            <a:custGeom>
              <a:avLst/>
              <a:gdLst/>
              <a:ahLst/>
              <a:cxnLst/>
              <a:rect l="l" t="t" r="r" b="b"/>
              <a:pathLst>
                <a:path w="334" h="544" extrusionOk="0">
                  <a:moveTo>
                    <a:pt x="263" y="1"/>
                  </a:moveTo>
                  <a:cubicBezTo>
                    <a:pt x="243" y="1"/>
                    <a:pt x="224" y="9"/>
                    <a:pt x="212" y="29"/>
                  </a:cubicBezTo>
                  <a:cubicBezTo>
                    <a:pt x="167" y="85"/>
                    <a:pt x="123" y="118"/>
                    <a:pt x="78" y="173"/>
                  </a:cubicBezTo>
                  <a:lnTo>
                    <a:pt x="34" y="218"/>
                  </a:lnTo>
                  <a:cubicBezTo>
                    <a:pt x="23" y="229"/>
                    <a:pt x="23" y="262"/>
                    <a:pt x="23" y="273"/>
                  </a:cubicBezTo>
                  <a:cubicBezTo>
                    <a:pt x="23" y="284"/>
                    <a:pt x="12" y="306"/>
                    <a:pt x="12" y="329"/>
                  </a:cubicBezTo>
                  <a:cubicBezTo>
                    <a:pt x="1" y="362"/>
                    <a:pt x="1" y="384"/>
                    <a:pt x="1" y="417"/>
                  </a:cubicBezTo>
                  <a:cubicBezTo>
                    <a:pt x="1" y="473"/>
                    <a:pt x="45" y="528"/>
                    <a:pt x="101" y="540"/>
                  </a:cubicBezTo>
                  <a:cubicBezTo>
                    <a:pt x="114" y="542"/>
                    <a:pt x="127" y="544"/>
                    <a:pt x="141" y="544"/>
                  </a:cubicBezTo>
                  <a:cubicBezTo>
                    <a:pt x="186" y="544"/>
                    <a:pt x="233" y="529"/>
                    <a:pt x="267" y="495"/>
                  </a:cubicBezTo>
                  <a:cubicBezTo>
                    <a:pt x="267" y="473"/>
                    <a:pt x="278" y="451"/>
                    <a:pt x="289" y="429"/>
                  </a:cubicBezTo>
                  <a:cubicBezTo>
                    <a:pt x="289" y="406"/>
                    <a:pt x="300" y="395"/>
                    <a:pt x="300" y="373"/>
                  </a:cubicBezTo>
                  <a:cubicBezTo>
                    <a:pt x="311" y="362"/>
                    <a:pt x="311" y="329"/>
                    <a:pt x="334" y="318"/>
                  </a:cubicBezTo>
                  <a:lnTo>
                    <a:pt x="334" y="262"/>
                  </a:lnTo>
                  <a:lnTo>
                    <a:pt x="334" y="62"/>
                  </a:lnTo>
                  <a:cubicBezTo>
                    <a:pt x="334" y="27"/>
                    <a:pt x="297" y="1"/>
                    <a:pt x="2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6" name="Google Shape;2566;p47"/>
            <p:cNvSpPr/>
            <p:nvPr/>
          </p:nvSpPr>
          <p:spPr>
            <a:xfrm>
              <a:off x="5620625" y="2807800"/>
              <a:ext cx="459200" cy="161250"/>
            </a:xfrm>
            <a:custGeom>
              <a:avLst/>
              <a:gdLst/>
              <a:ahLst/>
              <a:cxnLst/>
              <a:rect l="l" t="t" r="r" b="b"/>
              <a:pathLst>
                <a:path w="18368" h="6450" extrusionOk="0">
                  <a:moveTo>
                    <a:pt x="1016" y="0"/>
                  </a:moveTo>
                  <a:cubicBezTo>
                    <a:pt x="873" y="0"/>
                    <a:pt x="730" y="11"/>
                    <a:pt x="588" y="34"/>
                  </a:cubicBezTo>
                  <a:cubicBezTo>
                    <a:pt x="400" y="56"/>
                    <a:pt x="200" y="134"/>
                    <a:pt x="122" y="301"/>
                  </a:cubicBezTo>
                  <a:cubicBezTo>
                    <a:pt x="0" y="611"/>
                    <a:pt x="444" y="867"/>
                    <a:pt x="677" y="989"/>
                  </a:cubicBezTo>
                  <a:cubicBezTo>
                    <a:pt x="2364" y="1932"/>
                    <a:pt x="4206" y="2631"/>
                    <a:pt x="5993" y="3330"/>
                  </a:cubicBezTo>
                  <a:cubicBezTo>
                    <a:pt x="8424" y="4274"/>
                    <a:pt x="10876" y="5106"/>
                    <a:pt x="13418" y="5716"/>
                  </a:cubicBezTo>
                  <a:cubicBezTo>
                    <a:pt x="14239" y="5927"/>
                    <a:pt x="15049" y="6094"/>
                    <a:pt x="15881" y="6249"/>
                  </a:cubicBezTo>
                  <a:cubicBezTo>
                    <a:pt x="16225" y="6318"/>
                    <a:pt x="16641" y="6449"/>
                    <a:pt x="17026" y="6449"/>
                  </a:cubicBezTo>
                  <a:cubicBezTo>
                    <a:pt x="17202" y="6449"/>
                    <a:pt x="17371" y="6422"/>
                    <a:pt x="17524" y="6349"/>
                  </a:cubicBezTo>
                  <a:cubicBezTo>
                    <a:pt x="18367" y="5916"/>
                    <a:pt x="16969" y="5195"/>
                    <a:pt x="16625" y="5051"/>
                  </a:cubicBezTo>
                  <a:cubicBezTo>
                    <a:pt x="16603" y="5039"/>
                    <a:pt x="16581" y="5039"/>
                    <a:pt x="16569" y="5028"/>
                  </a:cubicBezTo>
                  <a:cubicBezTo>
                    <a:pt x="11975" y="3131"/>
                    <a:pt x="7170" y="1488"/>
                    <a:pt x="2175" y="167"/>
                  </a:cubicBezTo>
                  <a:cubicBezTo>
                    <a:pt x="1801" y="78"/>
                    <a:pt x="1409" y="0"/>
                    <a:pt x="101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7" name="Google Shape;2567;p47"/>
            <p:cNvSpPr/>
            <p:nvPr/>
          </p:nvSpPr>
          <p:spPr>
            <a:xfrm>
              <a:off x="6089775" y="2960000"/>
              <a:ext cx="151250" cy="55250"/>
            </a:xfrm>
            <a:custGeom>
              <a:avLst/>
              <a:gdLst/>
              <a:ahLst/>
              <a:cxnLst/>
              <a:rect l="l" t="t" r="r" b="b"/>
              <a:pathLst>
                <a:path w="6050" h="2210" extrusionOk="0">
                  <a:moveTo>
                    <a:pt x="1120" y="1"/>
                  </a:moveTo>
                  <a:cubicBezTo>
                    <a:pt x="970" y="1"/>
                    <a:pt x="814" y="20"/>
                    <a:pt x="689" y="95"/>
                  </a:cubicBezTo>
                  <a:cubicBezTo>
                    <a:pt x="1" y="483"/>
                    <a:pt x="911" y="1038"/>
                    <a:pt x="1244" y="1182"/>
                  </a:cubicBezTo>
                  <a:cubicBezTo>
                    <a:pt x="2320" y="1670"/>
                    <a:pt x="3541" y="2070"/>
                    <a:pt x="4740" y="2203"/>
                  </a:cubicBezTo>
                  <a:cubicBezTo>
                    <a:pt x="4792" y="2207"/>
                    <a:pt x="4847" y="2210"/>
                    <a:pt x="4902" y="2210"/>
                  </a:cubicBezTo>
                  <a:cubicBezTo>
                    <a:pt x="4998" y="2210"/>
                    <a:pt x="5096" y="2202"/>
                    <a:pt x="5195" y="2181"/>
                  </a:cubicBezTo>
                  <a:cubicBezTo>
                    <a:pt x="6049" y="1992"/>
                    <a:pt x="5361" y="1326"/>
                    <a:pt x="4973" y="1104"/>
                  </a:cubicBezTo>
                  <a:cubicBezTo>
                    <a:pt x="4695" y="949"/>
                    <a:pt x="4385" y="805"/>
                    <a:pt x="4085" y="683"/>
                  </a:cubicBezTo>
                  <a:cubicBezTo>
                    <a:pt x="3186" y="328"/>
                    <a:pt x="2187" y="95"/>
                    <a:pt x="1266" y="6"/>
                  </a:cubicBezTo>
                  <a:cubicBezTo>
                    <a:pt x="1219" y="3"/>
                    <a:pt x="1170" y="1"/>
                    <a:pt x="1120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8" name="Title 2">
            <a:extLst>
              <a:ext uri="{FF2B5EF4-FFF2-40B4-BE49-F238E27FC236}">
                <a16:creationId xmlns:a16="http://schemas.microsoft.com/office/drawing/2014/main" id="{1DDE011C-8338-44F4-2BCC-C90F236D3B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10011" y="1602569"/>
            <a:ext cx="6980337" cy="2616357"/>
          </a:xfrm>
        </p:spPr>
        <p:txBody>
          <a:bodyPr anchor="ctr"/>
          <a:lstStyle/>
          <a:p>
            <a:pPr>
              <a:lnSpc>
                <a:spcPct val="150000"/>
              </a:lnSpc>
            </a:pPr>
            <a:r>
              <a:rPr lang="vi-VN" sz="3600" b="1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Thực hành nhân giống </a:t>
            </a:r>
            <a:br>
              <a:rPr lang="vi-VN" sz="3600" b="1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</a:br>
            <a:r>
              <a:rPr lang="vi-VN" sz="3600" b="1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cây ăn quả bằng </a:t>
            </a:r>
            <a:br>
              <a:rPr lang="vi-VN" sz="3600" b="1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</a:br>
            <a:r>
              <a:rPr lang="vi-VN" sz="3600" b="1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phương pháp ghép đoạn cành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DAAD751-FFF2-38C8-1B13-7B3B2BFFD36F}"/>
              </a:ext>
            </a:extLst>
          </p:cNvPr>
          <p:cNvSpPr txBox="1"/>
          <p:nvPr/>
        </p:nvSpPr>
        <p:spPr>
          <a:xfrm>
            <a:off x="1035889" y="686484"/>
            <a:ext cx="925646" cy="707886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algn="ctr"/>
            <a:r>
              <a:rPr lang="vi-VN" sz="4000" b="1" dirty="0">
                <a:solidFill>
                  <a:schemeClr val="accent4"/>
                </a:solidFill>
              </a:rPr>
              <a:t>02</a:t>
            </a:r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57A3256E-09D3-18E7-B891-4BC367EA8924}"/>
              </a:ext>
            </a:extLst>
          </p:cNvPr>
          <p:cNvCxnSpPr>
            <a:cxnSpLocks/>
          </p:cNvCxnSpPr>
          <p:nvPr/>
        </p:nvCxnSpPr>
        <p:spPr>
          <a:xfrm>
            <a:off x="1035889" y="1529454"/>
            <a:ext cx="2163033" cy="0"/>
          </a:xfrm>
          <a:prstGeom prst="line">
            <a:avLst/>
          </a:prstGeom>
          <a:effectLst/>
        </p:spPr>
        <p:style>
          <a:lnRef idx="3">
            <a:schemeClr val="accent3"/>
          </a:lnRef>
          <a:fillRef idx="0">
            <a:schemeClr val="accent3"/>
          </a:fillRef>
          <a:effectRef idx="2">
            <a:schemeClr val="accent3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6" presetClass="entr" presetSubtype="37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1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2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68916F8D-A6DA-4279-D09D-5711ED277F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7535" y="504986"/>
            <a:ext cx="7029915" cy="572700"/>
          </a:xfrm>
        </p:spPr>
        <p:txBody>
          <a:bodyPr/>
          <a:lstStyle/>
          <a:p>
            <a:r>
              <a:rPr lang="vi-VN" sz="2400" b="1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1. Vật liệu, dụng cụ và thời vụ ghép đoạn cành</a:t>
            </a:r>
            <a:endParaRPr lang="vi-VN" sz="2400" dirty="0">
              <a:solidFill>
                <a:schemeClr val="accent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0" name="Rectangle: Rounded Corners 19">
            <a:extLst>
              <a:ext uri="{FF2B5EF4-FFF2-40B4-BE49-F238E27FC236}">
                <a16:creationId xmlns:a16="http://schemas.microsoft.com/office/drawing/2014/main" id="{71E48F12-D8AD-051E-0FB4-4AFC0715647B}"/>
              </a:ext>
            </a:extLst>
          </p:cNvPr>
          <p:cNvSpPr/>
          <p:nvPr/>
        </p:nvSpPr>
        <p:spPr>
          <a:xfrm>
            <a:off x="637317" y="1148985"/>
            <a:ext cx="7869366" cy="572700"/>
          </a:xfrm>
          <a:prstGeom prst="round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sz="2000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Tìm hiểu về vật liệu và dụng cụ ghép đoạn cành và trả lời câu hỏi</a:t>
            </a:r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F3078411-F888-FFDA-AFC0-59A964618153}"/>
              </a:ext>
            </a:extLst>
          </p:cNvPr>
          <p:cNvGrpSpPr/>
          <p:nvPr/>
        </p:nvGrpSpPr>
        <p:grpSpPr>
          <a:xfrm>
            <a:off x="1057042" y="1861587"/>
            <a:ext cx="7029915" cy="1420325"/>
            <a:chOff x="-1738760" y="987212"/>
            <a:chExt cx="7029915" cy="1420325"/>
          </a:xfrm>
        </p:grpSpPr>
        <p:pic>
          <p:nvPicPr>
            <p:cNvPr id="22" name="Graphic 21" descr="Questions">
              <a:extLst>
                <a:ext uri="{FF2B5EF4-FFF2-40B4-BE49-F238E27FC236}">
                  <a16:creationId xmlns:a16="http://schemas.microsoft.com/office/drawing/2014/main" id="{7BF0A9F0-8920-0771-634C-2E23CEDEB3AF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-1738760" y="1243972"/>
              <a:ext cx="906807" cy="906807"/>
            </a:xfrm>
            <a:prstGeom prst="rect">
              <a:avLst/>
            </a:prstGeom>
          </p:spPr>
        </p:pic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D30D1BE1-1D4F-B82D-C067-E400847A675D}"/>
                </a:ext>
              </a:extLst>
            </p:cNvPr>
            <p:cNvSpPr txBox="1"/>
            <p:nvPr/>
          </p:nvSpPr>
          <p:spPr>
            <a:xfrm>
              <a:off x="-776115" y="987212"/>
              <a:ext cx="6067270" cy="142032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marL="342900" indent="-342900" algn="just">
                <a:lnSpc>
                  <a:spcPct val="150000"/>
                </a:lnSpc>
                <a:buFont typeface="Arial" panose="020B0604020202020204" pitchFamily="34" charset="0"/>
                <a:buChar char="•"/>
              </a:pPr>
              <a:r>
                <a:rPr lang="vi-VN" sz="2000" dirty="0">
                  <a:effectLst/>
                  <a:latin typeface="Arial" panose="020B0604020202020204" pitchFamily="34" charset="0"/>
                  <a:ea typeface="SimSun" panose="02010600030101010101" pitchFamily="2" charset="-122"/>
                  <a:cs typeface="Arial" panose="020B0604020202020204" pitchFamily="34" charset="0"/>
                </a:rPr>
                <a:t>Cây gốc ghép là gì?</a:t>
              </a:r>
            </a:p>
            <a:p>
              <a:pPr marL="342900" indent="-342900" algn="just">
                <a:lnSpc>
                  <a:spcPct val="150000"/>
                </a:lnSpc>
                <a:buFont typeface="Arial" panose="020B0604020202020204" pitchFamily="34" charset="0"/>
                <a:buChar char="•"/>
              </a:pPr>
              <a:r>
                <a:rPr lang="vi-VN" sz="2000" dirty="0">
                  <a:effectLst/>
                  <a:latin typeface="Arial" panose="020B0604020202020204" pitchFamily="34" charset="0"/>
                  <a:ea typeface="SimSun" panose="02010600030101010101" pitchFamily="2" charset="-122"/>
                  <a:cs typeface="Arial" panose="020B0604020202020204" pitchFamily="34" charset="0"/>
                </a:rPr>
                <a:t>Hãy nêu các dụng cụ và vật liệu trong quá trình ghép đoạn cành trong hình sau.</a:t>
              </a:r>
            </a:p>
          </p:txBody>
        </p:sp>
      </p:grpSp>
      <p:pic>
        <p:nvPicPr>
          <p:cNvPr id="25" name="Picture 24">
            <a:extLst>
              <a:ext uri="{FF2B5EF4-FFF2-40B4-BE49-F238E27FC236}">
                <a16:creationId xmlns:a16="http://schemas.microsoft.com/office/drawing/2014/main" id="{60DD6E71-B5F6-306A-8C3F-BF6FD3420799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b="16959"/>
          <a:stretch/>
        </p:blipFill>
        <p:spPr>
          <a:xfrm>
            <a:off x="883614" y="3500618"/>
            <a:ext cx="1185030" cy="1231186"/>
          </a:xfrm>
          <a:prstGeom prst="roundRect">
            <a:avLst>
              <a:gd name="adj" fmla="val 9434"/>
            </a:avLst>
          </a:prstGeom>
        </p:spPr>
      </p:pic>
      <p:pic>
        <p:nvPicPr>
          <p:cNvPr id="26" name="Picture 25">
            <a:extLst>
              <a:ext uri="{FF2B5EF4-FFF2-40B4-BE49-F238E27FC236}">
                <a16:creationId xmlns:a16="http://schemas.microsoft.com/office/drawing/2014/main" id="{3205EF46-A2B9-EDEA-482E-91888A28D768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28" r="128"/>
          <a:stretch/>
        </p:blipFill>
        <p:spPr>
          <a:xfrm>
            <a:off x="2413555" y="3500618"/>
            <a:ext cx="1185030" cy="1231186"/>
          </a:xfrm>
          <a:prstGeom prst="roundRect">
            <a:avLst>
              <a:gd name="adj" fmla="val 9434"/>
            </a:avLst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80FE1EAC-D228-0527-AF48-58A57A7F4DA9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t="90" b="90"/>
          <a:stretch/>
        </p:blipFill>
        <p:spPr>
          <a:xfrm>
            <a:off x="3943496" y="3500618"/>
            <a:ext cx="1185030" cy="1231186"/>
          </a:xfrm>
          <a:prstGeom prst="roundRect">
            <a:avLst>
              <a:gd name="adj" fmla="val 9434"/>
            </a:avLst>
          </a:prstGeom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312FDC66-3542-89C4-FBA4-700505C6B142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245" r="245"/>
          <a:stretch/>
        </p:blipFill>
        <p:spPr>
          <a:xfrm>
            <a:off x="5473437" y="3500618"/>
            <a:ext cx="1185030" cy="1231186"/>
          </a:xfrm>
          <a:prstGeom prst="roundRect">
            <a:avLst>
              <a:gd name="adj" fmla="val 9434"/>
            </a:avLst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32F7799A-17E1-6565-5845-1D5261E3B440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l="241" r="241"/>
          <a:stretch/>
        </p:blipFill>
        <p:spPr>
          <a:xfrm>
            <a:off x="7003378" y="3500618"/>
            <a:ext cx="1185030" cy="1231186"/>
          </a:xfrm>
          <a:prstGeom prst="roundRect">
            <a:avLst>
              <a:gd name="adj" fmla="val 9434"/>
            </a:avLst>
          </a:prstGeom>
        </p:spPr>
      </p:pic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6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: Rounded Corners 27">
            <a:extLst>
              <a:ext uri="{FF2B5EF4-FFF2-40B4-BE49-F238E27FC236}">
                <a16:creationId xmlns:a16="http://schemas.microsoft.com/office/drawing/2014/main" id="{AEEFA7B5-55D1-235B-8941-218F1F185AE0}"/>
              </a:ext>
            </a:extLst>
          </p:cNvPr>
          <p:cNvSpPr/>
          <p:nvPr/>
        </p:nvSpPr>
        <p:spPr>
          <a:xfrm>
            <a:off x="821454" y="1309299"/>
            <a:ext cx="7501091" cy="572700"/>
          </a:xfrm>
          <a:prstGeom prst="roundRect">
            <a:avLst>
              <a:gd name="adj" fmla="val 50000"/>
            </a:avLst>
          </a:prstGeom>
          <a:solidFill>
            <a:schemeClr val="accent2">
              <a:lumMod val="75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vi-VN" sz="2200" b="1" dirty="0">
                <a:solidFill>
                  <a:schemeClr val="bg2"/>
                </a:solidFill>
              </a:rPr>
              <a:t>Cây gốc ghép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E947A809-5AE3-4418-9DAC-C83D2610D31E}"/>
              </a:ext>
            </a:extLst>
          </p:cNvPr>
          <p:cNvSpPr/>
          <p:nvPr/>
        </p:nvSpPr>
        <p:spPr>
          <a:xfrm>
            <a:off x="4799857" y="2121108"/>
            <a:ext cx="3522688" cy="2614842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b="1" dirty="0">
                <a:latin typeface="Arial" panose="020B0604020202020204" pitchFamily="34" charset="0"/>
                <a:cs typeface="Arial" panose="020B0604020202020204" pitchFamily="34" charset="0"/>
              </a:rPr>
              <a:t>Cây gốc ghép </a:t>
            </a: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là cây được gieo hạt từ hạt giống khoẻ, đường kính gốc 1-2cm.</a:t>
            </a:r>
          </a:p>
        </p:txBody>
      </p:sp>
      <p:pic>
        <p:nvPicPr>
          <p:cNvPr id="30" name="Picture 2">
            <a:extLst>
              <a:ext uri="{FF2B5EF4-FFF2-40B4-BE49-F238E27FC236}">
                <a16:creationId xmlns:a16="http://schemas.microsoft.com/office/drawing/2014/main" id="{31E8DEE0-F2DC-29D7-793D-4D3D4462003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/>
          <a:srcRect l="1938" r="1938"/>
          <a:stretch/>
        </p:blipFill>
        <p:spPr bwMode="auto">
          <a:xfrm>
            <a:off x="821454" y="2121107"/>
            <a:ext cx="3761046" cy="2614842"/>
          </a:xfrm>
          <a:prstGeom prst="roundRect">
            <a:avLst>
              <a:gd name="adj" fmla="val 5291"/>
            </a:avLst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1" name="Title 2">
            <a:extLst>
              <a:ext uri="{FF2B5EF4-FFF2-40B4-BE49-F238E27FC236}">
                <a16:creationId xmlns:a16="http://schemas.microsoft.com/office/drawing/2014/main" id="{7940A611-6CD5-121B-BDEC-26FEE9678C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57041" y="497490"/>
            <a:ext cx="7029915" cy="572700"/>
          </a:xfrm>
        </p:spPr>
        <p:txBody>
          <a:bodyPr/>
          <a:lstStyle/>
          <a:p>
            <a:r>
              <a:rPr lang="vi-VN" sz="2400" b="1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1. Vật liệu, dụng cụ và thời vụ ghép đoạn cành</a:t>
            </a:r>
            <a:endParaRPr lang="vi-VN" sz="2400" dirty="0">
              <a:solidFill>
                <a:schemeClr val="accent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 animBg="1"/>
      <p:bldP spid="29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68916F8D-A6DA-4279-D09D-5711ED277F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02168" y="813910"/>
            <a:ext cx="8034732" cy="572700"/>
          </a:xfrm>
        </p:spPr>
        <p:txBody>
          <a:bodyPr/>
          <a:lstStyle/>
          <a:p>
            <a:pPr algn="ctr"/>
            <a:r>
              <a:rPr lang="vi-VN" sz="2400" b="1" dirty="0">
                <a:solidFill>
                  <a:schemeClr val="accent4"/>
                </a:solidFill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1. Vật liệu, dụng cụ và thời vụ ghép đoạn cành</a:t>
            </a:r>
            <a:endParaRPr lang="vi-VN" sz="2400" dirty="0">
              <a:solidFill>
                <a:schemeClr val="accent4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0" name="Rectangle: Rounded Corners 19">
            <a:extLst>
              <a:ext uri="{FF2B5EF4-FFF2-40B4-BE49-F238E27FC236}">
                <a16:creationId xmlns:a16="http://schemas.microsoft.com/office/drawing/2014/main" id="{71E48F12-D8AD-051E-0FB4-4AFC0715647B}"/>
              </a:ext>
            </a:extLst>
          </p:cNvPr>
          <p:cNvSpPr/>
          <p:nvPr/>
        </p:nvSpPr>
        <p:spPr>
          <a:xfrm>
            <a:off x="334105" y="3609710"/>
            <a:ext cx="1453638" cy="909824"/>
          </a:xfrm>
          <a:prstGeom prst="round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sz="1800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Găng tay</a:t>
            </a: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60DD6E71-B5F6-306A-8C3F-BF6FD342079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16959"/>
          <a:stretch/>
        </p:blipFill>
        <p:spPr>
          <a:xfrm>
            <a:off x="329781" y="1812130"/>
            <a:ext cx="1462286" cy="1519240"/>
          </a:xfrm>
          <a:prstGeom prst="roundRect">
            <a:avLst>
              <a:gd name="adj" fmla="val 9434"/>
            </a:avLst>
          </a:prstGeom>
        </p:spPr>
      </p:pic>
      <p:pic>
        <p:nvPicPr>
          <p:cNvPr id="26" name="Picture 25">
            <a:extLst>
              <a:ext uri="{FF2B5EF4-FFF2-40B4-BE49-F238E27FC236}">
                <a16:creationId xmlns:a16="http://schemas.microsoft.com/office/drawing/2014/main" id="{3205EF46-A2B9-EDEA-482E-91888A28D768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28" r="128"/>
          <a:stretch/>
        </p:blipFill>
        <p:spPr>
          <a:xfrm>
            <a:off x="2056923" y="1812130"/>
            <a:ext cx="1462286" cy="1519240"/>
          </a:xfrm>
          <a:prstGeom prst="roundRect">
            <a:avLst>
              <a:gd name="adj" fmla="val 9434"/>
            </a:avLst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80FE1EAC-D228-0527-AF48-58A57A7F4DA9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90" b="90"/>
          <a:stretch/>
        </p:blipFill>
        <p:spPr>
          <a:xfrm>
            <a:off x="3788391" y="1812130"/>
            <a:ext cx="1462286" cy="1519240"/>
          </a:xfrm>
          <a:prstGeom prst="roundRect">
            <a:avLst>
              <a:gd name="adj" fmla="val 9434"/>
            </a:avLst>
          </a:prstGeom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312FDC66-3542-89C4-FBA4-700505C6B142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245" r="245"/>
          <a:stretch/>
        </p:blipFill>
        <p:spPr>
          <a:xfrm>
            <a:off x="5515536" y="1812130"/>
            <a:ext cx="1462286" cy="1519240"/>
          </a:xfrm>
          <a:prstGeom prst="roundRect">
            <a:avLst>
              <a:gd name="adj" fmla="val 9434"/>
            </a:avLst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32F7799A-17E1-6565-5845-1D5261E3B440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241" r="241"/>
          <a:stretch/>
        </p:blipFill>
        <p:spPr>
          <a:xfrm>
            <a:off x="7242681" y="1812130"/>
            <a:ext cx="1462286" cy="1519240"/>
          </a:xfrm>
          <a:prstGeom prst="roundRect">
            <a:avLst>
              <a:gd name="adj" fmla="val 9434"/>
            </a:avLst>
          </a:prstGeom>
        </p:spPr>
      </p:pic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E473632A-3E48-3886-9279-BB542123A4FA}"/>
              </a:ext>
            </a:extLst>
          </p:cNvPr>
          <p:cNvSpPr/>
          <p:nvPr/>
        </p:nvSpPr>
        <p:spPr>
          <a:xfrm>
            <a:off x="2056922" y="3609710"/>
            <a:ext cx="1462286" cy="909824"/>
          </a:xfrm>
          <a:prstGeom prst="round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ctr">
              <a:lnSpc>
                <a:spcPct val="150000"/>
              </a:lnSpc>
            </a:pPr>
            <a:r>
              <a:rPr lang="vi-VN" sz="1800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Kéo </a:t>
            </a:r>
          </a:p>
          <a:p>
            <a:pPr algn="ctr">
              <a:lnSpc>
                <a:spcPct val="150000"/>
              </a:lnSpc>
            </a:pPr>
            <a:r>
              <a:rPr lang="vi-VN" sz="1800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cắt cành</a:t>
            </a:r>
          </a:p>
        </p:txBody>
      </p:sp>
      <p:sp>
        <p:nvSpPr>
          <p:cNvPr id="5" name="Rectangle: Rounded Corners 4">
            <a:extLst>
              <a:ext uri="{FF2B5EF4-FFF2-40B4-BE49-F238E27FC236}">
                <a16:creationId xmlns:a16="http://schemas.microsoft.com/office/drawing/2014/main" id="{6CFB0AFF-5042-F0BC-6890-7F0A78C42C49}"/>
              </a:ext>
            </a:extLst>
          </p:cNvPr>
          <p:cNvSpPr/>
          <p:nvPr/>
        </p:nvSpPr>
        <p:spPr>
          <a:xfrm>
            <a:off x="3788391" y="3609710"/>
            <a:ext cx="1457962" cy="909824"/>
          </a:xfrm>
          <a:prstGeom prst="round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sz="180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Dao ghép</a:t>
            </a:r>
            <a:endParaRPr lang="vi-VN" sz="1800" dirty="0">
              <a:effectLst/>
              <a:latin typeface="Arial" panose="020B0604020202020204" pitchFamily="34" charset="0"/>
              <a:ea typeface="SimSun" panose="02010600030101010101" pitchFamily="2" charset="-122"/>
              <a:cs typeface="Arial" panose="020B0604020202020204" pitchFamily="34" charset="0"/>
            </a:endParaRPr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F6CA308B-86D4-3F40-5DA5-A81C621A0F87}"/>
              </a:ext>
            </a:extLst>
          </p:cNvPr>
          <p:cNvSpPr/>
          <p:nvPr/>
        </p:nvSpPr>
        <p:spPr>
          <a:xfrm>
            <a:off x="5515536" y="3609710"/>
            <a:ext cx="1462286" cy="909824"/>
          </a:xfrm>
          <a:prstGeom prst="round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ctr">
              <a:lnSpc>
                <a:spcPct val="150000"/>
              </a:lnSpc>
            </a:pPr>
            <a:r>
              <a:rPr lang="vi-VN" sz="180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Dây nilon sinh học</a:t>
            </a:r>
            <a:endParaRPr lang="vi-VN" sz="1800" dirty="0">
              <a:effectLst/>
              <a:latin typeface="Arial" panose="020B0604020202020204" pitchFamily="34" charset="0"/>
              <a:ea typeface="SimSun" panose="02010600030101010101" pitchFamily="2" charset="-122"/>
              <a:cs typeface="Arial" panose="020B0604020202020204" pitchFamily="34" charset="0"/>
            </a:endParaRPr>
          </a:p>
        </p:txBody>
      </p:sp>
      <p:sp>
        <p:nvSpPr>
          <p:cNvPr id="7" name="Rectangle: Rounded Corners 6">
            <a:extLst>
              <a:ext uri="{FF2B5EF4-FFF2-40B4-BE49-F238E27FC236}">
                <a16:creationId xmlns:a16="http://schemas.microsoft.com/office/drawing/2014/main" id="{9DE9230A-6574-B13E-F833-E8205D1AC301}"/>
              </a:ext>
            </a:extLst>
          </p:cNvPr>
          <p:cNvSpPr/>
          <p:nvPr/>
        </p:nvSpPr>
        <p:spPr>
          <a:xfrm>
            <a:off x="7242681" y="3609709"/>
            <a:ext cx="1462286" cy="909823"/>
          </a:xfrm>
          <a:prstGeom prst="round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ctr">
              <a:lnSpc>
                <a:spcPct val="150000"/>
              </a:lnSpc>
            </a:pPr>
            <a:r>
              <a:rPr lang="vi-VN" sz="1800" dirty="0">
                <a:effectLst/>
                <a:latin typeface="Arial" panose="020B0604020202020204" pitchFamily="34" charset="0"/>
                <a:ea typeface="SimSun" panose="02010600030101010101" pitchFamily="2" charset="-122"/>
                <a:cs typeface="Arial" panose="020B0604020202020204" pitchFamily="34" charset="0"/>
              </a:rPr>
              <a:t>Túi nilon sinh học</a:t>
            </a:r>
          </a:p>
        </p:txBody>
      </p:sp>
    </p:spTree>
    <p:extLst>
      <p:ext uri="{BB962C8B-B14F-4D97-AF65-F5344CB8AC3E}">
        <p14:creationId xmlns:p14="http://schemas.microsoft.com/office/powerpoint/2010/main" val="1235872101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  <p:bldP spid="4" grpId="0" animBg="1"/>
      <p:bldP spid="5" grpId="0" animBg="1"/>
      <p:bldP spid="6" grpId="0" animBg="1"/>
      <p:bldP spid="7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87EAAE66-EAD6-37FC-169C-F694643816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7536" y="286602"/>
            <a:ext cx="7948928" cy="572700"/>
          </a:xfrm>
        </p:spPr>
        <p:txBody>
          <a:bodyPr anchor="ctr"/>
          <a:lstStyle/>
          <a:p>
            <a:r>
              <a:rPr lang="vi-VN" sz="2600" dirty="0">
                <a:solidFill>
                  <a:schemeClr val="accent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Thời vụ ghép cành</a:t>
            </a:r>
          </a:p>
        </p:txBody>
      </p:sp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654641A0-D2E3-34C6-D144-8E742A26540B}"/>
              </a:ext>
            </a:extLst>
          </p:cNvPr>
          <p:cNvSpPr/>
          <p:nvPr/>
        </p:nvSpPr>
        <p:spPr>
          <a:xfrm>
            <a:off x="809810" y="1087963"/>
            <a:ext cx="3535879" cy="1483787"/>
          </a:xfrm>
          <a:prstGeom prst="roundRect">
            <a:avLst>
              <a:gd name="adj" fmla="val 12649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1800" b="1" dirty="0">
                <a:latin typeface="Arial" panose="020B0604020202020204" pitchFamily="34" charset="0"/>
                <a:cs typeface="Arial" panose="020B0604020202020204" pitchFamily="34" charset="0"/>
              </a:rPr>
              <a:t>- Miền Nam: </a:t>
            </a:r>
            <a:r>
              <a:rPr lang="vi-VN" sz="1800" dirty="0">
                <a:latin typeface="Arial" panose="020B0604020202020204" pitchFamily="34" charset="0"/>
                <a:cs typeface="Arial" panose="020B0604020202020204" pitchFamily="34" charset="0"/>
              </a:rPr>
              <a:t>quanh năm.</a:t>
            </a:r>
          </a:p>
          <a:p>
            <a:pPr algn="just">
              <a:lnSpc>
                <a:spcPct val="150000"/>
              </a:lnSpc>
            </a:pPr>
            <a:r>
              <a:rPr lang="vi-VN" sz="1800" b="1" dirty="0">
                <a:latin typeface="Arial" panose="020B0604020202020204" pitchFamily="34" charset="0"/>
                <a:cs typeface="Arial" panose="020B0604020202020204" pitchFamily="34" charset="0"/>
              </a:rPr>
              <a:t>- Miền Bắc: </a:t>
            </a:r>
            <a:r>
              <a:rPr lang="vi-VN" sz="1800" dirty="0">
                <a:latin typeface="Arial" panose="020B0604020202020204" pitchFamily="34" charset="0"/>
                <a:cs typeface="Arial" panose="020B0604020202020204" pitchFamily="34" charset="0"/>
              </a:rPr>
              <a:t>trừ mùa đông.</a:t>
            </a:r>
          </a:p>
          <a:p>
            <a:pPr algn="just">
              <a:lnSpc>
                <a:spcPct val="150000"/>
              </a:lnSpc>
            </a:pPr>
            <a:r>
              <a:rPr lang="vi-VN" sz="1800" dirty="0"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 </a:t>
            </a:r>
            <a:r>
              <a:rPr lang="vi-VN" sz="1800" dirty="0">
                <a:latin typeface="Arial" panose="020B0604020202020204" pitchFamily="34" charset="0"/>
                <a:cs typeface="Arial" panose="020B0604020202020204" pitchFamily="34" charset="0"/>
              </a:rPr>
              <a:t>Nên ghép vào ngày khô ráo.</a:t>
            </a:r>
          </a:p>
        </p:txBody>
      </p:sp>
      <p:sp>
        <p:nvSpPr>
          <p:cNvPr id="26" name="Rectangle: Rounded Corners 25">
            <a:extLst>
              <a:ext uri="{FF2B5EF4-FFF2-40B4-BE49-F238E27FC236}">
                <a16:creationId xmlns:a16="http://schemas.microsoft.com/office/drawing/2014/main" id="{18382C7F-9BC8-9A1A-2CAF-732245F8D3D5}"/>
              </a:ext>
            </a:extLst>
          </p:cNvPr>
          <p:cNvSpPr/>
          <p:nvPr/>
        </p:nvSpPr>
        <p:spPr>
          <a:xfrm>
            <a:off x="4569713" y="1087963"/>
            <a:ext cx="3927764" cy="3328916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1800" dirty="0">
                <a:latin typeface="Arial" panose="020B0604020202020204" pitchFamily="34" charset="0"/>
                <a:cs typeface="Arial" panose="020B0604020202020204" pitchFamily="34" charset="0"/>
              </a:rPr>
              <a:t>Sự khác nhau giữa thời vụ ghép cành chủ yếu đến từ thời tiết khí hậu khác biệt giữa 2 miền. Miền Nam nóng ẩm quanh năm trong khi miền Bắc có mùa đông lạnh không thích hợp để ghép cành.</a:t>
            </a:r>
          </a:p>
        </p:txBody>
      </p:sp>
      <p:sp>
        <p:nvSpPr>
          <p:cNvPr id="27" name="Freeform 36">
            <a:extLst>
              <a:ext uri="{FF2B5EF4-FFF2-40B4-BE49-F238E27FC236}">
                <a16:creationId xmlns:a16="http://schemas.microsoft.com/office/drawing/2014/main" id="{992952CB-25DB-87DF-EECE-EC9729B9C264}"/>
              </a:ext>
            </a:extLst>
          </p:cNvPr>
          <p:cNvSpPr/>
          <p:nvPr/>
        </p:nvSpPr>
        <p:spPr>
          <a:xfrm>
            <a:off x="1333548" y="2919492"/>
            <a:ext cx="2488402" cy="2224008"/>
          </a:xfrm>
          <a:custGeom>
            <a:avLst/>
            <a:gdLst/>
            <a:ahLst/>
            <a:cxnLst/>
            <a:rect l="l" t="t" r="r" b="b"/>
            <a:pathLst>
              <a:path w="1266462" h="1131900">
                <a:moveTo>
                  <a:pt x="0" y="0"/>
                </a:moveTo>
                <a:lnTo>
                  <a:pt x="1266462" y="0"/>
                </a:lnTo>
                <a:lnTo>
                  <a:pt x="1266462" y="1131900"/>
                </a:lnTo>
                <a:lnTo>
                  <a:pt x="0" y="113190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 animBg="1"/>
      <p:bldP spid="26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21" name="Google Shape;2821;p57"/>
          <p:cNvGrpSpPr/>
          <p:nvPr/>
        </p:nvGrpSpPr>
        <p:grpSpPr>
          <a:xfrm rot="10800000" flipH="1">
            <a:off x="8249040" y="4026083"/>
            <a:ext cx="992903" cy="1305387"/>
            <a:chOff x="4434525" y="1766000"/>
            <a:chExt cx="627625" cy="825150"/>
          </a:xfrm>
        </p:grpSpPr>
        <p:sp>
          <p:nvSpPr>
            <p:cNvPr id="2822" name="Google Shape;2822;p57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3" name="Google Shape;2823;p57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4" name="Google Shape;2824;p57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5" name="Google Shape;2825;p57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6" name="Google Shape;2826;p57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7" name="Google Shape;2827;p57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8" name="Google Shape;2828;p57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9" name="Google Shape;2829;p57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0" name="Google Shape;2830;p57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1" name="Google Shape;2831;p57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2" name="Google Shape;2832;p57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grpSp>
        <p:nvGrpSpPr>
          <p:cNvPr id="2833" name="Google Shape;2833;p57"/>
          <p:cNvGrpSpPr/>
          <p:nvPr/>
        </p:nvGrpSpPr>
        <p:grpSpPr>
          <a:xfrm>
            <a:off x="-618515" y="539497"/>
            <a:ext cx="1331750" cy="953317"/>
            <a:chOff x="4661950" y="2869625"/>
            <a:chExt cx="517325" cy="360900"/>
          </a:xfrm>
        </p:grpSpPr>
        <p:sp>
          <p:nvSpPr>
            <p:cNvPr id="2834" name="Google Shape;2834;p57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5" name="Google Shape;2835;p57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6" name="Google Shape;2836;p57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7" name="Google Shape;2837;p57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8" name="Google Shape;2838;p57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9" name="Google Shape;2839;p57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0" name="Google Shape;2840;p57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1" name="Google Shape;2841;p57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2" name="Google Shape;2842;p57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3" name="Google Shape;2843;p57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4" name="Google Shape;2844;p57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5" name="Google Shape;2845;p57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6" name="Google Shape;2846;p57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7" name="Google Shape;2847;p57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8" name="Google Shape;2848;p57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9" name="Google Shape;2849;p57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0" name="Google Shape;2850;p57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1" name="Google Shape;2851;p57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2" name="Google Shape;2852;p57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3" name="Google Shape;2853;p57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4" name="Google Shape;2854;p57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5" name="Google Shape;2855;p57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6" name="Google Shape;2856;p57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7" name="Google Shape;2857;p57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8" name="Google Shape;2858;p57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9" name="Google Shape;2859;p57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0" name="Google Shape;2860;p57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1" name="Google Shape;2861;p57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2" name="Google Shape;2862;p57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3" name="Google Shape;2863;p57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4" name="Google Shape;2864;p57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5" name="Google Shape;2865;p57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6" name="Google Shape;2866;p57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7" name="Google Shape;2867;p57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8" name="Google Shape;2868;p57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9" name="Google Shape;2869;p57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0" name="Google Shape;2870;p57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1" name="Google Shape;2871;p57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2" name="Google Shape;2872;p57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3" name="Google Shape;2873;p57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4" name="Google Shape;2874;p57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5" name="Google Shape;2875;p57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6" name="Google Shape;2876;p57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7" name="Google Shape;2877;p57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8" name="Google Shape;2878;p57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9" name="Google Shape;2879;p57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sp>
        <p:nvSpPr>
          <p:cNvPr id="35" name="Title 34">
            <a:extLst>
              <a:ext uri="{FF2B5EF4-FFF2-40B4-BE49-F238E27FC236}">
                <a16:creationId xmlns:a16="http://schemas.microsoft.com/office/drawing/2014/main" id="{F64D655A-05E1-C3D5-37DB-5596448BBC97}"/>
              </a:ext>
            </a:extLst>
          </p:cNvPr>
          <p:cNvSpPr>
            <a:spLocks noGrp="1"/>
          </p:cNvSpPr>
          <p:nvPr>
            <p:ph type="title" idx="9"/>
          </p:nvPr>
        </p:nvSpPr>
        <p:spPr/>
        <p:txBody>
          <a:bodyPr anchor="ctr"/>
          <a:lstStyle/>
          <a:p>
            <a:pPr algn="ctr"/>
            <a:r>
              <a:rPr lang="vi-VN" sz="2600" dirty="0">
                <a:solidFill>
                  <a:schemeClr val="accent5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Bước 1: Chọn cành ghép</a:t>
            </a:r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E5866F82-4F09-F765-49B0-F850A754E11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7039" r="61202"/>
          <a:stretch/>
        </p:blipFill>
        <p:spPr>
          <a:xfrm>
            <a:off x="5216980" y="1194853"/>
            <a:ext cx="3273474" cy="3246687"/>
          </a:xfrm>
          <a:prstGeom prst="rect">
            <a:avLst/>
          </a:prstGeom>
        </p:spPr>
      </p:pic>
      <p:sp>
        <p:nvSpPr>
          <p:cNvPr id="43" name="Rectangle: Rounded Corners 42">
            <a:extLst>
              <a:ext uri="{FF2B5EF4-FFF2-40B4-BE49-F238E27FC236}">
                <a16:creationId xmlns:a16="http://schemas.microsoft.com/office/drawing/2014/main" id="{9F869557-F9F0-3A74-C3D9-6B50CD88E2E3}"/>
              </a:ext>
            </a:extLst>
          </p:cNvPr>
          <p:cNvSpPr/>
          <p:nvPr/>
        </p:nvSpPr>
        <p:spPr>
          <a:xfrm>
            <a:off x="1022311" y="1232858"/>
            <a:ext cx="3885592" cy="3246688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Cành ghép là cành đã trưởng thành, không có cành lộc non, mang hoa, quả; cành trong tán không bị sâu bệnh.</a:t>
            </a:r>
          </a:p>
        </p:txBody>
      </p: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3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21" name="Google Shape;2821;p57"/>
          <p:cNvGrpSpPr/>
          <p:nvPr/>
        </p:nvGrpSpPr>
        <p:grpSpPr>
          <a:xfrm rot="10800000" flipH="1">
            <a:off x="8249040" y="4026083"/>
            <a:ext cx="992903" cy="1305387"/>
            <a:chOff x="4434525" y="1766000"/>
            <a:chExt cx="627625" cy="825150"/>
          </a:xfrm>
        </p:grpSpPr>
        <p:sp>
          <p:nvSpPr>
            <p:cNvPr id="2822" name="Google Shape;2822;p57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3" name="Google Shape;2823;p57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4" name="Google Shape;2824;p57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5" name="Google Shape;2825;p57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6" name="Google Shape;2826;p57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7" name="Google Shape;2827;p57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8" name="Google Shape;2828;p57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9" name="Google Shape;2829;p57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0" name="Google Shape;2830;p57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1" name="Google Shape;2831;p57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2" name="Google Shape;2832;p57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grpSp>
        <p:nvGrpSpPr>
          <p:cNvPr id="2833" name="Google Shape;2833;p57"/>
          <p:cNvGrpSpPr/>
          <p:nvPr/>
        </p:nvGrpSpPr>
        <p:grpSpPr>
          <a:xfrm>
            <a:off x="-618515" y="539497"/>
            <a:ext cx="1331750" cy="953317"/>
            <a:chOff x="4661950" y="2869625"/>
            <a:chExt cx="517325" cy="360900"/>
          </a:xfrm>
        </p:grpSpPr>
        <p:sp>
          <p:nvSpPr>
            <p:cNvPr id="2834" name="Google Shape;2834;p57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5" name="Google Shape;2835;p57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6" name="Google Shape;2836;p57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7" name="Google Shape;2837;p57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8" name="Google Shape;2838;p57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9" name="Google Shape;2839;p57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0" name="Google Shape;2840;p57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1" name="Google Shape;2841;p57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2" name="Google Shape;2842;p57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3" name="Google Shape;2843;p57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4" name="Google Shape;2844;p57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5" name="Google Shape;2845;p57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6" name="Google Shape;2846;p57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7" name="Google Shape;2847;p57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8" name="Google Shape;2848;p57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9" name="Google Shape;2849;p57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0" name="Google Shape;2850;p57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1" name="Google Shape;2851;p57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2" name="Google Shape;2852;p57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3" name="Google Shape;2853;p57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4" name="Google Shape;2854;p57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5" name="Google Shape;2855;p57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6" name="Google Shape;2856;p57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7" name="Google Shape;2857;p57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8" name="Google Shape;2858;p57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9" name="Google Shape;2859;p57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0" name="Google Shape;2860;p57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1" name="Google Shape;2861;p57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2" name="Google Shape;2862;p57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3" name="Google Shape;2863;p57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4" name="Google Shape;2864;p57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5" name="Google Shape;2865;p57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6" name="Google Shape;2866;p57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7" name="Google Shape;2867;p57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8" name="Google Shape;2868;p57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9" name="Google Shape;2869;p57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0" name="Google Shape;2870;p57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1" name="Google Shape;2871;p57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2" name="Google Shape;2872;p57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3" name="Google Shape;2873;p57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4" name="Google Shape;2874;p57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5" name="Google Shape;2875;p57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6" name="Google Shape;2876;p57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7" name="Google Shape;2877;p57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8" name="Google Shape;2878;p57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9" name="Google Shape;2879;p57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sp>
        <p:nvSpPr>
          <p:cNvPr id="35" name="Title 34">
            <a:extLst>
              <a:ext uri="{FF2B5EF4-FFF2-40B4-BE49-F238E27FC236}">
                <a16:creationId xmlns:a16="http://schemas.microsoft.com/office/drawing/2014/main" id="{F64D655A-05E1-C3D5-37DB-5596448BBC9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anchor="ctr"/>
          <a:lstStyle/>
          <a:p>
            <a:pPr algn="ctr"/>
            <a:r>
              <a:rPr lang="vi-VN" sz="2600" dirty="0">
                <a:solidFill>
                  <a:schemeClr val="accent5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Bước 2: Cắt và chế gốc ghép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DB0BAC86-6E92-1792-4FC6-DB4EF5525EEB}"/>
              </a:ext>
            </a:extLst>
          </p:cNvPr>
          <p:cNvSpPr/>
          <p:nvPr/>
        </p:nvSpPr>
        <p:spPr>
          <a:xfrm>
            <a:off x="908098" y="1275550"/>
            <a:ext cx="4098723" cy="1351263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Cắt ngọn của cây gốc ghép ở vị trí cách mặt đất khoảng 30-40cm.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C2B88F8-84DF-1B3C-81BE-E1763E5EAAE7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7113" r="62869"/>
          <a:stretch/>
        </p:blipFill>
        <p:spPr>
          <a:xfrm>
            <a:off x="5182019" y="1232858"/>
            <a:ext cx="3273476" cy="3246688"/>
          </a:xfrm>
          <a:prstGeom prst="rect">
            <a:avLst/>
          </a:prstGeom>
        </p:spPr>
      </p:pic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5CC7A162-0522-1BB4-9D3B-F92B77BD45CD}"/>
              </a:ext>
            </a:extLst>
          </p:cNvPr>
          <p:cNvSpPr/>
          <p:nvPr/>
        </p:nvSpPr>
        <p:spPr>
          <a:xfrm>
            <a:off x="918254" y="3012621"/>
            <a:ext cx="4098723" cy="1461623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solidFill>
                  <a:schemeClr val="tx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Chẻ gốc ghép theo chiều thẳng đứng xuống, sâu khoảng 3cm.</a:t>
            </a:r>
          </a:p>
        </p:txBody>
      </p:sp>
    </p:spTree>
    <p:extLst>
      <p:ext uri="{BB962C8B-B14F-4D97-AF65-F5344CB8AC3E}">
        <p14:creationId xmlns:p14="http://schemas.microsoft.com/office/powerpoint/2010/main" val="309815909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5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34">
            <a:extLst>
              <a:ext uri="{FF2B5EF4-FFF2-40B4-BE49-F238E27FC236}">
                <a16:creationId xmlns:a16="http://schemas.microsoft.com/office/drawing/2014/main" id="{7FC114E9-A0B5-92B2-981C-C14F917416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20000" y="510340"/>
            <a:ext cx="7704000" cy="572700"/>
          </a:xfrm>
        </p:spPr>
        <p:txBody>
          <a:bodyPr anchor="ctr"/>
          <a:lstStyle/>
          <a:p>
            <a:pPr algn="ctr"/>
            <a:r>
              <a:rPr lang="vi-VN" sz="2600" dirty="0">
                <a:solidFill>
                  <a:schemeClr val="accent5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Bước 3: Cắt đoạn cành ghép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C4014E11-C35D-6475-BACB-9054AEF6ED1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2099" r="70967"/>
          <a:stretch/>
        </p:blipFill>
        <p:spPr>
          <a:xfrm>
            <a:off x="600738" y="1290557"/>
            <a:ext cx="1938354" cy="3407918"/>
          </a:xfrm>
          <a:prstGeom prst="rect">
            <a:avLst/>
          </a:prstGeom>
        </p:spPr>
      </p:pic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1BD6F87E-CC20-AE70-ED30-E4748D65A1C4}"/>
              </a:ext>
            </a:extLst>
          </p:cNvPr>
          <p:cNvSpPr/>
          <p:nvPr/>
        </p:nvSpPr>
        <p:spPr>
          <a:xfrm>
            <a:off x="2888818" y="1290558"/>
            <a:ext cx="5654444" cy="1028100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Loại bỏ lá nhưng không làm tổn thương mầm ngủ ở nách lá và không để lại cuống lá quá dài.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AF43D6B8-36E3-2F8C-8D28-4E62F7F60F21}"/>
              </a:ext>
            </a:extLst>
          </p:cNvPr>
          <p:cNvSpPr/>
          <p:nvPr/>
        </p:nvSpPr>
        <p:spPr>
          <a:xfrm>
            <a:off x="2888818" y="2480466"/>
            <a:ext cx="5654444" cy="1028100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Cắt ghép đoạn cành ghép dài 7-10cm, có nhiều hơn 2 mầm ngủ .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17B3F338-2E7D-7DDD-51FA-1AED04E6ED69}"/>
              </a:ext>
            </a:extLst>
          </p:cNvPr>
          <p:cNvSpPr/>
          <p:nvPr/>
        </p:nvSpPr>
        <p:spPr>
          <a:xfrm>
            <a:off x="2888818" y="3670374"/>
            <a:ext cx="5654444" cy="1028100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Cắt vát hai bên của đoạn cành ở phần gốc tạo hình cái nêm, dài 3cm. Yêu cầu cắt phẳng.</a:t>
            </a:r>
          </a:p>
        </p:txBody>
      </p: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5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3" grpId="0" animBg="1"/>
      <p:bldP spid="14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34">
            <a:extLst>
              <a:ext uri="{FF2B5EF4-FFF2-40B4-BE49-F238E27FC236}">
                <a16:creationId xmlns:a16="http://schemas.microsoft.com/office/drawing/2014/main" id="{7FC114E9-A0B5-92B2-981C-C14F917416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20000" y="616476"/>
            <a:ext cx="7704000" cy="572700"/>
          </a:xfrm>
        </p:spPr>
        <p:txBody>
          <a:bodyPr anchor="ctr"/>
          <a:lstStyle/>
          <a:p>
            <a:pPr algn="ctr"/>
            <a:r>
              <a:rPr lang="vi-VN" sz="2600" dirty="0">
                <a:solidFill>
                  <a:schemeClr val="accent5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Bước 4: Nối gốc ghép và cành ghép</a:t>
            </a: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1BD6F87E-CC20-AE70-ED30-E4748D65A1C4}"/>
              </a:ext>
            </a:extLst>
          </p:cNvPr>
          <p:cNvSpPr/>
          <p:nvPr/>
        </p:nvSpPr>
        <p:spPr>
          <a:xfrm>
            <a:off x="3751026" y="1290557"/>
            <a:ext cx="3935184" cy="3407915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Cài đoạn cành ghép vào vết chẻ gốc ghép sao cho bên bỏ của cành ghép tiếp xúc với vỏ của gốc ghép.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589F304A-F433-0E19-F49D-92C63C9F43A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726" r="69658"/>
          <a:stretch/>
        </p:blipFill>
        <p:spPr>
          <a:xfrm>
            <a:off x="1400838" y="1290558"/>
            <a:ext cx="1910246" cy="34079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716564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Rectangle: Rounded Corners 42">
            <a:extLst>
              <a:ext uri="{FF2B5EF4-FFF2-40B4-BE49-F238E27FC236}">
                <a16:creationId xmlns:a16="http://schemas.microsoft.com/office/drawing/2014/main" id="{9F869557-F9F0-3A74-C3D9-6B50CD88E2E3}"/>
              </a:ext>
            </a:extLst>
          </p:cNvPr>
          <p:cNvSpPr/>
          <p:nvPr/>
        </p:nvSpPr>
        <p:spPr>
          <a:xfrm>
            <a:off x="1290972" y="1232858"/>
            <a:ext cx="3885592" cy="3246688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Dùng dây nylon sinh học buộc chặt, kín vết ghép, sau đó buộc kín cành ghép. Có thể dùng túi nylon sinh học</a:t>
            </a:r>
          </a:p>
        </p:txBody>
      </p:sp>
      <p:grpSp>
        <p:nvGrpSpPr>
          <p:cNvPr id="2821" name="Google Shape;2821;p57"/>
          <p:cNvGrpSpPr/>
          <p:nvPr/>
        </p:nvGrpSpPr>
        <p:grpSpPr>
          <a:xfrm rot="10800000" flipH="1">
            <a:off x="8249040" y="4026083"/>
            <a:ext cx="992903" cy="1305387"/>
            <a:chOff x="4434525" y="1766000"/>
            <a:chExt cx="627625" cy="825150"/>
          </a:xfrm>
        </p:grpSpPr>
        <p:sp>
          <p:nvSpPr>
            <p:cNvPr id="2822" name="Google Shape;2822;p57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3" name="Google Shape;2823;p57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4" name="Google Shape;2824;p57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5" name="Google Shape;2825;p57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6" name="Google Shape;2826;p57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7" name="Google Shape;2827;p57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8" name="Google Shape;2828;p57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9" name="Google Shape;2829;p57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0" name="Google Shape;2830;p57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1" name="Google Shape;2831;p57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2" name="Google Shape;2832;p57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grpSp>
        <p:nvGrpSpPr>
          <p:cNvPr id="2833" name="Google Shape;2833;p57"/>
          <p:cNvGrpSpPr/>
          <p:nvPr/>
        </p:nvGrpSpPr>
        <p:grpSpPr>
          <a:xfrm>
            <a:off x="-618515" y="539497"/>
            <a:ext cx="1331750" cy="953317"/>
            <a:chOff x="4661950" y="2869625"/>
            <a:chExt cx="517325" cy="360900"/>
          </a:xfrm>
        </p:grpSpPr>
        <p:sp>
          <p:nvSpPr>
            <p:cNvPr id="2834" name="Google Shape;2834;p57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5" name="Google Shape;2835;p57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6" name="Google Shape;2836;p57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7" name="Google Shape;2837;p57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8" name="Google Shape;2838;p57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9" name="Google Shape;2839;p57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0" name="Google Shape;2840;p57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1" name="Google Shape;2841;p57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2" name="Google Shape;2842;p57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3" name="Google Shape;2843;p57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4" name="Google Shape;2844;p57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5" name="Google Shape;2845;p57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6" name="Google Shape;2846;p57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7" name="Google Shape;2847;p57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8" name="Google Shape;2848;p57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9" name="Google Shape;2849;p57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0" name="Google Shape;2850;p57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1" name="Google Shape;2851;p57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2" name="Google Shape;2852;p57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3" name="Google Shape;2853;p57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4" name="Google Shape;2854;p57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5" name="Google Shape;2855;p57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6" name="Google Shape;2856;p57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7" name="Google Shape;2857;p57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8" name="Google Shape;2858;p57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9" name="Google Shape;2859;p57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0" name="Google Shape;2860;p57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1" name="Google Shape;2861;p57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2" name="Google Shape;2862;p57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3" name="Google Shape;2863;p57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4" name="Google Shape;2864;p57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5" name="Google Shape;2865;p57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6" name="Google Shape;2866;p57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7" name="Google Shape;2867;p57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8" name="Google Shape;2868;p57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9" name="Google Shape;2869;p57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0" name="Google Shape;2870;p57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1" name="Google Shape;2871;p57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2" name="Google Shape;2872;p57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3" name="Google Shape;2873;p57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4" name="Google Shape;2874;p57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5" name="Google Shape;2875;p57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6" name="Google Shape;2876;p57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7" name="Google Shape;2877;p57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8" name="Google Shape;2878;p57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9" name="Google Shape;2879;p57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sp>
        <p:nvSpPr>
          <p:cNvPr id="35" name="Title 34">
            <a:extLst>
              <a:ext uri="{FF2B5EF4-FFF2-40B4-BE49-F238E27FC236}">
                <a16:creationId xmlns:a16="http://schemas.microsoft.com/office/drawing/2014/main" id="{F64D655A-05E1-C3D5-37DB-5596448BBC9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anchor="ctr"/>
          <a:lstStyle/>
          <a:p>
            <a:pPr algn="ctr"/>
            <a:r>
              <a:rPr lang="vi-VN" sz="2600" dirty="0">
                <a:solidFill>
                  <a:schemeClr val="accent5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Bước 5: Buộc cành ghép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045664C-7A85-3114-78BB-CC283D5B520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9483" r="6480"/>
          <a:stretch/>
        </p:blipFill>
        <p:spPr>
          <a:xfrm>
            <a:off x="5499839" y="1232858"/>
            <a:ext cx="2414832" cy="32466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0397343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3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Rectangle: Rounded Corners 42">
            <a:extLst>
              <a:ext uri="{FF2B5EF4-FFF2-40B4-BE49-F238E27FC236}">
                <a16:creationId xmlns:a16="http://schemas.microsoft.com/office/drawing/2014/main" id="{9F869557-F9F0-3A74-C3D9-6B50CD88E2E3}"/>
              </a:ext>
            </a:extLst>
          </p:cNvPr>
          <p:cNvSpPr/>
          <p:nvPr/>
        </p:nvSpPr>
        <p:spPr>
          <a:xfrm>
            <a:off x="1418336" y="1232858"/>
            <a:ext cx="3908824" cy="2106335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Dùng dây nylon thường thì cần dùng dao sắc cắt bỏ sau ghép 3 tuần, dây nylon sinh học không cần cắt.</a:t>
            </a:r>
          </a:p>
        </p:txBody>
      </p:sp>
      <p:grpSp>
        <p:nvGrpSpPr>
          <p:cNvPr id="2821" name="Google Shape;2821;p57"/>
          <p:cNvGrpSpPr/>
          <p:nvPr/>
        </p:nvGrpSpPr>
        <p:grpSpPr>
          <a:xfrm rot="10800000" flipH="1">
            <a:off x="8249040" y="4026083"/>
            <a:ext cx="992903" cy="1305387"/>
            <a:chOff x="4434525" y="1766000"/>
            <a:chExt cx="627625" cy="825150"/>
          </a:xfrm>
        </p:grpSpPr>
        <p:sp>
          <p:nvSpPr>
            <p:cNvPr id="2822" name="Google Shape;2822;p57"/>
            <p:cNvSpPr/>
            <p:nvPr/>
          </p:nvSpPr>
          <p:spPr>
            <a:xfrm>
              <a:off x="4712525" y="2110875"/>
              <a:ext cx="314375" cy="480275"/>
            </a:xfrm>
            <a:custGeom>
              <a:avLst/>
              <a:gdLst/>
              <a:ahLst/>
              <a:cxnLst/>
              <a:rect l="l" t="t" r="r" b="b"/>
              <a:pathLst>
                <a:path w="12575" h="19211" extrusionOk="0">
                  <a:moveTo>
                    <a:pt x="3430" y="0"/>
                  </a:moveTo>
                  <a:cubicBezTo>
                    <a:pt x="3186" y="49"/>
                    <a:pt x="2937" y="80"/>
                    <a:pt x="2685" y="80"/>
                  </a:cubicBezTo>
                  <a:cubicBezTo>
                    <a:pt x="2593" y="80"/>
                    <a:pt x="2501" y="76"/>
                    <a:pt x="2409" y="67"/>
                  </a:cubicBezTo>
                  <a:cubicBezTo>
                    <a:pt x="2405" y="66"/>
                    <a:pt x="2401" y="65"/>
                    <a:pt x="2398" y="65"/>
                  </a:cubicBezTo>
                  <a:cubicBezTo>
                    <a:pt x="2361" y="65"/>
                    <a:pt x="2343" y="113"/>
                    <a:pt x="2353" y="133"/>
                  </a:cubicBezTo>
                  <a:cubicBezTo>
                    <a:pt x="2353" y="155"/>
                    <a:pt x="2365" y="167"/>
                    <a:pt x="2365" y="167"/>
                  </a:cubicBezTo>
                  <a:cubicBezTo>
                    <a:pt x="2453" y="744"/>
                    <a:pt x="2564" y="1332"/>
                    <a:pt x="2731" y="1898"/>
                  </a:cubicBezTo>
                  <a:cubicBezTo>
                    <a:pt x="2875" y="2464"/>
                    <a:pt x="3064" y="3019"/>
                    <a:pt x="3263" y="3574"/>
                  </a:cubicBezTo>
                  <a:cubicBezTo>
                    <a:pt x="3541" y="4339"/>
                    <a:pt x="3852" y="5094"/>
                    <a:pt x="4185" y="5838"/>
                  </a:cubicBezTo>
                  <a:cubicBezTo>
                    <a:pt x="3707" y="5294"/>
                    <a:pt x="3230" y="4761"/>
                    <a:pt x="2742" y="4239"/>
                  </a:cubicBezTo>
                  <a:cubicBezTo>
                    <a:pt x="2098" y="3562"/>
                    <a:pt x="1454" y="2886"/>
                    <a:pt x="744" y="2286"/>
                  </a:cubicBezTo>
                  <a:cubicBezTo>
                    <a:pt x="719" y="2278"/>
                    <a:pt x="706" y="2257"/>
                    <a:pt x="692" y="2257"/>
                  </a:cubicBezTo>
                  <a:cubicBezTo>
                    <a:pt x="688" y="2257"/>
                    <a:pt x="683" y="2259"/>
                    <a:pt x="678" y="2264"/>
                  </a:cubicBezTo>
                  <a:cubicBezTo>
                    <a:pt x="611" y="2275"/>
                    <a:pt x="567" y="2342"/>
                    <a:pt x="533" y="2375"/>
                  </a:cubicBezTo>
                  <a:cubicBezTo>
                    <a:pt x="478" y="2430"/>
                    <a:pt x="422" y="2486"/>
                    <a:pt x="367" y="2553"/>
                  </a:cubicBezTo>
                  <a:cubicBezTo>
                    <a:pt x="267" y="2675"/>
                    <a:pt x="167" y="2797"/>
                    <a:pt x="56" y="2908"/>
                  </a:cubicBezTo>
                  <a:lnTo>
                    <a:pt x="1" y="2963"/>
                  </a:lnTo>
                  <a:cubicBezTo>
                    <a:pt x="12" y="3052"/>
                    <a:pt x="34" y="3107"/>
                    <a:pt x="89" y="3174"/>
                  </a:cubicBezTo>
                  <a:cubicBezTo>
                    <a:pt x="322" y="3451"/>
                    <a:pt x="522" y="3773"/>
                    <a:pt x="744" y="4051"/>
                  </a:cubicBezTo>
                  <a:cubicBezTo>
                    <a:pt x="1688" y="5227"/>
                    <a:pt x="2586" y="6437"/>
                    <a:pt x="3408" y="7702"/>
                  </a:cubicBezTo>
                  <a:cubicBezTo>
                    <a:pt x="4240" y="8956"/>
                    <a:pt x="5017" y="10266"/>
                    <a:pt x="5749" y="11586"/>
                  </a:cubicBezTo>
                  <a:cubicBezTo>
                    <a:pt x="6426" y="12807"/>
                    <a:pt x="7081" y="14050"/>
                    <a:pt x="7725" y="15315"/>
                  </a:cubicBezTo>
                  <a:cubicBezTo>
                    <a:pt x="8272" y="16398"/>
                    <a:pt x="8901" y="19210"/>
                    <a:pt x="10464" y="19210"/>
                  </a:cubicBezTo>
                  <a:cubicBezTo>
                    <a:pt x="10519" y="19210"/>
                    <a:pt x="10575" y="19207"/>
                    <a:pt x="10632" y="19199"/>
                  </a:cubicBezTo>
                  <a:cubicBezTo>
                    <a:pt x="11187" y="19133"/>
                    <a:pt x="11776" y="18866"/>
                    <a:pt x="12197" y="18500"/>
                  </a:cubicBezTo>
                  <a:cubicBezTo>
                    <a:pt x="12397" y="18334"/>
                    <a:pt x="12552" y="18112"/>
                    <a:pt x="12552" y="17868"/>
                  </a:cubicBezTo>
                  <a:cubicBezTo>
                    <a:pt x="12575" y="17324"/>
                    <a:pt x="12242" y="16858"/>
                    <a:pt x="11975" y="16414"/>
                  </a:cubicBezTo>
                  <a:cubicBezTo>
                    <a:pt x="11665" y="15859"/>
                    <a:pt x="11343" y="15282"/>
                    <a:pt x="11032" y="14727"/>
                  </a:cubicBezTo>
                  <a:cubicBezTo>
                    <a:pt x="10144" y="13096"/>
                    <a:pt x="9334" y="11431"/>
                    <a:pt x="8624" y="9711"/>
                  </a:cubicBezTo>
                  <a:cubicBezTo>
                    <a:pt x="8280" y="8856"/>
                    <a:pt x="7958" y="8013"/>
                    <a:pt x="7680" y="7136"/>
                  </a:cubicBezTo>
                  <a:cubicBezTo>
                    <a:pt x="7403" y="6281"/>
                    <a:pt x="7148" y="5394"/>
                    <a:pt x="6959" y="4506"/>
                  </a:cubicBezTo>
                  <a:cubicBezTo>
                    <a:pt x="6837" y="3962"/>
                    <a:pt x="6726" y="3418"/>
                    <a:pt x="6648" y="2886"/>
                  </a:cubicBezTo>
                  <a:cubicBezTo>
                    <a:pt x="6615" y="2519"/>
                    <a:pt x="6571" y="2164"/>
                    <a:pt x="6471" y="1831"/>
                  </a:cubicBezTo>
                  <a:cubicBezTo>
                    <a:pt x="6460" y="1765"/>
                    <a:pt x="6371" y="1776"/>
                    <a:pt x="6315" y="1765"/>
                  </a:cubicBezTo>
                  <a:cubicBezTo>
                    <a:pt x="6267" y="1756"/>
                    <a:pt x="6218" y="1752"/>
                    <a:pt x="6168" y="1752"/>
                  </a:cubicBezTo>
                  <a:cubicBezTo>
                    <a:pt x="6035" y="1752"/>
                    <a:pt x="5898" y="1776"/>
                    <a:pt x="5760" y="1776"/>
                  </a:cubicBezTo>
                  <a:cubicBezTo>
                    <a:pt x="5738" y="1776"/>
                    <a:pt x="5694" y="1776"/>
                    <a:pt x="5683" y="1820"/>
                  </a:cubicBezTo>
                  <a:cubicBezTo>
                    <a:pt x="5649" y="1898"/>
                    <a:pt x="5683" y="1998"/>
                    <a:pt x="5683" y="2075"/>
                  </a:cubicBezTo>
                  <a:cubicBezTo>
                    <a:pt x="5727" y="2453"/>
                    <a:pt x="5705" y="2830"/>
                    <a:pt x="5727" y="3185"/>
                  </a:cubicBezTo>
                  <a:cubicBezTo>
                    <a:pt x="5738" y="3562"/>
                    <a:pt x="5783" y="3940"/>
                    <a:pt x="5816" y="4295"/>
                  </a:cubicBezTo>
                  <a:cubicBezTo>
                    <a:pt x="5960" y="5349"/>
                    <a:pt x="6171" y="6381"/>
                    <a:pt x="6426" y="7402"/>
                  </a:cubicBezTo>
                  <a:cubicBezTo>
                    <a:pt x="6171" y="6836"/>
                    <a:pt x="5905" y="6270"/>
                    <a:pt x="5649" y="5682"/>
                  </a:cubicBezTo>
                  <a:cubicBezTo>
                    <a:pt x="5261" y="4783"/>
                    <a:pt x="4873" y="3884"/>
                    <a:pt x="4540" y="2952"/>
                  </a:cubicBezTo>
                  <a:cubicBezTo>
                    <a:pt x="4362" y="2486"/>
                    <a:pt x="4207" y="2009"/>
                    <a:pt x="4040" y="1543"/>
                  </a:cubicBezTo>
                  <a:cubicBezTo>
                    <a:pt x="3896" y="1077"/>
                    <a:pt x="3763" y="599"/>
                    <a:pt x="3563" y="155"/>
                  </a:cubicBezTo>
                  <a:cubicBezTo>
                    <a:pt x="3541" y="111"/>
                    <a:pt x="3519" y="67"/>
                    <a:pt x="3485" y="22"/>
                  </a:cubicBezTo>
                  <a:cubicBezTo>
                    <a:pt x="3485" y="11"/>
                    <a:pt x="3474" y="0"/>
                    <a:pt x="3463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3" name="Google Shape;2823;p57"/>
            <p:cNvSpPr/>
            <p:nvPr/>
          </p:nvSpPr>
          <p:spPr>
            <a:xfrm>
              <a:off x="4434525" y="1766000"/>
              <a:ext cx="627625" cy="498675"/>
            </a:xfrm>
            <a:custGeom>
              <a:avLst/>
              <a:gdLst/>
              <a:ahLst/>
              <a:cxnLst/>
              <a:rect l="l" t="t" r="r" b="b"/>
              <a:pathLst>
                <a:path w="25105" h="19947" extrusionOk="0">
                  <a:moveTo>
                    <a:pt x="13817" y="0"/>
                  </a:moveTo>
                  <a:cubicBezTo>
                    <a:pt x="12952" y="11"/>
                    <a:pt x="12164" y="422"/>
                    <a:pt x="11542" y="988"/>
                  </a:cubicBezTo>
                  <a:cubicBezTo>
                    <a:pt x="11098" y="1388"/>
                    <a:pt x="10710" y="1954"/>
                    <a:pt x="10455" y="2586"/>
                  </a:cubicBezTo>
                  <a:cubicBezTo>
                    <a:pt x="10421" y="2553"/>
                    <a:pt x="10388" y="2508"/>
                    <a:pt x="10333" y="2486"/>
                  </a:cubicBezTo>
                  <a:cubicBezTo>
                    <a:pt x="10044" y="2275"/>
                    <a:pt x="9722" y="2098"/>
                    <a:pt x="9378" y="1987"/>
                  </a:cubicBezTo>
                  <a:cubicBezTo>
                    <a:pt x="9051" y="1874"/>
                    <a:pt x="8703" y="1816"/>
                    <a:pt x="8355" y="1816"/>
                  </a:cubicBezTo>
                  <a:cubicBezTo>
                    <a:pt x="7480" y="1816"/>
                    <a:pt x="6610" y="2180"/>
                    <a:pt x="6093" y="2919"/>
                  </a:cubicBezTo>
                  <a:cubicBezTo>
                    <a:pt x="5727" y="3419"/>
                    <a:pt x="5538" y="4073"/>
                    <a:pt x="5627" y="4695"/>
                  </a:cubicBezTo>
                  <a:cubicBezTo>
                    <a:pt x="5649" y="4750"/>
                    <a:pt x="5660" y="4784"/>
                    <a:pt x="5660" y="4828"/>
                  </a:cubicBezTo>
                  <a:cubicBezTo>
                    <a:pt x="5660" y="4828"/>
                    <a:pt x="5455" y="4817"/>
                    <a:pt x="5198" y="4817"/>
                  </a:cubicBezTo>
                  <a:cubicBezTo>
                    <a:pt x="4942" y="4817"/>
                    <a:pt x="4634" y="4828"/>
                    <a:pt x="4429" y="4872"/>
                  </a:cubicBezTo>
                  <a:cubicBezTo>
                    <a:pt x="4051" y="4939"/>
                    <a:pt x="3707" y="5128"/>
                    <a:pt x="3408" y="5327"/>
                  </a:cubicBezTo>
                  <a:cubicBezTo>
                    <a:pt x="2842" y="5749"/>
                    <a:pt x="2431" y="6404"/>
                    <a:pt x="2320" y="7092"/>
                  </a:cubicBezTo>
                  <a:cubicBezTo>
                    <a:pt x="2242" y="7480"/>
                    <a:pt x="2264" y="7880"/>
                    <a:pt x="2342" y="8290"/>
                  </a:cubicBezTo>
                  <a:cubicBezTo>
                    <a:pt x="2375" y="8400"/>
                    <a:pt x="2676" y="9346"/>
                    <a:pt x="2823" y="9346"/>
                  </a:cubicBezTo>
                  <a:cubicBezTo>
                    <a:pt x="2824" y="9346"/>
                    <a:pt x="2826" y="9346"/>
                    <a:pt x="2827" y="9345"/>
                  </a:cubicBezTo>
                  <a:lnTo>
                    <a:pt x="2827" y="9345"/>
                  </a:lnTo>
                  <a:cubicBezTo>
                    <a:pt x="2761" y="9357"/>
                    <a:pt x="2685" y="9379"/>
                    <a:pt x="2620" y="9400"/>
                  </a:cubicBezTo>
                  <a:cubicBezTo>
                    <a:pt x="1099" y="9922"/>
                    <a:pt x="0" y="11908"/>
                    <a:pt x="1144" y="13296"/>
                  </a:cubicBezTo>
                  <a:cubicBezTo>
                    <a:pt x="1599" y="13839"/>
                    <a:pt x="2220" y="14283"/>
                    <a:pt x="2897" y="14561"/>
                  </a:cubicBezTo>
                  <a:cubicBezTo>
                    <a:pt x="2875" y="14616"/>
                    <a:pt x="2842" y="14672"/>
                    <a:pt x="2830" y="14727"/>
                  </a:cubicBezTo>
                  <a:cubicBezTo>
                    <a:pt x="2198" y="16503"/>
                    <a:pt x="3552" y="18256"/>
                    <a:pt x="5117" y="18956"/>
                  </a:cubicBezTo>
                  <a:cubicBezTo>
                    <a:pt x="5491" y="19116"/>
                    <a:pt x="5873" y="19205"/>
                    <a:pt x="6261" y="19205"/>
                  </a:cubicBezTo>
                  <a:cubicBezTo>
                    <a:pt x="6357" y="19205"/>
                    <a:pt x="6452" y="19200"/>
                    <a:pt x="6548" y="19189"/>
                  </a:cubicBezTo>
                  <a:cubicBezTo>
                    <a:pt x="6615" y="19255"/>
                    <a:pt x="6704" y="19322"/>
                    <a:pt x="6781" y="19399"/>
                  </a:cubicBezTo>
                  <a:cubicBezTo>
                    <a:pt x="7283" y="19776"/>
                    <a:pt x="7977" y="19946"/>
                    <a:pt x="8646" y="19946"/>
                  </a:cubicBezTo>
                  <a:cubicBezTo>
                    <a:pt x="8983" y="19946"/>
                    <a:pt x="9314" y="19903"/>
                    <a:pt x="9611" y="19821"/>
                  </a:cubicBezTo>
                  <a:cubicBezTo>
                    <a:pt x="10643" y="19544"/>
                    <a:pt x="11576" y="18789"/>
                    <a:pt x="11853" y="17735"/>
                  </a:cubicBezTo>
                  <a:cubicBezTo>
                    <a:pt x="11886" y="17591"/>
                    <a:pt x="12086" y="16570"/>
                    <a:pt x="11931" y="16492"/>
                  </a:cubicBezTo>
                  <a:lnTo>
                    <a:pt x="11931" y="16492"/>
                  </a:lnTo>
                  <a:cubicBezTo>
                    <a:pt x="11975" y="16514"/>
                    <a:pt x="12008" y="16536"/>
                    <a:pt x="12075" y="16547"/>
                  </a:cubicBezTo>
                  <a:cubicBezTo>
                    <a:pt x="12540" y="16718"/>
                    <a:pt x="13046" y="16822"/>
                    <a:pt x="13551" y="16822"/>
                  </a:cubicBezTo>
                  <a:cubicBezTo>
                    <a:pt x="13866" y="16822"/>
                    <a:pt x="14180" y="16781"/>
                    <a:pt x="14483" y="16692"/>
                  </a:cubicBezTo>
                  <a:cubicBezTo>
                    <a:pt x="15182" y="16481"/>
                    <a:pt x="15715" y="15981"/>
                    <a:pt x="16015" y="15382"/>
                  </a:cubicBezTo>
                  <a:cubicBezTo>
                    <a:pt x="16492" y="16203"/>
                    <a:pt x="17180" y="16847"/>
                    <a:pt x="18068" y="17235"/>
                  </a:cubicBezTo>
                  <a:cubicBezTo>
                    <a:pt x="18528" y="17432"/>
                    <a:pt x="19025" y="17546"/>
                    <a:pt x="19519" y="17546"/>
                  </a:cubicBezTo>
                  <a:cubicBezTo>
                    <a:pt x="19921" y="17546"/>
                    <a:pt x="20321" y="17471"/>
                    <a:pt x="20698" y="17302"/>
                  </a:cubicBezTo>
                  <a:cubicBezTo>
                    <a:pt x="21286" y="17036"/>
                    <a:pt x="21764" y="16570"/>
                    <a:pt x="21986" y="15970"/>
                  </a:cubicBezTo>
                  <a:cubicBezTo>
                    <a:pt x="22245" y="16051"/>
                    <a:pt x="22515" y="16101"/>
                    <a:pt x="22781" y="16101"/>
                  </a:cubicBezTo>
                  <a:cubicBezTo>
                    <a:pt x="23062" y="16101"/>
                    <a:pt x="23338" y="16046"/>
                    <a:pt x="23595" y="15915"/>
                  </a:cubicBezTo>
                  <a:cubicBezTo>
                    <a:pt x="24161" y="15637"/>
                    <a:pt x="24427" y="15071"/>
                    <a:pt x="24538" y="14483"/>
                  </a:cubicBezTo>
                  <a:cubicBezTo>
                    <a:pt x="24649" y="13906"/>
                    <a:pt x="24571" y="13329"/>
                    <a:pt x="24205" y="12863"/>
                  </a:cubicBezTo>
                  <a:cubicBezTo>
                    <a:pt x="24105" y="12741"/>
                    <a:pt x="23994" y="12608"/>
                    <a:pt x="23872" y="12508"/>
                  </a:cubicBezTo>
                  <a:cubicBezTo>
                    <a:pt x="24250" y="12319"/>
                    <a:pt x="24538" y="11986"/>
                    <a:pt x="24716" y="11598"/>
                  </a:cubicBezTo>
                  <a:cubicBezTo>
                    <a:pt x="25037" y="10921"/>
                    <a:pt x="25104" y="10066"/>
                    <a:pt x="24960" y="9323"/>
                  </a:cubicBezTo>
                  <a:cubicBezTo>
                    <a:pt x="24816" y="8635"/>
                    <a:pt x="24383" y="8069"/>
                    <a:pt x="23817" y="7669"/>
                  </a:cubicBezTo>
                  <a:cubicBezTo>
                    <a:pt x="23295" y="7314"/>
                    <a:pt x="22585" y="6981"/>
                    <a:pt x="21863" y="6881"/>
                  </a:cubicBezTo>
                  <a:cubicBezTo>
                    <a:pt x="22385" y="5749"/>
                    <a:pt x="21997" y="4295"/>
                    <a:pt x="21098" y="3341"/>
                  </a:cubicBezTo>
                  <a:cubicBezTo>
                    <a:pt x="20476" y="2697"/>
                    <a:pt x="19599" y="2220"/>
                    <a:pt x="18701" y="2164"/>
                  </a:cubicBezTo>
                  <a:cubicBezTo>
                    <a:pt x="18651" y="2162"/>
                    <a:pt x="18601" y="2161"/>
                    <a:pt x="18551" y="2161"/>
                  </a:cubicBezTo>
                  <a:cubicBezTo>
                    <a:pt x="18140" y="2161"/>
                    <a:pt x="17714" y="2243"/>
                    <a:pt x="17358" y="2431"/>
                  </a:cubicBezTo>
                  <a:cubicBezTo>
                    <a:pt x="17358" y="2431"/>
                    <a:pt x="17213" y="1931"/>
                    <a:pt x="16869" y="1487"/>
                  </a:cubicBezTo>
                  <a:cubicBezTo>
                    <a:pt x="16636" y="1177"/>
                    <a:pt x="16326" y="899"/>
                    <a:pt x="16026" y="700"/>
                  </a:cubicBezTo>
                  <a:cubicBezTo>
                    <a:pt x="15393" y="278"/>
                    <a:pt x="14583" y="0"/>
                    <a:pt x="13817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4" name="Google Shape;2824;p57"/>
            <p:cNvSpPr/>
            <p:nvPr/>
          </p:nvSpPr>
          <p:spPr>
            <a:xfrm>
              <a:off x="4802150" y="2277325"/>
              <a:ext cx="143725" cy="255000"/>
            </a:xfrm>
            <a:custGeom>
              <a:avLst/>
              <a:gdLst/>
              <a:ahLst/>
              <a:cxnLst/>
              <a:rect l="l" t="t" r="r" b="b"/>
              <a:pathLst>
                <a:path w="5749" h="10200" fill="none" extrusionOk="0">
                  <a:moveTo>
                    <a:pt x="5749" y="10200"/>
                  </a:moveTo>
                  <a:cubicBezTo>
                    <a:pt x="4506" y="7037"/>
                    <a:pt x="2109" y="2764"/>
                    <a:pt x="0" y="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5" name="Google Shape;2825;p57"/>
            <p:cNvSpPr/>
            <p:nvPr/>
          </p:nvSpPr>
          <p:spPr>
            <a:xfrm>
              <a:off x="4882875" y="2253475"/>
              <a:ext cx="39700" cy="108775"/>
            </a:xfrm>
            <a:custGeom>
              <a:avLst/>
              <a:gdLst/>
              <a:ahLst/>
              <a:cxnLst/>
              <a:rect l="l" t="t" r="r" b="b"/>
              <a:pathLst>
                <a:path w="1588" h="4351" fill="none" extrusionOk="0">
                  <a:moveTo>
                    <a:pt x="1588" y="4351"/>
                  </a:moveTo>
                  <a:cubicBezTo>
                    <a:pt x="889" y="2964"/>
                    <a:pt x="367" y="1499"/>
                    <a:pt x="1" y="0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6" name="Google Shape;2826;p57"/>
            <p:cNvSpPr/>
            <p:nvPr/>
          </p:nvSpPr>
          <p:spPr>
            <a:xfrm>
              <a:off x="4553825" y="1859775"/>
              <a:ext cx="379850" cy="217000"/>
            </a:xfrm>
            <a:custGeom>
              <a:avLst/>
              <a:gdLst/>
              <a:ahLst/>
              <a:cxnLst/>
              <a:rect l="l" t="t" r="r" b="b"/>
              <a:pathLst>
                <a:path w="15194" h="8680" fill="none" extrusionOk="0">
                  <a:moveTo>
                    <a:pt x="15049" y="4983"/>
                  </a:moveTo>
                  <a:cubicBezTo>
                    <a:pt x="15194" y="4107"/>
                    <a:pt x="14805" y="3174"/>
                    <a:pt x="14095" y="2653"/>
                  </a:cubicBezTo>
                  <a:cubicBezTo>
                    <a:pt x="13385" y="2120"/>
                    <a:pt x="12375" y="2031"/>
                    <a:pt x="11587" y="2431"/>
                  </a:cubicBezTo>
                  <a:cubicBezTo>
                    <a:pt x="11354" y="1454"/>
                    <a:pt x="10655" y="555"/>
                    <a:pt x="9689" y="278"/>
                  </a:cubicBezTo>
                  <a:cubicBezTo>
                    <a:pt x="8713" y="0"/>
                    <a:pt x="7547" y="478"/>
                    <a:pt x="7225" y="1443"/>
                  </a:cubicBezTo>
                  <a:cubicBezTo>
                    <a:pt x="6770" y="578"/>
                    <a:pt x="5450" y="333"/>
                    <a:pt x="4728" y="977"/>
                  </a:cubicBezTo>
                  <a:cubicBezTo>
                    <a:pt x="3996" y="1632"/>
                    <a:pt x="4085" y="2964"/>
                    <a:pt x="4884" y="3518"/>
                  </a:cubicBezTo>
                  <a:cubicBezTo>
                    <a:pt x="4440" y="3341"/>
                    <a:pt x="3974" y="3208"/>
                    <a:pt x="3496" y="3263"/>
                  </a:cubicBezTo>
                  <a:cubicBezTo>
                    <a:pt x="3019" y="3319"/>
                    <a:pt x="2553" y="3563"/>
                    <a:pt x="2342" y="3996"/>
                  </a:cubicBezTo>
                  <a:cubicBezTo>
                    <a:pt x="2143" y="4429"/>
                    <a:pt x="2287" y="5017"/>
                    <a:pt x="2709" y="5228"/>
                  </a:cubicBezTo>
                  <a:cubicBezTo>
                    <a:pt x="1798" y="4884"/>
                    <a:pt x="666" y="5405"/>
                    <a:pt x="334" y="6315"/>
                  </a:cubicBezTo>
                  <a:cubicBezTo>
                    <a:pt x="1" y="7214"/>
                    <a:pt x="511" y="8346"/>
                    <a:pt x="1410" y="8679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7" name="Google Shape;2827;p57"/>
            <p:cNvSpPr/>
            <p:nvPr/>
          </p:nvSpPr>
          <p:spPr>
            <a:xfrm>
              <a:off x="4832100" y="2048725"/>
              <a:ext cx="160400" cy="82975"/>
            </a:xfrm>
            <a:custGeom>
              <a:avLst/>
              <a:gdLst/>
              <a:ahLst/>
              <a:cxnLst/>
              <a:rect l="l" t="t" r="r" b="b"/>
              <a:pathLst>
                <a:path w="6416" h="3319" fill="none" extrusionOk="0">
                  <a:moveTo>
                    <a:pt x="6282" y="3318"/>
                  </a:moveTo>
                  <a:cubicBezTo>
                    <a:pt x="6415" y="2897"/>
                    <a:pt x="6271" y="2397"/>
                    <a:pt x="5916" y="2120"/>
                  </a:cubicBezTo>
                  <a:cubicBezTo>
                    <a:pt x="5572" y="1842"/>
                    <a:pt x="5062" y="1809"/>
                    <a:pt x="4684" y="2009"/>
                  </a:cubicBezTo>
                  <a:cubicBezTo>
                    <a:pt x="4740" y="1210"/>
                    <a:pt x="4218" y="400"/>
                    <a:pt x="3463" y="144"/>
                  </a:cubicBezTo>
                  <a:cubicBezTo>
                    <a:pt x="3086" y="0"/>
                    <a:pt x="2642" y="0"/>
                    <a:pt x="2287" y="200"/>
                  </a:cubicBezTo>
                  <a:cubicBezTo>
                    <a:pt x="1921" y="389"/>
                    <a:pt x="1677" y="777"/>
                    <a:pt x="1699" y="1176"/>
                  </a:cubicBezTo>
                  <a:cubicBezTo>
                    <a:pt x="1521" y="788"/>
                    <a:pt x="1000" y="599"/>
                    <a:pt x="589" y="766"/>
                  </a:cubicBezTo>
                  <a:cubicBezTo>
                    <a:pt x="190" y="943"/>
                    <a:pt x="1" y="1476"/>
                    <a:pt x="178" y="1865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8" name="Google Shape;2828;p57"/>
            <p:cNvSpPr/>
            <p:nvPr/>
          </p:nvSpPr>
          <p:spPr>
            <a:xfrm>
              <a:off x="4587125" y="2105600"/>
              <a:ext cx="115450" cy="114050"/>
            </a:xfrm>
            <a:custGeom>
              <a:avLst/>
              <a:gdLst/>
              <a:ahLst/>
              <a:cxnLst/>
              <a:rect l="l" t="t" r="r" b="b"/>
              <a:pathLst>
                <a:path w="4618" h="4562" fill="none" extrusionOk="0">
                  <a:moveTo>
                    <a:pt x="4617" y="1066"/>
                  </a:moveTo>
                  <a:cubicBezTo>
                    <a:pt x="4473" y="766"/>
                    <a:pt x="4140" y="555"/>
                    <a:pt x="3796" y="544"/>
                  </a:cubicBezTo>
                  <a:cubicBezTo>
                    <a:pt x="3463" y="533"/>
                    <a:pt x="3119" y="710"/>
                    <a:pt x="2941" y="999"/>
                  </a:cubicBezTo>
                  <a:cubicBezTo>
                    <a:pt x="2886" y="555"/>
                    <a:pt x="2298" y="144"/>
                    <a:pt x="1887" y="89"/>
                  </a:cubicBezTo>
                  <a:cubicBezTo>
                    <a:pt x="1254" y="0"/>
                    <a:pt x="544" y="333"/>
                    <a:pt x="278" y="944"/>
                  </a:cubicBezTo>
                  <a:cubicBezTo>
                    <a:pt x="0" y="1620"/>
                    <a:pt x="400" y="2397"/>
                    <a:pt x="1010" y="2752"/>
                  </a:cubicBezTo>
                  <a:cubicBezTo>
                    <a:pt x="611" y="2697"/>
                    <a:pt x="267" y="3108"/>
                    <a:pt x="267" y="3529"/>
                  </a:cubicBezTo>
                  <a:cubicBezTo>
                    <a:pt x="267" y="3940"/>
                    <a:pt x="511" y="4284"/>
                    <a:pt x="822" y="4561"/>
                  </a:cubicBezTo>
                </a:path>
              </a:pathLst>
            </a:custGeom>
            <a:noFill/>
            <a:ln w="3050" cap="rnd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29" name="Google Shape;2829;p57"/>
            <p:cNvSpPr/>
            <p:nvPr/>
          </p:nvSpPr>
          <p:spPr>
            <a:xfrm>
              <a:off x="4925325" y="2407350"/>
              <a:ext cx="66900" cy="119750"/>
            </a:xfrm>
            <a:custGeom>
              <a:avLst/>
              <a:gdLst/>
              <a:ahLst/>
              <a:cxnLst/>
              <a:rect l="l" t="t" r="r" b="b"/>
              <a:pathLst>
                <a:path w="2676" h="4790" extrusionOk="0">
                  <a:moveTo>
                    <a:pt x="139" y="1"/>
                  </a:moveTo>
                  <a:cubicBezTo>
                    <a:pt x="63" y="1"/>
                    <a:pt x="8" y="61"/>
                    <a:pt x="1" y="227"/>
                  </a:cubicBezTo>
                  <a:cubicBezTo>
                    <a:pt x="1" y="315"/>
                    <a:pt x="23" y="415"/>
                    <a:pt x="56" y="504"/>
                  </a:cubicBezTo>
                  <a:cubicBezTo>
                    <a:pt x="400" y="1514"/>
                    <a:pt x="844" y="2502"/>
                    <a:pt x="1377" y="3412"/>
                  </a:cubicBezTo>
                  <a:cubicBezTo>
                    <a:pt x="1610" y="3833"/>
                    <a:pt x="1843" y="4300"/>
                    <a:pt x="2165" y="4633"/>
                  </a:cubicBezTo>
                  <a:cubicBezTo>
                    <a:pt x="2256" y="4734"/>
                    <a:pt x="2357" y="4789"/>
                    <a:pt x="2442" y="4789"/>
                  </a:cubicBezTo>
                  <a:cubicBezTo>
                    <a:pt x="2449" y="4789"/>
                    <a:pt x="2457" y="4789"/>
                    <a:pt x="2465" y="4788"/>
                  </a:cubicBezTo>
                  <a:cubicBezTo>
                    <a:pt x="2553" y="4777"/>
                    <a:pt x="2620" y="4688"/>
                    <a:pt x="2653" y="4610"/>
                  </a:cubicBezTo>
                  <a:cubicBezTo>
                    <a:pt x="2675" y="4522"/>
                    <a:pt x="2664" y="4422"/>
                    <a:pt x="2653" y="4344"/>
                  </a:cubicBezTo>
                  <a:cubicBezTo>
                    <a:pt x="2509" y="3623"/>
                    <a:pt x="2209" y="2946"/>
                    <a:pt x="1843" y="2302"/>
                  </a:cubicBezTo>
                  <a:cubicBezTo>
                    <a:pt x="1488" y="1647"/>
                    <a:pt x="1111" y="1015"/>
                    <a:pt x="667" y="415"/>
                  </a:cubicBezTo>
                  <a:cubicBezTo>
                    <a:pt x="582" y="300"/>
                    <a:pt x="308" y="1"/>
                    <a:pt x="13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0" name="Google Shape;2830;p57"/>
            <p:cNvSpPr/>
            <p:nvPr/>
          </p:nvSpPr>
          <p:spPr>
            <a:xfrm>
              <a:off x="4911175" y="2374200"/>
              <a:ext cx="18900" cy="24400"/>
            </a:xfrm>
            <a:custGeom>
              <a:avLst/>
              <a:gdLst/>
              <a:ahLst/>
              <a:cxnLst/>
              <a:rect l="l" t="t" r="r" b="b"/>
              <a:pathLst>
                <a:path w="756" h="976" extrusionOk="0">
                  <a:moveTo>
                    <a:pt x="224" y="0"/>
                  </a:moveTo>
                  <a:cubicBezTo>
                    <a:pt x="205" y="0"/>
                    <a:pt x="186" y="3"/>
                    <a:pt x="167" y="10"/>
                  </a:cubicBezTo>
                  <a:cubicBezTo>
                    <a:pt x="56" y="43"/>
                    <a:pt x="1" y="188"/>
                    <a:pt x="23" y="310"/>
                  </a:cubicBezTo>
                  <a:cubicBezTo>
                    <a:pt x="56" y="565"/>
                    <a:pt x="234" y="798"/>
                    <a:pt x="445" y="920"/>
                  </a:cubicBezTo>
                  <a:cubicBezTo>
                    <a:pt x="478" y="953"/>
                    <a:pt x="522" y="976"/>
                    <a:pt x="578" y="976"/>
                  </a:cubicBezTo>
                  <a:cubicBezTo>
                    <a:pt x="633" y="976"/>
                    <a:pt x="678" y="964"/>
                    <a:pt x="722" y="931"/>
                  </a:cubicBezTo>
                  <a:cubicBezTo>
                    <a:pt x="755" y="898"/>
                    <a:pt x="755" y="820"/>
                    <a:pt x="744" y="754"/>
                  </a:cubicBezTo>
                  <a:cubicBezTo>
                    <a:pt x="722" y="509"/>
                    <a:pt x="622" y="265"/>
                    <a:pt x="445" y="99"/>
                  </a:cubicBezTo>
                  <a:cubicBezTo>
                    <a:pt x="383" y="46"/>
                    <a:pt x="300" y="0"/>
                    <a:pt x="2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1" name="Google Shape;2831;p57"/>
            <p:cNvSpPr/>
            <p:nvPr/>
          </p:nvSpPr>
          <p:spPr>
            <a:xfrm>
              <a:off x="4893900" y="1836525"/>
              <a:ext cx="75025" cy="85750"/>
            </a:xfrm>
            <a:custGeom>
              <a:avLst/>
              <a:gdLst/>
              <a:ahLst/>
              <a:cxnLst/>
              <a:rect l="l" t="t" r="r" b="b"/>
              <a:pathLst>
                <a:path w="3001" h="3430" extrusionOk="0">
                  <a:moveTo>
                    <a:pt x="542" y="1"/>
                  </a:moveTo>
                  <a:cubicBezTo>
                    <a:pt x="277" y="1"/>
                    <a:pt x="1" y="133"/>
                    <a:pt x="203" y="442"/>
                  </a:cubicBezTo>
                  <a:cubicBezTo>
                    <a:pt x="492" y="886"/>
                    <a:pt x="1047" y="1053"/>
                    <a:pt x="1358" y="1474"/>
                  </a:cubicBezTo>
                  <a:cubicBezTo>
                    <a:pt x="1469" y="1607"/>
                    <a:pt x="1546" y="1752"/>
                    <a:pt x="1635" y="1896"/>
                  </a:cubicBezTo>
                  <a:cubicBezTo>
                    <a:pt x="1813" y="2218"/>
                    <a:pt x="1935" y="2562"/>
                    <a:pt x="2079" y="2917"/>
                  </a:cubicBezTo>
                  <a:cubicBezTo>
                    <a:pt x="2135" y="3083"/>
                    <a:pt x="2212" y="3217"/>
                    <a:pt x="2356" y="3328"/>
                  </a:cubicBezTo>
                  <a:cubicBezTo>
                    <a:pt x="2436" y="3387"/>
                    <a:pt x="2551" y="3429"/>
                    <a:pt x="2662" y="3429"/>
                  </a:cubicBezTo>
                  <a:cubicBezTo>
                    <a:pt x="2675" y="3429"/>
                    <a:pt x="2688" y="3429"/>
                    <a:pt x="2700" y="3427"/>
                  </a:cubicBezTo>
                  <a:cubicBezTo>
                    <a:pt x="2989" y="3372"/>
                    <a:pt x="3000" y="3028"/>
                    <a:pt x="2989" y="2784"/>
                  </a:cubicBezTo>
                  <a:cubicBezTo>
                    <a:pt x="2878" y="1563"/>
                    <a:pt x="1924" y="209"/>
                    <a:pt x="658" y="9"/>
                  </a:cubicBezTo>
                  <a:cubicBezTo>
                    <a:pt x="621" y="4"/>
                    <a:pt x="582" y="1"/>
                    <a:pt x="542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2" name="Google Shape;2832;p57"/>
            <p:cNvSpPr/>
            <p:nvPr/>
          </p:nvSpPr>
          <p:spPr>
            <a:xfrm>
              <a:off x="4813525" y="1788550"/>
              <a:ext cx="46625" cy="47825"/>
            </a:xfrm>
            <a:custGeom>
              <a:avLst/>
              <a:gdLst/>
              <a:ahLst/>
              <a:cxnLst/>
              <a:rect l="l" t="t" r="r" b="b"/>
              <a:pathLst>
                <a:path w="1865" h="1913" extrusionOk="0">
                  <a:moveTo>
                    <a:pt x="206" y="0"/>
                  </a:moveTo>
                  <a:cubicBezTo>
                    <a:pt x="169" y="0"/>
                    <a:pt x="133" y="9"/>
                    <a:pt x="100" y="31"/>
                  </a:cubicBezTo>
                  <a:cubicBezTo>
                    <a:pt x="0" y="86"/>
                    <a:pt x="0" y="219"/>
                    <a:pt x="45" y="319"/>
                  </a:cubicBezTo>
                  <a:cubicBezTo>
                    <a:pt x="100" y="430"/>
                    <a:pt x="200" y="497"/>
                    <a:pt x="267" y="597"/>
                  </a:cubicBezTo>
                  <a:cubicBezTo>
                    <a:pt x="367" y="708"/>
                    <a:pt x="466" y="830"/>
                    <a:pt x="555" y="963"/>
                  </a:cubicBezTo>
                  <a:cubicBezTo>
                    <a:pt x="733" y="1196"/>
                    <a:pt x="899" y="1462"/>
                    <a:pt x="1099" y="1684"/>
                  </a:cubicBezTo>
                  <a:cubicBezTo>
                    <a:pt x="1185" y="1778"/>
                    <a:pt x="1336" y="1912"/>
                    <a:pt x="1483" y="1912"/>
                  </a:cubicBezTo>
                  <a:cubicBezTo>
                    <a:pt x="1526" y="1912"/>
                    <a:pt x="1569" y="1901"/>
                    <a:pt x="1609" y="1873"/>
                  </a:cubicBezTo>
                  <a:cubicBezTo>
                    <a:pt x="1865" y="1695"/>
                    <a:pt x="1499" y="1140"/>
                    <a:pt x="1376" y="963"/>
                  </a:cubicBezTo>
                  <a:cubicBezTo>
                    <a:pt x="1132" y="597"/>
                    <a:pt x="810" y="297"/>
                    <a:pt x="433" y="75"/>
                  </a:cubicBezTo>
                  <a:cubicBezTo>
                    <a:pt x="366" y="38"/>
                    <a:pt x="283" y="0"/>
                    <a:pt x="206" y="0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grpSp>
        <p:nvGrpSpPr>
          <p:cNvPr id="2833" name="Google Shape;2833;p57"/>
          <p:cNvGrpSpPr/>
          <p:nvPr/>
        </p:nvGrpSpPr>
        <p:grpSpPr>
          <a:xfrm>
            <a:off x="-618515" y="539497"/>
            <a:ext cx="1331750" cy="953317"/>
            <a:chOff x="4661950" y="2869625"/>
            <a:chExt cx="517325" cy="360900"/>
          </a:xfrm>
        </p:grpSpPr>
        <p:sp>
          <p:nvSpPr>
            <p:cNvPr id="2834" name="Google Shape;2834;p57"/>
            <p:cNvSpPr/>
            <p:nvPr/>
          </p:nvSpPr>
          <p:spPr>
            <a:xfrm>
              <a:off x="4661950" y="2869625"/>
              <a:ext cx="517325" cy="360900"/>
            </a:xfrm>
            <a:custGeom>
              <a:avLst/>
              <a:gdLst/>
              <a:ahLst/>
              <a:cxnLst/>
              <a:rect l="l" t="t" r="r" b="b"/>
              <a:pathLst>
                <a:path w="20693" h="14436" extrusionOk="0">
                  <a:moveTo>
                    <a:pt x="10325" y="1"/>
                  </a:moveTo>
                  <a:cubicBezTo>
                    <a:pt x="3795" y="1"/>
                    <a:pt x="1" y="10142"/>
                    <a:pt x="7206" y="13653"/>
                  </a:cubicBezTo>
                  <a:cubicBezTo>
                    <a:pt x="8311" y="14195"/>
                    <a:pt x="9381" y="14436"/>
                    <a:pt x="10386" y="14436"/>
                  </a:cubicBezTo>
                  <a:cubicBezTo>
                    <a:pt x="16911" y="14436"/>
                    <a:pt x="20692" y="4299"/>
                    <a:pt x="13499" y="780"/>
                  </a:cubicBezTo>
                  <a:cubicBezTo>
                    <a:pt x="12396" y="240"/>
                    <a:pt x="11329" y="1"/>
                    <a:pt x="1032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5" name="Google Shape;2835;p57"/>
            <p:cNvSpPr/>
            <p:nvPr/>
          </p:nvSpPr>
          <p:spPr>
            <a:xfrm>
              <a:off x="4686050" y="2886350"/>
              <a:ext cx="469425" cy="327650"/>
            </a:xfrm>
            <a:custGeom>
              <a:avLst/>
              <a:gdLst/>
              <a:ahLst/>
              <a:cxnLst/>
              <a:rect l="l" t="t" r="r" b="b"/>
              <a:pathLst>
                <a:path w="18777" h="13106" extrusionOk="0">
                  <a:moveTo>
                    <a:pt x="9362" y="1"/>
                  </a:moveTo>
                  <a:cubicBezTo>
                    <a:pt x="3439" y="1"/>
                    <a:pt x="1" y="9203"/>
                    <a:pt x="6531" y="12396"/>
                  </a:cubicBezTo>
                  <a:cubicBezTo>
                    <a:pt x="7532" y="12887"/>
                    <a:pt x="8501" y="13105"/>
                    <a:pt x="9412" y="13105"/>
                  </a:cubicBezTo>
                  <a:cubicBezTo>
                    <a:pt x="15330" y="13105"/>
                    <a:pt x="18777" y="3903"/>
                    <a:pt x="12246" y="710"/>
                  </a:cubicBezTo>
                  <a:cubicBezTo>
                    <a:pt x="11244" y="219"/>
                    <a:pt x="10274" y="1"/>
                    <a:pt x="9362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6" name="Google Shape;2836;p57"/>
            <p:cNvSpPr/>
            <p:nvPr/>
          </p:nvSpPr>
          <p:spPr>
            <a:xfrm>
              <a:off x="4696750" y="2893600"/>
              <a:ext cx="447700" cy="312325"/>
            </a:xfrm>
            <a:custGeom>
              <a:avLst/>
              <a:gdLst/>
              <a:ahLst/>
              <a:cxnLst/>
              <a:rect l="l" t="t" r="r" b="b"/>
              <a:pathLst>
                <a:path w="17908" h="12493" extrusionOk="0">
                  <a:moveTo>
                    <a:pt x="8933" y="1"/>
                  </a:moveTo>
                  <a:cubicBezTo>
                    <a:pt x="3275" y="1"/>
                    <a:pt x="1" y="8778"/>
                    <a:pt x="6225" y="11817"/>
                  </a:cubicBezTo>
                  <a:cubicBezTo>
                    <a:pt x="7183" y="12285"/>
                    <a:pt x="8110" y="12493"/>
                    <a:pt x="8981" y="12493"/>
                  </a:cubicBezTo>
                  <a:cubicBezTo>
                    <a:pt x="14637" y="12493"/>
                    <a:pt x="17908" y="3734"/>
                    <a:pt x="11685" y="675"/>
                  </a:cubicBezTo>
                  <a:cubicBezTo>
                    <a:pt x="10729" y="208"/>
                    <a:pt x="9803" y="1"/>
                    <a:pt x="8933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7" name="Google Shape;2837;p57"/>
            <p:cNvSpPr/>
            <p:nvPr/>
          </p:nvSpPr>
          <p:spPr>
            <a:xfrm>
              <a:off x="4886775" y="3089300"/>
              <a:ext cx="37375" cy="62175"/>
            </a:xfrm>
            <a:custGeom>
              <a:avLst/>
              <a:gdLst/>
              <a:ahLst/>
              <a:cxnLst/>
              <a:rect l="l" t="t" r="r" b="b"/>
              <a:pathLst>
                <a:path w="1495" h="2487" extrusionOk="0">
                  <a:moveTo>
                    <a:pt x="907" y="1"/>
                  </a:moveTo>
                  <a:cubicBezTo>
                    <a:pt x="588" y="1"/>
                    <a:pt x="225" y="361"/>
                    <a:pt x="111" y="782"/>
                  </a:cubicBezTo>
                  <a:cubicBezTo>
                    <a:pt x="67" y="938"/>
                    <a:pt x="33" y="1104"/>
                    <a:pt x="33" y="1271"/>
                  </a:cubicBezTo>
                  <a:cubicBezTo>
                    <a:pt x="0" y="1648"/>
                    <a:pt x="89" y="2047"/>
                    <a:pt x="333" y="2314"/>
                  </a:cubicBezTo>
                  <a:cubicBezTo>
                    <a:pt x="422" y="2391"/>
                    <a:pt x="511" y="2469"/>
                    <a:pt x="622" y="2480"/>
                  </a:cubicBezTo>
                  <a:cubicBezTo>
                    <a:pt x="652" y="2485"/>
                    <a:pt x="681" y="2487"/>
                    <a:pt x="709" y="2487"/>
                  </a:cubicBezTo>
                  <a:cubicBezTo>
                    <a:pt x="1436" y="2487"/>
                    <a:pt x="1495" y="1009"/>
                    <a:pt x="1398" y="560"/>
                  </a:cubicBezTo>
                  <a:cubicBezTo>
                    <a:pt x="1310" y="158"/>
                    <a:pt x="1118" y="1"/>
                    <a:pt x="90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8" name="Google Shape;2838;p57"/>
            <p:cNvSpPr/>
            <p:nvPr/>
          </p:nvSpPr>
          <p:spPr>
            <a:xfrm>
              <a:off x="4890650" y="3093550"/>
              <a:ext cx="29375" cy="49625"/>
            </a:xfrm>
            <a:custGeom>
              <a:avLst/>
              <a:gdLst/>
              <a:ahLst/>
              <a:cxnLst/>
              <a:rect l="l" t="t" r="r" b="b"/>
              <a:pathLst>
                <a:path w="1175" h="1985" extrusionOk="0">
                  <a:moveTo>
                    <a:pt x="716" y="1"/>
                  </a:moveTo>
                  <a:cubicBezTo>
                    <a:pt x="461" y="1"/>
                    <a:pt x="172" y="287"/>
                    <a:pt x="78" y="634"/>
                  </a:cubicBezTo>
                  <a:cubicBezTo>
                    <a:pt x="45" y="745"/>
                    <a:pt x="23" y="867"/>
                    <a:pt x="12" y="1001"/>
                  </a:cubicBezTo>
                  <a:cubicBezTo>
                    <a:pt x="1" y="1311"/>
                    <a:pt x="56" y="1611"/>
                    <a:pt x="245" y="1833"/>
                  </a:cubicBezTo>
                  <a:cubicBezTo>
                    <a:pt x="300" y="1911"/>
                    <a:pt x="389" y="1966"/>
                    <a:pt x="489" y="1977"/>
                  </a:cubicBezTo>
                  <a:cubicBezTo>
                    <a:pt x="515" y="1982"/>
                    <a:pt x="540" y="1984"/>
                    <a:pt x="564" y="1984"/>
                  </a:cubicBezTo>
                  <a:cubicBezTo>
                    <a:pt x="1126" y="1984"/>
                    <a:pt x="1174" y="797"/>
                    <a:pt x="1110" y="446"/>
                  </a:cubicBezTo>
                  <a:cubicBezTo>
                    <a:pt x="1039" y="127"/>
                    <a:pt x="886" y="1"/>
                    <a:pt x="71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39" name="Google Shape;2839;p57"/>
            <p:cNvSpPr/>
            <p:nvPr/>
          </p:nvSpPr>
          <p:spPr>
            <a:xfrm>
              <a:off x="4896200" y="3104950"/>
              <a:ext cx="12225" cy="14500"/>
            </a:xfrm>
            <a:custGeom>
              <a:avLst/>
              <a:gdLst/>
              <a:ahLst/>
              <a:cxnLst/>
              <a:rect l="l" t="t" r="r" b="b"/>
              <a:pathLst>
                <a:path w="489" h="580" extrusionOk="0">
                  <a:moveTo>
                    <a:pt x="269" y="1"/>
                  </a:moveTo>
                  <a:cubicBezTo>
                    <a:pt x="97" y="1"/>
                    <a:pt x="1" y="303"/>
                    <a:pt x="23" y="434"/>
                  </a:cubicBezTo>
                  <a:cubicBezTo>
                    <a:pt x="45" y="511"/>
                    <a:pt x="78" y="578"/>
                    <a:pt x="156" y="578"/>
                  </a:cubicBezTo>
                  <a:cubicBezTo>
                    <a:pt x="162" y="579"/>
                    <a:pt x="167" y="579"/>
                    <a:pt x="173" y="579"/>
                  </a:cubicBezTo>
                  <a:cubicBezTo>
                    <a:pt x="232" y="579"/>
                    <a:pt x="280" y="529"/>
                    <a:pt x="300" y="478"/>
                  </a:cubicBezTo>
                  <a:cubicBezTo>
                    <a:pt x="378" y="378"/>
                    <a:pt x="489" y="1"/>
                    <a:pt x="278" y="1"/>
                  </a:cubicBezTo>
                  <a:cubicBezTo>
                    <a:pt x="275" y="1"/>
                    <a:pt x="272" y="1"/>
                    <a:pt x="269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0" name="Google Shape;2840;p57"/>
            <p:cNvSpPr/>
            <p:nvPr/>
          </p:nvSpPr>
          <p:spPr>
            <a:xfrm>
              <a:off x="4846825" y="3107900"/>
              <a:ext cx="41075" cy="62400"/>
            </a:xfrm>
            <a:custGeom>
              <a:avLst/>
              <a:gdLst/>
              <a:ahLst/>
              <a:cxnLst/>
              <a:rect l="l" t="t" r="r" b="b"/>
              <a:pathLst>
                <a:path w="1643" h="2496" extrusionOk="0">
                  <a:moveTo>
                    <a:pt x="725" y="1"/>
                  </a:moveTo>
                  <a:cubicBezTo>
                    <a:pt x="384" y="1"/>
                    <a:pt x="50" y="452"/>
                    <a:pt x="0" y="926"/>
                  </a:cubicBezTo>
                  <a:cubicBezTo>
                    <a:pt x="0" y="1093"/>
                    <a:pt x="0" y="1259"/>
                    <a:pt x="22" y="1414"/>
                  </a:cubicBezTo>
                  <a:cubicBezTo>
                    <a:pt x="56" y="1792"/>
                    <a:pt x="211" y="2158"/>
                    <a:pt x="499" y="2380"/>
                  </a:cubicBezTo>
                  <a:cubicBezTo>
                    <a:pt x="584" y="2446"/>
                    <a:pt x="677" y="2496"/>
                    <a:pt x="771" y="2496"/>
                  </a:cubicBezTo>
                  <a:cubicBezTo>
                    <a:pt x="788" y="2496"/>
                    <a:pt x="805" y="2494"/>
                    <a:pt x="821" y="2491"/>
                  </a:cubicBezTo>
                  <a:cubicBezTo>
                    <a:pt x="1643" y="2480"/>
                    <a:pt x="1421" y="904"/>
                    <a:pt x="1243" y="471"/>
                  </a:cubicBezTo>
                  <a:cubicBezTo>
                    <a:pt x="1098" y="135"/>
                    <a:pt x="911" y="1"/>
                    <a:pt x="72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1" name="Google Shape;2841;p57"/>
            <p:cNvSpPr/>
            <p:nvPr/>
          </p:nvSpPr>
          <p:spPr>
            <a:xfrm>
              <a:off x="4850150" y="3112450"/>
              <a:ext cx="32475" cy="49675"/>
            </a:xfrm>
            <a:custGeom>
              <a:avLst/>
              <a:gdLst/>
              <a:ahLst/>
              <a:cxnLst/>
              <a:rect l="l" t="t" r="r" b="b"/>
              <a:pathLst>
                <a:path w="1299" h="1987" extrusionOk="0">
                  <a:moveTo>
                    <a:pt x="573" y="0"/>
                  </a:moveTo>
                  <a:cubicBezTo>
                    <a:pt x="304" y="0"/>
                    <a:pt x="36" y="360"/>
                    <a:pt x="0" y="733"/>
                  </a:cubicBezTo>
                  <a:cubicBezTo>
                    <a:pt x="0" y="855"/>
                    <a:pt x="0" y="988"/>
                    <a:pt x="11" y="1110"/>
                  </a:cubicBezTo>
                  <a:cubicBezTo>
                    <a:pt x="56" y="1399"/>
                    <a:pt x="167" y="1698"/>
                    <a:pt x="400" y="1887"/>
                  </a:cubicBezTo>
                  <a:cubicBezTo>
                    <a:pt x="466" y="1943"/>
                    <a:pt x="566" y="1987"/>
                    <a:pt x="644" y="1987"/>
                  </a:cubicBezTo>
                  <a:cubicBezTo>
                    <a:pt x="1299" y="1965"/>
                    <a:pt x="1132" y="722"/>
                    <a:pt x="977" y="378"/>
                  </a:cubicBezTo>
                  <a:cubicBezTo>
                    <a:pt x="867" y="107"/>
                    <a:pt x="720" y="0"/>
                    <a:pt x="573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2" name="Google Shape;2842;p57"/>
            <p:cNvSpPr/>
            <p:nvPr/>
          </p:nvSpPr>
          <p:spPr>
            <a:xfrm>
              <a:off x="4854575" y="3124850"/>
              <a:ext cx="10700" cy="14525"/>
            </a:xfrm>
            <a:custGeom>
              <a:avLst/>
              <a:gdLst/>
              <a:ahLst/>
              <a:cxnLst/>
              <a:rect l="l" t="t" r="r" b="b"/>
              <a:pathLst>
                <a:path w="428" h="581" extrusionOk="0">
                  <a:moveTo>
                    <a:pt x="254" y="0"/>
                  </a:moveTo>
                  <a:cubicBezTo>
                    <a:pt x="245" y="0"/>
                    <a:pt x="234" y="1"/>
                    <a:pt x="223" y="4"/>
                  </a:cubicBezTo>
                  <a:cubicBezTo>
                    <a:pt x="45" y="26"/>
                    <a:pt x="1" y="337"/>
                    <a:pt x="45" y="459"/>
                  </a:cubicBezTo>
                  <a:cubicBezTo>
                    <a:pt x="67" y="525"/>
                    <a:pt x="123" y="581"/>
                    <a:pt x="189" y="581"/>
                  </a:cubicBezTo>
                  <a:cubicBezTo>
                    <a:pt x="267" y="581"/>
                    <a:pt x="300" y="514"/>
                    <a:pt x="334" y="459"/>
                  </a:cubicBezTo>
                  <a:cubicBezTo>
                    <a:pt x="376" y="354"/>
                    <a:pt x="428" y="0"/>
                    <a:pt x="25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3" name="Google Shape;2843;p57"/>
            <p:cNvSpPr/>
            <p:nvPr/>
          </p:nvSpPr>
          <p:spPr>
            <a:xfrm>
              <a:off x="4934275" y="3081225"/>
              <a:ext cx="39350" cy="61025"/>
            </a:xfrm>
            <a:custGeom>
              <a:avLst/>
              <a:gdLst/>
              <a:ahLst/>
              <a:cxnLst/>
              <a:rect l="l" t="t" r="r" b="b"/>
              <a:pathLst>
                <a:path w="1574" h="2441" extrusionOk="0">
                  <a:moveTo>
                    <a:pt x="506" y="1"/>
                  </a:moveTo>
                  <a:cubicBezTo>
                    <a:pt x="263" y="1"/>
                    <a:pt x="61" y="181"/>
                    <a:pt x="31" y="639"/>
                  </a:cubicBezTo>
                  <a:cubicBezTo>
                    <a:pt x="0" y="1072"/>
                    <a:pt x="266" y="2441"/>
                    <a:pt x="925" y="2441"/>
                  </a:cubicBezTo>
                  <a:cubicBezTo>
                    <a:pt x="976" y="2441"/>
                    <a:pt x="1030" y="2432"/>
                    <a:pt x="1085" y="2415"/>
                  </a:cubicBezTo>
                  <a:cubicBezTo>
                    <a:pt x="1196" y="2381"/>
                    <a:pt x="1274" y="2304"/>
                    <a:pt x="1352" y="2204"/>
                  </a:cubicBezTo>
                  <a:cubicBezTo>
                    <a:pt x="1552" y="1915"/>
                    <a:pt x="1574" y="1516"/>
                    <a:pt x="1485" y="1138"/>
                  </a:cubicBezTo>
                  <a:cubicBezTo>
                    <a:pt x="1441" y="972"/>
                    <a:pt x="1385" y="817"/>
                    <a:pt x="1352" y="661"/>
                  </a:cubicBezTo>
                  <a:cubicBezTo>
                    <a:pt x="1179" y="285"/>
                    <a:pt x="810" y="1"/>
                    <a:pt x="50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4" name="Google Shape;2844;p57"/>
            <p:cNvSpPr/>
            <p:nvPr/>
          </p:nvSpPr>
          <p:spPr>
            <a:xfrm>
              <a:off x="4937575" y="3085275"/>
              <a:ext cx="31350" cy="48500"/>
            </a:xfrm>
            <a:custGeom>
              <a:avLst/>
              <a:gdLst/>
              <a:ahLst/>
              <a:cxnLst/>
              <a:rect l="l" t="t" r="r" b="b"/>
              <a:pathLst>
                <a:path w="1254" h="1940" extrusionOk="0">
                  <a:moveTo>
                    <a:pt x="398" y="1"/>
                  </a:moveTo>
                  <a:cubicBezTo>
                    <a:pt x="206" y="1"/>
                    <a:pt x="46" y="142"/>
                    <a:pt x="21" y="499"/>
                  </a:cubicBezTo>
                  <a:cubicBezTo>
                    <a:pt x="1" y="850"/>
                    <a:pt x="210" y="1939"/>
                    <a:pt x="739" y="1939"/>
                  </a:cubicBezTo>
                  <a:cubicBezTo>
                    <a:pt x="779" y="1939"/>
                    <a:pt x="821" y="1933"/>
                    <a:pt x="865" y="1920"/>
                  </a:cubicBezTo>
                  <a:cubicBezTo>
                    <a:pt x="953" y="1887"/>
                    <a:pt x="1020" y="1820"/>
                    <a:pt x="1076" y="1753"/>
                  </a:cubicBezTo>
                  <a:cubicBezTo>
                    <a:pt x="1242" y="1498"/>
                    <a:pt x="1253" y="1187"/>
                    <a:pt x="1187" y="888"/>
                  </a:cubicBezTo>
                  <a:cubicBezTo>
                    <a:pt x="1164" y="766"/>
                    <a:pt x="1120" y="644"/>
                    <a:pt x="1064" y="533"/>
                  </a:cubicBezTo>
                  <a:cubicBezTo>
                    <a:pt x="934" y="228"/>
                    <a:pt x="641" y="1"/>
                    <a:pt x="39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5" name="Google Shape;2845;p57"/>
            <p:cNvSpPr/>
            <p:nvPr/>
          </p:nvSpPr>
          <p:spPr>
            <a:xfrm>
              <a:off x="4948075" y="3096300"/>
              <a:ext cx="13075" cy="13725"/>
            </a:xfrm>
            <a:custGeom>
              <a:avLst/>
              <a:gdLst/>
              <a:ahLst/>
              <a:cxnLst/>
              <a:rect l="l" t="t" r="r" b="b"/>
              <a:pathLst>
                <a:path w="523" h="549" extrusionOk="0">
                  <a:moveTo>
                    <a:pt x="232" y="0"/>
                  </a:moveTo>
                  <a:cubicBezTo>
                    <a:pt x="221" y="0"/>
                    <a:pt x="211" y="1"/>
                    <a:pt x="201" y="3"/>
                  </a:cubicBezTo>
                  <a:cubicBezTo>
                    <a:pt x="1" y="36"/>
                    <a:pt x="167" y="380"/>
                    <a:pt x="256" y="480"/>
                  </a:cubicBezTo>
                  <a:cubicBezTo>
                    <a:pt x="285" y="519"/>
                    <a:pt x="339" y="549"/>
                    <a:pt x="396" y="549"/>
                  </a:cubicBezTo>
                  <a:cubicBezTo>
                    <a:pt x="405" y="549"/>
                    <a:pt x="414" y="548"/>
                    <a:pt x="423" y="547"/>
                  </a:cubicBezTo>
                  <a:cubicBezTo>
                    <a:pt x="489" y="524"/>
                    <a:pt x="522" y="447"/>
                    <a:pt x="522" y="380"/>
                  </a:cubicBezTo>
                  <a:cubicBezTo>
                    <a:pt x="522" y="254"/>
                    <a:pt x="404" y="0"/>
                    <a:pt x="23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6" name="Google Shape;2846;p57"/>
            <p:cNvSpPr/>
            <p:nvPr/>
          </p:nvSpPr>
          <p:spPr>
            <a:xfrm>
              <a:off x="4979475" y="3094400"/>
              <a:ext cx="39100" cy="62475"/>
            </a:xfrm>
            <a:custGeom>
              <a:avLst/>
              <a:gdLst/>
              <a:ahLst/>
              <a:cxnLst/>
              <a:rect l="l" t="t" r="r" b="b"/>
              <a:pathLst>
                <a:path w="1564" h="2499" extrusionOk="0">
                  <a:moveTo>
                    <a:pt x="784" y="1"/>
                  </a:moveTo>
                  <a:cubicBezTo>
                    <a:pt x="591" y="1"/>
                    <a:pt x="402" y="143"/>
                    <a:pt x="276" y="501"/>
                  </a:cubicBezTo>
                  <a:cubicBezTo>
                    <a:pt x="122" y="941"/>
                    <a:pt x="1" y="2498"/>
                    <a:pt x="803" y="2498"/>
                  </a:cubicBezTo>
                  <a:cubicBezTo>
                    <a:pt x="809" y="2498"/>
                    <a:pt x="814" y="2498"/>
                    <a:pt x="820" y="2498"/>
                  </a:cubicBezTo>
                  <a:cubicBezTo>
                    <a:pt x="931" y="2487"/>
                    <a:pt x="1042" y="2432"/>
                    <a:pt x="1120" y="2354"/>
                  </a:cubicBezTo>
                  <a:cubicBezTo>
                    <a:pt x="1408" y="2121"/>
                    <a:pt x="1519" y="1732"/>
                    <a:pt x="1553" y="1355"/>
                  </a:cubicBezTo>
                  <a:cubicBezTo>
                    <a:pt x="1564" y="1189"/>
                    <a:pt x="1553" y="1044"/>
                    <a:pt x="1519" y="889"/>
                  </a:cubicBezTo>
                  <a:cubicBezTo>
                    <a:pt x="1463" y="425"/>
                    <a:pt x="1117" y="1"/>
                    <a:pt x="78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7" name="Google Shape;2847;p57"/>
            <p:cNvSpPr/>
            <p:nvPr/>
          </p:nvSpPr>
          <p:spPr>
            <a:xfrm>
              <a:off x="4984200" y="3098600"/>
              <a:ext cx="31050" cy="49675"/>
            </a:xfrm>
            <a:custGeom>
              <a:avLst/>
              <a:gdLst/>
              <a:ahLst/>
              <a:cxnLst/>
              <a:rect l="l" t="t" r="r" b="b"/>
              <a:pathLst>
                <a:path w="1242" h="1987" extrusionOk="0">
                  <a:moveTo>
                    <a:pt x="628" y="1"/>
                  </a:moveTo>
                  <a:cubicBezTo>
                    <a:pt x="473" y="1"/>
                    <a:pt x="322" y="114"/>
                    <a:pt x="220" y="399"/>
                  </a:cubicBezTo>
                  <a:cubicBezTo>
                    <a:pt x="99" y="740"/>
                    <a:pt x="0" y="1986"/>
                    <a:pt x="636" y="1986"/>
                  </a:cubicBezTo>
                  <a:cubicBezTo>
                    <a:pt x="642" y="1986"/>
                    <a:pt x="648" y="1986"/>
                    <a:pt x="653" y="1986"/>
                  </a:cubicBezTo>
                  <a:cubicBezTo>
                    <a:pt x="753" y="1986"/>
                    <a:pt x="831" y="1931"/>
                    <a:pt x="909" y="1875"/>
                  </a:cubicBezTo>
                  <a:cubicBezTo>
                    <a:pt x="1131" y="1686"/>
                    <a:pt x="1219" y="1387"/>
                    <a:pt x="1241" y="1076"/>
                  </a:cubicBezTo>
                  <a:cubicBezTo>
                    <a:pt x="1241" y="954"/>
                    <a:pt x="1241" y="810"/>
                    <a:pt x="1219" y="710"/>
                  </a:cubicBezTo>
                  <a:cubicBezTo>
                    <a:pt x="1170" y="338"/>
                    <a:pt x="894" y="1"/>
                    <a:pt x="628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8" name="Google Shape;2848;p57"/>
            <p:cNvSpPr/>
            <p:nvPr/>
          </p:nvSpPr>
          <p:spPr>
            <a:xfrm>
              <a:off x="4999475" y="3110225"/>
              <a:ext cx="11050" cy="15000"/>
            </a:xfrm>
            <a:custGeom>
              <a:avLst/>
              <a:gdLst/>
              <a:ahLst/>
              <a:cxnLst/>
              <a:rect l="l" t="t" r="r" b="b"/>
              <a:pathLst>
                <a:path w="442" h="600" extrusionOk="0">
                  <a:moveTo>
                    <a:pt x="200" y="0"/>
                  </a:moveTo>
                  <a:cubicBezTo>
                    <a:pt x="0" y="0"/>
                    <a:pt x="76" y="369"/>
                    <a:pt x="131" y="478"/>
                  </a:cubicBezTo>
                  <a:cubicBezTo>
                    <a:pt x="153" y="544"/>
                    <a:pt x="198" y="600"/>
                    <a:pt x="264" y="600"/>
                  </a:cubicBezTo>
                  <a:cubicBezTo>
                    <a:pt x="331" y="600"/>
                    <a:pt x="386" y="544"/>
                    <a:pt x="409" y="478"/>
                  </a:cubicBezTo>
                  <a:cubicBezTo>
                    <a:pt x="442" y="334"/>
                    <a:pt x="386" y="34"/>
                    <a:pt x="209" y="1"/>
                  </a:cubicBezTo>
                  <a:cubicBezTo>
                    <a:pt x="206" y="1"/>
                    <a:pt x="203" y="0"/>
                    <a:pt x="20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49" name="Google Shape;2849;p57"/>
            <p:cNvSpPr/>
            <p:nvPr/>
          </p:nvSpPr>
          <p:spPr>
            <a:xfrm>
              <a:off x="4824350" y="2969025"/>
              <a:ext cx="71025" cy="44975"/>
            </a:xfrm>
            <a:custGeom>
              <a:avLst/>
              <a:gdLst/>
              <a:ahLst/>
              <a:cxnLst/>
              <a:rect l="l" t="t" r="r" b="b"/>
              <a:pathLst>
                <a:path w="2841" h="1799" extrusionOk="0">
                  <a:moveTo>
                    <a:pt x="1046" y="0"/>
                  </a:moveTo>
                  <a:cubicBezTo>
                    <a:pt x="947" y="0"/>
                    <a:pt x="849" y="14"/>
                    <a:pt x="755" y="44"/>
                  </a:cubicBezTo>
                  <a:cubicBezTo>
                    <a:pt x="644" y="89"/>
                    <a:pt x="533" y="144"/>
                    <a:pt x="477" y="244"/>
                  </a:cubicBezTo>
                  <a:cubicBezTo>
                    <a:pt x="0" y="910"/>
                    <a:pt x="1421" y="1653"/>
                    <a:pt x="1865" y="1764"/>
                  </a:cubicBezTo>
                  <a:cubicBezTo>
                    <a:pt x="1965" y="1788"/>
                    <a:pt x="2055" y="1799"/>
                    <a:pt x="2135" y="1799"/>
                  </a:cubicBezTo>
                  <a:cubicBezTo>
                    <a:pt x="2841" y="1799"/>
                    <a:pt x="2717" y="938"/>
                    <a:pt x="2209" y="499"/>
                  </a:cubicBezTo>
                  <a:cubicBezTo>
                    <a:pt x="2098" y="399"/>
                    <a:pt x="1976" y="300"/>
                    <a:pt x="1820" y="233"/>
                  </a:cubicBezTo>
                  <a:cubicBezTo>
                    <a:pt x="1579" y="96"/>
                    <a:pt x="1308" y="0"/>
                    <a:pt x="1046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0" name="Google Shape;2850;p57"/>
            <p:cNvSpPr/>
            <p:nvPr/>
          </p:nvSpPr>
          <p:spPr>
            <a:xfrm>
              <a:off x="4834325" y="2974375"/>
              <a:ext cx="56925" cy="36150"/>
            </a:xfrm>
            <a:custGeom>
              <a:avLst/>
              <a:gdLst/>
              <a:ahLst/>
              <a:cxnLst/>
              <a:rect l="l" t="t" r="r" b="b"/>
              <a:pathLst>
                <a:path w="2277" h="1446" extrusionOk="0">
                  <a:moveTo>
                    <a:pt x="839" y="1"/>
                  </a:moveTo>
                  <a:cubicBezTo>
                    <a:pt x="758" y="1"/>
                    <a:pt x="678" y="13"/>
                    <a:pt x="600" y="41"/>
                  </a:cubicBezTo>
                  <a:cubicBezTo>
                    <a:pt x="522" y="74"/>
                    <a:pt x="433" y="108"/>
                    <a:pt x="378" y="196"/>
                  </a:cubicBezTo>
                  <a:cubicBezTo>
                    <a:pt x="1" y="740"/>
                    <a:pt x="1133" y="1328"/>
                    <a:pt x="1488" y="1417"/>
                  </a:cubicBezTo>
                  <a:cubicBezTo>
                    <a:pt x="1570" y="1436"/>
                    <a:pt x="1643" y="1445"/>
                    <a:pt x="1708" y="1445"/>
                  </a:cubicBezTo>
                  <a:cubicBezTo>
                    <a:pt x="2276" y="1445"/>
                    <a:pt x="2164" y="756"/>
                    <a:pt x="1765" y="407"/>
                  </a:cubicBezTo>
                  <a:cubicBezTo>
                    <a:pt x="1665" y="319"/>
                    <a:pt x="1554" y="252"/>
                    <a:pt x="1443" y="185"/>
                  </a:cubicBezTo>
                  <a:cubicBezTo>
                    <a:pt x="1260" y="82"/>
                    <a:pt x="1047" y="1"/>
                    <a:pt x="83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1" name="Google Shape;2851;p57"/>
            <p:cNvSpPr/>
            <p:nvPr/>
          </p:nvSpPr>
          <p:spPr>
            <a:xfrm>
              <a:off x="4865400" y="2985225"/>
              <a:ext cx="14175" cy="12050"/>
            </a:xfrm>
            <a:custGeom>
              <a:avLst/>
              <a:gdLst/>
              <a:ahLst/>
              <a:cxnLst/>
              <a:rect l="l" t="t" r="r" b="b"/>
              <a:pathLst>
                <a:path w="567" h="482" extrusionOk="0">
                  <a:moveTo>
                    <a:pt x="137" y="1"/>
                  </a:moveTo>
                  <a:cubicBezTo>
                    <a:pt x="90" y="1"/>
                    <a:pt x="46" y="13"/>
                    <a:pt x="23" y="51"/>
                  </a:cubicBezTo>
                  <a:cubicBezTo>
                    <a:pt x="1" y="107"/>
                    <a:pt x="12" y="173"/>
                    <a:pt x="56" y="229"/>
                  </a:cubicBezTo>
                  <a:cubicBezTo>
                    <a:pt x="106" y="304"/>
                    <a:pt x="278" y="481"/>
                    <a:pt x="401" y="481"/>
                  </a:cubicBezTo>
                  <a:cubicBezTo>
                    <a:pt x="441" y="481"/>
                    <a:pt x="476" y="463"/>
                    <a:pt x="500" y="417"/>
                  </a:cubicBezTo>
                  <a:cubicBezTo>
                    <a:pt x="567" y="262"/>
                    <a:pt x="345" y="51"/>
                    <a:pt x="200" y="7"/>
                  </a:cubicBezTo>
                  <a:cubicBezTo>
                    <a:pt x="180" y="3"/>
                    <a:pt x="158" y="1"/>
                    <a:pt x="13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2" name="Google Shape;2852;p57"/>
            <p:cNvSpPr/>
            <p:nvPr/>
          </p:nvSpPr>
          <p:spPr>
            <a:xfrm>
              <a:off x="4825725" y="2926375"/>
              <a:ext cx="74575" cy="40225"/>
            </a:xfrm>
            <a:custGeom>
              <a:avLst/>
              <a:gdLst/>
              <a:ahLst/>
              <a:cxnLst/>
              <a:rect l="l" t="t" r="r" b="b"/>
              <a:pathLst>
                <a:path w="2983" h="1609" extrusionOk="0">
                  <a:moveTo>
                    <a:pt x="1083" y="1"/>
                  </a:moveTo>
                  <a:cubicBezTo>
                    <a:pt x="901" y="1"/>
                    <a:pt x="725" y="37"/>
                    <a:pt x="567" y="119"/>
                  </a:cubicBezTo>
                  <a:cubicBezTo>
                    <a:pt x="478" y="174"/>
                    <a:pt x="378" y="241"/>
                    <a:pt x="334" y="352"/>
                  </a:cubicBezTo>
                  <a:cubicBezTo>
                    <a:pt x="1" y="1107"/>
                    <a:pt x="1510" y="1573"/>
                    <a:pt x="1976" y="1606"/>
                  </a:cubicBezTo>
                  <a:cubicBezTo>
                    <a:pt x="2004" y="1607"/>
                    <a:pt x="2031" y="1608"/>
                    <a:pt x="2056" y="1608"/>
                  </a:cubicBezTo>
                  <a:cubicBezTo>
                    <a:pt x="2982" y="1608"/>
                    <a:pt x="2713" y="663"/>
                    <a:pt x="2087" y="296"/>
                  </a:cubicBezTo>
                  <a:cubicBezTo>
                    <a:pt x="1954" y="230"/>
                    <a:pt x="1810" y="163"/>
                    <a:pt x="1654" y="108"/>
                  </a:cubicBezTo>
                  <a:cubicBezTo>
                    <a:pt x="1468" y="40"/>
                    <a:pt x="1273" y="1"/>
                    <a:pt x="1083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3" name="Google Shape;2853;p57"/>
            <p:cNvSpPr/>
            <p:nvPr/>
          </p:nvSpPr>
          <p:spPr>
            <a:xfrm>
              <a:off x="4835450" y="2931075"/>
              <a:ext cx="59375" cy="31900"/>
            </a:xfrm>
            <a:custGeom>
              <a:avLst/>
              <a:gdLst/>
              <a:ahLst/>
              <a:cxnLst/>
              <a:rect l="l" t="t" r="r" b="b"/>
              <a:pathLst>
                <a:path w="2375" h="1276" extrusionOk="0">
                  <a:moveTo>
                    <a:pt x="855" y="0"/>
                  </a:moveTo>
                  <a:cubicBezTo>
                    <a:pt x="714" y="0"/>
                    <a:pt x="577" y="28"/>
                    <a:pt x="455" y="97"/>
                  </a:cubicBezTo>
                  <a:cubicBezTo>
                    <a:pt x="377" y="142"/>
                    <a:pt x="311" y="197"/>
                    <a:pt x="266" y="275"/>
                  </a:cubicBezTo>
                  <a:cubicBezTo>
                    <a:pt x="0" y="874"/>
                    <a:pt x="1210" y="1263"/>
                    <a:pt x="1565" y="1274"/>
                  </a:cubicBezTo>
                  <a:cubicBezTo>
                    <a:pt x="1587" y="1275"/>
                    <a:pt x="1609" y="1276"/>
                    <a:pt x="1630" y="1276"/>
                  </a:cubicBezTo>
                  <a:cubicBezTo>
                    <a:pt x="2374" y="1276"/>
                    <a:pt x="2161" y="522"/>
                    <a:pt x="1665" y="231"/>
                  </a:cubicBezTo>
                  <a:cubicBezTo>
                    <a:pt x="1554" y="175"/>
                    <a:pt x="1443" y="120"/>
                    <a:pt x="1321" y="86"/>
                  </a:cubicBezTo>
                  <a:cubicBezTo>
                    <a:pt x="1170" y="34"/>
                    <a:pt x="1010" y="0"/>
                    <a:pt x="85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4" name="Google Shape;2854;p57"/>
            <p:cNvSpPr/>
            <p:nvPr/>
          </p:nvSpPr>
          <p:spPr>
            <a:xfrm>
              <a:off x="4864575" y="2939250"/>
              <a:ext cx="15000" cy="11275"/>
            </a:xfrm>
            <a:custGeom>
              <a:avLst/>
              <a:gdLst/>
              <a:ahLst/>
              <a:cxnLst/>
              <a:rect l="l" t="t" r="r" b="b"/>
              <a:pathLst>
                <a:path w="600" h="451" extrusionOk="0">
                  <a:moveTo>
                    <a:pt x="163" y="1"/>
                  </a:moveTo>
                  <a:cubicBezTo>
                    <a:pt x="99" y="1"/>
                    <a:pt x="43" y="27"/>
                    <a:pt x="34" y="92"/>
                  </a:cubicBezTo>
                  <a:cubicBezTo>
                    <a:pt x="0" y="148"/>
                    <a:pt x="45" y="214"/>
                    <a:pt x="89" y="270"/>
                  </a:cubicBezTo>
                  <a:cubicBezTo>
                    <a:pt x="144" y="324"/>
                    <a:pt x="320" y="451"/>
                    <a:pt x="442" y="451"/>
                  </a:cubicBezTo>
                  <a:cubicBezTo>
                    <a:pt x="494" y="451"/>
                    <a:pt x="536" y="429"/>
                    <a:pt x="555" y="370"/>
                  </a:cubicBezTo>
                  <a:cubicBezTo>
                    <a:pt x="600" y="181"/>
                    <a:pt x="333" y="14"/>
                    <a:pt x="200" y="3"/>
                  </a:cubicBezTo>
                  <a:cubicBezTo>
                    <a:pt x="188" y="2"/>
                    <a:pt x="175" y="1"/>
                    <a:pt x="1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5" name="Google Shape;2855;p57"/>
            <p:cNvSpPr/>
            <p:nvPr/>
          </p:nvSpPr>
          <p:spPr>
            <a:xfrm>
              <a:off x="4819075" y="3020250"/>
              <a:ext cx="74025" cy="36475"/>
            </a:xfrm>
            <a:custGeom>
              <a:avLst/>
              <a:gdLst/>
              <a:ahLst/>
              <a:cxnLst/>
              <a:rect l="l" t="t" r="r" b="b"/>
              <a:pathLst>
                <a:path w="2961" h="1459" extrusionOk="0">
                  <a:moveTo>
                    <a:pt x="814" y="0"/>
                  </a:moveTo>
                  <a:cubicBezTo>
                    <a:pt x="416" y="0"/>
                    <a:pt x="73" y="118"/>
                    <a:pt x="22" y="481"/>
                  </a:cubicBezTo>
                  <a:cubicBezTo>
                    <a:pt x="0" y="603"/>
                    <a:pt x="45" y="714"/>
                    <a:pt x="100" y="814"/>
                  </a:cubicBezTo>
                  <a:cubicBezTo>
                    <a:pt x="278" y="1125"/>
                    <a:pt x="644" y="1314"/>
                    <a:pt x="999" y="1402"/>
                  </a:cubicBezTo>
                  <a:cubicBezTo>
                    <a:pt x="1154" y="1436"/>
                    <a:pt x="1321" y="1458"/>
                    <a:pt x="1476" y="1458"/>
                  </a:cubicBezTo>
                  <a:cubicBezTo>
                    <a:pt x="1488" y="1458"/>
                    <a:pt x="1500" y="1458"/>
                    <a:pt x="1511" y="1458"/>
                  </a:cubicBezTo>
                  <a:cubicBezTo>
                    <a:pt x="2243" y="1458"/>
                    <a:pt x="2960" y="784"/>
                    <a:pt x="2076" y="293"/>
                  </a:cubicBezTo>
                  <a:cubicBezTo>
                    <a:pt x="1851" y="171"/>
                    <a:pt x="1293" y="0"/>
                    <a:pt x="814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6" name="Google Shape;2856;p57"/>
            <p:cNvSpPr/>
            <p:nvPr/>
          </p:nvSpPr>
          <p:spPr>
            <a:xfrm>
              <a:off x="4827400" y="3024250"/>
              <a:ext cx="59025" cy="29300"/>
            </a:xfrm>
            <a:custGeom>
              <a:avLst/>
              <a:gdLst/>
              <a:ahLst/>
              <a:cxnLst/>
              <a:rect l="l" t="t" r="r" b="b"/>
              <a:pathLst>
                <a:path w="2361" h="1172" extrusionOk="0">
                  <a:moveTo>
                    <a:pt x="646" y="1"/>
                  </a:moveTo>
                  <a:cubicBezTo>
                    <a:pt x="329" y="1"/>
                    <a:pt x="58" y="96"/>
                    <a:pt x="22" y="388"/>
                  </a:cubicBezTo>
                  <a:cubicBezTo>
                    <a:pt x="0" y="488"/>
                    <a:pt x="45" y="576"/>
                    <a:pt x="89" y="654"/>
                  </a:cubicBezTo>
                  <a:cubicBezTo>
                    <a:pt x="222" y="909"/>
                    <a:pt x="522" y="1054"/>
                    <a:pt x="810" y="1131"/>
                  </a:cubicBezTo>
                  <a:cubicBezTo>
                    <a:pt x="904" y="1148"/>
                    <a:pt x="998" y="1172"/>
                    <a:pt x="1091" y="1172"/>
                  </a:cubicBezTo>
                  <a:cubicBezTo>
                    <a:pt x="1120" y="1172"/>
                    <a:pt x="1148" y="1170"/>
                    <a:pt x="1177" y="1165"/>
                  </a:cubicBezTo>
                  <a:cubicBezTo>
                    <a:pt x="1188" y="1165"/>
                    <a:pt x="1200" y="1165"/>
                    <a:pt x="1212" y="1165"/>
                  </a:cubicBezTo>
                  <a:cubicBezTo>
                    <a:pt x="1799" y="1165"/>
                    <a:pt x="2361" y="635"/>
                    <a:pt x="1654" y="243"/>
                  </a:cubicBezTo>
                  <a:cubicBezTo>
                    <a:pt x="1478" y="140"/>
                    <a:pt x="1029" y="1"/>
                    <a:pt x="646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7" name="Google Shape;2857;p57"/>
            <p:cNvSpPr/>
            <p:nvPr/>
          </p:nvSpPr>
          <p:spPr>
            <a:xfrm>
              <a:off x="4849025" y="3040250"/>
              <a:ext cx="15775" cy="8325"/>
            </a:xfrm>
            <a:custGeom>
              <a:avLst/>
              <a:gdLst/>
              <a:ahLst/>
              <a:cxnLst/>
              <a:rect l="l" t="t" r="r" b="b"/>
              <a:pathLst>
                <a:path w="631" h="333" extrusionOk="0">
                  <a:moveTo>
                    <a:pt x="315" y="0"/>
                  </a:moveTo>
                  <a:cubicBezTo>
                    <a:pt x="250" y="0"/>
                    <a:pt x="190" y="7"/>
                    <a:pt x="156" y="14"/>
                  </a:cubicBezTo>
                  <a:cubicBezTo>
                    <a:pt x="90" y="47"/>
                    <a:pt x="23" y="70"/>
                    <a:pt x="12" y="136"/>
                  </a:cubicBezTo>
                  <a:cubicBezTo>
                    <a:pt x="1" y="192"/>
                    <a:pt x="56" y="269"/>
                    <a:pt x="112" y="292"/>
                  </a:cubicBezTo>
                  <a:cubicBezTo>
                    <a:pt x="158" y="317"/>
                    <a:pt x="233" y="333"/>
                    <a:pt x="311" y="333"/>
                  </a:cubicBezTo>
                  <a:cubicBezTo>
                    <a:pt x="438" y="333"/>
                    <a:pt x="573" y="291"/>
                    <a:pt x="600" y="181"/>
                  </a:cubicBezTo>
                  <a:cubicBezTo>
                    <a:pt x="631" y="35"/>
                    <a:pt x="460" y="0"/>
                    <a:pt x="31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8" name="Google Shape;2858;p57"/>
            <p:cNvSpPr/>
            <p:nvPr/>
          </p:nvSpPr>
          <p:spPr>
            <a:xfrm>
              <a:off x="4787725" y="3052925"/>
              <a:ext cx="67125" cy="42875"/>
            </a:xfrm>
            <a:custGeom>
              <a:avLst/>
              <a:gdLst/>
              <a:ahLst/>
              <a:cxnLst/>
              <a:rect l="l" t="t" r="r" b="b"/>
              <a:pathLst>
                <a:path w="2685" h="1715" extrusionOk="0">
                  <a:moveTo>
                    <a:pt x="575" y="1"/>
                  </a:moveTo>
                  <a:cubicBezTo>
                    <a:pt x="340" y="1"/>
                    <a:pt x="143" y="87"/>
                    <a:pt x="45" y="317"/>
                  </a:cubicBezTo>
                  <a:cubicBezTo>
                    <a:pt x="0" y="406"/>
                    <a:pt x="11" y="539"/>
                    <a:pt x="33" y="650"/>
                  </a:cubicBezTo>
                  <a:cubicBezTo>
                    <a:pt x="133" y="1005"/>
                    <a:pt x="422" y="1283"/>
                    <a:pt x="755" y="1460"/>
                  </a:cubicBezTo>
                  <a:cubicBezTo>
                    <a:pt x="910" y="1549"/>
                    <a:pt x="1066" y="1616"/>
                    <a:pt x="1188" y="1660"/>
                  </a:cubicBezTo>
                  <a:cubicBezTo>
                    <a:pt x="1307" y="1697"/>
                    <a:pt x="1432" y="1715"/>
                    <a:pt x="1554" y="1715"/>
                  </a:cubicBezTo>
                  <a:cubicBezTo>
                    <a:pt x="2157" y="1715"/>
                    <a:pt x="2685" y="1284"/>
                    <a:pt x="2075" y="683"/>
                  </a:cubicBezTo>
                  <a:cubicBezTo>
                    <a:pt x="1852" y="452"/>
                    <a:pt x="1113" y="1"/>
                    <a:pt x="57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59" name="Google Shape;2859;p57"/>
            <p:cNvSpPr/>
            <p:nvPr/>
          </p:nvSpPr>
          <p:spPr>
            <a:xfrm>
              <a:off x="4796050" y="3058700"/>
              <a:ext cx="53700" cy="33975"/>
            </a:xfrm>
            <a:custGeom>
              <a:avLst/>
              <a:gdLst/>
              <a:ahLst/>
              <a:cxnLst/>
              <a:rect l="l" t="t" r="r" b="b"/>
              <a:pathLst>
                <a:path w="2148" h="1359" extrusionOk="0">
                  <a:moveTo>
                    <a:pt x="464" y="0"/>
                  </a:moveTo>
                  <a:cubicBezTo>
                    <a:pt x="274" y="0"/>
                    <a:pt x="115" y="69"/>
                    <a:pt x="33" y="253"/>
                  </a:cubicBezTo>
                  <a:cubicBezTo>
                    <a:pt x="0" y="330"/>
                    <a:pt x="0" y="430"/>
                    <a:pt x="22" y="508"/>
                  </a:cubicBezTo>
                  <a:cubicBezTo>
                    <a:pt x="89" y="808"/>
                    <a:pt x="333" y="1007"/>
                    <a:pt x="588" y="1163"/>
                  </a:cubicBezTo>
                  <a:cubicBezTo>
                    <a:pt x="699" y="1229"/>
                    <a:pt x="832" y="1285"/>
                    <a:pt x="955" y="1318"/>
                  </a:cubicBezTo>
                  <a:cubicBezTo>
                    <a:pt x="1048" y="1346"/>
                    <a:pt x="1145" y="1358"/>
                    <a:pt x="1240" y="1358"/>
                  </a:cubicBezTo>
                  <a:cubicBezTo>
                    <a:pt x="1723" y="1358"/>
                    <a:pt x="2147" y="1023"/>
                    <a:pt x="1665" y="541"/>
                  </a:cubicBezTo>
                  <a:cubicBezTo>
                    <a:pt x="1480" y="356"/>
                    <a:pt x="894" y="0"/>
                    <a:pt x="46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0" name="Google Shape;2860;p57"/>
            <p:cNvSpPr/>
            <p:nvPr/>
          </p:nvSpPr>
          <p:spPr>
            <a:xfrm>
              <a:off x="4814350" y="3077775"/>
              <a:ext cx="17225" cy="9300"/>
            </a:xfrm>
            <a:custGeom>
              <a:avLst/>
              <a:gdLst/>
              <a:ahLst/>
              <a:cxnLst/>
              <a:rect l="l" t="t" r="r" b="b"/>
              <a:pathLst>
                <a:path w="689" h="372" extrusionOk="0">
                  <a:moveTo>
                    <a:pt x="189" y="0"/>
                  </a:moveTo>
                  <a:cubicBezTo>
                    <a:pt x="123" y="0"/>
                    <a:pt x="56" y="22"/>
                    <a:pt x="23" y="78"/>
                  </a:cubicBezTo>
                  <a:cubicBezTo>
                    <a:pt x="1" y="133"/>
                    <a:pt x="23" y="222"/>
                    <a:pt x="78" y="267"/>
                  </a:cubicBezTo>
                  <a:cubicBezTo>
                    <a:pt x="137" y="319"/>
                    <a:pt x="269" y="371"/>
                    <a:pt x="386" y="371"/>
                  </a:cubicBezTo>
                  <a:cubicBezTo>
                    <a:pt x="467" y="371"/>
                    <a:pt x="541" y="346"/>
                    <a:pt x="578" y="278"/>
                  </a:cubicBezTo>
                  <a:cubicBezTo>
                    <a:pt x="689" y="100"/>
                    <a:pt x="322" y="0"/>
                    <a:pt x="1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1" name="Google Shape;2861;p57"/>
            <p:cNvSpPr/>
            <p:nvPr/>
          </p:nvSpPr>
          <p:spPr>
            <a:xfrm>
              <a:off x="4951900" y="3006750"/>
              <a:ext cx="69450" cy="41025"/>
            </a:xfrm>
            <a:custGeom>
              <a:avLst/>
              <a:gdLst/>
              <a:ahLst/>
              <a:cxnLst/>
              <a:rect l="l" t="t" r="r" b="b"/>
              <a:pathLst>
                <a:path w="2778" h="1641" extrusionOk="0">
                  <a:moveTo>
                    <a:pt x="2155" y="1"/>
                  </a:moveTo>
                  <a:cubicBezTo>
                    <a:pt x="1626" y="1"/>
                    <a:pt x="917" y="378"/>
                    <a:pt x="680" y="577"/>
                  </a:cubicBezTo>
                  <a:cubicBezTo>
                    <a:pt x="1" y="1160"/>
                    <a:pt x="586" y="1640"/>
                    <a:pt x="1226" y="1640"/>
                  </a:cubicBezTo>
                  <a:cubicBezTo>
                    <a:pt x="1318" y="1640"/>
                    <a:pt x="1411" y="1630"/>
                    <a:pt x="1501" y="1609"/>
                  </a:cubicBezTo>
                  <a:cubicBezTo>
                    <a:pt x="1646" y="1576"/>
                    <a:pt x="1790" y="1521"/>
                    <a:pt x="1945" y="1454"/>
                  </a:cubicBezTo>
                  <a:cubicBezTo>
                    <a:pt x="2289" y="1288"/>
                    <a:pt x="2600" y="1032"/>
                    <a:pt x="2722" y="688"/>
                  </a:cubicBezTo>
                  <a:cubicBezTo>
                    <a:pt x="2767" y="577"/>
                    <a:pt x="2778" y="455"/>
                    <a:pt x="2733" y="355"/>
                  </a:cubicBezTo>
                  <a:cubicBezTo>
                    <a:pt x="2641" y="96"/>
                    <a:pt x="2420" y="1"/>
                    <a:pt x="215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2" name="Google Shape;2862;p57"/>
            <p:cNvSpPr/>
            <p:nvPr/>
          </p:nvSpPr>
          <p:spPr>
            <a:xfrm>
              <a:off x="4957850" y="3012575"/>
              <a:ext cx="55175" cy="32550"/>
            </a:xfrm>
            <a:custGeom>
              <a:avLst/>
              <a:gdLst/>
              <a:ahLst/>
              <a:cxnLst/>
              <a:rect l="l" t="t" r="r" b="b"/>
              <a:pathLst>
                <a:path w="2207" h="1302" extrusionOk="0">
                  <a:moveTo>
                    <a:pt x="1723" y="1"/>
                  </a:moveTo>
                  <a:cubicBezTo>
                    <a:pt x="1298" y="1"/>
                    <a:pt x="727" y="300"/>
                    <a:pt x="542" y="455"/>
                  </a:cubicBezTo>
                  <a:cubicBezTo>
                    <a:pt x="1" y="929"/>
                    <a:pt x="453" y="1302"/>
                    <a:pt x="968" y="1302"/>
                  </a:cubicBezTo>
                  <a:cubicBezTo>
                    <a:pt x="1044" y="1302"/>
                    <a:pt x="1121" y="1294"/>
                    <a:pt x="1197" y="1276"/>
                  </a:cubicBezTo>
                  <a:cubicBezTo>
                    <a:pt x="1308" y="1243"/>
                    <a:pt x="1430" y="1210"/>
                    <a:pt x="1552" y="1154"/>
                  </a:cubicBezTo>
                  <a:cubicBezTo>
                    <a:pt x="1829" y="1021"/>
                    <a:pt x="2085" y="821"/>
                    <a:pt x="2162" y="544"/>
                  </a:cubicBezTo>
                  <a:cubicBezTo>
                    <a:pt x="2196" y="455"/>
                    <a:pt x="2207" y="355"/>
                    <a:pt x="2185" y="278"/>
                  </a:cubicBezTo>
                  <a:cubicBezTo>
                    <a:pt x="2111" y="75"/>
                    <a:pt x="1935" y="1"/>
                    <a:pt x="1723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3" name="Google Shape;2863;p57"/>
            <p:cNvSpPr/>
            <p:nvPr/>
          </p:nvSpPr>
          <p:spPr>
            <a:xfrm>
              <a:off x="4976525" y="3030850"/>
              <a:ext cx="17075" cy="8675"/>
            </a:xfrm>
            <a:custGeom>
              <a:avLst/>
              <a:gdLst/>
              <a:ahLst/>
              <a:cxnLst/>
              <a:rect l="l" t="t" r="r" b="b"/>
              <a:pathLst>
                <a:path w="683" h="347" extrusionOk="0">
                  <a:moveTo>
                    <a:pt x="463" y="1"/>
                  </a:moveTo>
                  <a:cubicBezTo>
                    <a:pt x="312" y="1"/>
                    <a:pt x="1" y="71"/>
                    <a:pt x="84" y="257"/>
                  </a:cubicBezTo>
                  <a:cubicBezTo>
                    <a:pt x="124" y="322"/>
                    <a:pt x="207" y="347"/>
                    <a:pt x="296" y="347"/>
                  </a:cubicBezTo>
                  <a:cubicBezTo>
                    <a:pt x="405" y="347"/>
                    <a:pt x="522" y="311"/>
                    <a:pt x="583" y="268"/>
                  </a:cubicBezTo>
                  <a:cubicBezTo>
                    <a:pt x="638" y="224"/>
                    <a:pt x="683" y="157"/>
                    <a:pt x="661" y="90"/>
                  </a:cubicBezTo>
                  <a:cubicBezTo>
                    <a:pt x="627" y="35"/>
                    <a:pt x="561" y="2"/>
                    <a:pt x="494" y="2"/>
                  </a:cubicBezTo>
                  <a:cubicBezTo>
                    <a:pt x="485" y="1"/>
                    <a:pt x="474" y="1"/>
                    <a:pt x="463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4" name="Google Shape;2864;p57"/>
            <p:cNvSpPr/>
            <p:nvPr/>
          </p:nvSpPr>
          <p:spPr>
            <a:xfrm>
              <a:off x="4991925" y="3030800"/>
              <a:ext cx="63000" cy="45475"/>
            </a:xfrm>
            <a:custGeom>
              <a:avLst/>
              <a:gdLst/>
              <a:ahLst/>
              <a:cxnLst/>
              <a:rect l="l" t="t" r="r" b="b"/>
              <a:pathLst>
                <a:path w="2520" h="1819" extrusionOk="0">
                  <a:moveTo>
                    <a:pt x="2005" y="1"/>
                  </a:moveTo>
                  <a:cubicBezTo>
                    <a:pt x="1466" y="1"/>
                    <a:pt x="713" y="585"/>
                    <a:pt x="500" y="847"/>
                  </a:cubicBezTo>
                  <a:cubicBezTo>
                    <a:pt x="0" y="1465"/>
                    <a:pt x="437" y="1818"/>
                    <a:pt x="977" y="1818"/>
                  </a:cubicBezTo>
                  <a:cubicBezTo>
                    <a:pt x="1146" y="1818"/>
                    <a:pt x="1324" y="1784"/>
                    <a:pt x="1487" y="1713"/>
                  </a:cubicBezTo>
                  <a:cubicBezTo>
                    <a:pt x="1609" y="1657"/>
                    <a:pt x="1765" y="1568"/>
                    <a:pt x="1887" y="1480"/>
                  </a:cubicBezTo>
                  <a:cubicBezTo>
                    <a:pt x="2187" y="1258"/>
                    <a:pt x="2453" y="947"/>
                    <a:pt x="2508" y="592"/>
                  </a:cubicBezTo>
                  <a:cubicBezTo>
                    <a:pt x="2520" y="481"/>
                    <a:pt x="2520" y="348"/>
                    <a:pt x="2464" y="259"/>
                  </a:cubicBezTo>
                  <a:cubicBezTo>
                    <a:pt x="2360" y="74"/>
                    <a:pt x="2196" y="1"/>
                    <a:pt x="200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5" name="Google Shape;2865;p57"/>
            <p:cNvSpPr/>
            <p:nvPr/>
          </p:nvSpPr>
          <p:spPr>
            <a:xfrm>
              <a:off x="4996825" y="3036800"/>
              <a:ext cx="50875" cy="36350"/>
            </a:xfrm>
            <a:custGeom>
              <a:avLst/>
              <a:gdLst/>
              <a:ahLst/>
              <a:cxnLst/>
              <a:rect l="l" t="t" r="r" b="b"/>
              <a:pathLst>
                <a:path w="2035" h="1454" extrusionOk="0">
                  <a:moveTo>
                    <a:pt x="1609" y="1"/>
                  </a:moveTo>
                  <a:cubicBezTo>
                    <a:pt x="1176" y="1"/>
                    <a:pt x="573" y="464"/>
                    <a:pt x="392" y="685"/>
                  </a:cubicBezTo>
                  <a:cubicBezTo>
                    <a:pt x="1" y="1170"/>
                    <a:pt x="361" y="1453"/>
                    <a:pt x="795" y="1453"/>
                  </a:cubicBezTo>
                  <a:cubicBezTo>
                    <a:pt x="927" y="1453"/>
                    <a:pt x="1065" y="1427"/>
                    <a:pt x="1192" y="1373"/>
                  </a:cubicBezTo>
                  <a:cubicBezTo>
                    <a:pt x="1302" y="1317"/>
                    <a:pt x="1425" y="1262"/>
                    <a:pt x="1524" y="1184"/>
                  </a:cubicBezTo>
                  <a:cubicBezTo>
                    <a:pt x="1769" y="996"/>
                    <a:pt x="1979" y="763"/>
                    <a:pt x="2024" y="474"/>
                  </a:cubicBezTo>
                  <a:cubicBezTo>
                    <a:pt x="2035" y="374"/>
                    <a:pt x="2035" y="296"/>
                    <a:pt x="1979" y="208"/>
                  </a:cubicBezTo>
                  <a:cubicBezTo>
                    <a:pt x="1895" y="59"/>
                    <a:pt x="1763" y="1"/>
                    <a:pt x="160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6" name="Google Shape;2866;p57"/>
            <p:cNvSpPr/>
            <p:nvPr/>
          </p:nvSpPr>
          <p:spPr>
            <a:xfrm>
              <a:off x="5013275" y="3057425"/>
              <a:ext cx="17500" cy="9875"/>
            </a:xfrm>
            <a:custGeom>
              <a:avLst/>
              <a:gdLst/>
              <a:ahLst/>
              <a:cxnLst/>
              <a:rect l="l" t="t" r="r" b="b"/>
              <a:pathLst>
                <a:path w="700" h="395" extrusionOk="0">
                  <a:moveTo>
                    <a:pt x="535" y="0"/>
                  </a:moveTo>
                  <a:cubicBezTo>
                    <a:pt x="520" y="0"/>
                    <a:pt x="504" y="2"/>
                    <a:pt x="489" y="4"/>
                  </a:cubicBezTo>
                  <a:cubicBezTo>
                    <a:pt x="367" y="26"/>
                    <a:pt x="1" y="159"/>
                    <a:pt x="134" y="326"/>
                  </a:cubicBezTo>
                  <a:cubicBezTo>
                    <a:pt x="176" y="375"/>
                    <a:pt x="236" y="395"/>
                    <a:pt x="302" y="395"/>
                  </a:cubicBezTo>
                  <a:cubicBezTo>
                    <a:pt x="429" y="395"/>
                    <a:pt x="575" y="321"/>
                    <a:pt x="633" y="248"/>
                  </a:cubicBezTo>
                  <a:cubicBezTo>
                    <a:pt x="667" y="193"/>
                    <a:pt x="700" y="115"/>
                    <a:pt x="667" y="60"/>
                  </a:cubicBezTo>
                  <a:cubicBezTo>
                    <a:pt x="641" y="17"/>
                    <a:pt x="588" y="0"/>
                    <a:pt x="535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7" name="Google Shape;2867;p57"/>
            <p:cNvSpPr/>
            <p:nvPr/>
          </p:nvSpPr>
          <p:spPr>
            <a:xfrm>
              <a:off x="4932775" y="2964950"/>
              <a:ext cx="65825" cy="50250"/>
            </a:xfrm>
            <a:custGeom>
              <a:avLst/>
              <a:gdLst/>
              <a:ahLst/>
              <a:cxnLst/>
              <a:rect l="l" t="t" r="r" b="b"/>
              <a:pathLst>
                <a:path w="2633" h="2010" extrusionOk="0">
                  <a:moveTo>
                    <a:pt x="1601" y="1"/>
                  </a:moveTo>
                  <a:cubicBezTo>
                    <a:pt x="1281" y="1"/>
                    <a:pt x="960" y="167"/>
                    <a:pt x="702" y="396"/>
                  </a:cubicBezTo>
                  <a:cubicBezTo>
                    <a:pt x="580" y="507"/>
                    <a:pt x="469" y="629"/>
                    <a:pt x="380" y="740"/>
                  </a:cubicBezTo>
                  <a:cubicBezTo>
                    <a:pt x="1" y="1221"/>
                    <a:pt x="22" y="2009"/>
                    <a:pt x="579" y="2009"/>
                  </a:cubicBezTo>
                  <a:cubicBezTo>
                    <a:pt x="690" y="2009"/>
                    <a:pt x="823" y="1978"/>
                    <a:pt x="979" y="1905"/>
                  </a:cubicBezTo>
                  <a:cubicBezTo>
                    <a:pt x="1412" y="1705"/>
                    <a:pt x="2633" y="696"/>
                    <a:pt x="2033" y="130"/>
                  </a:cubicBezTo>
                  <a:cubicBezTo>
                    <a:pt x="1945" y="41"/>
                    <a:pt x="1822" y="19"/>
                    <a:pt x="1711" y="7"/>
                  </a:cubicBezTo>
                  <a:cubicBezTo>
                    <a:pt x="1675" y="3"/>
                    <a:pt x="1638" y="1"/>
                    <a:pt x="1601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8" name="Google Shape;2868;p57"/>
            <p:cNvSpPr/>
            <p:nvPr/>
          </p:nvSpPr>
          <p:spPr>
            <a:xfrm>
              <a:off x="4936800" y="2971375"/>
              <a:ext cx="52100" cy="40225"/>
            </a:xfrm>
            <a:custGeom>
              <a:avLst/>
              <a:gdLst/>
              <a:ahLst/>
              <a:cxnLst/>
              <a:rect l="l" t="t" r="r" b="b"/>
              <a:pathLst>
                <a:path w="2084" h="1609" extrusionOk="0">
                  <a:moveTo>
                    <a:pt x="1275" y="1"/>
                  </a:moveTo>
                  <a:cubicBezTo>
                    <a:pt x="1007" y="1"/>
                    <a:pt x="752" y="136"/>
                    <a:pt x="552" y="316"/>
                  </a:cubicBezTo>
                  <a:cubicBezTo>
                    <a:pt x="452" y="394"/>
                    <a:pt x="363" y="494"/>
                    <a:pt x="296" y="594"/>
                  </a:cubicBezTo>
                  <a:cubicBezTo>
                    <a:pt x="1" y="982"/>
                    <a:pt x="5" y="1609"/>
                    <a:pt x="451" y="1609"/>
                  </a:cubicBezTo>
                  <a:cubicBezTo>
                    <a:pt x="540" y="1609"/>
                    <a:pt x="647" y="1584"/>
                    <a:pt x="774" y="1526"/>
                  </a:cubicBezTo>
                  <a:cubicBezTo>
                    <a:pt x="1107" y="1371"/>
                    <a:pt x="2083" y="550"/>
                    <a:pt x="1606" y="106"/>
                  </a:cubicBezTo>
                  <a:cubicBezTo>
                    <a:pt x="1539" y="50"/>
                    <a:pt x="1451" y="28"/>
                    <a:pt x="1362" y="6"/>
                  </a:cubicBezTo>
                  <a:cubicBezTo>
                    <a:pt x="1333" y="3"/>
                    <a:pt x="1304" y="1"/>
                    <a:pt x="1275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69" name="Google Shape;2869;p57"/>
            <p:cNvSpPr/>
            <p:nvPr/>
          </p:nvSpPr>
          <p:spPr>
            <a:xfrm>
              <a:off x="4944475" y="2984925"/>
              <a:ext cx="13350" cy="13300"/>
            </a:xfrm>
            <a:custGeom>
              <a:avLst/>
              <a:gdLst/>
              <a:ahLst/>
              <a:cxnLst/>
              <a:rect l="l" t="t" r="r" b="b"/>
              <a:pathLst>
                <a:path w="534" h="532" extrusionOk="0">
                  <a:moveTo>
                    <a:pt x="392" y="0"/>
                  </a:moveTo>
                  <a:cubicBezTo>
                    <a:pt x="359" y="0"/>
                    <a:pt x="326" y="8"/>
                    <a:pt x="300" y="19"/>
                  </a:cubicBezTo>
                  <a:cubicBezTo>
                    <a:pt x="178" y="96"/>
                    <a:pt x="1" y="340"/>
                    <a:pt x="123" y="485"/>
                  </a:cubicBezTo>
                  <a:cubicBezTo>
                    <a:pt x="147" y="518"/>
                    <a:pt x="175" y="532"/>
                    <a:pt x="205" y="532"/>
                  </a:cubicBezTo>
                  <a:cubicBezTo>
                    <a:pt x="326" y="532"/>
                    <a:pt x="475" y="307"/>
                    <a:pt x="511" y="218"/>
                  </a:cubicBezTo>
                  <a:cubicBezTo>
                    <a:pt x="533" y="163"/>
                    <a:pt x="533" y="74"/>
                    <a:pt x="500" y="41"/>
                  </a:cubicBezTo>
                  <a:cubicBezTo>
                    <a:pt x="470" y="11"/>
                    <a:pt x="431" y="0"/>
                    <a:pt x="3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0" name="Google Shape;2870;p57"/>
            <p:cNvSpPr/>
            <p:nvPr/>
          </p:nvSpPr>
          <p:spPr>
            <a:xfrm>
              <a:off x="4915950" y="2920275"/>
              <a:ext cx="72375" cy="43125"/>
            </a:xfrm>
            <a:custGeom>
              <a:avLst/>
              <a:gdLst/>
              <a:ahLst/>
              <a:cxnLst/>
              <a:rect l="l" t="t" r="r" b="b"/>
              <a:pathLst>
                <a:path w="2895" h="1725" extrusionOk="0">
                  <a:moveTo>
                    <a:pt x="1835" y="1"/>
                  </a:moveTo>
                  <a:cubicBezTo>
                    <a:pt x="1601" y="1"/>
                    <a:pt x="1362" y="71"/>
                    <a:pt x="1142" y="163"/>
                  </a:cubicBezTo>
                  <a:cubicBezTo>
                    <a:pt x="997" y="241"/>
                    <a:pt x="842" y="318"/>
                    <a:pt x="720" y="418"/>
                  </a:cubicBezTo>
                  <a:cubicBezTo>
                    <a:pt x="165" y="829"/>
                    <a:pt x="0" y="1724"/>
                    <a:pt x="778" y="1724"/>
                  </a:cubicBezTo>
                  <a:cubicBezTo>
                    <a:pt x="841" y="1724"/>
                    <a:pt x="910" y="1718"/>
                    <a:pt x="986" y="1706"/>
                  </a:cubicBezTo>
                  <a:cubicBezTo>
                    <a:pt x="1441" y="1628"/>
                    <a:pt x="2895" y="984"/>
                    <a:pt x="2484" y="274"/>
                  </a:cubicBezTo>
                  <a:cubicBezTo>
                    <a:pt x="2429" y="185"/>
                    <a:pt x="2329" y="108"/>
                    <a:pt x="2218" y="74"/>
                  </a:cubicBezTo>
                  <a:cubicBezTo>
                    <a:pt x="2095" y="23"/>
                    <a:pt x="1966" y="1"/>
                    <a:pt x="183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1" name="Google Shape;2871;p57"/>
            <p:cNvSpPr/>
            <p:nvPr/>
          </p:nvSpPr>
          <p:spPr>
            <a:xfrm>
              <a:off x="4920900" y="2925425"/>
              <a:ext cx="57725" cy="34275"/>
            </a:xfrm>
            <a:custGeom>
              <a:avLst/>
              <a:gdLst/>
              <a:ahLst/>
              <a:cxnLst/>
              <a:rect l="l" t="t" r="r" b="b"/>
              <a:pathLst>
                <a:path w="2309" h="1371" extrusionOk="0">
                  <a:moveTo>
                    <a:pt x="1474" y="1"/>
                  </a:moveTo>
                  <a:cubicBezTo>
                    <a:pt x="1284" y="1"/>
                    <a:pt x="1090" y="59"/>
                    <a:pt x="910" y="146"/>
                  </a:cubicBezTo>
                  <a:cubicBezTo>
                    <a:pt x="788" y="201"/>
                    <a:pt x="677" y="257"/>
                    <a:pt x="577" y="334"/>
                  </a:cubicBezTo>
                  <a:cubicBezTo>
                    <a:pt x="146" y="663"/>
                    <a:pt x="0" y="1370"/>
                    <a:pt x="620" y="1370"/>
                  </a:cubicBezTo>
                  <a:cubicBezTo>
                    <a:pt x="671" y="1370"/>
                    <a:pt x="727" y="1366"/>
                    <a:pt x="788" y="1355"/>
                  </a:cubicBezTo>
                  <a:cubicBezTo>
                    <a:pt x="1165" y="1311"/>
                    <a:pt x="2309" y="778"/>
                    <a:pt x="1976" y="223"/>
                  </a:cubicBezTo>
                  <a:cubicBezTo>
                    <a:pt x="1942" y="146"/>
                    <a:pt x="1854" y="90"/>
                    <a:pt x="1776" y="57"/>
                  </a:cubicBezTo>
                  <a:cubicBezTo>
                    <a:pt x="1678" y="18"/>
                    <a:pt x="1577" y="1"/>
                    <a:pt x="1474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2" name="Google Shape;2872;p57"/>
            <p:cNvSpPr/>
            <p:nvPr/>
          </p:nvSpPr>
          <p:spPr>
            <a:xfrm>
              <a:off x="4933650" y="2935075"/>
              <a:ext cx="14450" cy="11675"/>
            </a:xfrm>
            <a:custGeom>
              <a:avLst/>
              <a:gdLst/>
              <a:ahLst/>
              <a:cxnLst/>
              <a:rect l="l" t="t" r="r" b="b"/>
              <a:pathLst>
                <a:path w="578" h="467" extrusionOk="0">
                  <a:moveTo>
                    <a:pt x="424" y="0"/>
                  </a:moveTo>
                  <a:cubicBezTo>
                    <a:pt x="409" y="0"/>
                    <a:pt x="393" y="1"/>
                    <a:pt x="378" y="4"/>
                  </a:cubicBezTo>
                  <a:cubicBezTo>
                    <a:pt x="234" y="37"/>
                    <a:pt x="1" y="226"/>
                    <a:pt x="56" y="392"/>
                  </a:cubicBezTo>
                  <a:cubicBezTo>
                    <a:pt x="77" y="446"/>
                    <a:pt x="114" y="467"/>
                    <a:pt x="159" y="467"/>
                  </a:cubicBezTo>
                  <a:cubicBezTo>
                    <a:pt x="283" y="467"/>
                    <a:pt x="462" y="310"/>
                    <a:pt x="511" y="237"/>
                  </a:cubicBezTo>
                  <a:cubicBezTo>
                    <a:pt x="556" y="181"/>
                    <a:pt x="578" y="115"/>
                    <a:pt x="556" y="59"/>
                  </a:cubicBezTo>
                  <a:cubicBezTo>
                    <a:pt x="530" y="16"/>
                    <a:pt x="477" y="0"/>
                    <a:pt x="424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3" name="Google Shape;2873;p57"/>
            <p:cNvSpPr/>
            <p:nvPr/>
          </p:nvSpPr>
          <p:spPr>
            <a:xfrm>
              <a:off x="4921175" y="3179475"/>
              <a:ext cx="28050" cy="18650"/>
            </a:xfrm>
            <a:custGeom>
              <a:avLst/>
              <a:gdLst/>
              <a:ahLst/>
              <a:cxnLst/>
              <a:rect l="l" t="t" r="r" b="b"/>
              <a:pathLst>
                <a:path w="1122" h="746" extrusionOk="0">
                  <a:moveTo>
                    <a:pt x="778" y="0"/>
                  </a:moveTo>
                  <a:cubicBezTo>
                    <a:pt x="584" y="0"/>
                    <a:pt x="357" y="85"/>
                    <a:pt x="233" y="161"/>
                  </a:cubicBezTo>
                  <a:cubicBezTo>
                    <a:pt x="78" y="260"/>
                    <a:pt x="0" y="482"/>
                    <a:pt x="122" y="627"/>
                  </a:cubicBezTo>
                  <a:cubicBezTo>
                    <a:pt x="189" y="711"/>
                    <a:pt x="295" y="746"/>
                    <a:pt x="413" y="746"/>
                  </a:cubicBezTo>
                  <a:cubicBezTo>
                    <a:pt x="685" y="746"/>
                    <a:pt x="1022" y="558"/>
                    <a:pt x="1099" y="349"/>
                  </a:cubicBezTo>
                  <a:cubicBezTo>
                    <a:pt x="1121" y="272"/>
                    <a:pt x="1121" y="183"/>
                    <a:pt x="1066" y="116"/>
                  </a:cubicBezTo>
                  <a:cubicBezTo>
                    <a:pt x="1003" y="32"/>
                    <a:pt x="896" y="0"/>
                    <a:pt x="77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4" name="Google Shape;2874;p57"/>
            <p:cNvSpPr/>
            <p:nvPr/>
          </p:nvSpPr>
          <p:spPr>
            <a:xfrm>
              <a:off x="4887875" y="3058175"/>
              <a:ext cx="12500" cy="15125"/>
            </a:xfrm>
            <a:custGeom>
              <a:avLst/>
              <a:gdLst/>
              <a:ahLst/>
              <a:cxnLst/>
              <a:rect l="l" t="t" r="r" b="b"/>
              <a:pathLst>
                <a:path w="500" h="605" extrusionOk="0">
                  <a:moveTo>
                    <a:pt x="198" y="0"/>
                  </a:moveTo>
                  <a:cubicBezTo>
                    <a:pt x="178" y="0"/>
                    <a:pt x="157" y="3"/>
                    <a:pt x="134" y="7"/>
                  </a:cubicBezTo>
                  <a:cubicBezTo>
                    <a:pt x="1" y="74"/>
                    <a:pt x="23" y="363"/>
                    <a:pt x="67" y="473"/>
                  </a:cubicBezTo>
                  <a:cubicBezTo>
                    <a:pt x="100" y="548"/>
                    <a:pt x="171" y="605"/>
                    <a:pt x="251" y="605"/>
                  </a:cubicBezTo>
                  <a:cubicBezTo>
                    <a:pt x="278" y="605"/>
                    <a:pt x="306" y="598"/>
                    <a:pt x="333" y="584"/>
                  </a:cubicBezTo>
                  <a:cubicBezTo>
                    <a:pt x="500" y="496"/>
                    <a:pt x="433" y="118"/>
                    <a:pt x="278" y="18"/>
                  </a:cubicBezTo>
                  <a:cubicBezTo>
                    <a:pt x="252" y="5"/>
                    <a:pt x="226" y="0"/>
                    <a:pt x="19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5" name="Google Shape;2875;p57"/>
            <p:cNvSpPr/>
            <p:nvPr/>
          </p:nvSpPr>
          <p:spPr>
            <a:xfrm>
              <a:off x="5014125" y="2964100"/>
              <a:ext cx="12775" cy="15275"/>
            </a:xfrm>
            <a:custGeom>
              <a:avLst/>
              <a:gdLst/>
              <a:ahLst/>
              <a:cxnLst/>
              <a:rect l="l" t="t" r="r" b="b"/>
              <a:pathLst>
                <a:path w="511" h="611" extrusionOk="0">
                  <a:moveTo>
                    <a:pt x="197" y="1"/>
                  </a:moveTo>
                  <a:cubicBezTo>
                    <a:pt x="177" y="1"/>
                    <a:pt x="156" y="4"/>
                    <a:pt x="133" y="8"/>
                  </a:cubicBezTo>
                  <a:cubicBezTo>
                    <a:pt x="0" y="75"/>
                    <a:pt x="22" y="374"/>
                    <a:pt x="67" y="485"/>
                  </a:cubicBezTo>
                  <a:cubicBezTo>
                    <a:pt x="101" y="555"/>
                    <a:pt x="177" y="611"/>
                    <a:pt x="261" y="611"/>
                  </a:cubicBezTo>
                  <a:cubicBezTo>
                    <a:pt x="284" y="611"/>
                    <a:pt x="309" y="606"/>
                    <a:pt x="333" y="596"/>
                  </a:cubicBezTo>
                  <a:cubicBezTo>
                    <a:pt x="511" y="497"/>
                    <a:pt x="433" y="108"/>
                    <a:pt x="278" y="19"/>
                  </a:cubicBezTo>
                  <a:cubicBezTo>
                    <a:pt x="252" y="6"/>
                    <a:pt x="226" y="1"/>
                    <a:pt x="197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6" name="Google Shape;2876;p57"/>
            <p:cNvSpPr/>
            <p:nvPr/>
          </p:nvSpPr>
          <p:spPr>
            <a:xfrm>
              <a:off x="5034100" y="2977675"/>
              <a:ext cx="16100" cy="10600"/>
            </a:xfrm>
            <a:custGeom>
              <a:avLst/>
              <a:gdLst/>
              <a:ahLst/>
              <a:cxnLst/>
              <a:rect l="l" t="t" r="r" b="b"/>
              <a:pathLst>
                <a:path w="644" h="424" extrusionOk="0">
                  <a:moveTo>
                    <a:pt x="446" y="0"/>
                  </a:moveTo>
                  <a:cubicBezTo>
                    <a:pt x="335" y="0"/>
                    <a:pt x="206" y="46"/>
                    <a:pt x="144" y="87"/>
                  </a:cubicBezTo>
                  <a:cubicBezTo>
                    <a:pt x="45" y="142"/>
                    <a:pt x="0" y="275"/>
                    <a:pt x="89" y="364"/>
                  </a:cubicBezTo>
                  <a:cubicBezTo>
                    <a:pt x="124" y="406"/>
                    <a:pt x="180" y="423"/>
                    <a:pt x="242" y="423"/>
                  </a:cubicBezTo>
                  <a:cubicBezTo>
                    <a:pt x="396" y="423"/>
                    <a:pt x="593" y="316"/>
                    <a:pt x="633" y="198"/>
                  </a:cubicBezTo>
                  <a:cubicBezTo>
                    <a:pt x="644" y="164"/>
                    <a:pt x="644" y="109"/>
                    <a:pt x="611" y="64"/>
                  </a:cubicBezTo>
                  <a:cubicBezTo>
                    <a:pt x="577" y="18"/>
                    <a:pt x="515" y="0"/>
                    <a:pt x="446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7" name="Google Shape;2877;p57"/>
            <p:cNvSpPr/>
            <p:nvPr/>
          </p:nvSpPr>
          <p:spPr>
            <a:xfrm>
              <a:off x="4793825" y="2997125"/>
              <a:ext cx="12775" cy="15150"/>
            </a:xfrm>
            <a:custGeom>
              <a:avLst/>
              <a:gdLst/>
              <a:ahLst/>
              <a:cxnLst/>
              <a:rect l="l" t="t" r="r" b="b"/>
              <a:pathLst>
                <a:path w="511" h="606" extrusionOk="0">
                  <a:moveTo>
                    <a:pt x="205" y="1"/>
                  </a:moveTo>
                  <a:cubicBezTo>
                    <a:pt x="187" y="1"/>
                    <a:pt x="168" y="3"/>
                    <a:pt x="145" y="8"/>
                  </a:cubicBezTo>
                  <a:cubicBezTo>
                    <a:pt x="0" y="74"/>
                    <a:pt x="34" y="363"/>
                    <a:pt x="67" y="474"/>
                  </a:cubicBezTo>
                  <a:cubicBezTo>
                    <a:pt x="100" y="549"/>
                    <a:pt x="171" y="605"/>
                    <a:pt x="251" y="605"/>
                  </a:cubicBezTo>
                  <a:cubicBezTo>
                    <a:pt x="278" y="605"/>
                    <a:pt x="306" y="599"/>
                    <a:pt x="333" y="585"/>
                  </a:cubicBezTo>
                  <a:cubicBezTo>
                    <a:pt x="511" y="496"/>
                    <a:pt x="433" y="108"/>
                    <a:pt x="278" y="19"/>
                  </a:cubicBezTo>
                  <a:cubicBezTo>
                    <a:pt x="252" y="6"/>
                    <a:pt x="230" y="1"/>
                    <a:pt x="205" y="1"/>
                  </a:cubicBezTo>
                  <a:close/>
                </a:path>
              </a:pathLst>
            </a:custGeom>
            <a:solidFill>
              <a:srgbClr val="C7D398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8" name="Google Shape;2878;p57"/>
            <p:cNvSpPr/>
            <p:nvPr/>
          </p:nvSpPr>
          <p:spPr>
            <a:xfrm>
              <a:off x="4915625" y="3050300"/>
              <a:ext cx="30550" cy="19525"/>
            </a:xfrm>
            <a:custGeom>
              <a:avLst/>
              <a:gdLst/>
              <a:ahLst/>
              <a:cxnLst/>
              <a:rect l="l" t="t" r="r" b="b"/>
              <a:pathLst>
                <a:path w="1222" h="781" extrusionOk="0">
                  <a:moveTo>
                    <a:pt x="791" y="0"/>
                  </a:moveTo>
                  <a:cubicBezTo>
                    <a:pt x="601" y="0"/>
                    <a:pt x="394" y="62"/>
                    <a:pt x="278" y="123"/>
                  </a:cubicBezTo>
                  <a:cubicBezTo>
                    <a:pt x="100" y="223"/>
                    <a:pt x="0" y="444"/>
                    <a:pt x="122" y="622"/>
                  </a:cubicBezTo>
                  <a:cubicBezTo>
                    <a:pt x="203" y="734"/>
                    <a:pt x="341" y="780"/>
                    <a:pt x="491" y="780"/>
                  </a:cubicBezTo>
                  <a:cubicBezTo>
                    <a:pt x="772" y="780"/>
                    <a:pt x="1097" y="618"/>
                    <a:pt x="1177" y="422"/>
                  </a:cubicBezTo>
                  <a:cubicBezTo>
                    <a:pt x="1221" y="333"/>
                    <a:pt x="1221" y="256"/>
                    <a:pt x="1166" y="156"/>
                  </a:cubicBezTo>
                  <a:cubicBezTo>
                    <a:pt x="1091" y="41"/>
                    <a:pt x="946" y="0"/>
                    <a:pt x="791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2879" name="Google Shape;2879;p57"/>
            <p:cNvSpPr/>
            <p:nvPr/>
          </p:nvSpPr>
          <p:spPr>
            <a:xfrm>
              <a:off x="4779950" y="2906125"/>
              <a:ext cx="166500" cy="119750"/>
            </a:xfrm>
            <a:custGeom>
              <a:avLst/>
              <a:gdLst/>
              <a:ahLst/>
              <a:cxnLst/>
              <a:rect l="l" t="t" r="r" b="b"/>
              <a:pathLst>
                <a:path w="6660" h="4790" extrusionOk="0">
                  <a:moveTo>
                    <a:pt x="5697" y="1"/>
                  </a:moveTo>
                  <a:cubicBezTo>
                    <a:pt x="5202" y="1"/>
                    <a:pt x="4651" y="213"/>
                    <a:pt x="4262" y="341"/>
                  </a:cubicBezTo>
                  <a:cubicBezTo>
                    <a:pt x="3363" y="651"/>
                    <a:pt x="2486" y="1118"/>
                    <a:pt x="1732" y="1728"/>
                  </a:cubicBezTo>
                  <a:cubicBezTo>
                    <a:pt x="1088" y="2272"/>
                    <a:pt x="533" y="2938"/>
                    <a:pt x="178" y="3714"/>
                  </a:cubicBezTo>
                  <a:cubicBezTo>
                    <a:pt x="145" y="3803"/>
                    <a:pt x="111" y="3881"/>
                    <a:pt x="89" y="3970"/>
                  </a:cubicBezTo>
                  <a:cubicBezTo>
                    <a:pt x="34" y="4114"/>
                    <a:pt x="0" y="4269"/>
                    <a:pt x="12" y="4436"/>
                  </a:cubicBezTo>
                  <a:cubicBezTo>
                    <a:pt x="42" y="4672"/>
                    <a:pt x="185" y="4789"/>
                    <a:pt x="340" y="4789"/>
                  </a:cubicBezTo>
                  <a:cubicBezTo>
                    <a:pt x="470" y="4789"/>
                    <a:pt x="609" y="4708"/>
                    <a:pt x="700" y="4547"/>
                  </a:cubicBezTo>
                  <a:cubicBezTo>
                    <a:pt x="944" y="4081"/>
                    <a:pt x="1199" y="3615"/>
                    <a:pt x="1599" y="3259"/>
                  </a:cubicBezTo>
                  <a:cubicBezTo>
                    <a:pt x="1987" y="2893"/>
                    <a:pt x="2442" y="2605"/>
                    <a:pt x="2919" y="2372"/>
                  </a:cubicBezTo>
                  <a:cubicBezTo>
                    <a:pt x="2941" y="2372"/>
                    <a:pt x="2975" y="2360"/>
                    <a:pt x="2997" y="2338"/>
                  </a:cubicBezTo>
                  <a:cubicBezTo>
                    <a:pt x="3774" y="1983"/>
                    <a:pt x="4606" y="1761"/>
                    <a:pt x="5416" y="1473"/>
                  </a:cubicBezTo>
                  <a:cubicBezTo>
                    <a:pt x="5727" y="1362"/>
                    <a:pt x="6038" y="1206"/>
                    <a:pt x="6282" y="973"/>
                  </a:cubicBezTo>
                  <a:cubicBezTo>
                    <a:pt x="6448" y="818"/>
                    <a:pt x="6659" y="452"/>
                    <a:pt x="6448" y="263"/>
                  </a:cubicBezTo>
                  <a:cubicBezTo>
                    <a:pt x="6243" y="70"/>
                    <a:pt x="5979" y="1"/>
                    <a:pt x="5697" y="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sp>
        <p:nvSpPr>
          <p:cNvPr id="35" name="Title 34">
            <a:extLst>
              <a:ext uri="{FF2B5EF4-FFF2-40B4-BE49-F238E27FC236}">
                <a16:creationId xmlns:a16="http://schemas.microsoft.com/office/drawing/2014/main" id="{F64D655A-05E1-C3D5-37DB-5596448BBC9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anchor="ctr"/>
          <a:lstStyle/>
          <a:p>
            <a:pPr algn="ctr"/>
            <a:r>
              <a:rPr lang="vi-VN" sz="2600" dirty="0">
                <a:solidFill>
                  <a:schemeClr val="accent5">
                    <a:lumMod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Bước 6: Chăm sóc cây ghép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0A425A1A-C4EE-967D-DDBE-CDA0A5CFC99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8089" r="9322"/>
          <a:stretch/>
        </p:blipFill>
        <p:spPr>
          <a:xfrm>
            <a:off x="5744046" y="1209942"/>
            <a:ext cx="1871906" cy="3269604"/>
          </a:xfrm>
          <a:prstGeom prst="rect">
            <a:avLst/>
          </a:prstGeom>
        </p:spPr>
      </p:pic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160FCB9A-29C1-4149-468A-2F4D01599AED}"/>
              </a:ext>
            </a:extLst>
          </p:cNvPr>
          <p:cNvSpPr/>
          <p:nvPr/>
        </p:nvSpPr>
        <p:spPr>
          <a:xfrm>
            <a:off x="1418336" y="3479810"/>
            <a:ext cx="3908824" cy="987853"/>
          </a:xfrm>
          <a:prstGeom prst="roundRect">
            <a:avLst>
              <a:gd name="adj" fmla="val 11276"/>
            </a:avLst>
          </a:prstGeom>
          <a:solidFill>
            <a:schemeClr val="bg2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/>
              <a:t>Không tưới phun ướt cây sau khi ghép.</a:t>
            </a:r>
          </a:p>
        </p:txBody>
      </p:sp>
    </p:spTree>
    <p:extLst>
      <p:ext uri="{BB962C8B-B14F-4D97-AF65-F5344CB8AC3E}">
        <p14:creationId xmlns:p14="http://schemas.microsoft.com/office/powerpoint/2010/main" val="152938833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5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3" grpId="0" animBg="1"/>
      <p:bldP spid="3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: Rounded Corners 9">
            <a:extLst>
              <a:ext uri="{FF2B5EF4-FFF2-40B4-BE49-F238E27FC236}">
                <a16:creationId xmlns:a16="http://schemas.microsoft.com/office/drawing/2014/main" id="{E47C9648-6AF6-F682-2924-89F16058365F}"/>
              </a:ext>
            </a:extLst>
          </p:cNvPr>
          <p:cNvSpPr/>
          <p:nvPr/>
        </p:nvSpPr>
        <p:spPr>
          <a:xfrm>
            <a:off x="1216478" y="4051351"/>
            <a:ext cx="6711044" cy="636814"/>
          </a:xfrm>
          <a:prstGeom prst="roundRect">
            <a:avLst>
              <a:gd name="adj" fmla="val 19053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36000" rtlCol="0" anchor="ctr"/>
          <a:lstStyle/>
          <a:p>
            <a:pPr algn="ctr"/>
            <a:r>
              <a:rPr lang="vi-VN" sz="2000" dirty="0"/>
              <a:t>Nêu các tiêu chí đánh giá sản phẩm ghép đoạn cành</a:t>
            </a:r>
          </a:p>
        </p:txBody>
      </p:sp>
      <p:sp>
        <p:nvSpPr>
          <p:cNvPr id="6" name="Title 7">
            <a:extLst>
              <a:ext uri="{FF2B5EF4-FFF2-40B4-BE49-F238E27FC236}">
                <a16:creationId xmlns:a16="http://schemas.microsoft.com/office/drawing/2014/main" id="{5FE5D3E4-A15C-B18E-1ED3-0D1B03375CF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75218" y="455335"/>
            <a:ext cx="7393564" cy="636814"/>
          </a:xfrm>
        </p:spPr>
        <p:txBody>
          <a:bodyPr anchor="ctr"/>
          <a:lstStyle/>
          <a:p>
            <a:pPr algn="ctr"/>
            <a:r>
              <a:rPr lang="vi-VN" sz="2600" dirty="0">
                <a:solidFill>
                  <a:schemeClr val="accent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3. Tiêu chí đánh giá</a:t>
            </a:r>
          </a:p>
        </p:txBody>
      </p:sp>
      <p:sp>
        <p:nvSpPr>
          <p:cNvPr id="9" name="Rectangle: Rounded Corners 8">
            <a:extLst>
              <a:ext uri="{FF2B5EF4-FFF2-40B4-BE49-F238E27FC236}">
                <a16:creationId xmlns:a16="http://schemas.microsoft.com/office/drawing/2014/main" id="{7B65D4BD-483C-87A5-F8A5-65BC11FDD219}"/>
              </a:ext>
            </a:extLst>
          </p:cNvPr>
          <p:cNvSpPr/>
          <p:nvPr/>
        </p:nvSpPr>
        <p:spPr>
          <a:xfrm>
            <a:off x="2357203" y="3305169"/>
            <a:ext cx="4429594" cy="572700"/>
          </a:xfrm>
          <a:prstGeom prst="roundRect">
            <a:avLst>
              <a:gd name="adj" fmla="val 50000"/>
            </a:avLst>
          </a:prstGeom>
          <a:solidFill>
            <a:schemeClr val="accent6">
              <a:lumMod val="60000"/>
              <a:lumOff val="40000"/>
            </a:schemeClr>
          </a:solidFill>
          <a:ln>
            <a:solidFill>
              <a:schemeClr val="accent6">
                <a:lumMod val="60000"/>
                <a:lumOff val="40000"/>
              </a:schemeClr>
            </a:solidFill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vi-VN" sz="2200" b="1" dirty="0">
                <a:solidFill>
                  <a:schemeClr val="tx1">
                    <a:lumMod val="50000"/>
                  </a:schemeClr>
                </a:solidFill>
              </a:rPr>
              <a:t>HOẠT ĐỘNG NHÓM ĐÔI</a:t>
            </a:r>
          </a:p>
        </p:txBody>
      </p:sp>
      <p:sp>
        <p:nvSpPr>
          <p:cNvPr id="11" name="Freeform 37">
            <a:extLst>
              <a:ext uri="{FF2B5EF4-FFF2-40B4-BE49-F238E27FC236}">
                <a16:creationId xmlns:a16="http://schemas.microsoft.com/office/drawing/2014/main" id="{DA0D5FDE-32D5-A79E-68BE-6985D649737A}"/>
              </a:ext>
            </a:extLst>
          </p:cNvPr>
          <p:cNvSpPr/>
          <p:nvPr/>
        </p:nvSpPr>
        <p:spPr>
          <a:xfrm>
            <a:off x="3389364" y="1217963"/>
            <a:ext cx="2619551" cy="1961391"/>
          </a:xfrm>
          <a:custGeom>
            <a:avLst/>
            <a:gdLst/>
            <a:ahLst/>
            <a:cxnLst/>
            <a:rect l="l" t="t" r="r" b="b"/>
            <a:pathLst>
              <a:path w="1305156" h="977236">
                <a:moveTo>
                  <a:pt x="0" y="0"/>
                </a:moveTo>
                <a:lnTo>
                  <a:pt x="1305156" y="0"/>
                </a:lnTo>
                <a:lnTo>
                  <a:pt x="1305156" y="977236"/>
                </a:lnTo>
                <a:lnTo>
                  <a:pt x="0" y="977236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9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95449879-3F17-EBC9-8BF6-B2C8F88693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54025" y="455071"/>
            <a:ext cx="4436100" cy="531900"/>
          </a:xfrm>
        </p:spPr>
        <p:txBody>
          <a:bodyPr anchor="ctr"/>
          <a:lstStyle/>
          <a:p>
            <a:r>
              <a:rPr lang="vi-VN" sz="2800" dirty="0">
                <a:solidFill>
                  <a:schemeClr val="accent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3.1. Sản phẩm</a:t>
            </a:r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C8356ACF-62DC-ABFF-9840-8C000207B520}"/>
              </a:ext>
            </a:extLst>
          </p:cNvPr>
          <p:cNvSpPr/>
          <p:nvPr/>
        </p:nvSpPr>
        <p:spPr>
          <a:xfrm>
            <a:off x="685799" y="1264243"/>
            <a:ext cx="5421086" cy="3424186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- Gốc ghép và cành ghép có ít nhất một bên có vỏ phần tượng tầng tiếp xúc với nhau.</a:t>
            </a:r>
          </a:p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- Vết ghép được buộc chặt, chắc chắn.</a:t>
            </a:r>
          </a:p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- Cành ghép được buộc hoặc bao kín.</a:t>
            </a:r>
          </a:p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- Cành ghép mọc 1-2 đợt lộc, có màu xanh đậm, không bị sâu, bệnh.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2A7A0C1-A9B0-29B7-CCF8-728D0AC7C88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8089" r="9322"/>
          <a:stretch/>
        </p:blipFill>
        <p:spPr>
          <a:xfrm>
            <a:off x="6299217" y="1264242"/>
            <a:ext cx="1979368" cy="3424187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95449879-3F17-EBC9-8BF6-B2C8F88693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54025" y="455071"/>
            <a:ext cx="4436100" cy="531900"/>
          </a:xfrm>
        </p:spPr>
        <p:txBody>
          <a:bodyPr anchor="ctr"/>
          <a:lstStyle/>
          <a:p>
            <a:r>
              <a:rPr lang="vi-VN" sz="2800" dirty="0">
                <a:solidFill>
                  <a:schemeClr val="accent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3.2. An toàn lao động</a:t>
            </a:r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C8356ACF-62DC-ABFF-9840-8C000207B520}"/>
              </a:ext>
            </a:extLst>
          </p:cNvPr>
          <p:cNvSpPr/>
          <p:nvPr/>
        </p:nvSpPr>
        <p:spPr>
          <a:xfrm>
            <a:off x="889908" y="1264243"/>
            <a:ext cx="3502480" cy="3424186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- Tuân thủ nghiêm kỉ luật lao động.</a:t>
            </a:r>
          </a:p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- Làm việc tập trung.</a:t>
            </a:r>
          </a:p>
          <a:p>
            <a:pPr algn="just">
              <a:lnSpc>
                <a:spcPct val="150000"/>
              </a:lnSpc>
            </a:pPr>
            <a:r>
              <a:rPr lang="vi-VN" sz="2000" dirty="0">
                <a:latin typeface="Arial" panose="020B0604020202020204" pitchFamily="34" charset="0"/>
                <a:cs typeface="Arial" panose="020B0604020202020204" pitchFamily="34" charset="0"/>
              </a:rPr>
              <a:t>- Không sử dụng các dụng cụ cho mục đích khác.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2A7A0C1-A9B0-29B7-CCF8-728D0AC7C88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08" r="1308"/>
          <a:stretch/>
        </p:blipFill>
        <p:spPr>
          <a:xfrm>
            <a:off x="4751614" y="1264242"/>
            <a:ext cx="3028950" cy="34241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4937449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95449879-3F17-EBC9-8BF6-B2C8F88693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8910" y="455071"/>
            <a:ext cx="7126330" cy="531900"/>
          </a:xfrm>
        </p:spPr>
        <p:txBody>
          <a:bodyPr anchor="ctr"/>
          <a:lstStyle/>
          <a:p>
            <a:r>
              <a:rPr lang="vi-VN" sz="2800" dirty="0">
                <a:solidFill>
                  <a:schemeClr val="accent4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3.3. Bảo vệ môi trường</a:t>
            </a:r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C8356ACF-62DC-ABFF-9840-8C000207B520}"/>
              </a:ext>
            </a:extLst>
          </p:cNvPr>
          <p:cNvSpPr/>
          <p:nvPr/>
        </p:nvSpPr>
        <p:spPr>
          <a:xfrm>
            <a:off x="889908" y="1182600"/>
            <a:ext cx="4433206" cy="3424186"/>
          </a:xfrm>
          <a:prstGeom prst="roundRect">
            <a:avLst>
              <a:gd name="adj" fmla="val 8797"/>
            </a:avLst>
          </a:prstGeom>
          <a:solidFill>
            <a:schemeClr val="bg2"/>
          </a:solidFill>
          <a:ln>
            <a:noFill/>
          </a:ln>
          <a:effectLst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bIns="108000" rtlCol="0" anchor="ctr"/>
          <a:lstStyle/>
          <a:p>
            <a:pPr algn="just">
              <a:lnSpc>
                <a:spcPct val="150000"/>
              </a:lnSpc>
            </a:pPr>
            <a:r>
              <a:rPr lang="vi-VN" sz="1800" dirty="0"/>
              <a:t>- Dây và túi nylon không bị vứt bỏ lãng phí.</a:t>
            </a:r>
          </a:p>
          <a:p>
            <a:pPr algn="just">
              <a:lnSpc>
                <a:spcPct val="150000"/>
              </a:lnSpc>
            </a:pPr>
            <a:r>
              <a:rPr lang="vi-VN" sz="1800" dirty="0"/>
              <a:t>- Dây và túi nylon thừa hoặc đã dùng để buộc vết ghép thu gom về nơi quy định để xử lí.</a:t>
            </a:r>
          </a:p>
          <a:p>
            <a:pPr algn="just">
              <a:lnSpc>
                <a:spcPct val="150000"/>
              </a:lnSpc>
            </a:pPr>
            <a:r>
              <a:rPr lang="vi-VN" sz="1800" dirty="0"/>
              <a:t>- Nơi tổ chức nhân giống cần được vệ sinh sạch và gọn để bảo vệ môi trường.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2A7A0C1-A9B0-29B7-CCF8-728D0AC7C88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260" r="21335"/>
          <a:stretch/>
        </p:blipFill>
        <p:spPr>
          <a:xfrm>
            <a:off x="5519056" y="1182599"/>
            <a:ext cx="2616183" cy="34241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3470727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spd="slow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theme/theme1.xml><?xml version="1.0" encoding="utf-8"?>
<a:theme xmlns:a="http://schemas.openxmlformats.org/drawingml/2006/main" name="Nutrition and Healthy Eating Habits - Health - 10th grade by Slidesgo">
  <a:themeElements>
    <a:clrScheme name="Simple Light">
      <a:dk1>
        <a:srgbClr val="363636"/>
      </a:dk1>
      <a:lt1>
        <a:srgbClr val="FBF6E3"/>
      </a:lt1>
      <a:dk2>
        <a:srgbClr val="FFFFFF"/>
      </a:dk2>
      <a:lt2>
        <a:srgbClr val="056854"/>
      </a:lt2>
      <a:accent1>
        <a:srgbClr val="EFDEB4"/>
      </a:accent1>
      <a:accent2>
        <a:srgbClr val="C2CF98"/>
      </a:accent2>
      <a:accent3>
        <a:srgbClr val="62A38B"/>
      </a:accent3>
      <a:accent4>
        <a:srgbClr val="DA325D"/>
      </a:accent4>
      <a:accent5>
        <a:srgbClr val="F58A5E"/>
      </a:accent5>
      <a:accent6>
        <a:srgbClr val="F9D45F"/>
      </a:accent6>
      <a:hlink>
        <a:srgbClr val="363636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350</TotalTime>
  <Words>934</Words>
  <Application>Microsoft Office PowerPoint</Application>
  <PresentationFormat>On-screen Show (16:9)</PresentationFormat>
  <Paragraphs>90</Paragraphs>
  <Slides>25</Slides>
  <Notes>25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32" baseType="lpstr">
      <vt:lpstr>Nunito Light</vt:lpstr>
      <vt:lpstr>Arial</vt:lpstr>
      <vt:lpstr>DM Sans</vt:lpstr>
      <vt:lpstr>Bebas Neue</vt:lpstr>
      <vt:lpstr>Outfit</vt:lpstr>
      <vt:lpstr>Outfit ExtraBold</vt:lpstr>
      <vt:lpstr>Nutrition and Healthy Eating Habits - Health - 10th grade by Slidesgo</vt:lpstr>
      <vt:lpstr>BÀI 2.  NHÂN GIỐNG VÔ TÍNH CÂY ĂN QUẢ VÀ THỰC HÀNH NHÂN GIỐNG CÂY ĂN QUẢ BẰNG PHƯƠNG PHÁP GHÉP ĐOẠN CÀNH</vt:lpstr>
      <vt:lpstr>Giới thiệu chung về nhân giống vô tính cây ăn quả</vt:lpstr>
      <vt:lpstr>Tìm hiểu về nhân giống vô tính cây ăn quả</vt:lpstr>
      <vt:lpstr>Các phương pháp nhân giống vô tính chủ yếu</vt:lpstr>
      <vt:lpstr>Tìm hiểu về nhân giống vô tính cây ăn quả</vt:lpstr>
      <vt:lpstr>PowerPoint Presentation</vt:lpstr>
      <vt:lpstr>Các phương pháp nhân giống vô tính chủ yếu</vt:lpstr>
      <vt:lpstr>Các phương pháp nhân giống vô tính chủ yếu</vt:lpstr>
      <vt:lpstr>Các phương pháp nhân giống vô tính chủ yếu</vt:lpstr>
      <vt:lpstr>PowerPoint Presentation</vt:lpstr>
      <vt:lpstr>Thực hành nhân giống  cây ăn quả bằng  phương pháp ghép đoạn cành</vt:lpstr>
      <vt:lpstr>1. Vật liệu, dụng cụ và thời vụ ghép đoạn cành</vt:lpstr>
      <vt:lpstr>1. Vật liệu, dụng cụ và thời vụ ghép đoạn cành</vt:lpstr>
      <vt:lpstr>1. Vật liệu, dụng cụ và thời vụ ghép đoạn cành</vt:lpstr>
      <vt:lpstr>Thời vụ ghép cành</vt:lpstr>
      <vt:lpstr>Bước 1: Chọn cành ghép</vt:lpstr>
      <vt:lpstr>Bước 2: Cắt và chế gốc ghép</vt:lpstr>
      <vt:lpstr>Bước 3: Cắt đoạn cành ghép</vt:lpstr>
      <vt:lpstr>Bước 4: Nối gốc ghép và cành ghép</vt:lpstr>
      <vt:lpstr>Bước 5: Buộc cành ghép</vt:lpstr>
      <vt:lpstr>Bước 6: Chăm sóc cây ghép</vt:lpstr>
      <vt:lpstr>3. Tiêu chí đánh giá</vt:lpstr>
      <vt:lpstr>3.1. Sản phẩm</vt:lpstr>
      <vt:lpstr>3.2. An toàn lao động</vt:lpstr>
      <vt:lpstr>3.3. Bảo vệ môi trường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cp:lastModifiedBy>Thanh Trung</cp:lastModifiedBy>
  <cp:revision>27</cp:revision>
  <dcterms:modified xsi:type="dcterms:W3CDTF">2024-11-12T08:41:12Z</dcterms:modified>
</cp:coreProperties>
</file>