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5"/>
  </p:notesMasterIdLst>
  <p:sldIdLst>
    <p:sldId id="263" r:id="rId2"/>
    <p:sldId id="335" r:id="rId3"/>
    <p:sldId id="336" r:id="rId4"/>
    <p:sldId id="256" r:id="rId5"/>
    <p:sldId id="274" r:id="rId6"/>
    <p:sldId id="321" r:id="rId7"/>
    <p:sldId id="290" r:id="rId8"/>
    <p:sldId id="338" r:id="rId9"/>
    <p:sldId id="344" r:id="rId10"/>
    <p:sldId id="345" r:id="rId11"/>
    <p:sldId id="346" r:id="rId12"/>
    <p:sldId id="350" r:id="rId13"/>
    <p:sldId id="353" r:id="rId14"/>
    <p:sldId id="354" r:id="rId15"/>
    <p:sldId id="355" r:id="rId16"/>
    <p:sldId id="362" r:id="rId17"/>
    <p:sldId id="361" r:id="rId18"/>
    <p:sldId id="363" r:id="rId19"/>
    <p:sldId id="364" r:id="rId20"/>
    <p:sldId id="365" r:id="rId21"/>
    <p:sldId id="366" r:id="rId22"/>
    <p:sldId id="367" r:id="rId23"/>
    <p:sldId id="369" r:id="rId24"/>
    <p:sldId id="370" r:id="rId25"/>
    <p:sldId id="372" r:id="rId26"/>
    <p:sldId id="373" r:id="rId27"/>
    <p:sldId id="374" r:id="rId28"/>
    <p:sldId id="376" r:id="rId29"/>
    <p:sldId id="377" r:id="rId30"/>
    <p:sldId id="382" r:id="rId31"/>
    <p:sldId id="381" r:id="rId32"/>
    <p:sldId id="320" r:id="rId33"/>
    <p:sldId id="325" r:id="rId34"/>
  </p:sldIdLst>
  <p:sldSz cx="9144000" cy="5143500" type="screen16x9"/>
  <p:notesSz cx="6858000" cy="9144000"/>
  <p:embeddedFontLst>
    <p:embeddedFont>
      <p:font typeface="Pathway Gothic One" panose="020B0604020202020204" charset="0"/>
      <p:regular r:id="rId36"/>
    </p:embeddedFont>
    <p:embeddedFont>
      <p:font typeface="Kantumruy Pro SemiBold" panose="020B0604020202020204" charset="0"/>
      <p:regular r:id="rId37"/>
      <p:bold r:id="rId38"/>
      <p:italic r:id="rId39"/>
      <p:boldItalic r:id="rId40"/>
    </p:embeddedFont>
    <p:embeddedFont>
      <p:font typeface="Bakbak One" panose="020B0604020202020204" charset="0"/>
      <p:regular r:id="rId41"/>
    </p:embeddedFont>
    <p:embeddedFont>
      <p:font typeface="Nunito" panose="020B0604020202020204" charset="0"/>
      <p:regular r:id="rId42"/>
      <p:bold r:id="rId43"/>
      <p:italic r:id="rId44"/>
      <p:boldItalic r:id="rId45"/>
    </p:embeddedFont>
    <p:embeddedFont>
      <p:font typeface="Bebas Neue"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5B5B"/>
    <a:srgbClr val="000000"/>
    <a:srgbClr val="FFFFAF"/>
    <a:srgbClr val="FF9900"/>
    <a:srgbClr val="FFFFCC"/>
    <a:srgbClr val="C38AFF"/>
    <a:srgbClr val="FFCCFF"/>
    <a:srgbClr val="FA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1A3C53-DF7F-4964-8725-D4814A28D19F}">
  <a:tblStyle styleId="{391A3C53-DF7F-4964-8725-D4814A28D19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7" d="100"/>
          <a:sy n="97"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a3504bca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a3504bca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a3504bca7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a3504bca7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90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d4b95b5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d4b95b5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a3504bca7c_2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a3504bca7c_2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d4b95b5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d4b95b5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81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d4b95b5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d4b95b5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30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380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7467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d4b95b5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d4b95b5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64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ad4b95b5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ad4b95b5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60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94072" y="314727"/>
            <a:ext cx="3092755" cy="560890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2386329">
            <a:off x="-118109" y="2581459"/>
            <a:ext cx="728890" cy="12902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60363" y="-3"/>
            <a:ext cx="1052450" cy="488545"/>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94079" y="-530363"/>
            <a:ext cx="6375938" cy="3027956"/>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6677540" y="2372588"/>
            <a:ext cx="4218082" cy="169131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flipH="1">
            <a:off x="3180826" y="4552911"/>
            <a:ext cx="2977817" cy="1086362"/>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23993" y="539993"/>
            <a:ext cx="940441" cy="1121916"/>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8250" y="362757"/>
            <a:ext cx="8434200" cy="4594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1550" y="271625"/>
            <a:ext cx="84342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090819" y="3814215"/>
            <a:ext cx="5104800" cy="41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87313" y="3708862"/>
            <a:ext cx="5104800" cy="41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subTitle" idx="1"/>
          </p:nvPr>
        </p:nvSpPr>
        <p:spPr>
          <a:xfrm>
            <a:off x="2580300" y="3744775"/>
            <a:ext cx="3983400" cy="424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1" name="Google Shape;21;p2"/>
          <p:cNvSpPr txBox="1">
            <a:spLocks noGrp="1"/>
          </p:cNvSpPr>
          <p:nvPr>
            <p:ph type="ctrTitle"/>
          </p:nvPr>
        </p:nvSpPr>
        <p:spPr>
          <a:xfrm>
            <a:off x="1731750" y="1101475"/>
            <a:ext cx="5680500" cy="2280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LANK_1_1_1_1_1_1_1_1_1_1">
    <p:bg>
      <p:bgPr>
        <a:solidFill>
          <a:schemeClr val="lt1"/>
        </a:solidFill>
        <a:effectLst/>
      </p:bgPr>
    </p:bg>
    <p:spTree>
      <p:nvGrpSpPr>
        <p:cNvPr id="1" name="Shape 399"/>
        <p:cNvGrpSpPr/>
        <p:nvPr/>
      </p:nvGrpSpPr>
      <p:grpSpPr>
        <a:xfrm>
          <a:off x="0" y="0"/>
          <a:ext cx="0" cy="0"/>
          <a:chOff x="0" y="0"/>
          <a:chExt cx="0" cy="0"/>
        </a:xfrm>
      </p:grpSpPr>
      <p:sp>
        <p:nvSpPr>
          <p:cNvPr id="400" name="Google Shape;400;p30"/>
          <p:cNvSpPr/>
          <p:nvPr/>
        </p:nvSpPr>
        <p:spPr>
          <a:xfrm>
            <a:off x="-1680922" y="902652"/>
            <a:ext cx="3092755" cy="560890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rot="2386329">
            <a:off x="448791" y="4061709"/>
            <a:ext cx="728890" cy="12902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8260363" y="-3"/>
            <a:ext cx="1052450" cy="488545"/>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646521" y="-2052588"/>
            <a:ext cx="6375938" cy="3027956"/>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rot="-5400000">
            <a:off x="7315165" y="2530063"/>
            <a:ext cx="4218082" cy="169131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rot="10800000" flipH="1">
            <a:off x="3506276" y="4899336"/>
            <a:ext cx="2977817" cy="1086362"/>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p:nvPr/>
        </p:nvSpPr>
        <p:spPr>
          <a:xfrm>
            <a:off x="8372231" y="697468"/>
            <a:ext cx="940441" cy="1121916"/>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71"/>
        <p:cNvGrpSpPr/>
        <p:nvPr/>
      </p:nvGrpSpPr>
      <p:grpSpPr>
        <a:xfrm>
          <a:off x="0" y="0"/>
          <a:ext cx="0" cy="0"/>
          <a:chOff x="0" y="0"/>
          <a:chExt cx="0" cy="0"/>
        </a:xfrm>
      </p:grpSpPr>
      <p:sp>
        <p:nvSpPr>
          <p:cNvPr id="172" name="Google Shape;172;p15"/>
          <p:cNvSpPr/>
          <p:nvPr/>
        </p:nvSpPr>
        <p:spPr>
          <a:xfrm flipH="1">
            <a:off x="7883495" y="2518030"/>
            <a:ext cx="1835338" cy="332850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8372231" y="130343"/>
            <a:ext cx="940441" cy="1121916"/>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rot="2954198">
            <a:off x="-293824" y="-1124245"/>
            <a:ext cx="1835333" cy="332849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408250" y="362757"/>
            <a:ext cx="8434200" cy="4594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301550" y="271625"/>
            <a:ext cx="84342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70982" y="3298404"/>
            <a:ext cx="152683" cy="537910"/>
          </a:xfrm>
          <a:custGeom>
            <a:avLst/>
            <a:gdLst/>
            <a:ahLst/>
            <a:cxnLst/>
            <a:rect l="l" t="t" r="r" b="b"/>
            <a:pathLst>
              <a:path w="5250" h="18496" extrusionOk="0">
                <a:moveTo>
                  <a:pt x="2954" y="3678"/>
                </a:moveTo>
                <a:lnTo>
                  <a:pt x="2954" y="3678"/>
                </a:lnTo>
                <a:cubicBezTo>
                  <a:pt x="3176" y="3822"/>
                  <a:pt x="3437" y="3974"/>
                  <a:pt x="3666" y="4157"/>
                </a:cubicBezTo>
                <a:cubicBezTo>
                  <a:pt x="3530" y="4149"/>
                  <a:pt x="3394" y="4149"/>
                  <a:pt x="3263" y="4144"/>
                </a:cubicBezTo>
                <a:cubicBezTo>
                  <a:pt x="3176" y="3987"/>
                  <a:pt x="3080" y="3833"/>
                  <a:pt x="2964" y="3704"/>
                </a:cubicBezTo>
                <a:cubicBezTo>
                  <a:pt x="2962" y="3696"/>
                  <a:pt x="2957" y="3686"/>
                  <a:pt x="2954" y="3678"/>
                </a:cubicBezTo>
                <a:close/>
                <a:moveTo>
                  <a:pt x="3315" y="4239"/>
                </a:moveTo>
                <a:cubicBezTo>
                  <a:pt x="3486" y="4264"/>
                  <a:pt x="3661" y="4290"/>
                  <a:pt x="3833" y="4301"/>
                </a:cubicBezTo>
                <a:cubicBezTo>
                  <a:pt x="3954" y="4419"/>
                  <a:pt x="4058" y="4545"/>
                  <a:pt x="4130" y="4691"/>
                </a:cubicBezTo>
                <a:cubicBezTo>
                  <a:pt x="4018" y="4670"/>
                  <a:pt x="3898" y="4674"/>
                  <a:pt x="3783" y="4653"/>
                </a:cubicBezTo>
                <a:cubicBezTo>
                  <a:pt x="3685" y="4637"/>
                  <a:pt x="3592" y="4611"/>
                  <a:pt x="3497" y="4583"/>
                </a:cubicBezTo>
                <a:cubicBezTo>
                  <a:pt x="3494" y="4576"/>
                  <a:pt x="3492" y="4570"/>
                  <a:pt x="3487" y="4563"/>
                </a:cubicBezTo>
                <a:cubicBezTo>
                  <a:pt x="3428" y="4460"/>
                  <a:pt x="3373" y="4347"/>
                  <a:pt x="3315" y="4239"/>
                </a:cubicBezTo>
                <a:close/>
                <a:moveTo>
                  <a:pt x="3559" y="4691"/>
                </a:moveTo>
                <a:lnTo>
                  <a:pt x="3559" y="4691"/>
                </a:lnTo>
                <a:cubicBezTo>
                  <a:pt x="3711" y="4744"/>
                  <a:pt x="3879" y="4786"/>
                  <a:pt x="4034" y="4786"/>
                </a:cubicBezTo>
                <a:cubicBezTo>
                  <a:pt x="4080" y="4786"/>
                  <a:pt x="4125" y="4782"/>
                  <a:pt x="4168" y="4774"/>
                </a:cubicBezTo>
                <a:cubicBezTo>
                  <a:pt x="4222" y="4918"/>
                  <a:pt x="4247" y="5077"/>
                  <a:pt x="4224" y="5255"/>
                </a:cubicBezTo>
                <a:cubicBezTo>
                  <a:pt x="4224" y="5259"/>
                  <a:pt x="4222" y="5264"/>
                  <a:pt x="4222" y="5270"/>
                </a:cubicBezTo>
                <a:lnTo>
                  <a:pt x="4155" y="5257"/>
                </a:lnTo>
                <a:cubicBezTo>
                  <a:pt x="4067" y="5239"/>
                  <a:pt x="3977" y="5219"/>
                  <a:pt x="3888" y="5203"/>
                </a:cubicBezTo>
                <a:cubicBezTo>
                  <a:pt x="3886" y="5203"/>
                  <a:pt x="3884" y="5202"/>
                  <a:pt x="3881" y="5202"/>
                </a:cubicBezTo>
                <a:cubicBezTo>
                  <a:pt x="3867" y="5202"/>
                  <a:pt x="3857" y="5211"/>
                  <a:pt x="3854" y="5224"/>
                </a:cubicBezTo>
                <a:lnTo>
                  <a:pt x="3559" y="4691"/>
                </a:lnTo>
                <a:close/>
                <a:moveTo>
                  <a:pt x="3872" y="5264"/>
                </a:moveTo>
                <a:lnTo>
                  <a:pt x="4130" y="5337"/>
                </a:lnTo>
                <a:cubicBezTo>
                  <a:pt x="4152" y="5344"/>
                  <a:pt x="4176" y="5352"/>
                  <a:pt x="4201" y="5357"/>
                </a:cubicBezTo>
                <a:cubicBezTo>
                  <a:pt x="4173" y="5466"/>
                  <a:pt x="4122" y="5548"/>
                  <a:pt x="4058" y="5606"/>
                </a:cubicBezTo>
                <a:cubicBezTo>
                  <a:pt x="3996" y="5491"/>
                  <a:pt x="3936" y="5378"/>
                  <a:pt x="3872" y="5264"/>
                </a:cubicBezTo>
                <a:close/>
                <a:moveTo>
                  <a:pt x="2890" y="3864"/>
                </a:moveTo>
                <a:lnTo>
                  <a:pt x="2890" y="3864"/>
                </a:lnTo>
                <a:cubicBezTo>
                  <a:pt x="2915" y="3874"/>
                  <a:pt x="2939" y="3882"/>
                  <a:pt x="2965" y="3889"/>
                </a:cubicBezTo>
                <a:cubicBezTo>
                  <a:pt x="2969" y="3890"/>
                  <a:pt x="2972" y="3890"/>
                  <a:pt x="2976" y="3890"/>
                </a:cubicBezTo>
                <a:cubicBezTo>
                  <a:pt x="2980" y="3890"/>
                  <a:pt x="2983" y="3890"/>
                  <a:pt x="2987" y="3889"/>
                </a:cubicBezTo>
                <a:cubicBezTo>
                  <a:pt x="3086" y="4146"/>
                  <a:pt x="3247" y="4390"/>
                  <a:pt x="3374" y="4629"/>
                </a:cubicBezTo>
                <a:cubicBezTo>
                  <a:pt x="3563" y="4979"/>
                  <a:pt x="3749" y="5331"/>
                  <a:pt x="3944" y="5676"/>
                </a:cubicBezTo>
                <a:cubicBezTo>
                  <a:pt x="3944" y="5679"/>
                  <a:pt x="3946" y="5679"/>
                  <a:pt x="3947" y="5681"/>
                </a:cubicBezTo>
                <a:cubicBezTo>
                  <a:pt x="3882" y="5710"/>
                  <a:pt x="3811" y="5723"/>
                  <a:pt x="3738" y="5723"/>
                </a:cubicBezTo>
                <a:cubicBezTo>
                  <a:pt x="3595" y="5723"/>
                  <a:pt x="3446" y="5672"/>
                  <a:pt x="3324" y="5586"/>
                </a:cubicBezTo>
                <a:cubicBezTo>
                  <a:pt x="3350" y="5509"/>
                  <a:pt x="3379" y="5430"/>
                  <a:pt x="3419" y="5357"/>
                </a:cubicBezTo>
                <a:cubicBezTo>
                  <a:pt x="3464" y="5267"/>
                  <a:pt x="3543" y="5185"/>
                  <a:pt x="3569" y="5087"/>
                </a:cubicBezTo>
                <a:cubicBezTo>
                  <a:pt x="3574" y="5066"/>
                  <a:pt x="3557" y="5046"/>
                  <a:pt x="3537" y="5046"/>
                </a:cubicBezTo>
                <a:cubicBezTo>
                  <a:pt x="3532" y="5046"/>
                  <a:pt x="3527" y="5048"/>
                  <a:pt x="3522" y="5051"/>
                </a:cubicBezTo>
                <a:cubicBezTo>
                  <a:pt x="3430" y="5111"/>
                  <a:pt x="3381" y="5234"/>
                  <a:pt x="3337" y="5332"/>
                </a:cubicBezTo>
                <a:cubicBezTo>
                  <a:pt x="3306" y="5398"/>
                  <a:pt x="3281" y="5466"/>
                  <a:pt x="3260" y="5534"/>
                </a:cubicBezTo>
                <a:cubicBezTo>
                  <a:pt x="3248" y="5524"/>
                  <a:pt x="3235" y="5512"/>
                  <a:pt x="3224" y="5501"/>
                </a:cubicBezTo>
                <a:cubicBezTo>
                  <a:pt x="3109" y="5385"/>
                  <a:pt x="3029" y="5229"/>
                  <a:pt x="2972" y="5075"/>
                </a:cubicBezTo>
                <a:cubicBezTo>
                  <a:pt x="3044" y="4800"/>
                  <a:pt x="3091" y="4530"/>
                  <a:pt x="3132" y="4249"/>
                </a:cubicBezTo>
                <a:cubicBezTo>
                  <a:pt x="3133" y="4238"/>
                  <a:pt x="3125" y="4231"/>
                  <a:pt x="3117" y="4231"/>
                </a:cubicBezTo>
                <a:cubicBezTo>
                  <a:pt x="3111" y="4231"/>
                  <a:pt x="3106" y="4234"/>
                  <a:pt x="3104" y="4241"/>
                </a:cubicBezTo>
                <a:cubicBezTo>
                  <a:pt x="3034" y="4457"/>
                  <a:pt x="2965" y="4668"/>
                  <a:pt x="2913" y="4886"/>
                </a:cubicBezTo>
                <a:cubicBezTo>
                  <a:pt x="2825" y="4550"/>
                  <a:pt x="2829" y="4203"/>
                  <a:pt x="2890" y="3864"/>
                </a:cubicBezTo>
                <a:close/>
                <a:moveTo>
                  <a:pt x="1851" y="5904"/>
                </a:moveTo>
                <a:cubicBezTo>
                  <a:pt x="1943" y="5904"/>
                  <a:pt x="2035" y="5909"/>
                  <a:pt x="2127" y="5916"/>
                </a:cubicBezTo>
                <a:cubicBezTo>
                  <a:pt x="2127" y="5974"/>
                  <a:pt x="2126" y="6028"/>
                  <a:pt x="2119" y="6082"/>
                </a:cubicBezTo>
                <a:cubicBezTo>
                  <a:pt x="2113" y="6065"/>
                  <a:pt x="2098" y="6052"/>
                  <a:pt x="2079" y="6052"/>
                </a:cubicBezTo>
                <a:cubicBezTo>
                  <a:pt x="2074" y="6052"/>
                  <a:pt x="2068" y="6053"/>
                  <a:pt x="2062" y="6056"/>
                </a:cubicBezTo>
                <a:cubicBezTo>
                  <a:pt x="1956" y="6092"/>
                  <a:pt x="1843" y="6139"/>
                  <a:pt x="1727" y="6191"/>
                </a:cubicBezTo>
                <a:cubicBezTo>
                  <a:pt x="1637" y="6170"/>
                  <a:pt x="1540" y="6162"/>
                  <a:pt x="1450" y="6147"/>
                </a:cubicBezTo>
                <a:cubicBezTo>
                  <a:pt x="1368" y="6135"/>
                  <a:pt x="1282" y="6111"/>
                  <a:pt x="1198" y="6111"/>
                </a:cubicBezTo>
                <a:cubicBezTo>
                  <a:pt x="1169" y="6111"/>
                  <a:pt x="1141" y="6114"/>
                  <a:pt x="1113" y="6121"/>
                </a:cubicBezTo>
                <a:cubicBezTo>
                  <a:pt x="1090" y="6126"/>
                  <a:pt x="1090" y="6155"/>
                  <a:pt x="1106" y="6165"/>
                </a:cubicBezTo>
                <a:cubicBezTo>
                  <a:pt x="1204" y="6229"/>
                  <a:pt x="1334" y="6232"/>
                  <a:pt x="1447" y="6254"/>
                </a:cubicBezTo>
                <a:cubicBezTo>
                  <a:pt x="1483" y="6260"/>
                  <a:pt x="1520" y="6268"/>
                  <a:pt x="1556" y="6276"/>
                </a:cubicBezTo>
                <a:cubicBezTo>
                  <a:pt x="1353" y="6383"/>
                  <a:pt x="1147" y="6509"/>
                  <a:pt x="966" y="6653"/>
                </a:cubicBezTo>
                <a:cubicBezTo>
                  <a:pt x="920" y="6641"/>
                  <a:pt x="876" y="6632"/>
                  <a:pt x="833" y="6617"/>
                </a:cubicBezTo>
                <a:cubicBezTo>
                  <a:pt x="718" y="6579"/>
                  <a:pt x="607" y="6527"/>
                  <a:pt x="506" y="6465"/>
                </a:cubicBezTo>
                <a:cubicBezTo>
                  <a:pt x="686" y="6236"/>
                  <a:pt x="988" y="6077"/>
                  <a:pt x="1244" y="5995"/>
                </a:cubicBezTo>
                <a:cubicBezTo>
                  <a:pt x="1447" y="5927"/>
                  <a:pt x="1649" y="5904"/>
                  <a:pt x="1851" y="5904"/>
                </a:cubicBezTo>
                <a:close/>
                <a:moveTo>
                  <a:pt x="2108" y="6139"/>
                </a:moveTo>
                <a:lnTo>
                  <a:pt x="2108" y="6139"/>
                </a:lnTo>
                <a:cubicBezTo>
                  <a:pt x="2062" y="6450"/>
                  <a:pt x="1905" y="6722"/>
                  <a:pt x="1676" y="6959"/>
                </a:cubicBezTo>
                <a:cubicBezTo>
                  <a:pt x="1607" y="7029"/>
                  <a:pt x="1515" y="7106"/>
                  <a:pt x="1414" y="7177"/>
                </a:cubicBezTo>
                <a:cubicBezTo>
                  <a:pt x="1417" y="7170"/>
                  <a:pt x="1419" y="7163"/>
                  <a:pt x="1422" y="7157"/>
                </a:cubicBezTo>
                <a:cubicBezTo>
                  <a:pt x="1447" y="6925"/>
                  <a:pt x="1506" y="6699"/>
                  <a:pt x="1540" y="6468"/>
                </a:cubicBezTo>
                <a:lnTo>
                  <a:pt x="1540" y="6465"/>
                </a:lnTo>
                <a:cubicBezTo>
                  <a:pt x="1725" y="6355"/>
                  <a:pt x="1915" y="6255"/>
                  <a:pt x="2098" y="6147"/>
                </a:cubicBezTo>
                <a:cubicBezTo>
                  <a:pt x="2103" y="6146"/>
                  <a:pt x="2105" y="6141"/>
                  <a:pt x="2108" y="6139"/>
                </a:cubicBezTo>
                <a:close/>
                <a:moveTo>
                  <a:pt x="1435" y="6525"/>
                </a:moveTo>
                <a:lnTo>
                  <a:pt x="1435" y="6525"/>
                </a:lnTo>
                <a:cubicBezTo>
                  <a:pt x="1373" y="6727"/>
                  <a:pt x="1357" y="6949"/>
                  <a:pt x="1350" y="7155"/>
                </a:cubicBezTo>
                <a:cubicBezTo>
                  <a:pt x="1350" y="7179"/>
                  <a:pt x="1365" y="7190"/>
                  <a:pt x="1382" y="7190"/>
                </a:cubicBezTo>
                <a:cubicBezTo>
                  <a:pt x="1386" y="7190"/>
                  <a:pt x="1390" y="7189"/>
                  <a:pt x="1394" y="7188"/>
                </a:cubicBezTo>
                <a:lnTo>
                  <a:pt x="1394" y="7188"/>
                </a:lnTo>
                <a:cubicBezTo>
                  <a:pt x="1262" y="7278"/>
                  <a:pt x="1113" y="7353"/>
                  <a:pt x="967" y="7393"/>
                </a:cubicBezTo>
                <a:cubicBezTo>
                  <a:pt x="936" y="7195"/>
                  <a:pt x="951" y="7026"/>
                  <a:pt x="1000" y="6836"/>
                </a:cubicBezTo>
                <a:cubicBezTo>
                  <a:pt x="1029" y="6813"/>
                  <a:pt x="1056" y="6792"/>
                  <a:pt x="1083" y="6771"/>
                </a:cubicBezTo>
                <a:lnTo>
                  <a:pt x="1111" y="6771"/>
                </a:lnTo>
                <a:cubicBezTo>
                  <a:pt x="1132" y="6769"/>
                  <a:pt x="1152" y="6743"/>
                  <a:pt x="1146" y="6723"/>
                </a:cubicBezTo>
                <a:cubicBezTo>
                  <a:pt x="1188" y="6691"/>
                  <a:pt x="1231" y="6658"/>
                  <a:pt x="1276" y="6628"/>
                </a:cubicBezTo>
                <a:cubicBezTo>
                  <a:pt x="1329" y="6592"/>
                  <a:pt x="1383" y="6558"/>
                  <a:pt x="1435" y="6525"/>
                </a:cubicBezTo>
                <a:close/>
                <a:moveTo>
                  <a:pt x="470" y="6511"/>
                </a:moveTo>
                <a:cubicBezTo>
                  <a:pt x="576" y="6584"/>
                  <a:pt x="722" y="6679"/>
                  <a:pt x="867" y="6731"/>
                </a:cubicBezTo>
                <a:cubicBezTo>
                  <a:pt x="712" y="6866"/>
                  <a:pt x="579" y="7010"/>
                  <a:pt x="486" y="7162"/>
                </a:cubicBezTo>
                <a:cubicBezTo>
                  <a:pt x="478" y="7177"/>
                  <a:pt x="491" y="7192"/>
                  <a:pt x="506" y="7192"/>
                </a:cubicBezTo>
                <a:cubicBezTo>
                  <a:pt x="509" y="7192"/>
                  <a:pt x="512" y="7191"/>
                  <a:pt x="516" y="7190"/>
                </a:cubicBezTo>
                <a:cubicBezTo>
                  <a:pt x="638" y="7123"/>
                  <a:pt x="753" y="7037"/>
                  <a:pt x="867" y="6947"/>
                </a:cubicBezTo>
                <a:lnTo>
                  <a:pt x="867" y="6947"/>
                </a:lnTo>
                <a:cubicBezTo>
                  <a:pt x="841" y="7100"/>
                  <a:pt x="858" y="7263"/>
                  <a:pt x="910" y="7407"/>
                </a:cubicBezTo>
                <a:cubicBezTo>
                  <a:pt x="865" y="7416"/>
                  <a:pt x="820" y="7421"/>
                  <a:pt x="778" y="7421"/>
                </a:cubicBezTo>
                <a:cubicBezTo>
                  <a:pt x="570" y="7421"/>
                  <a:pt x="401" y="7305"/>
                  <a:pt x="355" y="6977"/>
                </a:cubicBezTo>
                <a:cubicBezTo>
                  <a:pt x="331" y="6800"/>
                  <a:pt x="380" y="6646"/>
                  <a:pt x="470" y="6511"/>
                </a:cubicBezTo>
                <a:close/>
                <a:moveTo>
                  <a:pt x="2432" y="7139"/>
                </a:moveTo>
                <a:lnTo>
                  <a:pt x="2432" y="7139"/>
                </a:lnTo>
                <a:cubicBezTo>
                  <a:pt x="2802" y="7157"/>
                  <a:pt x="3145" y="7319"/>
                  <a:pt x="3428" y="7564"/>
                </a:cubicBezTo>
                <a:cubicBezTo>
                  <a:pt x="3535" y="7656"/>
                  <a:pt x="3659" y="7779"/>
                  <a:pt x="3765" y="7918"/>
                </a:cubicBezTo>
                <a:cubicBezTo>
                  <a:pt x="3680" y="7893"/>
                  <a:pt x="3592" y="7880"/>
                  <a:pt x="3505" y="7859"/>
                </a:cubicBezTo>
                <a:cubicBezTo>
                  <a:pt x="3356" y="7823"/>
                  <a:pt x="3207" y="7787"/>
                  <a:pt x="3055" y="7753"/>
                </a:cubicBezTo>
                <a:cubicBezTo>
                  <a:pt x="3053" y="7752"/>
                  <a:pt x="3050" y="7752"/>
                  <a:pt x="3048" y="7752"/>
                </a:cubicBezTo>
                <a:cubicBezTo>
                  <a:pt x="3032" y="7752"/>
                  <a:pt x="3018" y="7761"/>
                  <a:pt x="3011" y="7774"/>
                </a:cubicBezTo>
                <a:cubicBezTo>
                  <a:pt x="2826" y="7555"/>
                  <a:pt x="2635" y="7342"/>
                  <a:pt x="2432" y="7139"/>
                </a:cubicBezTo>
                <a:close/>
                <a:moveTo>
                  <a:pt x="2397" y="7221"/>
                </a:moveTo>
                <a:cubicBezTo>
                  <a:pt x="2471" y="7304"/>
                  <a:pt x="2543" y="7391"/>
                  <a:pt x="2617" y="7474"/>
                </a:cubicBezTo>
                <a:cubicBezTo>
                  <a:pt x="2610" y="7479"/>
                  <a:pt x="2605" y="7484"/>
                  <a:pt x="2604" y="7492"/>
                </a:cubicBezTo>
                <a:cubicBezTo>
                  <a:pt x="2569" y="7672"/>
                  <a:pt x="2571" y="7877"/>
                  <a:pt x="2584" y="8075"/>
                </a:cubicBezTo>
                <a:cubicBezTo>
                  <a:pt x="2489" y="7800"/>
                  <a:pt x="2433" y="7514"/>
                  <a:pt x="2397" y="7221"/>
                </a:cubicBezTo>
                <a:close/>
                <a:moveTo>
                  <a:pt x="2134" y="8391"/>
                </a:moveTo>
                <a:lnTo>
                  <a:pt x="2134" y="8504"/>
                </a:lnTo>
                <a:cubicBezTo>
                  <a:pt x="1915" y="8536"/>
                  <a:pt x="1705" y="8587"/>
                  <a:pt x="1489" y="8620"/>
                </a:cubicBezTo>
                <a:cubicBezTo>
                  <a:pt x="1689" y="8512"/>
                  <a:pt x="1905" y="8437"/>
                  <a:pt x="2134" y="8391"/>
                </a:cubicBezTo>
                <a:close/>
                <a:moveTo>
                  <a:pt x="2676" y="7543"/>
                </a:moveTo>
                <a:lnTo>
                  <a:pt x="2676" y="7543"/>
                </a:lnTo>
                <a:cubicBezTo>
                  <a:pt x="2792" y="7684"/>
                  <a:pt x="2908" y="7826"/>
                  <a:pt x="3019" y="7970"/>
                </a:cubicBezTo>
                <a:cubicBezTo>
                  <a:pt x="3018" y="7972"/>
                  <a:pt x="3014" y="7973"/>
                  <a:pt x="3013" y="7977"/>
                </a:cubicBezTo>
                <a:cubicBezTo>
                  <a:pt x="2946" y="8212"/>
                  <a:pt x="2954" y="8491"/>
                  <a:pt x="2939" y="8741"/>
                </a:cubicBezTo>
                <a:cubicBezTo>
                  <a:pt x="2857" y="8653"/>
                  <a:pt x="2790" y="8559"/>
                  <a:pt x="2743" y="8466"/>
                </a:cubicBezTo>
                <a:cubicBezTo>
                  <a:pt x="2718" y="8417"/>
                  <a:pt x="2694" y="8368"/>
                  <a:pt x="2674" y="8317"/>
                </a:cubicBezTo>
                <a:cubicBezTo>
                  <a:pt x="2690" y="8068"/>
                  <a:pt x="2712" y="7787"/>
                  <a:pt x="2676" y="7543"/>
                </a:cubicBezTo>
                <a:close/>
                <a:moveTo>
                  <a:pt x="3072" y="7841"/>
                </a:moveTo>
                <a:lnTo>
                  <a:pt x="3484" y="7957"/>
                </a:lnTo>
                <a:cubicBezTo>
                  <a:pt x="3608" y="7991"/>
                  <a:pt x="3733" y="8044"/>
                  <a:pt x="3862" y="8049"/>
                </a:cubicBezTo>
                <a:cubicBezTo>
                  <a:pt x="4001" y="8270"/>
                  <a:pt x="4076" y="8522"/>
                  <a:pt x="3968" y="8751"/>
                </a:cubicBezTo>
                <a:cubicBezTo>
                  <a:pt x="3934" y="8823"/>
                  <a:pt x="3895" y="8880"/>
                  <a:pt x="3854" y="8924"/>
                </a:cubicBezTo>
                <a:cubicBezTo>
                  <a:pt x="3731" y="8728"/>
                  <a:pt x="3602" y="8538"/>
                  <a:pt x="3469" y="8351"/>
                </a:cubicBezTo>
                <a:lnTo>
                  <a:pt x="3469" y="8351"/>
                </a:lnTo>
                <a:cubicBezTo>
                  <a:pt x="3517" y="8366"/>
                  <a:pt x="3566" y="8381"/>
                  <a:pt x="3612" y="8396"/>
                </a:cubicBezTo>
                <a:cubicBezTo>
                  <a:pt x="3700" y="8422"/>
                  <a:pt x="3788" y="8461"/>
                  <a:pt x="3878" y="8463"/>
                </a:cubicBezTo>
                <a:cubicBezTo>
                  <a:pt x="3919" y="8463"/>
                  <a:pt x="3937" y="8404"/>
                  <a:pt x="3901" y="8383"/>
                </a:cubicBezTo>
                <a:cubicBezTo>
                  <a:pt x="3821" y="8340"/>
                  <a:pt x="3725" y="8330"/>
                  <a:pt x="3636" y="8309"/>
                </a:cubicBezTo>
                <a:lnTo>
                  <a:pt x="3397" y="8253"/>
                </a:lnTo>
                <a:cubicBezTo>
                  <a:pt x="3293" y="8113"/>
                  <a:pt x="3185" y="7975"/>
                  <a:pt x="3072" y="7841"/>
                </a:cubicBezTo>
                <a:close/>
                <a:moveTo>
                  <a:pt x="3095" y="8068"/>
                </a:moveTo>
                <a:lnTo>
                  <a:pt x="3095" y="8068"/>
                </a:lnTo>
                <a:cubicBezTo>
                  <a:pt x="3322" y="8368"/>
                  <a:pt x="3536" y="8679"/>
                  <a:pt x="3734" y="9003"/>
                </a:cubicBezTo>
                <a:cubicBezTo>
                  <a:pt x="3736" y="9006"/>
                  <a:pt x="3741" y="9009"/>
                  <a:pt x="3744" y="9013"/>
                </a:cubicBezTo>
                <a:cubicBezTo>
                  <a:pt x="3681" y="9049"/>
                  <a:pt x="3613" y="9066"/>
                  <a:pt x="3543" y="9066"/>
                </a:cubicBezTo>
                <a:cubicBezTo>
                  <a:pt x="3360" y="9066"/>
                  <a:pt x="3164" y="8955"/>
                  <a:pt x="3005" y="8806"/>
                </a:cubicBezTo>
                <a:cubicBezTo>
                  <a:pt x="3036" y="8571"/>
                  <a:pt x="3096" y="8309"/>
                  <a:pt x="3095" y="8068"/>
                </a:cubicBezTo>
                <a:close/>
                <a:moveTo>
                  <a:pt x="2136" y="8592"/>
                </a:moveTo>
                <a:lnTo>
                  <a:pt x="2136" y="8618"/>
                </a:lnTo>
                <a:cubicBezTo>
                  <a:pt x="2008" y="8761"/>
                  <a:pt x="1885" y="8906"/>
                  <a:pt x="1766" y="9052"/>
                </a:cubicBezTo>
                <a:cubicBezTo>
                  <a:pt x="1759" y="9042"/>
                  <a:pt x="1749" y="9034"/>
                  <a:pt x="1733" y="9034"/>
                </a:cubicBezTo>
                <a:cubicBezTo>
                  <a:pt x="1452" y="9034"/>
                  <a:pt x="1157" y="9101"/>
                  <a:pt x="877" y="9152"/>
                </a:cubicBezTo>
                <a:cubicBezTo>
                  <a:pt x="931" y="9085"/>
                  <a:pt x="984" y="9021"/>
                  <a:pt x="1034" y="8968"/>
                </a:cubicBezTo>
                <a:cubicBezTo>
                  <a:pt x="1128" y="8872"/>
                  <a:pt x="1227" y="8790"/>
                  <a:pt x="1332" y="8718"/>
                </a:cubicBezTo>
                <a:cubicBezTo>
                  <a:pt x="1340" y="8718"/>
                  <a:pt x="1349" y="8718"/>
                  <a:pt x="1357" y="8718"/>
                </a:cubicBezTo>
                <a:cubicBezTo>
                  <a:pt x="1620" y="8718"/>
                  <a:pt x="1899" y="8692"/>
                  <a:pt x="2136" y="8592"/>
                </a:cubicBezTo>
                <a:close/>
                <a:moveTo>
                  <a:pt x="1702" y="9126"/>
                </a:moveTo>
                <a:lnTo>
                  <a:pt x="1334" y="9579"/>
                </a:lnTo>
                <a:cubicBezTo>
                  <a:pt x="1308" y="9610"/>
                  <a:pt x="1283" y="9643"/>
                  <a:pt x="1255" y="9675"/>
                </a:cubicBezTo>
                <a:cubicBezTo>
                  <a:pt x="1239" y="9675"/>
                  <a:pt x="1226" y="9677"/>
                  <a:pt x="1209" y="9677"/>
                </a:cubicBezTo>
                <a:cubicBezTo>
                  <a:pt x="1206" y="9666"/>
                  <a:pt x="1204" y="9652"/>
                  <a:pt x="1201" y="9643"/>
                </a:cubicBezTo>
                <a:cubicBezTo>
                  <a:pt x="1196" y="9627"/>
                  <a:pt x="1183" y="9619"/>
                  <a:pt x="1169" y="9619"/>
                </a:cubicBezTo>
                <a:cubicBezTo>
                  <a:pt x="1152" y="9619"/>
                  <a:pt x="1136" y="9631"/>
                  <a:pt x="1136" y="9651"/>
                </a:cubicBezTo>
                <a:lnTo>
                  <a:pt x="1136" y="9680"/>
                </a:lnTo>
                <a:cubicBezTo>
                  <a:pt x="939" y="9692"/>
                  <a:pt x="735" y="9729"/>
                  <a:pt x="547" y="9757"/>
                </a:cubicBezTo>
                <a:cubicBezTo>
                  <a:pt x="604" y="9579"/>
                  <a:pt x="699" y="9404"/>
                  <a:pt x="804" y="9252"/>
                </a:cubicBezTo>
                <a:cubicBezTo>
                  <a:pt x="1098" y="9219"/>
                  <a:pt x="1417" y="9202"/>
                  <a:pt x="1702" y="9126"/>
                </a:cubicBezTo>
                <a:close/>
                <a:moveTo>
                  <a:pt x="2121" y="8855"/>
                </a:moveTo>
                <a:lnTo>
                  <a:pt x="2121" y="8855"/>
                </a:lnTo>
                <a:cubicBezTo>
                  <a:pt x="2073" y="9181"/>
                  <a:pt x="1988" y="9494"/>
                  <a:pt x="1820" y="9790"/>
                </a:cubicBezTo>
                <a:cubicBezTo>
                  <a:pt x="1808" y="9813"/>
                  <a:pt x="1792" y="9837"/>
                  <a:pt x="1774" y="9865"/>
                </a:cubicBezTo>
                <a:cubicBezTo>
                  <a:pt x="1803" y="9669"/>
                  <a:pt x="1812" y="9468"/>
                  <a:pt x="1777" y="9276"/>
                </a:cubicBezTo>
                <a:cubicBezTo>
                  <a:pt x="1893" y="9137"/>
                  <a:pt x="2008" y="8998"/>
                  <a:pt x="2121" y="8855"/>
                </a:cubicBezTo>
                <a:close/>
                <a:moveTo>
                  <a:pt x="1689" y="9382"/>
                </a:moveTo>
                <a:cubicBezTo>
                  <a:pt x="1689" y="9587"/>
                  <a:pt x="1694" y="9792"/>
                  <a:pt x="1676" y="9999"/>
                </a:cubicBezTo>
                <a:cubicBezTo>
                  <a:pt x="1578" y="10124"/>
                  <a:pt x="1445" y="10264"/>
                  <a:pt x="1309" y="10384"/>
                </a:cubicBezTo>
                <a:cubicBezTo>
                  <a:pt x="1299" y="10224"/>
                  <a:pt x="1285" y="10053"/>
                  <a:pt x="1258" y="9893"/>
                </a:cubicBezTo>
                <a:cubicBezTo>
                  <a:pt x="1285" y="9862"/>
                  <a:pt x="1309" y="9831"/>
                  <a:pt x="1335" y="9800"/>
                </a:cubicBezTo>
                <a:cubicBezTo>
                  <a:pt x="1348" y="9787"/>
                  <a:pt x="1358" y="9772"/>
                  <a:pt x="1370" y="9759"/>
                </a:cubicBezTo>
                <a:cubicBezTo>
                  <a:pt x="1378" y="9757"/>
                  <a:pt x="1389" y="9756"/>
                  <a:pt x="1399" y="9754"/>
                </a:cubicBezTo>
                <a:cubicBezTo>
                  <a:pt x="1424" y="9746"/>
                  <a:pt x="1427" y="9723"/>
                  <a:pt x="1417" y="9705"/>
                </a:cubicBezTo>
                <a:cubicBezTo>
                  <a:pt x="1507" y="9598"/>
                  <a:pt x="1597" y="9489"/>
                  <a:pt x="1689" y="9382"/>
                </a:cubicBezTo>
                <a:close/>
                <a:moveTo>
                  <a:pt x="1141" y="9798"/>
                </a:moveTo>
                <a:cubicBezTo>
                  <a:pt x="1141" y="9805"/>
                  <a:pt x="1141" y="9808"/>
                  <a:pt x="1144" y="9814"/>
                </a:cubicBezTo>
                <a:cubicBezTo>
                  <a:pt x="1077" y="9896"/>
                  <a:pt x="1010" y="9978"/>
                  <a:pt x="944" y="10060"/>
                </a:cubicBezTo>
                <a:cubicBezTo>
                  <a:pt x="879" y="10140"/>
                  <a:pt x="817" y="10222"/>
                  <a:pt x="750" y="10304"/>
                </a:cubicBezTo>
                <a:cubicBezTo>
                  <a:pt x="717" y="10345"/>
                  <a:pt x="687" y="10386"/>
                  <a:pt x="655" y="10425"/>
                </a:cubicBezTo>
                <a:cubicBezTo>
                  <a:pt x="638" y="10458"/>
                  <a:pt x="617" y="10479"/>
                  <a:pt x="591" y="10494"/>
                </a:cubicBezTo>
                <a:cubicBezTo>
                  <a:pt x="550" y="10428"/>
                  <a:pt x="517" y="10336"/>
                  <a:pt x="498" y="10214"/>
                </a:cubicBezTo>
                <a:cubicBezTo>
                  <a:pt x="476" y="10093"/>
                  <a:pt x="491" y="9962"/>
                  <a:pt x="525" y="9831"/>
                </a:cubicBezTo>
                <a:cubicBezTo>
                  <a:pt x="722" y="9823"/>
                  <a:pt x="936" y="9823"/>
                  <a:pt x="1141" y="9798"/>
                </a:cubicBezTo>
                <a:close/>
                <a:moveTo>
                  <a:pt x="1164" y="10003"/>
                </a:moveTo>
                <a:cubicBezTo>
                  <a:pt x="1185" y="10150"/>
                  <a:pt x="1214" y="10297"/>
                  <a:pt x="1245" y="10435"/>
                </a:cubicBezTo>
                <a:cubicBezTo>
                  <a:pt x="1099" y="10548"/>
                  <a:pt x="948" y="10628"/>
                  <a:pt x="819" y="10628"/>
                </a:cubicBezTo>
                <a:cubicBezTo>
                  <a:pt x="763" y="10628"/>
                  <a:pt x="710" y="10612"/>
                  <a:pt x="664" y="10577"/>
                </a:cubicBezTo>
                <a:cubicBezTo>
                  <a:pt x="704" y="10543"/>
                  <a:pt x="738" y="10498"/>
                  <a:pt x="784" y="10446"/>
                </a:cubicBezTo>
                <a:cubicBezTo>
                  <a:pt x="912" y="10302"/>
                  <a:pt x="1039" y="10152"/>
                  <a:pt x="1164" y="10003"/>
                </a:cubicBezTo>
                <a:close/>
                <a:moveTo>
                  <a:pt x="2719" y="12586"/>
                </a:moveTo>
                <a:cubicBezTo>
                  <a:pt x="3032" y="12586"/>
                  <a:pt x="3315" y="12698"/>
                  <a:pt x="3577" y="12861"/>
                </a:cubicBezTo>
                <a:cubicBezTo>
                  <a:pt x="3503" y="12868"/>
                  <a:pt x="3428" y="12872"/>
                  <a:pt x="3354" y="12872"/>
                </a:cubicBezTo>
                <a:cubicBezTo>
                  <a:pt x="3183" y="12872"/>
                  <a:pt x="3013" y="12851"/>
                  <a:pt x="2846" y="12793"/>
                </a:cubicBezTo>
                <a:cubicBezTo>
                  <a:pt x="2793" y="12742"/>
                  <a:pt x="2744" y="12691"/>
                  <a:pt x="2694" y="12642"/>
                </a:cubicBezTo>
                <a:cubicBezTo>
                  <a:pt x="2687" y="12635"/>
                  <a:pt x="2681" y="12632"/>
                  <a:pt x="2674" y="12632"/>
                </a:cubicBezTo>
                <a:cubicBezTo>
                  <a:pt x="2669" y="12632"/>
                  <a:pt x="2664" y="12634"/>
                  <a:pt x="2659" y="12637"/>
                </a:cubicBezTo>
                <a:cubicBezTo>
                  <a:pt x="2653" y="12623"/>
                  <a:pt x="2651" y="12605"/>
                  <a:pt x="2649" y="12588"/>
                </a:cubicBezTo>
                <a:cubicBezTo>
                  <a:pt x="2673" y="12587"/>
                  <a:pt x="2696" y="12586"/>
                  <a:pt x="2719" y="12586"/>
                </a:cubicBezTo>
                <a:close/>
                <a:moveTo>
                  <a:pt x="2933" y="12881"/>
                </a:moveTo>
                <a:cubicBezTo>
                  <a:pt x="3085" y="12940"/>
                  <a:pt x="3243" y="12977"/>
                  <a:pt x="3403" y="12977"/>
                </a:cubicBezTo>
                <a:cubicBezTo>
                  <a:pt x="3496" y="12977"/>
                  <a:pt x="3590" y="12964"/>
                  <a:pt x="3684" y="12937"/>
                </a:cubicBezTo>
                <a:cubicBezTo>
                  <a:pt x="3684" y="12937"/>
                  <a:pt x="3684" y="12937"/>
                  <a:pt x="3684" y="12937"/>
                </a:cubicBezTo>
                <a:cubicBezTo>
                  <a:pt x="3684" y="12937"/>
                  <a:pt x="3684" y="12937"/>
                  <a:pt x="3685" y="12937"/>
                </a:cubicBezTo>
                <a:cubicBezTo>
                  <a:pt x="3782" y="13002"/>
                  <a:pt x="3874" y="13076"/>
                  <a:pt x="3964" y="13151"/>
                </a:cubicBezTo>
                <a:cubicBezTo>
                  <a:pt x="4011" y="13189"/>
                  <a:pt x="4060" y="13233"/>
                  <a:pt x="4108" y="13274"/>
                </a:cubicBezTo>
                <a:cubicBezTo>
                  <a:pt x="4054" y="13270"/>
                  <a:pt x="3999" y="13268"/>
                  <a:pt x="3944" y="13268"/>
                </a:cubicBezTo>
                <a:cubicBezTo>
                  <a:pt x="3760" y="13268"/>
                  <a:pt x="3573" y="13286"/>
                  <a:pt x="3397" y="13290"/>
                </a:cubicBezTo>
                <a:cubicBezTo>
                  <a:pt x="3379" y="13290"/>
                  <a:pt x="3371" y="13305"/>
                  <a:pt x="3369" y="13316"/>
                </a:cubicBezTo>
                <a:lnTo>
                  <a:pt x="2933" y="12881"/>
                </a:lnTo>
                <a:close/>
                <a:moveTo>
                  <a:pt x="2666" y="12704"/>
                </a:moveTo>
                <a:lnTo>
                  <a:pt x="2666" y="12704"/>
                </a:lnTo>
                <a:cubicBezTo>
                  <a:pt x="2777" y="12827"/>
                  <a:pt x="2890" y="12950"/>
                  <a:pt x="3005" y="13073"/>
                </a:cubicBezTo>
                <a:cubicBezTo>
                  <a:pt x="3013" y="13284"/>
                  <a:pt x="3054" y="13496"/>
                  <a:pt x="3095" y="13707"/>
                </a:cubicBezTo>
                <a:cubicBezTo>
                  <a:pt x="3037" y="13603"/>
                  <a:pt x="2987" y="13503"/>
                  <a:pt x="2944" y="13413"/>
                </a:cubicBezTo>
                <a:cubicBezTo>
                  <a:pt x="2829" y="13185"/>
                  <a:pt x="2741" y="12953"/>
                  <a:pt x="2667" y="12716"/>
                </a:cubicBezTo>
                <a:cubicBezTo>
                  <a:pt x="2667" y="12711"/>
                  <a:pt x="2667" y="12709"/>
                  <a:pt x="2666" y="12704"/>
                </a:cubicBezTo>
                <a:close/>
                <a:moveTo>
                  <a:pt x="3404" y="13351"/>
                </a:moveTo>
                <a:lnTo>
                  <a:pt x="3404" y="13351"/>
                </a:lnTo>
                <a:cubicBezTo>
                  <a:pt x="3576" y="13355"/>
                  <a:pt x="3761" y="13374"/>
                  <a:pt x="3941" y="13374"/>
                </a:cubicBezTo>
                <a:cubicBezTo>
                  <a:pt x="4028" y="13374"/>
                  <a:pt x="4113" y="13370"/>
                  <a:pt x="4196" y="13357"/>
                </a:cubicBezTo>
                <a:cubicBezTo>
                  <a:pt x="4281" y="13447"/>
                  <a:pt x="4356" y="13544"/>
                  <a:pt x="4410" y="13652"/>
                </a:cubicBezTo>
                <a:cubicBezTo>
                  <a:pt x="4436" y="13707"/>
                  <a:pt x="4454" y="13766"/>
                  <a:pt x="4468" y="13825"/>
                </a:cubicBezTo>
                <a:cubicBezTo>
                  <a:pt x="4253" y="13793"/>
                  <a:pt x="4029" y="13781"/>
                  <a:pt x="3815" y="13766"/>
                </a:cubicBezTo>
                <a:lnTo>
                  <a:pt x="3813" y="13766"/>
                </a:lnTo>
                <a:cubicBezTo>
                  <a:pt x="3677" y="13627"/>
                  <a:pt x="3541" y="13490"/>
                  <a:pt x="3404" y="13351"/>
                </a:cubicBezTo>
                <a:close/>
                <a:moveTo>
                  <a:pt x="3104" y="13182"/>
                </a:moveTo>
                <a:lnTo>
                  <a:pt x="3104" y="13182"/>
                </a:lnTo>
                <a:cubicBezTo>
                  <a:pt x="3224" y="13310"/>
                  <a:pt x="3340" y="13439"/>
                  <a:pt x="3458" y="13567"/>
                </a:cubicBezTo>
                <a:cubicBezTo>
                  <a:pt x="3445" y="13570"/>
                  <a:pt x="3430" y="13580"/>
                  <a:pt x="3430" y="13599"/>
                </a:cubicBezTo>
                <a:cubicBezTo>
                  <a:pt x="3425" y="13815"/>
                  <a:pt x="3461" y="14041"/>
                  <a:pt x="3491" y="14259"/>
                </a:cubicBezTo>
                <a:cubicBezTo>
                  <a:pt x="3381" y="14153"/>
                  <a:pt x="3283" y="14020"/>
                  <a:pt x="3199" y="13883"/>
                </a:cubicBezTo>
                <a:cubicBezTo>
                  <a:pt x="3170" y="13652"/>
                  <a:pt x="3152" y="13411"/>
                  <a:pt x="3104" y="13182"/>
                </a:cubicBezTo>
                <a:close/>
                <a:moveTo>
                  <a:pt x="3505" y="13617"/>
                </a:moveTo>
                <a:cubicBezTo>
                  <a:pt x="3743" y="13868"/>
                  <a:pt x="3980" y="14120"/>
                  <a:pt x="4220" y="14370"/>
                </a:cubicBezTo>
                <a:cubicBezTo>
                  <a:pt x="4233" y="14384"/>
                  <a:pt x="4248" y="14389"/>
                  <a:pt x="4262" y="14389"/>
                </a:cubicBezTo>
                <a:cubicBezTo>
                  <a:pt x="4310" y="14389"/>
                  <a:pt x="4354" y="14326"/>
                  <a:pt x="4309" y="14280"/>
                </a:cubicBezTo>
                <a:cubicBezTo>
                  <a:pt x="4165" y="14128"/>
                  <a:pt x="4019" y="13981"/>
                  <a:pt x="3874" y="13832"/>
                </a:cubicBezTo>
                <a:lnTo>
                  <a:pt x="3874" y="13832"/>
                </a:lnTo>
                <a:cubicBezTo>
                  <a:pt x="4075" y="13863"/>
                  <a:pt x="4279" y="13896"/>
                  <a:pt x="4482" y="13907"/>
                </a:cubicBezTo>
                <a:cubicBezTo>
                  <a:pt x="4509" y="14208"/>
                  <a:pt x="4355" y="14501"/>
                  <a:pt x="4030" y="14501"/>
                </a:cubicBezTo>
                <a:cubicBezTo>
                  <a:pt x="3962" y="14501"/>
                  <a:pt x="3886" y="14489"/>
                  <a:pt x="3803" y="14460"/>
                </a:cubicBezTo>
                <a:cubicBezTo>
                  <a:pt x="3723" y="14434"/>
                  <a:pt x="3648" y="14390"/>
                  <a:pt x="3577" y="14334"/>
                </a:cubicBezTo>
                <a:cubicBezTo>
                  <a:pt x="3561" y="14095"/>
                  <a:pt x="3553" y="13850"/>
                  <a:pt x="3505" y="13617"/>
                </a:cubicBezTo>
                <a:close/>
                <a:moveTo>
                  <a:pt x="3130" y="16348"/>
                </a:moveTo>
                <a:cubicBezTo>
                  <a:pt x="3135" y="16348"/>
                  <a:pt x="3140" y="16349"/>
                  <a:pt x="3145" y="16349"/>
                </a:cubicBezTo>
                <a:cubicBezTo>
                  <a:pt x="3152" y="16378"/>
                  <a:pt x="3160" y="16414"/>
                  <a:pt x="3168" y="16450"/>
                </a:cubicBezTo>
                <a:cubicBezTo>
                  <a:pt x="3157" y="16457"/>
                  <a:pt x="3145" y="16463"/>
                  <a:pt x="3137" y="16476"/>
                </a:cubicBezTo>
                <a:cubicBezTo>
                  <a:pt x="3101" y="16538"/>
                  <a:pt x="3063" y="16602"/>
                  <a:pt x="3027" y="16665"/>
                </a:cubicBezTo>
                <a:cubicBezTo>
                  <a:pt x="2882" y="16697"/>
                  <a:pt x="2743" y="16768"/>
                  <a:pt x="2597" y="16809"/>
                </a:cubicBezTo>
                <a:cubicBezTo>
                  <a:pt x="2538" y="16825"/>
                  <a:pt x="2479" y="16836"/>
                  <a:pt x="2417" y="16851"/>
                </a:cubicBezTo>
                <a:cubicBezTo>
                  <a:pt x="2583" y="16582"/>
                  <a:pt x="2826" y="16348"/>
                  <a:pt x="3130" y="16348"/>
                </a:cubicBezTo>
                <a:close/>
                <a:moveTo>
                  <a:pt x="3207" y="16647"/>
                </a:moveTo>
                <a:cubicBezTo>
                  <a:pt x="3263" y="16975"/>
                  <a:pt x="3307" y="17406"/>
                  <a:pt x="3232" y="17749"/>
                </a:cubicBezTo>
                <a:lnTo>
                  <a:pt x="3232" y="17743"/>
                </a:lnTo>
                <a:cubicBezTo>
                  <a:pt x="3209" y="17637"/>
                  <a:pt x="3145" y="17540"/>
                  <a:pt x="3099" y="17443"/>
                </a:cubicBezTo>
                <a:lnTo>
                  <a:pt x="2952" y="17144"/>
                </a:lnTo>
                <a:cubicBezTo>
                  <a:pt x="3034" y="16975"/>
                  <a:pt x="3117" y="16810"/>
                  <a:pt x="3207" y="16647"/>
                </a:cubicBezTo>
                <a:close/>
                <a:moveTo>
                  <a:pt x="2913" y="17221"/>
                </a:moveTo>
                <a:cubicBezTo>
                  <a:pt x="2947" y="17308"/>
                  <a:pt x="2985" y="17393"/>
                  <a:pt x="3019" y="17478"/>
                </a:cubicBezTo>
                <a:cubicBezTo>
                  <a:pt x="3060" y="17576"/>
                  <a:pt x="3093" y="17687"/>
                  <a:pt x="3157" y="17774"/>
                </a:cubicBezTo>
                <a:cubicBezTo>
                  <a:pt x="3166" y="17786"/>
                  <a:pt x="3179" y="17792"/>
                  <a:pt x="3192" y="17792"/>
                </a:cubicBezTo>
                <a:cubicBezTo>
                  <a:pt x="3204" y="17792"/>
                  <a:pt x="3216" y="17786"/>
                  <a:pt x="3224" y="17776"/>
                </a:cubicBezTo>
                <a:lnTo>
                  <a:pt x="3224" y="17776"/>
                </a:lnTo>
                <a:cubicBezTo>
                  <a:pt x="3181" y="17961"/>
                  <a:pt x="3101" y="18116"/>
                  <a:pt x="2969" y="18214"/>
                </a:cubicBezTo>
                <a:cubicBezTo>
                  <a:pt x="2947" y="18101"/>
                  <a:pt x="2883" y="17995"/>
                  <a:pt x="2838" y="17890"/>
                </a:cubicBezTo>
                <a:cubicBezTo>
                  <a:pt x="2800" y="17810"/>
                  <a:pt x="2766" y="17728"/>
                  <a:pt x="2728" y="17648"/>
                </a:cubicBezTo>
                <a:cubicBezTo>
                  <a:pt x="2761" y="17560"/>
                  <a:pt x="2797" y="17471"/>
                  <a:pt x="2834" y="17385"/>
                </a:cubicBezTo>
                <a:cubicBezTo>
                  <a:pt x="2859" y="17331"/>
                  <a:pt x="2887" y="17277"/>
                  <a:pt x="2913" y="17221"/>
                </a:cubicBezTo>
                <a:close/>
                <a:moveTo>
                  <a:pt x="2944" y="16809"/>
                </a:moveTo>
                <a:lnTo>
                  <a:pt x="2944" y="16809"/>
                </a:lnTo>
                <a:cubicBezTo>
                  <a:pt x="2699" y="17250"/>
                  <a:pt x="2469" y="17753"/>
                  <a:pt x="2425" y="18229"/>
                </a:cubicBezTo>
                <a:cubicBezTo>
                  <a:pt x="2424" y="18246"/>
                  <a:pt x="2439" y="18256"/>
                  <a:pt x="2453" y="18256"/>
                </a:cubicBezTo>
                <a:cubicBezTo>
                  <a:pt x="2461" y="18256"/>
                  <a:pt x="2470" y="18252"/>
                  <a:pt x="2474" y="18244"/>
                </a:cubicBezTo>
                <a:cubicBezTo>
                  <a:pt x="2561" y="18088"/>
                  <a:pt x="2625" y="17918"/>
                  <a:pt x="2687" y="17751"/>
                </a:cubicBezTo>
                <a:cubicBezTo>
                  <a:pt x="2710" y="17810"/>
                  <a:pt x="2731" y="17867"/>
                  <a:pt x="2753" y="17926"/>
                </a:cubicBezTo>
                <a:cubicBezTo>
                  <a:pt x="2793" y="18037"/>
                  <a:pt x="2825" y="18160"/>
                  <a:pt x="2892" y="18257"/>
                </a:cubicBezTo>
                <a:cubicBezTo>
                  <a:pt x="2892" y="18257"/>
                  <a:pt x="2895" y="18257"/>
                  <a:pt x="2895" y="18258"/>
                </a:cubicBezTo>
                <a:cubicBezTo>
                  <a:pt x="2859" y="18273"/>
                  <a:pt x="2818" y="18291"/>
                  <a:pt x="2774" y="18301"/>
                </a:cubicBezTo>
                <a:cubicBezTo>
                  <a:pt x="2725" y="18313"/>
                  <a:pt x="2679" y="18319"/>
                  <a:pt x="2637" y="18319"/>
                </a:cubicBezTo>
                <a:cubicBezTo>
                  <a:pt x="2273" y="18319"/>
                  <a:pt x="2155" y="17896"/>
                  <a:pt x="2170" y="17553"/>
                </a:cubicBezTo>
                <a:cubicBezTo>
                  <a:pt x="2348" y="17502"/>
                  <a:pt x="2528" y="17414"/>
                  <a:pt x="2659" y="17293"/>
                </a:cubicBezTo>
                <a:cubicBezTo>
                  <a:pt x="2685" y="17270"/>
                  <a:pt x="2662" y="17231"/>
                  <a:pt x="2631" y="17231"/>
                </a:cubicBezTo>
                <a:cubicBezTo>
                  <a:pt x="2625" y="17231"/>
                  <a:pt x="2619" y="17232"/>
                  <a:pt x="2613" y="17236"/>
                </a:cubicBezTo>
                <a:cubicBezTo>
                  <a:pt x="2466" y="17319"/>
                  <a:pt x="2327" y="17398"/>
                  <a:pt x="2177" y="17461"/>
                </a:cubicBezTo>
                <a:cubicBezTo>
                  <a:pt x="2185" y="17398"/>
                  <a:pt x="2195" y="17340"/>
                  <a:pt x="2211" y="17291"/>
                </a:cubicBezTo>
                <a:cubicBezTo>
                  <a:pt x="2245" y="17185"/>
                  <a:pt x="2294" y="17065"/>
                  <a:pt x="2357" y="16951"/>
                </a:cubicBezTo>
                <a:cubicBezTo>
                  <a:pt x="2556" y="16928"/>
                  <a:pt x="2767" y="16887"/>
                  <a:pt x="2944" y="16809"/>
                </a:cubicBezTo>
                <a:close/>
                <a:moveTo>
                  <a:pt x="3431" y="0"/>
                </a:moveTo>
                <a:cubicBezTo>
                  <a:pt x="3405" y="0"/>
                  <a:pt x="3380" y="14"/>
                  <a:pt x="3369" y="45"/>
                </a:cubicBezTo>
                <a:cubicBezTo>
                  <a:pt x="2915" y="1389"/>
                  <a:pt x="2604" y="2793"/>
                  <a:pt x="2407" y="4216"/>
                </a:cubicBezTo>
                <a:cubicBezTo>
                  <a:pt x="2213" y="4512"/>
                  <a:pt x="1995" y="4828"/>
                  <a:pt x="1632" y="4912"/>
                </a:cubicBezTo>
                <a:cubicBezTo>
                  <a:pt x="1586" y="4922"/>
                  <a:pt x="1540" y="4927"/>
                  <a:pt x="1495" y="4927"/>
                </a:cubicBezTo>
                <a:cubicBezTo>
                  <a:pt x="1291" y="4927"/>
                  <a:pt x="1098" y="4822"/>
                  <a:pt x="1039" y="4609"/>
                </a:cubicBezTo>
                <a:cubicBezTo>
                  <a:pt x="997" y="4454"/>
                  <a:pt x="1065" y="4334"/>
                  <a:pt x="1172" y="4224"/>
                </a:cubicBezTo>
                <a:cubicBezTo>
                  <a:pt x="1214" y="4190"/>
                  <a:pt x="1255" y="4154"/>
                  <a:pt x="1299" y="4121"/>
                </a:cubicBezTo>
                <a:cubicBezTo>
                  <a:pt x="1347" y="4078"/>
                  <a:pt x="1396" y="4056"/>
                  <a:pt x="1445" y="4056"/>
                </a:cubicBezTo>
                <a:cubicBezTo>
                  <a:pt x="1528" y="4056"/>
                  <a:pt x="1614" y="4116"/>
                  <a:pt x="1700" y="4234"/>
                </a:cubicBezTo>
                <a:cubicBezTo>
                  <a:pt x="1672" y="4294"/>
                  <a:pt x="1716" y="4355"/>
                  <a:pt x="1769" y="4355"/>
                </a:cubicBezTo>
                <a:cubicBezTo>
                  <a:pt x="1787" y="4355"/>
                  <a:pt x="1807" y="4347"/>
                  <a:pt x="1825" y="4331"/>
                </a:cubicBezTo>
                <a:cubicBezTo>
                  <a:pt x="2059" y="4117"/>
                  <a:pt x="1793" y="3805"/>
                  <a:pt x="1533" y="3805"/>
                </a:cubicBezTo>
                <a:cubicBezTo>
                  <a:pt x="1527" y="3805"/>
                  <a:pt x="1520" y="3805"/>
                  <a:pt x="1514" y="3805"/>
                </a:cubicBezTo>
                <a:cubicBezTo>
                  <a:pt x="1157" y="3827"/>
                  <a:pt x="748" y="4231"/>
                  <a:pt x="805" y="4599"/>
                </a:cubicBezTo>
                <a:cubicBezTo>
                  <a:pt x="857" y="4932"/>
                  <a:pt x="1162" y="5135"/>
                  <a:pt x="1480" y="5135"/>
                </a:cubicBezTo>
                <a:cubicBezTo>
                  <a:pt x="1514" y="5135"/>
                  <a:pt x="1548" y="5132"/>
                  <a:pt x="1582" y="5128"/>
                </a:cubicBezTo>
                <a:cubicBezTo>
                  <a:pt x="1934" y="5077"/>
                  <a:pt x="2180" y="4840"/>
                  <a:pt x="2363" y="4553"/>
                </a:cubicBezTo>
                <a:lnTo>
                  <a:pt x="2363" y="4553"/>
                </a:lnTo>
                <a:cubicBezTo>
                  <a:pt x="2309" y="4976"/>
                  <a:pt x="2267" y="5396"/>
                  <a:pt x="2232" y="5820"/>
                </a:cubicBezTo>
                <a:cubicBezTo>
                  <a:pt x="2079" y="5778"/>
                  <a:pt x="1919" y="5757"/>
                  <a:pt x="1757" y="5757"/>
                </a:cubicBezTo>
                <a:cubicBezTo>
                  <a:pt x="1357" y="5757"/>
                  <a:pt x="951" y="5884"/>
                  <a:pt x="633" y="6116"/>
                </a:cubicBezTo>
                <a:cubicBezTo>
                  <a:pt x="262" y="6388"/>
                  <a:pt x="0" y="6920"/>
                  <a:pt x="311" y="7343"/>
                </a:cubicBezTo>
                <a:cubicBezTo>
                  <a:pt x="442" y="7523"/>
                  <a:pt x="619" y="7593"/>
                  <a:pt x="805" y="7593"/>
                </a:cubicBezTo>
                <a:cubicBezTo>
                  <a:pt x="1051" y="7593"/>
                  <a:pt x="1314" y="7472"/>
                  <a:pt x="1512" y="7327"/>
                </a:cubicBezTo>
                <a:cubicBezTo>
                  <a:pt x="1803" y="7113"/>
                  <a:pt x="2062" y="6823"/>
                  <a:pt x="2186" y="6491"/>
                </a:cubicBezTo>
                <a:lnTo>
                  <a:pt x="2186" y="6491"/>
                </a:lnTo>
                <a:cubicBezTo>
                  <a:pt x="2178" y="6650"/>
                  <a:pt x="2170" y="6812"/>
                  <a:pt x="2162" y="6970"/>
                </a:cubicBezTo>
                <a:cubicBezTo>
                  <a:pt x="2147" y="6974"/>
                  <a:pt x="2136" y="6974"/>
                  <a:pt x="2123" y="6975"/>
                </a:cubicBezTo>
                <a:cubicBezTo>
                  <a:pt x="2015" y="6992"/>
                  <a:pt x="2055" y="7145"/>
                  <a:pt x="2155" y="7145"/>
                </a:cubicBezTo>
                <a:cubicBezTo>
                  <a:pt x="2142" y="7527"/>
                  <a:pt x="2134" y="7908"/>
                  <a:pt x="2134" y="8286"/>
                </a:cubicBezTo>
                <a:cubicBezTo>
                  <a:pt x="1555" y="8332"/>
                  <a:pt x="1034" y="8641"/>
                  <a:pt x="689" y="9109"/>
                </a:cubicBezTo>
                <a:cubicBezTo>
                  <a:pt x="427" y="9466"/>
                  <a:pt x="74" y="10273"/>
                  <a:pt x="453" y="10667"/>
                </a:cubicBezTo>
                <a:cubicBezTo>
                  <a:pt x="557" y="10775"/>
                  <a:pt x="677" y="10819"/>
                  <a:pt x="802" y="10819"/>
                </a:cubicBezTo>
                <a:cubicBezTo>
                  <a:pt x="1136" y="10819"/>
                  <a:pt x="1504" y="10507"/>
                  <a:pt x="1694" y="10287"/>
                </a:cubicBezTo>
                <a:cubicBezTo>
                  <a:pt x="1893" y="10055"/>
                  <a:pt x="2052" y="9783"/>
                  <a:pt x="2152" y="9494"/>
                </a:cubicBezTo>
                <a:cubicBezTo>
                  <a:pt x="2172" y="10039"/>
                  <a:pt x="2208" y="10584"/>
                  <a:pt x="2257" y="11125"/>
                </a:cubicBezTo>
                <a:cubicBezTo>
                  <a:pt x="2227" y="11523"/>
                  <a:pt x="2109" y="12014"/>
                  <a:pt x="1656" y="12105"/>
                </a:cubicBezTo>
                <a:cubicBezTo>
                  <a:pt x="1628" y="12111"/>
                  <a:pt x="1600" y="12114"/>
                  <a:pt x="1571" y="12114"/>
                </a:cubicBezTo>
                <a:cubicBezTo>
                  <a:pt x="1393" y="12114"/>
                  <a:pt x="1204" y="12008"/>
                  <a:pt x="1164" y="11822"/>
                </a:cubicBezTo>
                <a:cubicBezTo>
                  <a:pt x="1119" y="11619"/>
                  <a:pt x="1284" y="11507"/>
                  <a:pt x="1453" y="11507"/>
                </a:cubicBezTo>
                <a:cubicBezTo>
                  <a:pt x="1502" y="11507"/>
                  <a:pt x="1551" y="11516"/>
                  <a:pt x="1596" y="11536"/>
                </a:cubicBezTo>
                <a:cubicBezTo>
                  <a:pt x="1609" y="11542"/>
                  <a:pt x="1621" y="11544"/>
                  <a:pt x="1633" y="11544"/>
                </a:cubicBezTo>
                <a:cubicBezTo>
                  <a:pt x="1694" y="11544"/>
                  <a:pt x="1734" y="11474"/>
                  <a:pt x="1687" y="11418"/>
                </a:cubicBezTo>
                <a:cubicBezTo>
                  <a:pt x="1619" y="11334"/>
                  <a:pt x="1527" y="11299"/>
                  <a:pt x="1431" y="11299"/>
                </a:cubicBezTo>
                <a:cubicBezTo>
                  <a:pt x="1292" y="11299"/>
                  <a:pt x="1146" y="11372"/>
                  <a:pt x="1056" y="11477"/>
                </a:cubicBezTo>
                <a:cubicBezTo>
                  <a:pt x="859" y="11705"/>
                  <a:pt x="952" y="12025"/>
                  <a:pt x="1177" y="12197"/>
                </a:cubicBezTo>
                <a:cubicBezTo>
                  <a:pt x="1289" y="12283"/>
                  <a:pt x="1418" y="12323"/>
                  <a:pt x="1548" y="12323"/>
                </a:cubicBezTo>
                <a:cubicBezTo>
                  <a:pt x="1710" y="12323"/>
                  <a:pt x="1873" y="12261"/>
                  <a:pt x="2006" y="12150"/>
                </a:cubicBezTo>
                <a:cubicBezTo>
                  <a:pt x="2167" y="12017"/>
                  <a:pt x="2258" y="11839"/>
                  <a:pt x="2307" y="11647"/>
                </a:cubicBezTo>
                <a:cubicBezTo>
                  <a:pt x="2339" y="11934"/>
                  <a:pt x="2371" y="12218"/>
                  <a:pt x="2409" y="12501"/>
                </a:cubicBezTo>
                <a:cubicBezTo>
                  <a:pt x="2401" y="12524"/>
                  <a:pt x="2406" y="12549"/>
                  <a:pt x="2420" y="12570"/>
                </a:cubicBezTo>
                <a:cubicBezTo>
                  <a:pt x="2424" y="12591"/>
                  <a:pt x="2425" y="12616"/>
                  <a:pt x="2430" y="12639"/>
                </a:cubicBezTo>
                <a:cubicBezTo>
                  <a:pt x="2397" y="12639"/>
                  <a:pt x="2360" y="12668"/>
                  <a:pt x="2368" y="12711"/>
                </a:cubicBezTo>
                <a:cubicBezTo>
                  <a:pt x="2466" y="13233"/>
                  <a:pt x="2548" y="13833"/>
                  <a:pt x="2455" y="14365"/>
                </a:cubicBezTo>
                <a:cubicBezTo>
                  <a:pt x="2404" y="14660"/>
                  <a:pt x="2285" y="15000"/>
                  <a:pt x="1949" y="15094"/>
                </a:cubicBezTo>
                <a:cubicBezTo>
                  <a:pt x="1893" y="15104"/>
                  <a:pt x="1840" y="15109"/>
                  <a:pt x="1789" y="15109"/>
                </a:cubicBezTo>
                <a:cubicBezTo>
                  <a:pt x="1529" y="15109"/>
                  <a:pt x="1349" y="14971"/>
                  <a:pt x="1250" y="14691"/>
                </a:cubicBezTo>
                <a:cubicBezTo>
                  <a:pt x="1206" y="14369"/>
                  <a:pt x="1271" y="14208"/>
                  <a:pt x="1446" y="14208"/>
                </a:cubicBezTo>
                <a:cubicBezTo>
                  <a:pt x="1552" y="14208"/>
                  <a:pt x="1698" y="14268"/>
                  <a:pt x="1885" y="14387"/>
                </a:cubicBezTo>
                <a:cubicBezTo>
                  <a:pt x="1860" y="14451"/>
                  <a:pt x="1922" y="14503"/>
                  <a:pt x="1981" y="14503"/>
                </a:cubicBezTo>
                <a:cubicBezTo>
                  <a:pt x="2011" y="14503"/>
                  <a:pt x="2040" y="14489"/>
                  <a:pt x="2057" y="14457"/>
                </a:cubicBezTo>
                <a:cubicBezTo>
                  <a:pt x="2227" y="14130"/>
                  <a:pt x="1983" y="13824"/>
                  <a:pt x="1662" y="13824"/>
                </a:cubicBezTo>
                <a:cubicBezTo>
                  <a:pt x="1611" y="13824"/>
                  <a:pt x="1559" y="13832"/>
                  <a:pt x="1506" y="13848"/>
                </a:cubicBezTo>
                <a:cubicBezTo>
                  <a:pt x="984" y="14005"/>
                  <a:pt x="874" y="14724"/>
                  <a:pt x="1222" y="15092"/>
                </a:cubicBezTo>
                <a:cubicBezTo>
                  <a:pt x="1378" y="15256"/>
                  <a:pt x="1580" y="15332"/>
                  <a:pt x="1781" y="15332"/>
                </a:cubicBezTo>
                <a:cubicBezTo>
                  <a:pt x="2051" y="15332"/>
                  <a:pt x="2320" y="15195"/>
                  <a:pt x="2478" y="14946"/>
                </a:cubicBezTo>
                <a:cubicBezTo>
                  <a:pt x="2617" y="14727"/>
                  <a:pt x="2677" y="14472"/>
                  <a:pt x="2694" y="14202"/>
                </a:cubicBezTo>
                <a:cubicBezTo>
                  <a:pt x="2826" y="14887"/>
                  <a:pt x="2985" y="15566"/>
                  <a:pt x="3167" y="16241"/>
                </a:cubicBezTo>
                <a:cubicBezTo>
                  <a:pt x="3165" y="16244"/>
                  <a:pt x="3162" y="16246"/>
                  <a:pt x="3160" y="16246"/>
                </a:cubicBezTo>
                <a:cubicBezTo>
                  <a:pt x="3130" y="16242"/>
                  <a:pt x="3100" y="16240"/>
                  <a:pt x="3070" y="16240"/>
                </a:cubicBezTo>
                <a:cubicBezTo>
                  <a:pt x="2699" y="16240"/>
                  <a:pt x="2368" y="16524"/>
                  <a:pt x="2168" y="16895"/>
                </a:cubicBezTo>
                <a:cubicBezTo>
                  <a:pt x="2160" y="16899"/>
                  <a:pt x="2152" y="16900"/>
                  <a:pt x="2142" y="16900"/>
                </a:cubicBezTo>
                <a:cubicBezTo>
                  <a:pt x="2111" y="16903"/>
                  <a:pt x="2111" y="16949"/>
                  <a:pt x="2131" y="16964"/>
                </a:cubicBezTo>
                <a:cubicBezTo>
                  <a:pt x="1898" y="17443"/>
                  <a:pt x="1882" y="18044"/>
                  <a:pt x="2268" y="18352"/>
                </a:cubicBezTo>
                <a:cubicBezTo>
                  <a:pt x="2392" y="18451"/>
                  <a:pt x="2527" y="18496"/>
                  <a:pt x="2660" y="18496"/>
                </a:cubicBezTo>
                <a:cubicBezTo>
                  <a:pt x="2884" y="18496"/>
                  <a:pt x="3101" y="18366"/>
                  <a:pt x="3235" y="18150"/>
                </a:cubicBezTo>
                <a:cubicBezTo>
                  <a:pt x="3405" y="17880"/>
                  <a:pt x="3456" y="17548"/>
                  <a:pt x="3445" y="17214"/>
                </a:cubicBezTo>
                <a:lnTo>
                  <a:pt x="3445" y="17214"/>
                </a:lnTo>
                <a:cubicBezTo>
                  <a:pt x="3538" y="17524"/>
                  <a:pt x="3639" y="17833"/>
                  <a:pt x="3743" y="18139"/>
                </a:cubicBezTo>
                <a:cubicBezTo>
                  <a:pt x="3760" y="18189"/>
                  <a:pt x="3802" y="18211"/>
                  <a:pt x="3843" y="18211"/>
                </a:cubicBezTo>
                <a:cubicBezTo>
                  <a:pt x="3905" y="18211"/>
                  <a:pt x="3967" y="18161"/>
                  <a:pt x="3942" y="18085"/>
                </a:cubicBezTo>
                <a:cubicBezTo>
                  <a:pt x="3772" y="17578"/>
                  <a:pt x="3618" y="17067"/>
                  <a:pt x="3476" y="16555"/>
                </a:cubicBezTo>
                <a:lnTo>
                  <a:pt x="3476" y="16555"/>
                </a:lnTo>
                <a:cubicBezTo>
                  <a:pt x="3543" y="16617"/>
                  <a:pt x="3620" y="16674"/>
                  <a:pt x="3708" y="16720"/>
                </a:cubicBezTo>
                <a:cubicBezTo>
                  <a:pt x="3841" y="16787"/>
                  <a:pt x="3997" y="16825"/>
                  <a:pt x="4151" y="16825"/>
                </a:cubicBezTo>
                <a:cubicBezTo>
                  <a:pt x="4399" y="16825"/>
                  <a:pt x="4641" y="16728"/>
                  <a:pt x="4769" y="16498"/>
                </a:cubicBezTo>
                <a:cubicBezTo>
                  <a:pt x="4942" y="16185"/>
                  <a:pt x="4795" y="15706"/>
                  <a:pt x="4438" y="15596"/>
                </a:cubicBezTo>
                <a:cubicBezTo>
                  <a:pt x="4389" y="15581"/>
                  <a:pt x="4339" y="15574"/>
                  <a:pt x="4289" y="15574"/>
                </a:cubicBezTo>
                <a:cubicBezTo>
                  <a:pt x="3948" y="15574"/>
                  <a:pt x="3616" y="15908"/>
                  <a:pt x="3725" y="16255"/>
                </a:cubicBezTo>
                <a:cubicBezTo>
                  <a:pt x="3736" y="16295"/>
                  <a:pt x="3769" y="16314"/>
                  <a:pt x="3802" y="16314"/>
                </a:cubicBezTo>
                <a:cubicBezTo>
                  <a:pt x="3843" y="16314"/>
                  <a:pt x="3883" y="16286"/>
                  <a:pt x="3885" y="16234"/>
                </a:cubicBezTo>
                <a:cubicBezTo>
                  <a:pt x="3891" y="15961"/>
                  <a:pt x="4102" y="15789"/>
                  <a:pt x="4301" y="15789"/>
                </a:cubicBezTo>
                <a:cubicBezTo>
                  <a:pt x="4449" y="15789"/>
                  <a:pt x="4591" y="15885"/>
                  <a:pt x="4634" y="16106"/>
                </a:cubicBezTo>
                <a:cubicBezTo>
                  <a:pt x="4701" y="16443"/>
                  <a:pt x="4427" y="16631"/>
                  <a:pt x="4138" y="16631"/>
                </a:cubicBezTo>
                <a:cubicBezTo>
                  <a:pt x="4106" y="16631"/>
                  <a:pt x="4073" y="16628"/>
                  <a:pt x="4040" y="16624"/>
                </a:cubicBezTo>
                <a:cubicBezTo>
                  <a:pt x="3713" y="16575"/>
                  <a:pt x="3502" y="16360"/>
                  <a:pt x="3355" y="16092"/>
                </a:cubicBezTo>
                <a:cubicBezTo>
                  <a:pt x="3127" y="15224"/>
                  <a:pt x="2937" y="14349"/>
                  <a:pt x="2785" y="13465"/>
                </a:cubicBezTo>
                <a:lnTo>
                  <a:pt x="2785" y="13465"/>
                </a:lnTo>
                <a:cubicBezTo>
                  <a:pt x="2915" y="13750"/>
                  <a:pt x="3075" y="14017"/>
                  <a:pt x="3268" y="14249"/>
                </a:cubicBezTo>
                <a:cubicBezTo>
                  <a:pt x="3463" y="14483"/>
                  <a:pt x="3783" y="14711"/>
                  <a:pt x="4084" y="14711"/>
                </a:cubicBezTo>
                <a:cubicBezTo>
                  <a:pt x="4244" y="14711"/>
                  <a:pt x="4398" y="14647"/>
                  <a:pt x="4526" y="14486"/>
                </a:cubicBezTo>
                <a:cubicBezTo>
                  <a:pt x="5250" y="13589"/>
                  <a:pt x="3673" y="12416"/>
                  <a:pt x="2731" y="12416"/>
                </a:cubicBezTo>
                <a:cubicBezTo>
                  <a:pt x="2695" y="12416"/>
                  <a:pt x="2660" y="12418"/>
                  <a:pt x="2627" y="12421"/>
                </a:cubicBezTo>
                <a:cubicBezTo>
                  <a:pt x="2563" y="11948"/>
                  <a:pt x="2510" y="11472"/>
                  <a:pt x="2469" y="10994"/>
                </a:cubicBezTo>
                <a:lnTo>
                  <a:pt x="2469" y="10994"/>
                </a:lnTo>
                <a:cubicBezTo>
                  <a:pt x="2595" y="11248"/>
                  <a:pt x="2784" y="11457"/>
                  <a:pt x="3083" y="11559"/>
                </a:cubicBezTo>
                <a:cubicBezTo>
                  <a:pt x="3185" y="11594"/>
                  <a:pt x="3284" y="11611"/>
                  <a:pt x="3377" y="11611"/>
                </a:cubicBezTo>
                <a:cubicBezTo>
                  <a:pt x="3785" y="11611"/>
                  <a:pt x="4095" y="11298"/>
                  <a:pt x="4147" y="10847"/>
                </a:cubicBezTo>
                <a:cubicBezTo>
                  <a:pt x="4194" y="10430"/>
                  <a:pt x="3936" y="9902"/>
                  <a:pt x="3494" y="9902"/>
                </a:cubicBezTo>
                <a:cubicBezTo>
                  <a:pt x="3430" y="9902"/>
                  <a:pt x="3362" y="9913"/>
                  <a:pt x="3291" y="9937"/>
                </a:cubicBezTo>
                <a:cubicBezTo>
                  <a:pt x="2916" y="10065"/>
                  <a:pt x="2833" y="10633"/>
                  <a:pt x="3219" y="10801"/>
                </a:cubicBezTo>
                <a:cubicBezTo>
                  <a:pt x="3234" y="10808"/>
                  <a:pt x="3250" y="10811"/>
                  <a:pt x="3264" y="10811"/>
                </a:cubicBezTo>
                <a:cubicBezTo>
                  <a:pt x="3357" y="10811"/>
                  <a:pt x="3421" y="10686"/>
                  <a:pt x="3320" y="10626"/>
                </a:cubicBezTo>
                <a:cubicBezTo>
                  <a:pt x="3013" y="10447"/>
                  <a:pt x="3243" y="10133"/>
                  <a:pt x="3511" y="10133"/>
                </a:cubicBezTo>
                <a:cubicBezTo>
                  <a:pt x="3563" y="10133"/>
                  <a:pt x="3617" y="10145"/>
                  <a:pt x="3669" y="10173"/>
                </a:cubicBezTo>
                <a:cubicBezTo>
                  <a:pt x="3852" y="10269"/>
                  <a:pt x="3937" y="10494"/>
                  <a:pt x="3944" y="10687"/>
                </a:cubicBezTo>
                <a:cubicBezTo>
                  <a:pt x="3955" y="11053"/>
                  <a:pt x="3756" y="11405"/>
                  <a:pt x="3371" y="11405"/>
                </a:cubicBezTo>
                <a:cubicBezTo>
                  <a:pt x="3350" y="11405"/>
                  <a:pt x="3329" y="11404"/>
                  <a:pt x="3307" y="11402"/>
                </a:cubicBezTo>
                <a:cubicBezTo>
                  <a:pt x="2789" y="11351"/>
                  <a:pt x="2561" y="10878"/>
                  <a:pt x="2425" y="10418"/>
                </a:cubicBezTo>
                <a:cubicBezTo>
                  <a:pt x="2397" y="9986"/>
                  <a:pt x="2376" y="9553"/>
                  <a:pt x="2366" y="9117"/>
                </a:cubicBezTo>
                <a:cubicBezTo>
                  <a:pt x="2357" y="8703"/>
                  <a:pt x="2358" y="8293"/>
                  <a:pt x="2368" y="7883"/>
                </a:cubicBezTo>
                <a:cubicBezTo>
                  <a:pt x="2450" y="8293"/>
                  <a:pt x="2613" y="8690"/>
                  <a:pt x="2890" y="8965"/>
                </a:cubicBezTo>
                <a:cubicBezTo>
                  <a:pt x="3060" y="9135"/>
                  <a:pt x="3305" y="9243"/>
                  <a:pt x="3540" y="9243"/>
                </a:cubicBezTo>
                <a:cubicBezTo>
                  <a:pt x="3743" y="9243"/>
                  <a:pt x="3937" y="9163"/>
                  <a:pt x="4070" y="8970"/>
                </a:cubicBezTo>
                <a:cubicBezTo>
                  <a:pt x="4387" y="8510"/>
                  <a:pt x="4081" y="7949"/>
                  <a:pt x="3747" y="7599"/>
                </a:cubicBezTo>
                <a:cubicBezTo>
                  <a:pt x="3386" y="7219"/>
                  <a:pt x="2919" y="6969"/>
                  <a:pt x="2406" y="6957"/>
                </a:cubicBezTo>
                <a:cubicBezTo>
                  <a:pt x="2466" y="5879"/>
                  <a:pt x="2589" y="4812"/>
                  <a:pt x="2757" y="3748"/>
                </a:cubicBezTo>
                <a:cubicBezTo>
                  <a:pt x="2764" y="3760"/>
                  <a:pt x="2772" y="3773"/>
                  <a:pt x="2780" y="3784"/>
                </a:cubicBezTo>
                <a:cubicBezTo>
                  <a:pt x="2661" y="4251"/>
                  <a:pt x="2654" y="4771"/>
                  <a:pt x="2843" y="5214"/>
                </a:cubicBezTo>
                <a:cubicBezTo>
                  <a:pt x="2846" y="5223"/>
                  <a:pt x="2847" y="5231"/>
                  <a:pt x="2854" y="5237"/>
                </a:cubicBezTo>
                <a:cubicBezTo>
                  <a:pt x="2879" y="5295"/>
                  <a:pt x="2906" y="5349"/>
                  <a:pt x="2939" y="5404"/>
                </a:cubicBezTo>
                <a:cubicBezTo>
                  <a:pt x="3013" y="5529"/>
                  <a:pt x="3113" y="5640"/>
                  <a:pt x="3227" y="5725"/>
                </a:cubicBezTo>
                <a:cubicBezTo>
                  <a:pt x="3230" y="5728"/>
                  <a:pt x="3232" y="5728"/>
                  <a:pt x="3234" y="5730"/>
                </a:cubicBezTo>
                <a:cubicBezTo>
                  <a:pt x="3382" y="5839"/>
                  <a:pt x="3557" y="5906"/>
                  <a:pt x="3735" y="5906"/>
                </a:cubicBezTo>
                <a:cubicBezTo>
                  <a:pt x="3857" y="5906"/>
                  <a:pt x="3981" y="5875"/>
                  <a:pt x="4101" y="5804"/>
                </a:cubicBezTo>
                <a:cubicBezTo>
                  <a:pt x="4270" y="5704"/>
                  <a:pt x="4356" y="5552"/>
                  <a:pt x="4389" y="5380"/>
                </a:cubicBezTo>
                <a:cubicBezTo>
                  <a:pt x="4405" y="5368"/>
                  <a:pt x="4410" y="5345"/>
                  <a:pt x="4397" y="5331"/>
                </a:cubicBezTo>
                <a:cubicBezTo>
                  <a:pt x="4430" y="5067"/>
                  <a:pt x="4343" y="4766"/>
                  <a:pt x="4224" y="4545"/>
                </a:cubicBezTo>
                <a:cubicBezTo>
                  <a:pt x="4181" y="4463"/>
                  <a:pt x="4127" y="4383"/>
                  <a:pt x="4068" y="4305"/>
                </a:cubicBezTo>
                <a:lnTo>
                  <a:pt x="4091" y="4305"/>
                </a:lnTo>
                <a:cubicBezTo>
                  <a:pt x="4140" y="4300"/>
                  <a:pt x="4157" y="4226"/>
                  <a:pt x="4103" y="4215"/>
                </a:cubicBezTo>
                <a:cubicBezTo>
                  <a:pt x="4060" y="4203"/>
                  <a:pt x="4018" y="4195"/>
                  <a:pt x="3972" y="4190"/>
                </a:cubicBezTo>
                <a:cubicBezTo>
                  <a:pt x="3707" y="3882"/>
                  <a:pt x="3340" y="3621"/>
                  <a:pt x="2977" y="3508"/>
                </a:cubicBezTo>
                <a:lnTo>
                  <a:pt x="2977" y="3506"/>
                </a:lnTo>
                <a:cubicBezTo>
                  <a:pt x="2988" y="3468"/>
                  <a:pt x="2959" y="3444"/>
                  <a:pt x="2928" y="3444"/>
                </a:cubicBezTo>
                <a:cubicBezTo>
                  <a:pt x="2907" y="3444"/>
                  <a:pt x="2885" y="3455"/>
                  <a:pt x="2875" y="3480"/>
                </a:cubicBezTo>
                <a:cubicBezTo>
                  <a:pt x="2875" y="3481"/>
                  <a:pt x="2875" y="3481"/>
                  <a:pt x="2874" y="3483"/>
                </a:cubicBezTo>
                <a:cubicBezTo>
                  <a:pt x="2872" y="3483"/>
                  <a:pt x="2867" y="3481"/>
                  <a:pt x="2864" y="3481"/>
                </a:cubicBezTo>
                <a:cubicBezTo>
                  <a:pt x="2859" y="3480"/>
                  <a:pt x="2854" y="3480"/>
                  <a:pt x="2849" y="3480"/>
                </a:cubicBezTo>
                <a:cubicBezTo>
                  <a:pt x="2827" y="3480"/>
                  <a:pt x="2812" y="3491"/>
                  <a:pt x="2800" y="3504"/>
                </a:cubicBezTo>
                <a:cubicBezTo>
                  <a:pt x="2798" y="3504"/>
                  <a:pt x="2793" y="3503"/>
                  <a:pt x="2792" y="3503"/>
                </a:cubicBezTo>
                <a:cubicBezTo>
                  <a:pt x="2859" y="3085"/>
                  <a:pt x="2936" y="2668"/>
                  <a:pt x="3018" y="2251"/>
                </a:cubicBezTo>
                <a:cubicBezTo>
                  <a:pt x="3118" y="2584"/>
                  <a:pt x="3396" y="2863"/>
                  <a:pt x="3728" y="2863"/>
                </a:cubicBezTo>
                <a:cubicBezTo>
                  <a:pt x="3855" y="2863"/>
                  <a:pt x="3990" y="2822"/>
                  <a:pt x="4126" y="2727"/>
                </a:cubicBezTo>
                <a:cubicBezTo>
                  <a:pt x="4420" y="2521"/>
                  <a:pt x="4450" y="1997"/>
                  <a:pt x="4093" y="1834"/>
                </a:cubicBezTo>
                <a:cubicBezTo>
                  <a:pt x="4041" y="1810"/>
                  <a:pt x="3988" y="1799"/>
                  <a:pt x="3935" y="1799"/>
                </a:cubicBezTo>
                <a:cubicBezTo>
                  <a:pt x="3666" y="1799"/>
                  <a:pt x="3413" y="2076"/>
                  <a:pt x="3543" y="2344"/>
                </a:cubicBezTo>
                <a:cubicBezTo>
                  <a:pt x="3556" y="2369"/>
                  <a:pt x="3581" y="2381"/>
                  <a:pt x="3608" y="2381"/>
                </a:cubicBezTo>
                <a:cubicBezTo>
                  <a:pt x="3649" y="2381"/>
                  <a:pt x="3692" y="2352"/>
                  <a:pt x="3685" y="2305"/>
                </a:cubicBezTo>
                <a:cubicBezTo>
                  <a:pt x="3669" y="2169"/>
                  <a:pt x="3741" y="2046"/>
                  <a:pt x="3878" y="2014"/>
                </a:cubicBezTo>
                <a:cubicBezTo>
                  <a:pt x="3897" y="2009"/>
                  <a:pt x="3914" y="2007"/>
                  <a:pt x="3931" y="2007"/>
                </a:cubicBezTo>
                <a:cubicBezTo>
                  <a:pt x="4070" y="2007"/>
                  <a:pt x="4150" y="2152"/>
                  <a:pt x="4148" y="2287"/>
                </a:cubicBezTo>
                <a:cubicBezTo>
                  <a:pt x="4145" y="2522"/>
                  <a:pt x="3932" y="2635"/>
                  <a:pt x="3722" y="2635"/>
                </a:cubicBezTo>
                <a:cubicBezTo>
                  <a:pt x="3654" y="2635"/>
                  <a:pt x="3585" y="2623"/>
                  <a:pt x="3525" y="2599"/>
                </a:cubicBezTo>
                <a:cubicBezTo>
                  <a:pt x="3109" y="2436"/>
                  <a:pt x="3009" y="1868"/>
                  <a:pt x="3260" y="1531"/>
                </a:cubicBezTo>
                <a:cubicBezTo>
                  <a:pt x="3287" y="1495"/>
                  <a:pt x="3250" y="1452"/>
                  <a:pt x="3212" y="1452"/>
                </a:cubicBezTo>
                <a:cubicBezTo>
                  <a:pt x="3200" y="1452"/>
                  <a:pt x="3188" y="1457"/>
                  <a:pt x="3178" y="1467"/>
                </a:cubicBezTo>
                <a:cubicBezTo>
                  <a:pt x="3276" y="1004"/>
                  <a:pt x="3381" y="542"/>
                  <a:pt x="3494" y="79"/>
                </a:cubicBezTo>
                <a:cubicBezTo>
                  <a:pt x="3506" y="30"/>
                  <a:pt x="3468" y="0"/>
                  <a:pt x="3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2116119" y="3319103"/>
            <a:ext cx="5104800" cy="411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2012613" y="3213749"/>
            <a:ext cx="5104800" cy="41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txBox="1">
            <a:spLocks noGrp="1"/>
          </p:cNvSpPr>
          <p:nvPr>
            <p:ph type="title"/>
          </p:nvPr>
        </p:nvSpPr>
        <p:spPr>
          <a:xfrm>
            <a:off x="2064375" y="1412488"/>
            <a:ext cx="5001300" cy="163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1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1" name="Google Shape;181;p15"/>
          <p:cNvSpPr txBox="1">
            <a:spLocks noGrp="1"/>
          </p:cNvSpPr>
          <p:nvPr>
            <p:ph type="subTitle" idx="1"/>
          </p:nvPr>
        </p:nvSpPr>
        <p:spPr>
          <a:xfrm>
            <a:off x="2605600" y="3249663"/>
            <a:ext cx="3983400" cy="42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03217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rot="388163">
            <a:off x="6981102" y="-146650"/>
            <a:ext cx="2403702" cy="97914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09100" y="4340229"/>
            <a:ext cx="610895" cy="659742"/>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6135400" y="-418343"/>
            <a:ext cx="1851506" cy="727382"/>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460374" y="-280351"/>
            <a:ext cx="410908" cy="727381"/>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408256" y="1236270"/>
            <a:ext cx="84342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08256" y="3627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01550" y="271623"/>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01550" y="1147100"/>
            <a:ext cx="8434200" cy="370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txBox="1">
            <a:spLocks noGrp="1"/>
          </p:cNvSpPr>
          <p:nvPr>
            <p:ph type="title"/>
          </p:nvPr>
        </p:nvSpPr>
        <p:spPr>
          <a:xfrm>
            <a:off x="720000" y="387600"/>
            <a:ext cx="7987500" cy="5643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4"/>
          <p:cNvSpPr txBox="1">
            <a:spLocks noGrp="1"/>
          </p:cNvSpPr>
          <p:nvPr>
            <p:ph type="body" idx="1"/>
          </p:nvPr>
        </p:nvSpPr>
        <p:spPr>
          <a:xfrm>
            <a:off x="720000" y="1391325"/>
            <a:ext cx="7704000" cy="3212100"/>
          </a:xfrm>
          <a:prstGeom prst="rect">
            <a:avLst/>
          </a:prstGeom>
          <a:ln>
            <a:noFill/>
          </a:ln>
        </p:spPr>
        <p:txBody>
          <a:bodyPr spcFirstLastPara="1" wrap="square" lIns="91425" tIns="91425" rIns="91425" bIns="91425" anchor="t" anchorCtr="0">
            <a:noAutofit/>
          </a:bodyPr>
          <a:lstStyle>
            <a:lvl1pPr marL="457200" lvl="0" indent="-295275" rtl="0">
              <a:spcBef>
                <a:spcPts val="0"/>
              </a:spcBef>
              <a:spcAft>
                <a:spcPts val="0"/>
              </a:spcAft>
              <a:buSzPts val="1050"/>
              <a:buChar char="●"/>
              <a:defRPr sz="1000"/>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6"/>
          <p:cNvSpPr/>
          <p:nvPr/>
        </p:nvSpPr>
        <p:spPr>
          <a:xfrm>
            <a:off x="79415" y="1909838"/>
            <a:ext cx="534100" cy="392643"/>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522940" y="3235038"/>
            <a:ext cx="534100" cy="392643"/>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97370" y="3949581"/>
            <a:ext cx="3409802" cy="1619288"/>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7776339" y="-253259"/>
            <a:ext cx="1657121" cy="168698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408256" y="1236270"/>
            <a:ext cx="84342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408256" y="3627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301550" y="271623"/>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6"/>
          <p:cNvSpPr/>
          <p:nvPr/>
        </p:nvSpPr>
        <p:spPr>
          <a:xfrm>
            <a:off x="301550" y="1147100"/>
            <a:ext cx="8434200" cy="370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9"/>
          <p:cNvSpPr/>
          <p:nvPr/>
        </p:nvSpPr>
        <p:spPr>
          <a:xfrm>
            <a:off x="-798443" y="2679221"/>
            <a:ext cx="3793082" cy="3346190"/>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1383297" y="-294600"/>
            <a:ext cx="989154" cy="900772"/>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rot="9192076">
            <a:off x="3975082" y="-1897608"/>
            <a:ext cx="3793044" cy="3346156"/>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8665798" y="2346954"/>
            <a:ext cx="654474" cy="646451"/>
          </a:xfrm>
          <a:custGeom>
            <a:avLst/>
            <a:gdLst/>
            <a:ahLst/>
            <a:cxnLst/>
            <a:rect l="l" t="t" r="r" b="b"/>
            <a:pathLst>
              <a:path w="16232" h="16033" extrusionOk="0">
                <a:moveTo>
                  <a:pt x="7947" y="3022"/>
                </a:moveTo>
                <a:lnTo>
                  <a:pt x="7947" y="3022"/>
                </a:lnTo>
                <a:cubicBezTo>
                  <a:pt x="8016" y="3176"/>
                  <a:pt x="8081" y="3333"/>
                  <a:pt x="8142" y="3495"/>
                </a:cubicBezTo>
                <a:cubicBezTo>
                  <a:pt x="8131" y="3491"/>
                  <a:pt x="8122" y="3489"/>
                  <a:pt x="8113" y="3487"/>
                </a:cubicBezTo>
                <a:cubicBezTo>
                  <a:pt x="8060" y="3351"/>
                  <a:pt x="8006" y="3217"/>
                  <a:pt x="7954" y="3085"/>
                </a:cubicBezTo>
                <a:lnTo>
                  <a:pt x="7947" y="3022"/>
                </a:lnTo>
                <a:close/>
                <a:moveTo>
                  <a:pt x="7995" y="4402"/>
                </a:moveTo>
                <a:lnTo>
                  <a:pt x="7995" y="4402"/>
                </a:lnTo>
                <a:cubicBezTo>
                  <a:pt x="8021" y="4472"/>
                  <a:pt x="8047" y="4543"/>
                  <a:pt x="8072" y="4615"/>
                </a:cubicBezTo>
                <a:cubicBezTo>
                  <a:pt x="8065" y="4614"/>
                  <a:pt x="8059" y="4613"/>
                  <a:pt x="8052" y="4613"/>
                </a:cubicBezTo>
                <a:cubicBezTo>
                  <a:pt x="8035" y="4613"/>
                  <a:pt x="8017" y="4616"/>
                  <a:pt x="8000" y="4620"/>
                </a:cubicBezTo>
                <a:cubicBezTo>
                  <a:pt x="7998" y="4546"/>
                  <a:pt x="7996" y="4472"/>
                  <a:pt x="7995" y="4402"/>
                </a:cubicBezTo>
                <a:close/>
                <a:moveTo>
                  <a:pt x="3222" y="6763"/>
                </a:moveTo>
                <a:cubicBezTo>
                  <a:pt x="3227" y="6763"/>
                  <a:pt x="3231" y="6763"/>
                  <a:pt x="3236" y="6763"/>
                </a:cubicBezTo>
                <a:cubicBezTo>
                  <a:pt x="3177" y="6768"/>
                  <a:pt x="3118" y="6780"/>
                  <a:pt x="3058" y="6804"/>
                </a:cubicBezTo>
                <a:cubicBezTo>
                  <a:pt x="3020" y="6821"/>
                  <a:pt x="2984" y="6842"/>
                  <a:pt x="2951" y="6866"/>
                </a:cubicBezTo>
                <a:cubicBezTo>
                  <a:pt x="2946" y="6868"/>
                  <a:pt x="2941" y="6870"/>
                  <a:pt x="2935" y="6873"/>
                </a:cubicBezTo>
                <a:cubicBezTo>
                  <a:pt x="2918" y="6881"/>
                  <a:pt x="2902" y="6891"/>
                  <a:pt x="2886" y="6901"/>
                </a:cubicBezTo>
                <a:cubicBezTo>
                  <a:pt x="2964" y="6815"/>
                  <a:pt x="3075" y="6763"/>
                  <a:pt x="3222" y="6763"/>
                </a:cubicBezTo>
                <a:close/>
                <a:moveTo>
                  <a:pt x="9661" y="11108"/>
                </a:moveTo>
                <a:cubicBezTo>
                  <a:pt x="9721" y="11228"/>
                  <a:pt x="9782" y="11344"/>
                  <a:pt x="9849" y="11458"/>
                </a:cubicBezTo>
                <a:cubicBezTo>
                  <a:pt x="9775" y="11350"/>
                  <a:pt x="9701" y="11237"/>
                  <a:pt x="9633" y="11124"/>
                </a:cubicBezTo>
                <a:cubicBezTo>
                  <a:pt x="9643" y="11121"/>
                  <a:pt x="9652" y="11115"/>
                  <a:pt x="9661" y="11108"/>
                </a:cubicBezTo>
                <a:close/>
                <a:moveTo>
                  <a:pt x="12986" y="14042"/>
                </a:moveTo>
                <a:lnTo>
                  <a:pt x="12986" y="14042"/>
                </a:lnTo>
                <a:cubicBezTo>
                  <a:pt x="13063" y="14044"/>
                  <a:pt x="13138" y="14049"/>
                  <a:pt x="13212" y="14052"/>
                </a:cubicBezTo>
                <a:cubicBezTo>
                  <a:pt x="13166" y="14070"/>
                  <a:pt x="13118" y="14090"/>
                  <a:pt x="13069" y="14108"/>
                </a:cubicBezTo>
                <a:cubicBezTo>
                  <a:pt x="13040" y="14085"/>
                  <a:pt x="13014" y="14062"/>
                  <a:pt x="12986" y="14042"/>
                </a:cubicBezTo>
                <a:close/>
                <a:moveTo>
                  <a:pt x="15391" y="14160"/>
                </a:moveTo>
                <a:cubicBezTo>
                  <a:pt x="15306" y="14279"/>
                  <a:pt x="15211" y="14387"/>
                  <a:pt x="15102" y="14487"/>
                </a:cubicBezTo>
                <a:cubicBezTo>
                  <a:pt x="15110" y="14468"/>
                  <a:pt x="15116" y="14445"/>
                  <a:pt x="15116" y="14422"/>
                </a:cubicBezTo>
                <a:cubicBezTo>
                  <a:pt x="15215" y="14347"/>
                  <a:pt x="15306" y="14258"/>
                  <a:pt x="15391" y="14160"/>
                </a:cubicBezTo>
                <a:close/>
                <a:moveTo>
                  <a:pt x="4351" y="1"/>
                </a:moveTo>
                <a:cubicBezTo>
                  <a:pt x="4175" y="1"/>
                  <a:pt x="3998" y="15"/>
                  <a:pt x="3820" y="44"/>
                </a:cubicBezTo>
                <a:cubicBezTo>
                  <a:pt x="2671" y="236"/>
                  <a:pt x="1708" y="1020"/>
                  <a:pt x="1069" y="1965"/>
                </a:cubicBezTo>
                <a:cubicBezTo>
                  <a:pt x="377" y="2986"/>
                  <a:pt x="1" y="4274"/>
                  <a:pt x="125" y="5500"/>
                </a:cubicBezTo>
                <a:cubicBezTo>
                  <a:pt x="254" y="6767"/>
                  <a:pt x="1081" y="8038"/>
                  <a:pt x="2383" y="8321"/>
                </a:cubicBezTo>
                <a:cubicBezTo>
                  <a:pt x="2529" y="8352"/>
                  <a:pt x="2682" y="8370"/>
                  <a:pt x="2835" y="8370"/>
                </a:cubicBezTo>
                <a:cubicBezTo>
                  <a:pt x="3259" y="8370"/>
                  <a:pt x="3681" y="8234"/>
                  <a:pt x="3945" y="7876"/>
                </a:cubicBezTo>
                <a:cubicBezTo>
                  <a:pt x="4244" y="7465"/>
                  <a:pt x="4206" y="6902"/>
                  <a:pt x="3781" y="6600"/>
                </a:cubicBezTo>
                <a:cubicBezTo>
                  <a:pt x="3601" y="6472"/>
                  <a:pt x="3423" y="6418"/>
                  <a:pt x="3257" y="6418"/>
                </a:cubicBezTo>
                <a:cubicBezTo>
                  <a:pt x="2529" y="6418"/>
                  <a:pt x="2047" y="7476"/>
                  <a:pt x="2794" y="8027"/>
                </a:cubicBezTo>
                <a:cubicBezTo>
                  <a:pt x="2377" y="7997"/>
                  <a:pt x="1932" y="7811"/>
                  <a:pt x="1663" y="7622"/>
                </a:cubicBezTo>
                <a:cubicBezTo>
                  <a:pt x="591" y="6870"/>
                  <a:pt x="321" y="5503"/>
                  <a:pt x="521" y="4281"/>
                </a:cubicBezTo>
                <a:cubicBezTo>
                  <a:pt x="833" y="2392"/>
                  <a:pt x="2349" y="348"/>
                  <a:pt x="4364" y="348"/>
                </a:cubicBezTo>
                <a:cubicBezTo>
                  <a:pt x="4591" y="348"/>
                  <a:pt x="4824" y="374"/>
                  <a:pt x="5062" y="429"/>
                </a:cubicBezTo>
                <a:cubicBezTo>
                  <a:pt x="5491" y="527"/>
                  <a:pt x="5869" y="689"/>
                  <a:pt x="6206" y="897"/>
                </a:cubicBezTo>
                <a:cubicBezTo>
                  <a:pt x="6203" y="951"/>
                  <a:pt x="6222" y="1006"/>
                  <a:pt x="6286" y="1044"/>
                </a:cubicBezTo>
                <a:cubicBezTo>
                  <a:pt x="7577" y="1857"/>
                  <a:pt x="7186" y="3558"/>
                  <a:pt x="6985" y="4803"/>
                </a:cubicBezTo>
                <a:cubicBezTo>
                  <a:pt x="6902" y="5327"/>
                  <a:pt x="6695" y="6803"/>
                  <a:pt x="7424" y="6984"/>
                </a:cubicBezTo>
                <a:cubicBezTo>
                  <a:pt x="6884" y="7858"/>
                  <a:pt x="6339" y="9046"/>
                  <a:pt x="6609" y="10026"/>
                </a:cubicBezTo>
                <a:cubicBezTo>
                  <a:pt x="6742" y="10511"/>
                  <a:pt x="7196" y="10862"/>
                  <a:pt x="7649" y="10862"/>
                </a:cubicBezTo>
                <a:cubicBezTo>
                  <a:pt x="7731" y="10862"/>
                  <a:pt x="7812" y="10851"/>
                  <a:pt x="7892" y="10827"/>
                </a:cubicBezTo>
                <a:lnTo>
                  <a:pt x="7892" y="10827"/>
                </a:lnTo>
                <a:cubicBezTo>
                  <a:pt x="7718" y="11880"/>
                  <a:pt x="7481" y="13165"/>
                  <a:pt x="8320" y="13946"/>
                </a:cubicBezTo>
                <a:cubicBezTo>
                  <a:pt x="8563" y="14171"/>
                  <a:pt x="8880" y="14282"/>
                  <a:pt x="9188" y="14282"/>
                </a:cubicBezTo>
                <a:cubicBezTo>
                  <a:pt x="9528" y="14282"/>
                  <a:pt x="9856" y="14146"/>
                  <a:pt x="10058" y="13877"/>
                </a:cubicBezTo>
                <a:cubicBezTo>
                  <a:pt x="10390" y="14790"/>
                  <a:pt x="10986" y="15841"/>
                  <a:pt x="11952" y="16017"/>
                </a:cubicBezTo>
                <a:cubicBezTo>
                  <a:pt x="12008" y="16028"/>
                  <a:pt x="12065" y="16033"/>
                  <a:pt x="12122" y="16033"/>
                </a:cubicBezTo>
                <a:cubicBezTo>
                  <a:pt x="12650" y="16033"/>
                  <a:pt x="13196" y="15609"/>
                  <a:pt x="13236" y="15106"/>
                </a:cubicBezTo>
                <a:cubicBezTo>
                  <a:pt x="13473" y="15223"/>
                  <a:pt x="13733" y="15280"/>
                  <a:pt x="13996" y="15280"/>
                </a:cubicBezTo>
                <a:cubicBezTo>
                  <a:pt x="14348" y="15280"/>
                  <a:pt x="14706" y="15178"/>
                  <a:pt x="15022" y="14985"/>
                </a:cubicBezTo>
                <a:cubicBezTo>
                  <a:pt x="15920" y="14435"/>
                  <a:pt x="16208" y="13329"/>
                  <a:pt x="16231" y="12342"/>
                </a:cubicBezTo>
                <a:cubicBezTo>
                  <a:pt x="16232" y="12270"/>
                  <a:pt x="16181" y="12234"/>
                  <a:pt x="16129" y="12234"/>
                </a:cubicBezTo>
                <a:cubicBezTo>
                  <a:pt x="16092" y="12234"/>
                  <a:pt x="16054" y="12252"/>
                  <a:pt x="16034" y="12290"/>
                </a:cubicBezTo>
                <a:cubicBezTo>
                  <a:pt x="15391" y="12975"/>
                  <a:pt x="14511" y="13297"/>
                  <a:pt x="13615" y="13297"/>
                </a:cubicBezTo>
                <a:cubicBezTo>
                  <a:pt x="13038" y="13297"/>
                  <a:pt x="12454" y="13164"/>
                  <a:pt x="11924" y="12908"/>
                </a:cubicBezTo>
                <a:cubicBezTo>
                  <a:pt x="10444" y="12196"/>
                  <a:pt x="9716" y="10738"/>
                  <a:pt x="9428" y="9192"/>
                </a:cubicBezTo>
                <a:cubicBezTo>
                  <a:pt x="8924" y="6498"/>
                  <a:pt x="9309" y="3335"/>
                  <a:pt x="7167" y="1244"/>
                </a:cubicBezTo>
                <a:cubicBezTo>
                  <a:pt x="6413" y="507"/>
                  <a:pt x="5407" y="1"/>
                  <a:pt x="4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408250" y="362757"/>
            <a:ext cx="8434200" cy="4594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301550" y="271625"/>
            <a:ext cx="8434200" cy="4584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8909205" y="4878342"/>
            <a:ext cx="411081" cy="331133"/>
          </a:xfrm>
          <a:custGeom>
            <a:avLst/>
            <a:gdLst/>
            <a:ahLst/>
            <a:cxnLst/>
            <a:rect l="l" t="t" r="r" b="b"/>
            <a:pathLst>
              <a:path w="14135" h="11386" extrusionOk="0">
                <a:moveTo>
                  <a:pt x="5453" y="2498"/>
                </a:moveTo>
                <a:cubicBezTo>
                  <a:pt x="5609" y="2498"/>
                  <a:pt x="5763" y="2526"/>
                  <a:pt x="5867" y="2560"/>
                </a:cubicBezTo>
                <a:cubicBezTo>
                  <a:pt x="6175" y="2662"/>
                  <a:pt x="6429" y="2851"/>
                  <a:pt x="6625" y="3097"/>
                </a:cubicBezTo>
                <a:cubicBezTo>
                  <a:pt x="6341" y="3066"/>
                  <a:pt x="6075" y="3055"/>
                  <a:pt x="5943" y="3055"/>
                </a:cubicBezTo>
                <a:cubicBezTo>
                  <a:pt x="5916" y="3055"/>
                  <a:pt x="5895" y="3055"/>
                  <a:pt x="5880" y="3056"/>
                </a:cubicBezTo>
                <a:cubicBezTo>
                  <a:pt x="5751" y="3063"/>
                  <a:pt x="5759" y="3236"/>
                  <a:pt x="5882" y="3252"/>
                </a:cubicBezTo>
                <a:cubicBezTo>
                  <a:pt x="6114" y="3280"/>
                  <a:pt x="6352" y="3292"/>
                  <a:pt x="6586" y="3313"/>
                </a:cubicBezTo>
                <a:cubicBezTo>
                  <a:pt x="6528" y="3486"/>
                  <a:pt x="6133" y="3524"/>
                  <a:pt x="5874" y="3524"/>
                </a:cubicBezTo>
                <a:cubicBezTo>
                  <a:pt x="5781" y="3524"/>
                  <a:pt x="5705" y="3519"/>
                  <a:pt x="5669" y="3514"/>
                </a:cubicBezTo>
                <a:cubicBezTo>
                  <a:pt x="5373" y="3468"/>
                  <a:pt x="4902" y="3277"/>
                  <a:pt x="4895" y="2904"/>
                </a:cubicBezTo>
                <a:cubicBezTo>
                  <a:pt x="4890" y="2590"/>
                  <a:pt x="5173" y="2498"/>
                  <a:pt x="5453" y="2498"/>
                </a:cubicBezTo>
                <a:close/>
                <a:moveTo>
                  <a:pt x="3450" y="3819"/>
                </a:moveTo>
                <a:cubicBezTo>
                  <a:pt x="3519" y="3819"/>
                  <a:pt x="3586" y="3824"/>
                  <a:pt x="3648" y="3833"/>
                </a:cubicBezTo>
                <a:cubicBezTo>
                  <a:pt x="3935" y="3877"/>
                  <a:pt x="4141" y="4007"/>
                  <a:pt x="4354" y="4152"/>
                </a:cubicBezTo>
                <a:cubicBezTo>
                  <a:pt x="4030" y="4161"/>
                  <a:pt x="3722" y="4241"/>
                  <a:pt x="3494" y="4426"/>
                </a:cubicBezTo>
                <a:cubicBezTo>
                  <a:pt x="3439" y="4471"/>
                  <a:pt x="3478" y="4578"/>
                  <a:pt x="3550" y="4578"/>
                </a:cubicBezTo>
                <a:cubicBezTo>
                  <a:pt x="3553" y="4578"/>
                  <a:pt x="3556" y="4578"/>
                  <a:pt x="3558" y="4578"/>
                </a:cubicBezTo>
                <a:cubicBezTo>
                  <a:pt x="3868" y="4547"/>
                  <a:pt x="4151" y="4414"/>
                  <a:pt x="4470" y="4399"/>
                </a:cubicBezTo>
                <a:lnTo>
                  <a:pt x="4470" y="4399"/>
                </a:lnTo>
                <a:cubicBezTo>
                  <a:pt x="4309" y="4678"/>
                  <a:pt x="4080" y="4904"/>
                  <a:pt x="3761" y="4995"/>
                </a:cubicBezTo>
                <a:cubicBezTo>
                  <a:pt x="3678" y="5019"/>
                  <a:pt x="3588" y="5031"/>
                  <a:pt x="3498" y="5031"/>
                </a:cubicBezTo>
                <a:cubicBezTo>
                  <a:pt x="3156" y="5031"/>
                  <a:pt x="2797" y="4860"/>
                  <a:pt x="2702" y="4512"/>
                </a:cubicBezTo>
                <a:cubicBezTo>
                  <a:pt x="2565" y="4002"/>
                  <a:pt x="3039" y="3819"/>
                  <a:pt x="3450" y="3819"/>
                </a:cubicBezTo>
                <a:close/>
                <a:moveTo>
                  <a:pt x="8131" y="4112"/>
                </a:moveTo>
                <a:cubicBezTo>
                  <a:pt x="8175" y="4112"/>
                  <a:pt x="8219" y="4115"/>
                  <a:pt x="8263" y="4121"/>
                </a:cubicBezTo>
                <a:cubicBezTo>
                  <a:pt x="8127" y="4219"/>
                  <a:pt x="7986" y="4308"/>
                  <a:pt x="7852" y="4409"/>
                </a:cubicBezTo>
                <a:cubicBezTo>
                  <a:pt x="7778" y="4467"/>
                  <a:pt x="7846" y="4567"/>
                  <a:pt x="7921" y="4567"/>
                </a:cubicBezTo>
                <a:cubicBezTo>
                  <a:pt x="7928" y="4567"/>
                  <a:pt x="7934" y="4566"/>
                  <a:pt x="7941" y="4565"/>
                </a:cubicBezTo>
                <a:cubicBezTo>
                  <a:pt x="8193" y="4511"/>
                  <a:pt x="8414" y="4372"/>
                  <a:pt x="8600" y="4185"/>
                </a:cubicBezTo>
                <a:lnTo>
                  <a:pt x="8600" y="4185"/>
                </a:lnTo>
                <a:cubicBezTo>
                  <a:pt x="8585" y="4414"/>
                  <a:pt x="8330" y="4715"/>
                  <a:pt x="8225" y="4802"/>
                </a:cubicBezTo>
                <a:cubicBezTo>
                  <a:pt x="8076" y="4926"/>
                  <a:pt x="7845" y="5037"/>
                  <a:pt x="7631" y="5037"/>
                </a:cubicBezTo>
                <a:cubicBezTo>
                  <a:pt x="7576" y="5037"/>
                  <a:pt x="7522" y="5030"/>
                  <a:pt x="7471" y="5013"/>
                </a:cubicBezTo>
                <a:cubicBezTo>
                  <a:pt x="7104" y="4895"/>
                  <a:pt x="7355" y="4499"/>
                  <a:pt x="7549" y="4331"/>
                </a:cubicBezTo>
                <a:cubicBezTo>
                  <a:pt x="7719" y="4183"/>
                  <a:pt x="7919" y="4112"/>
                  <a:pt x="8131" y="4112"/>
                </a:cubicBezTo>
                <a:close/>
                <a:moveTo>
                  <a:pt x="6502" y="4835"/>
                </a:moveTo>
                <a:cubicBezTo>
                  <a:pt x="6368" y="5080"/>
                  <a:pt x="6195" y="5313"/>
                  <a:pt x="5993" y="5566"/>
                </a:cubicBezTo>
                <a:cubicBezTo>
                  <a:pt x="5935" y="5637"/>
                  <a:pt x="5982" y="5753"/>
                  <a:pt x="6065" y="5753"/>
                </a:cubicBezTo>
                <a:cubicBezTo>
                  <a:pt x="6082" y="5753"/>
                  <a:pt x="6102" y="5747"/>
                  <a:pt x="6123" y="5735"/>
                </a:cubicBezTo>
                <a:cubicBezTo>
                  <a:pt x="6298" y="5627"/>
                  <a:pt x="6447" y="5480"/>
                  <a:pt x="6569" y="5308"/>
                </a:cubicBezTo>
                <a:lnTo>
                  <a:pt x="6569" y="5308"/>
                </a:lnTo>
                <a:cubicBezTo>
                  <a:pt x="6587" y="5501"/>
                  <a:pt x="6569" y="5694"/>
                  <a:pt x="6466" y="5869"/>
                </a:cubicBezTo>
                <a:cubicBezTo>
                  <a:pt x="6361" y="6050"/>
                  <a:pt x="6161" y="6190"/>
                  <a:pt x="5961" y="6190"/>
                </a:cubicBezTo>
                <a:cubicBezTo>
                  <a:pt x="5865" y="6190"/>
                  <a:pt x="5770" y="6158"/>
                  <a:pt x="5684" y="6083"/>
                </a:cubicBezTo>
                <a:cubicBezTo>
                  <a:pt x="5383" y="5820"/>
                  <a:pt x="5643" y="5390"/>
                  <a:pt x="5866" y="5170"/>
                </a:cubicBezTo>
                <a:cubicBezTo>
                  <a:pt x="6041" y="4997"/>
                  <a:pt x="6262" y="4887"/>
                  <a:pt x="6502" y="4835"/>
                </a:cubicBezTo>
                <a:close/>
                <a:moveTo>
                  <a:pt x="2173" y="5980"/>
                </a:moveTo>
                <a:cubicBezTo>
                  <a:pt x="2284" y="5980"/>
                  <a:pt x="2399" y="5994"/>
                  <a:pt x="2509" y="6016"/>
                </a:cubicBezTo>
                <a:cubicBezTo>
                  <a:pt x="2347" y="6098"/>
                  <a:pt x="2192" y="6200"/>
                  <a:pt x="2084" y="6327"/>
                </a:cubicBezTo>
                <a:cubicBezTo>
                  <a:pt x="2037" y="6382"/>
                  <a:pt x="2070" y="6488"/>
                  <a:pt x="2144" y="6488"/>
                </a:cubicBezTo>
                <a:cubicBezTo>
                  <a:pt x="2153" y="6488"/>
                  <a:pt x="2163" y="6486"/>
                  <a:pt x="2174" y="6483"/>
                </a:cubicBezTo>
                <a:cubicBezTo>
                  <a:pt x="2370" y="6412"/>
                  <a:pt x="2539" y="6280"/>
                  <a:pt x="2724" y="6177"/>
                </a:cubicBezTo>
                <a:lnTo>
                  <a:pt x="2724" y="6177"/>
                </a:lnTo>
                <a:cubicBezTo>
                  <a:pt x="2717" y="6224"/>
                  <a:pt x="2702" y="6278"/>
                  <a:pt x="2701" y="6283"/>
                </a:cubicBezTo>
                <a:cubicBezTo>
                  <a:pt x="2678" y="6340"/>
                  <a:pt x="2625" y="6402"/>
                  <a:pt x="2591" y="6453"/>
                </a:cubicBezTo>
                <a:cubicBezTo>
                  <a:pt x="2490" y="6599"/>
                  <a:pt x="2378" y="6746"/>
                  <a:pt x="2225" y="6839"/>
                </a:cubicBezTo>
                <a:cubicBezTo>
                  <a:pt x="2129" y="6898"/>
                  <a:pt x="2018" y="6928"/>
                  <a:pt x="1913" y="6928"/>
                </a:cubicBezTo>
                <a:cubicBezTo>
                  <a:pt x="1673" y="6928"/>
                  <a:pt x="1460" y="6777"/>
                  <a:pt x="1506" y="6479"/>
                </a:cubicBezTo>
                <a:cubicBezTo>
                  <a:pt x="1567" y="6097"/>
                  <a:pt x="1855" y="5980"/>
                  <a:pt x="2173" y="5980"/>
                </a:cubicBezTo>
                <a:close/>
                <a:moveTo>
                  <a:pt x="4458" y="6200"/>
                </a:moveTo>
                <a:lnTo>
                  <a:pt x="4458" y="6200"/>
                </a:lnTo>
                <a:cubicBezTo>
                  <a:pt x="4450" y="6232"/>
                  <a:pt x="4439" y="6265"/>
                  <a:pt x="4427" y="6298"/>
                </a:cubicBezTo>
                <a:cubicBezTo>
                  <a:pt x="4314" y="6599"/>
                  <a:pt x="4100" y="6846"/>
                  <a:pt x="4000" y="7149"/>
                </a:cubicBezTo>
                <a:cubicBezTo>
                  <a:pt x="3979" y="7211"/>
                  <a:pt x="4031" y="7254"/>
                  <a:pt x="4084" y="7254"/>
                </a:cubicBezTo>
                <a:cubicBezTo>
                  <a:pt x="4105" y="7254"/>
                  <a:pt x="4126" y="7247"/>
                  <a:pt x="4142" y="7232"/>
                </a:cubicBezTo>
                <a:cubicBezTo>
                  <a:pt x="4336" y="7067"/>
                  <a:pt x="4499" y="6823"/>
                  <a:pt x="4607" y="6551"/>
                </a:cubicBezTo>
                <a:cubicBezTo>
                  <a:pt x="4642" y="6690"/>
                  <a:pt x="4661" y="6831"/>
                  <a:pt x="4648" y="6978"/>
                </a:cubicBezTo>
                <a:cubicBezTo>
                  <a:pt x="4621" y="7328"/>
                  <a:pt x="4345" y="7711"/>
                  <a:pt x="3973" y="7711"/>
                </a:cubicBezTo>
                <a:cubicBezTo>
                  <a:pt x="3920" y="7711"/>
                  <a:pt x="3866" y="7703"/>
                  <a:pt x="3810" y="7687"/>
                </a:cubicBezTo>
                <a:cubicBezTo>
                  <a:pt x="3329" y="7546"/>
                  <a:pt x="3485" y="6934"/>
                  <a:pt x="3728" y="6666"/>
                </a:cubicBezTo>
                <a:cubicBezTo>
                  <a:pt x="3922" y="6453"/>
                  <a:pt x="4198" y="6324"/>
                  <a:pt x="4458" y="6200"/>
                </a:cubicBezTo>
                <a:close/>
                <a:moveTo>
                  <a:pt x="1187" y="7893"/>
                </a:moveTo>
                <a:cubicBezTo>
                  <a:pt x="1334" y="7893"/>
                  <a:pt x="1483" y="7916"/>
                  <a:pt x="1619" y="7957"/>
                </a:cubicBezTo>
                <a:cubicBezTo>
                  <a:pt x="1424" y="8059"/>
                  <a:pt x="1210" y="8122"/>
                  <a:pt x="1032" y="8245"/>
                </a:cubicBezTo>
                <a:cubicBezTo>
                  <a:pt x="966" y="8291"/>
                  <a:pt x="987" y="8394"/>
                  <a:pt x="1072" y="8396"/>
                </a:cubicBezTo>
                <a:cubicBezTo>
                  <a:pt x="1077" y="8396"/>
                  <a:pt x="1082" y="8396"/>
                  <a:pt x="1087" y="8396"/>
                </a:cubicBezTo>
                <a:cubicBezTo>
                  <a:pt x="1248" y="8396"/>
                  <a:pt x="1423" y="8342"/>
                  <a:pt x="1596" y="8257"/>
                </a:cubicBezTo>
                <a:lnTo>
                  <a:pt x="1596" y="8257"/>
                </a:lnTo>
                <a:cubicBezTo>
                  <a:pt x="1508" y="8459"/>
                  <a:pt x="1369" y="8630"/>
                  <a:pt x="1179" y="8756"/>
                </a:cubicBezTo>
                <a:cubicBezTo>
                  <a:pt x="1053" y="8839"/>
                  <a:pt x="818" y="8936"/>
                  <a:pt x="624" y="8936"/>
                </a:cubicBezTo>
                <a:cubicBezTo>
                  <a:pt x="442" y="8936"/>
                  <a:pt x="297" y="8850"/>
                  <a:pt x="313" y="8589"/>
                </a:cubicBezTo>
                <a:cubicBezTo>
                  <a:pt x="347" y="8085"/>
                  <a:pt x="760" y="7893"/>
                  <a:pt x="1187" y="7893"/>
                </a:cubicBezTo>
                <a:close/>
                <a:moveTo>
                  <a:pt x="2985" y="8296"/>
                </a:moveTo>
                <a:lnTo>
                  <a:pt x="2985" y="8296"/>
                </a:lnTo>
                <a:cubicBezTo>
                  <a:pt x="3233" y="8302"/>
                  <a:pt x="3470" y="8419"/>
                  <a:pt x="3597" y="8644"/>
                </a:cubicBezTo>
                <a:cubicBezTo>
                  <a:pt x="3732" y="8880"/>
                  <a:pt x="3763" y="9470"/>
                  <a:pt x="3372" y="9470"/>
                </a:cubicBezTo>
                <a:cubicBezTo>
                  <a:pt x="3353" y="9470"/>
                  <a:pt x="3333" y="9469"/>
                  <a:pt x="3311" y="9466"/>
                </a:cubicBezTo>
                <a:cubicBezTo>
                  <a:pt x="3082" y="9436"/>
                  <a:pt x="2855" y="9104"/>
                  <a:pt x="2771" y="8921"/>
                </a:cubicBezTo>
                <a:cubicBezTo>
                  <a:pt x="2683" y="8729"/>
                  <a:pt x="2648" y="8536"/>
                  <a:pt x="2650" y="8337"/>
                </a:cubicBezTo>
                <a:lnTo>
                  <a:pt x="2650" y="8337"/>
                </a:lnTo>
                <a:cubicBezTo>
                  <a:pt x="2756" y="8541"/>
                  <a:pt x="2907" y="8710"/>
                  <a:pt x="3090" y="8793"/>
                </a:cubicBezTo>
                <a:cubicBezTo>
                  <a:pt x="3106" y="8800"/>
                  <a:pt x="3122" y="8803"/>
                  <a:pt x="3139" y="8803"/>
                </a:cubicBezTo>
                <a:cubicBezTo>
                  <a:pt x="3223" y="8803"/>
                  <a:pt x="3310" y="8721"/>
                  <a:pt x="3249" y="8635"/>
                </a:cubicBezTo>
                <a:cubicBezTo>
                  <a:pt x="3164" y="8512"/>
                  <a:pt x="3069" y="8407"/>
                  <a:pt x="2985" y="8296"/>
                </a:cubicBezTo>
                <a:close/>
                <a:moveTo>
                  <a:pt x="1761" y="9818"/>
                </a:moveTo>
                <a:cubicBezTo>
                  <a:pt x="1753" y="9832"/>
                  <a:pt x="1748" y="9845"/>
                  <a:pt x="1742" y="9857"/>
                </a:cubicBezTo>
                <a:cubicBezTo>
                  <a:pt x="1627" y="10055"/>
                  <a:pt x="1457" y="10202"/>
                  <a:pt x="1333" y="10389"/>
                </a:cubicBezTo>
                <a:cubicBezTo>
                  <a:pt x="1288" y="10455"/>
                  <a:pt x="1351" y="10523"/>
                  <a:pt x="1417" y="10523"/>
                </a:cubicBezTo>
                <a:cubicBezTo>
                  <a:pt x="1430" y="10523"/>
                  <a:pt x="1444" y="10520"/>
                  <a:pt x="1457" y="10513"/>
                </a:cubicBezTo>
                <a:cubicBezTo>
                  <a:pt x="1658" y="10415"/>
                  <a:pt x="1802" y="10240"/>
                  <a:pt x="1905" y="10034"/>
                </a:cubicBezTo>
                <a:lnTo>
                  <a:pt x="1905" y="10034"/>
                </a:lnTo>
                <a:cubicBezTo>
                  <a:pt x="1923" y="10274"/>
                  <a:pt x="1907" y="10518"/>
                  <a:pt x="1779" y="10729"/>
                </a:cubicBezTo>
                <a:cubicBezTo>
                  <a:pt x="1670" y="10910"/>
                  <a:pt x="1436" y="11055"/>
                  <a:pt x="1213" y="11055"/>
                </a:cubicBezTo>
                <a:cubicBezTo>
                  <a:pt x="1101" y="11055"/>
                  <a:pt x="993" y="11019"/>
                  <a:pt x="904" y="10934"/>
                </a:cubicBezTo>
                <a:cubicBezTo>
                  <a:pt x="662" y="10698"/>
                  <a:pt x="819" y="10300"/>
                  <a:pt x="1032" y="10111"/>
                </a:cubicBezTo>
                <a:cubicBezTo>
                  <a:pt x="1236" y="9931"/>
                  <a:pt x="1501" y="9870"/>
                  <a:pt x="1761" y="9818"/>
                </a:cubicBezTo>
                <a:close/>
                <a:moveTo>
                  <a:pt x="3546" y="10027"/>
                </a:moveTo>
                <a:cubicBezTo>
                  <a:pt x="3584" y="10027"/>
                  <a:pt x="3622" y="10029"/>
                  <a:pt x="3661" y="10034"/>
                </a:cubicBezTo>
                <a:cubicBezTo>
                  <a:pt x="4023" y="10076"/>
                  <a:pt x="4344" y="10348"/>
                  <a:pt x="4228" y="10737"/>
                </a:cubicBezTo>
                <a:cubicBezTo>
                  <a:pt x="4152" y="10985"/>
                  <a:pt x="3947" y="11149"/>
                  <a:pt x="3706" y="11149"/>
                </a:cubicBezTo>
                <a:cubicBezTo>
                  <a:pt x="3651" y="11149"/>
                  <a:pt x="3593" y="11140"/>
                  <a:pt x="3535" y="11122"/>
                </a:cubicBezTo>
                <a:cubicBezTo>
                  <a:pt x="3352" y="11061"/>
                  <a:pt x="3201" y="10912"/>
                  <a:pt x="3082" y="10770"/>
                </a:cubicBezTo>
                <a:cubicBezTo>
                  <a:pt x="3062" y="10747"/>
                  <a:pt x="2948" y="10575"/>
                  <a:pt x="2858" y="10435"/>
                </a:cubicBezTo>
                <a:lnTo>
                  <a:pt x="2858" y="10435"/>
                </a:lnTo>
                <a:cubicBezTo>
                  <a:pt x="3035" y="10524"/>
                  <a:pt x="3230" y="10577"/>
                  <a:pt x="3446" y="10577"/>
                </a:cubicBezTo>
                <a:cubicBezTo>
                  <a:pt x="3475" y="10577"/>
                  <a:pt x="3504" y="10576"/>
                  <a:pt x="3534" y="10574"/>
                </a:cubicBezTo>
                <a:cubicBezTo>
                  <a:pt x="3671" y="10566"/>
                  <a:pt x="3663" y="10381"/>
                  <a:pt x="3532" y="10364"/>
                </a:cubicBezTo>
                <a:cubicBezTo>
                  <a:pt x="3321" y="10340"/>
                  <a:pt x="3129" y="10268"/>
                  <a:pt x="2961" y="10166"/>
                </a:cubicBezTo>
                <a:cubicBezTo>
                  <a:pt x="3153" y="10093"/>
                  <a:pt x="3341" y="10027"/>
                  <a:pt x="3546" y="10027"/>
                </a:cubicBezTo>
                <a:close/>
                <a:moveTo>
                  <a:pt x="9032" y="1"/>
                </a:moveTo>
                <a:cubicBezTo>
                  <a:pt x="8888" y="1"/>
                  <a:pt x="8754" y="14"/>
                  <a:pt x="8639" y="40"/>
                </a:cubicBezTo>
                <a:cubicBezTo>
                  <a:pt x="7630" y="274"/>
                  <a:pt x="6924" y="1421"/>
                  <a:pt x="7571" y="2352"/>
                </a:cubicBezTo>
                <a:cubicBezTo>
                  <a:pt x="7847" y="2748"/>
                  <a:pt x="8250" y="2981"/>
                  <a:pt x="8702" y="3100"/>
                </a:cubicBezTo>
                <a:cubicBezTo>
                  <a:pt x="8340" y="3185"/>
                  <a:pt x="7981" y="3288"/>
                  <a:pt x="7630" y="3411"/>
                </a:cubicBezTo>
                <a:cubicBezTo>
                  <a:pt x="7551" y="3279"/>
                  <a:pt x="7265" y="3193"/>
                  <a:pt x="6946" y="3138"/>
                </a:cubicBezTo>
                <a:cubicBezTo>
                  <a:pt x="6627" y="2639"/>
                  <a:pt x="6078" y="2248"/>
                  <a:pt x="5469" y="2248"/>
                </a:cubicBezTo>
                <a:cubicBezTo>
                  <a:pt x="5453" y="2248"/>
                  <a:pt x="5437" y="2249"/>
                  <a:pt x="5420" y="2249"/>
                </a:cubicBezTo>
                <a:cubicBezTo>
                  <a:pt x="4957" y="2266"/>
                  <a:pt x="4509" y="2626"/>
                  <a:pt x="4704" y="3125"/>
                </a:cubicBezTo>
                <a:cubicBezTo>
                  <a:pt x="4881" y="3579"/>
                  <a:pt x="5407" y="3767"/>
                  <a:pt x="5869" y="3767"/>
                </a:cubicBezTo>
                <a:cubicBezTo>
                  <a:pt x="5927" y="3767"/>
                  <a:pt x="5985" y="3764"/>
                  <a:pt x="6041" y="3758"/>
                </a:cubicBezTo>
                <a:cubicBezTo>
                  <a:pt x="6227" y="3737"/>
                  <a:pt x="6738" y="3571"/>
                  <a:pt x="6757" y="3328"/>
                </a:cubicBezTo>
                <a:cubicBezTo>
                  <a:pt x="6767" y="3329"/>
                  <a:pt x="6777" y="3329"/>
                  <a:pt x="6790" y="3333"/>
                </a:cubicBezTo>
                <a:cubicBezTo>
                  <a:pt x="6814" y="3362"/>
                  <a:pt x="6845" y="3375"/>
                  <a:pt x="6877" y="3375"/>
                </a:cubicBezTo>
                <a:cubicBezTo>
                  <a:pt x="6902" y="3375"/>
                  <a:pt x="6926" y="3367"/>
                  <a:pt x="6947" y="3352"/>
                </a:cubicBezTo>
                <a:cubicBezTo>
                  <a:pt x="7126" y="3378"/>
                  <a:pt x="7348" y="3418"/>
                  <a:pt x="7464" y="3467"/>
                </a:cubicBezTo>
                <a:cubicBezTo>
                  <a:pt x="7450" y="3473"/>
                  <a:pt x="7437" y="3477"/>
                  <a:pt x="7422" y="3481"/>
                </a:cubicBezTo>
                <a:cubicBezTo>
                  <a:pt x="6759" y="3722"/>
                  <a:pt x="6123" y="4028"/>
                  <a:pt x="5519" y="4390"/>
                </a:cubicBezTo>
                <a:cubicBezTo>
                  <a:pt x="5294" y="4285"/>
                  <a:pt x="5008" y="4201"/>
                  <a:pt x="4712" y="4167"/>
                </a:cubicBezTo>
                <a:cubicBezTo>
                  <a:pt x="4477" y="3807"/>
                  <a:pt x="3900" y="3584"/>
                  <a:pt x="3385" y="3584"/>
                </a:cubicBezTo>
                <a:cubicBezTo>
                  <a:pt x="2816" y="3584"/>
                  <a:pt x="2323" y="3857"/>
                  <a:pt x="2455" y="4519"/>
                </a:cubicBezTo>
                <a:cubicBezTo>
                  <a:pt x="2559" y="5038"/>
                  <a:pt x="2979" y="5268"/>
                  <a:pt x="3426" y="5268"/>
                </a:cubicBezTo>
                <a:cubicBezTo>
                  <a:pt x="3957" y="5268"/>
                  <a:pt x="4526" y="4943"/>
                  <a:pt x="4643" y="4393"/>
                </a:cubicBezTo>
                <a:cubicBezTo>
                  <a:pt x="4880" y="4399"/>
                  <a:pt x="5114" y="4437"/>
                  <a:pt x="5344" y="4498"/>
                </a:cubicBezTo>
                <a:cubicBezTo>
                  <a:pt x="5033" y="4692"/>
                  <a:pt x="4730" y="4900"/>
                  <a:pt x="4437" y="5124"/>
                </a:cubicBezTo>
                <a:cubicBezTo>
                  <a:pt x="4432" y="5123"/>
                  <a:pt x="4426" y="5122"/>
                  <a:pt x="4421" y="5122"/>
                </a:cubicBezTo>
                <a:cubicBezTo>
                  <a:pt x="4387" y="5122"/>
                  <a:pt x="4357" y="5151"/>
                  <a:pt x="4360" y="5185"/>
                </a:cubicBezTo>
                <a:cubicBezTo>
                  <a:pt x="4282" y="5247"/>
                  <a:pt x="4205" y="5306"/>
                  <a:pt x="4126" y="5370"/>
                </a:cubicBezTo>
                <a:cubicBezTo>
                  <a:pt x="3943" y="5522"/>
                  <a:pt x="3751" y="5686"/>
                  <a:pt x="3563" y="5861"/>
                </a:cubicBezTo>
                <a:cubicBezTo>
                  <a:pt x="3460" y="5817"/>
                  <a:pt x="3353" y="5798"/>
                  <a:pt x="3244" y="5798"/>
                </a:cubicBezTo>
                <a:cubicBezTo>
                  <a:pt x="3114" y="5798"/>
                  <a:pt x="2983" y="5825"/>
                  <a:pt x="2858" y="5866"/>
                </a:cubicBezTo>
                <a:cubicBezTo>
                  <a:pt x="2651" y="5776"/>
                  <a:pt x="2409" y="5713"/>
                  <a:pt x="2173" y="5713"/>
                </a:cubicBezTo>
                <a:cubicBezTo>
                  <a:pt x="1932" y="5713"/>
                  <a:pt x="1698" y="5778"/>
                  <a:pt x="1516" y="5948"/>
                </a:cubicBezTo>
                <a:cubicBezTo>
                  <a:pt x="1234" y="6209"/>
                  <a:pt x="1125" y="6713"/>
                  <a:pt x="1419" y="7008"/>
                </a:cubicBezTo>
                <a:cubicBezTo>
                  <a:pt x="1552" y="7140"/>
                  <a:pt x="1707" y="7194"/>
                  <a:pt x="1865" y="7194"/>
                </a:cubicBezTo>
                <a:cubicBezTo>
                  <a:pt x="2177" y="7194"/>
                  <a:pt x="2500" y="6982"/>
                  <a:pt x="2684" y="6736"/>
                </a:cubicBezTo>
                <a:cubicBezTo>
                  <a:pt x="2794" y="6586"/>
                  <a:pt x="3015" y="6311"/>
                  <a:pt x="2936" y="6101"/>
                </a:cubicBezTo>
                <a:cubicBezTo>
                  <a:pt x="2933" y="6093"/>
                  <a:pt x="2930" y="6087"/>
                  <a:pt x="2925" y="6082"/>
                </a:cubicBezTo>
                <a:cubicBezTo>
                  <a:pt x="3093" y="6018"/>
                  <a:pt x="3260" y="5985"/>
                  <a:pt x="3439" y="5979"/>
                </a:cubicBezTo>
                <a:lnTo>
                  <a:pt x="3439" y="5979"/>
                </a:lnTo>
                <a:cubicBezTo>
                  <a:pt x="2982" y="6414"/>
                  <a:pt x="2549" y="6910"/>
                  <a:pt x="2262" y="7460"/>
                </a:cubicBezTo>
                <a:cubicBezTo>
                  <a:pt x="2121" y="7574"/>
                  <a:pt x="1989" y="7697"/>
                  <a:pt x="1842" y="7805"/>
                </a:cubicBezTo>
                <a:cubicBezTo>
                  <a:pt x="1629" y="7709"/>
                  <a:pt x="1395" y="7648"/>
                  <a:pt x="1163" y="7648"/>
                </a:cubicBezTo>
                <a:cubicBezTo>
                  <a:pt x="978" y="7648"/>
                  <a:pt x="793" y="7687"/>
                  <a:pt x="622" y="7777"/>
                </a:cubicBezTo>
                <a:cubicBezTo>
                  <a:pt x="266" y="7965"/>
                  <a:pt x="1" y="8391"/>
                  <a:pt x="94" y="8800"/>
                </a:cubicBezTo>
                <a:cubicBezTo>
                  <a:pt x="158" y="9076"/>
                  <a:pt x="374" y="9176"/>
                  <a:pt x="611" y="9176"/>
                </a:cubicBezTo>
                <a:cubicBezTo>
                  <a:pt x="748" y="9176"/>
                  <a:pt x="892" y="9142"/>
                  <a:pt x="1018" y="9089"/>
                </a:cubicBezTo>
                <a:cubicBezTo>
                  <a:pt x="1414" y="8926"/>
                  <a:pt x="1681" y="8569"/>
                  <a:pt x="1763" y="8155"/>
                </a:cubicBezTo>
                <a:cubicBezTo>
                  <a:pt x="1868" y="8090"/>
                  <a:pt x="1966" y="8016"/>
                  <a:pt x="2058" y="7936"/>
                </a:cubicBezTo>
                <a:lnTo>
                  <a:pt x="2058" y="7936"/>
                </a:lnTo>
                <a:cubicBezTo>
                  <a:pt x="1995" y="8127"/>
                  <a:pt x="1950" y="8324"/>
                  <a:pt x="1927" y="8525"/>
                </a:cubicBezTo>
                <a:cubicBezTo>
                  <a:pt x="1905" y="8738"/>
                  <a:pt x="1922" y="8962"/>
                  <a:pt x="1971" y="9178"/>
                </a:cubicBezTo>
                <a:cubicBezTo>
                  <a:pt x="1951" y="9315"/>
                  <a:pt x="1915" y="9446"/>
                  <a:pt x="1868" y="9572"/>
                </a:cubicBezTo>
                <a:cubicBezTo>
                  <a:pt x="1426" y="9618"/>
                  <a:pt x="919" y="9760"/>
                  <a:pt x="675" y="10161"/>
                </a:cubicBezTo>
                <a:cubicBezTo>
                  <a:pt x="482" y="10485"/>
                  <a:pt x="478" y="10945"/>
                  <a:pt x="817" y="11174"/>
                </a:cubicBezTo>
                <a:cubicBezTo>
                  <a:pt x="938" y="11257"/>
                  <a:pt x="1079" y="11294"/>
                  <a:pt x="1223" y="11294"/>
                </a:cubicBezTo>
                <a:cubicBezTo>
                  <a:pt x="1473" y="11294"/>
                  <a:pt x="1730" y="11181"/>
                  <a:pt x="1892" y="10999"/>
                </a:cubicBezTo>
                <a:cubicBezTo>
                  <a:pt x="2205" y="10651"/>
                  <a:pt x="2193" y="10124"/>
                  <a:pt x="2017" y="9715"/>
                </a:cubicBezTo>
                <a:cubicBezTo>
                  <a:pt x="2038" y="9641"/>
                  <a:pt x="2054" y="9564"/>
                  <a:pt x="2066" y="9490"/>
                </a:cubicBezTo>
                <a:cubicBezTo>
                  <a:pt x="2177" y="9772"/>
                  <a:pt x="2342" y="10027"/>
                  <a:pt x="2557" y="10219"/>
                </a:cubicBezTo>
                <a:cubicBezTo>
                  <a:pt x="2562" y="10225"/>
                  <a:pt x="2565" y="10233"/>
                  <a:pt x="2571" y="10238"/>
                </a:cubicBezTo>
                <a:cubicBezTo>
                  <a:pt x="2571" y="10489"/>
                  <a:pt x="2963" y="10991"/>
                  <a:pt x="3039" y="11070"/>
                </a:cubicBezTo>
                <a:cubicBezTo>
                  <a:pt x="3234" y="11264"/>
                  <a:pt x="3488" y="11386"/>
                  <a:pt x="3736" y="11386"/>
                </a:cubicBezTo>
                <a:cubicBezTo>
                  <a:pt x="3936" y="11386"/>
                  <a:pt x="4132" y="11306"/>
                  <a:pt x="4288" y="11122"/>
                </a:cubicBezTo>
                <a:cubicBezTo>
                  <a:pt x="4573" y="10783"/>
                  <a:pt x="4568" y="10279"/>
                  <a:pt x="4216" y="9994"/>
                </a:cubicBezTo>
                <a:cubicBezTo>
                  <a:pt x="4022" y="9838"/>
                  <a:pt x="3786" y="9774"/>
                  <a:pt x="3543" y="9774"/>
                </a:cubicBezTo>
                <a:cubicBezTo>
                  <a:pt x="3264" y="9774"/>
                  <a:pt x="2975" y="9859"/>
                  <a:pt x="2732" y="9986"/>
                </a:cubicBezTo>
                <a:cubicBezTo>
                  <a:pt x="2522" y="9796"/>
                  <a:pt x="2367" y="9544"/>
                  <a:pt x="2277" y="9261"/>
                </a:cubicBezTo>
                <a:cubicBezTo>
                  <a:pt x="2112" y="8734"/>
                  <a:pt x="2234" y="8189"/>
                  <a:pt x="2472" y="7705"/>
                </a:cubicBezTo>
                <a:cubicBezTo>
                  <a:pt x="2481" y="7838"/>
                  <a:pt x="2508" y="7972"/>
                  <a:pt x="2552" y="8099"/>
                </a:cubicBezTo>
                <a:cubicBezTo>
                  <a:pt x="2391" y="8482"/>
                  <a:pt x="2457" y="8931"/>
                  <a:pt x="2694" y="9268"/>
                </a:cubicBezTo>
                <a:cubicBezTo>
                  <a:pt x="2843" y="9482"/>
                  <a:pt x="3123" y="9724"/>
                  <a:pt x="3400" y="9724"/>
                </a:cubicBezTo>
                <a:cubicBezTo>
                  <a:pt x="3488" y="9724"/>
                  <a:pt x="3576" y="9699"/>
                  <a:pt x="3660" y="9641"/>
                </a:cubicBezTo>
                <a:cubicBezTo>
                  <a:pt x="3995" y="9404"/>
                  <a:pt x="4013" y="8885"/>
                  <a:pt x="3840" y="8548"/>
                </a:cubicBezTo>
                <a:cubicBezTo>
                  <a:pt x="3667" y="8218"/>
                  <a:pt x="3337" y="8045"/>
                  <a:pt x="2986" y="8045"/>
                </a:cubicBezTo>
                <a:cubicBezTo>
                  <a:pt x="2937" y="8045"/>
                  <a:pt x="2888" y="8048"/>
                  <a:pt x="2838" y="8055"/>
                </a:cubicBezTo>
                <a:cubicBezTo>
                  <a:pt x="2815" y="8013"/>
                  <a:pt x="2794" y="7965"/>
                  <a:pt x="2778" y="7916"/>
                </a:cubicBezTo>
                <a:cubicBezTo>
                  <a:pt x="2711" y="7715"/>
                  <a:pt x="2702" y="7515"/>
                  <a:pt x="2699" y="7312"/>
                </a:cubicBezTo>
                <a:cubicBezTo>
                  <a:pt x="3152" y="6607"/>
                  <a:pt x="3792" y="5987"/>
                  <a:pt x="4470" y="5462"/>
                </a:cubicBezTo>
                <a:cubicBezTo>
                  <a:pt x="4524" y="5637"/>
                  <a:pt x="4534" y="5813"/>
                  <a:pt x="4504" y="5995"/>
                </a:cubicBezTo>
                <a:cubicBezTo>
                  <a:pt x="4494" y="6003"/>
                  <a:pt x="4484" y="6013"/>
                  <a:pt x="4478" y="6026"/>
                </a:cubicBezTo>
                <a:cubicBezTo>
                  <a:pt x="4473" y="6025"/>
                  <a:pt x="4468" y="6025"/>
                  <a:pt x="4463" y="6025"/>
                </a:cubicBezTo>
                <a:cubicBezTo>
                  <a:pt x="4456" y="6025"/>
                  <a:pt x="4449" y="6026"/>
                  <a:pt x="4442" y="6028"/>
                </a:cubicBezTo>
                <a:cubicBezTo>
                  <a:pt x="4005" y="6206"/>
                  <a:pt x="3511" y="6425"/>
                  <a:pt x="3331" y="6900"/>
                </a:cubicBezTo>
                <a:cubicBezTo>
                  <a:pt x="3193" y="7262"/>
                  <a:pt x="3280" y="7712"/>
                  <a:pt x="3660" y="7879"/>
                </a:cubicBezTo>
                <a:cubicBezTo>
                  <a:pt x="3755" y="7921"/>
                  <a:pt x="3855" y="7940"/>
                  <a:pt x="3955" y="7940"/>
                </a:cubicBezTo>
                <a:cubicBezTo>
                  <a:pt x="4281" y="7940"/>
                  <a:pt x="4610" y="7738"/>
                  <a:pt x="4769" y="7456"/>
                </a:cubicBezTo>
                <a:cubicBezTo>
                  <a:pt x="5002" y="7039"/>
                  <a:pt x="4910" y="6517"/>
                  <a:pt x="4730" y="6095"/>
                </a:cubicBezTo>
                <a:cubicBezTo>
                  <a:pt x="4764" y="5833"/>
                  <a:pt x="4736" y="5570"/>
                  <a:pt x="4617" y="5349"/>
                </a:cubicBezTo>
                <a:cubicBezTo>
                  <a:pt x="4787" y="5223"/>
                  <a:pt x="4957" y="5102"/>
                  <a:pt x="5126" y="4985"/>
                </a:cubicBezTo>
                <a:cubicBezTo>
                  <a:pt x="5646" y="4633"/>
                  <a:pt x="6196" y="4326"/>
                  <a:pt x="6767" y="4066"/>
                </a:cubicBezTo>
                <a:lnTo>
                  <a:pt x="6767" y="4066"/>
                </a:lnTo>
                <a:cubicBezTo>
                  <a:pt x="6728" y="4285"/>
                  <a:pt x="6667" y="4480"/>
                  <a:pt x="6582" y="4661"/>
                </a:cubicBezTo>
                <a:cubicBezTo>
                  <a:pt x="6163" y="4687"/>
                  <a:pt x="5776" y="4889"/>
                  <a:pt x="5524" y="5234"/>
                </a:cubicBezTo>
                <a:cubicBezTo>
                  <a:pt x="5294" y="5547"/>
                  <a:pt x="5195" y="5995"/>
                  <a:pt x="5532" y="6272"/>
                </a:cubicBezTo>
                <a:cubicBezTo>
                  <a:pt x="5662" y="6378"/>
                  <a:pt x="5814" y="6426"/>
                  <a:pt x="5967" y="6426"/>
                </a:cubicBezTo>
                <a:cubicBezTo>
                  <a:pt x="6167" y="6426"/>
                  <a:pt x="6368" y="6343"/>
                  <a:pt x="6520" y="6196"/>
                </a:cubicBezTo>
                <a:cubicBezTo>
                  <a:pt x="6851" y="5874"/>
                  <a:pt x="6880" y="5386"/>
                  <a:pt x="6766" y="4961"/>
                </a:cubicBezTo>
                <a:cubicBezTo>
                  <a:pt x="6908" y="4647"/>
                  <a:pt x="6982" y="4298"/>
                  <a:pt x="6980" y="3974"/>
                </a:cubicBezTo>
                <a:cubicBezTo>
                  <a:pt x="7332" y="3823"/>
                  <a:pt x="7690" y="3688"/>
                  <a:pt x="8055" y="3573"/>
                </a:cubicBezTo>
                <a:cubicBezTo>
                  <a:pt x="8338" y="3485"/>
                  <a:pt x="8625" y="3409"/>
                  <a:pt x="8911" y="3342"/>
                </a:cubicBezTo>
                <a:lnTo>
                  <a:pt x="8911" y="3342"/>
                </a:lnTo>
                <a:cubicBezTo>
                  <a:pt x="8816" y="3532"/>
                  <a:pt x="8698" y="3709"/>
                  <a:pt x="8549" y="3869"/>
                </a:cubicBezTo>
                <a:lnTo>
                  <a:pt x="8538" y="3881"/>
                </a:lnTo>
                <a:lnTo>
                  <a:pt x="8536" y="3881"/>
                </a:lnTo>
                <a:cubicBezTo>
                  <a:pt x="8530" y="3878"/>
                  <a:pt x="8524" y="3877"/>
                  <a:pt x="8518" y="3877"/>
                </a:cubicBezTo>
                <a:cubicBezTo>
                  <a:pt x="8486" y="3877"/>
                  <a:pt x="8465" y="3914"/>
                  <a:pt x="8472" y="3946"/>
                </a:cubicBezTo>
                <a:cubicBezTo>
                  <a:pt x="8468" y="3949"/>
                  <a:pt x="8463" y="3956"/>
                  <a:pt x="8456" y="3959"/>
                </a:cubicBezTo>
                <a:cubicBezTo>
                  <a:pt x="8445" y="3940"/>
                  <a:pt x="8422" y="3922"/>
                  <a:pt x="8391" y="3913"/>
                </a:cubicBezTo>
                <a:cubicBezTo>
                  <a:pt x="8302" y="3888"/>
                  <a:pt x="8211" y="3876"/>
                  <a:pt x="8121" y="3876"/>
                </a:cubicBezTo>
                <a:cubicBezTo>
                  <a:pt x="7790" y="3876"/>
                  <a:pt x="7467" y="4039"/>
                  <a:pt x="7258" y="4303"/>
                </a:cubicBezTo>
                <a:cubicBezTo>
                  <a:pt x="6998" y="4630"/>
                  <a:pt x="6908" y="5124"/>
                  <a:pt x="7407" y="5242"/>
                </a:cubicBezTo>
                <a:cubicBezTo>
                  <a:pt x="7478" y="5259"/>
                  <a:pt x="7551" y="5267"/>
                  <a:pt x="7623" y="5267"/>
                </a:cubicBezTo>
                <a:cubicBezTo>
                  <a:pt x="7967" y="5267"/>
                  <a:pt x="8316" y="5089"/>
                  <a:pt x="8526" y="4830"/>
                </a:cubicBezTo>
                <a:cubicBezTo>
                  <a:pt x="8675" y="4647"/>
                  <a:pt x="8828" y="4277"/>
                  <a:pt x="8716" y="4046"/>
                </a:cubicBezTo>
                <a:cubicBezTo>
                  <a:pt x="8898" y="3825"/>
                  <a:pt x="9037" y="3558"/>
                  <a:pt x="9125" y="3295"/>
                </a:cubicBezTo>
                <a:cubicBezTo>
                  <a:pt x="9264" y="3267"/>
                  <a:pt x="9402" y="3238"/>
                  <a:pt x="9541" y="3213"/>
                </a:cubicBezTo>
                <a:cubicBezTo>
                  <a:pt x="9591" y="3215"/>
                  <a:pt x="9641" y="3215"/>
                  <a:pt x="9692" y="3215"/>
                </a:cubicBezTo>
                <a:cubicBezTo>
                  <a:pt x="10062" y="3215"/>
                  <a:pt x="10428" y="3175"/>
                  <a:pt x="10754" y="3121"/>
                </a:cubicBezTo>
                <a:cubicBezTo>
                  <a:pt x="11986" y="2919"/>
                  <a:pt x="13107" y="2343"/>
                  <a:pt x="14069" y="1560"/>
                </a:cubicBezTo>
                <a:cubicBezTo>
                  <a:pt x="14135" y="1514"/>
                  <a:pt x="14078" y="1419"/>
                  <a:pt x="14012" y="1419"/>
                </a:cubicBezTo>
                <a:cubicBezTo>
                  <a:pt x="13999" y="1419"/>
                  <a:pt x="13985" y="1422"/>
                  <a:pt x="13972" y="1431"/>
                </a:cubicBezTo>
                <a:cubicBezTo>
                  <a:pt x="12747" y="2271"/>
                  <a:pt x="11301" y="2873"/>
                  <a:pt x="9802" y="2873"/>
                </a:cubicBezTo>
                <a:cubicBezTo>
                  <a:pt x="9713" y="2873"/>
                  <a:pt x="9624" y="2870"/>
                  <a:pt x="9534" y="2866"/>
                </a:cubicBezTo>
                <a:cubicBezTo>
                  <a:pt x="8626" y="2820"/>
                  <a:pt x="7221" y="2271"/>
                  <a:pt x="7775" y="1096"/>
                </a:cubicBezTo>
                <a:cubicBezTo>
                  <a:pt x="7996" y="629"/>
                  <a:pt x="8459" y="376"/>
                  <a:pt x="8962" y="331"/>
                </a:cubicBezTo>
                <a:cubicBezTo>
                  <a:pt x="9009" y="327"/>
                  <a:pt x="9059" y="325"/>
                  <a:pt x="9111" y="325"/>
                </a:cubicBezTo>
                <a:cubicBezTo>
                  <a:pt x="9637" y="325"/>
                  <a:pt x="10365" y="545"/>
                  <a:pt x="10209" y="1197"/>
                </a:cubicBezTo>
                <a:cubicBezTo>
                  <a:pt x="10186" y="1289"/>
                  <a:pt x="10270" y="1364"/>
                  <a:pt x="10349" y="1364"/>
                </a:cubicBezTo>
                <a:cubicBezTo>
                  <a:pt x="10389" y="1364"/>
                  <a:pt x="10428" y="1344"/>
                  <a:pt x="10451" y="1297"/>
                </a:cubicBezTo>
                <a:cubicBezTo>
                  <a:pt x="10884" y="400"/>
                  <a:pt x="9819" y="1"/>
                  <a:pt x="9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2071344" y="3723640"/>
            <a:ext cx="5104800" cy="41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1967838" y="3618287"/>
            <a:ext cx="5104800" cy="41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txBox="1">
            <a:spLocks noGrp="1"/>
          </p:cNvSpPr>
          <p:nvPr>
            <p:ph type="title"/>
          </p:nvPr>
        </p:nvSpPr>
        <p:spPr>
          <a:xfrm>
            <a:off x="2071350" y="1007950"/>
            <a:ext cx="5001300" cy="245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6" name="Google Shape;126;p9"/>
          <p:cNvSpPr txBox="1">
            <a:spLocks noGrp="1"/>
          </p:cNvSpPr>
          <p:nvPr>
            <p:ph type="subTitle" idx="1"/>
          </p:nvPr>
        </p:nvSpPr>
        <p:spPr>
          <a:xfrm>
            <a:off x="2372450" y="3639575"/>
            <a:ext cx="4360200" cy="42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9"/>
          <p:cNvSpPr txBox="1">
            <a:spLocks noGrp="1"/>
          </p:cNvSpPr>
          <p:nvPr>
            <p:ph type="title" idx="2" hasCustomPrompt="1"/>
          </p:nvPr>
        </p:nvSpPr>
        <p:spPr>
          <a:xfrm>
            <a:off x="7026199"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8" name="Google Shape;128;p9"/>
          <p:cNvSpPr txBox="1">
            <a:spLocks noGrp="1"/>
          </p:cNvSpPr>
          <p:nvPr>
            <p:ph type="title" idx="3" hasCustomPrompt="1"/>
          </p:nvPr>
        </p:nvSpPr>
        <p:spPr>
          <a:xfrm>
            <a:off x="7492146"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9" name="Google Shape;129;p9"/>
          <p:cNvSpPr txBox="1">
            <a:spLocks noGrp="1"/>
          </p:cNvSpPr>
          <p:nvPr>
            <p:ph type="title" idx="4" hasCustomPrompt="1"/>
          </p:nvPr>
        </p:nvSpPr>
        <p:spPr>
          <a:xfrm>
            <a:off x="7958093"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2"/>
        <p:cNvGrpSpPr/>
        <p:nvPr/>
      </p:nvGrpSpPr>
      <p:grpSpPr>
        <a:xfrm>
          <a:off x="0" y="0"/>
          <a:ext cx="0" cy="0"/>
          <a:chOff x="0" y="0"/>
          <a:chExt cx="0" cy="0"/>
        </a:xfrm>
      </p:grpSpPr>
      <p:sp>
        <p:nvSpPr>
          <p:cNvPr id="193" name="Google Shape;193;p17"/>
          <p:cNvSpPr/>
          <p:nvPr/>
        </p:nvSpPr>
        <p:spPr>
          <a:xfrm flipH="1">
            <a:off x="6023658" y="3949581"/>
            <a:ext cx="3409802" cy="1619288"/>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flipH="1">
            <a:off x="179051" y="3235038"/>
            <a:ext cx="534100" cy="392643"/>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flipH="1">
            <a:off x="-197370" y="-253259"/>
            <a:ext cx="1657121" cy="168698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408256" y="1236270"/>
            <a:ext cx="8434200" cy="3720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408256" y="362778"/>
            <a:ext cx="8434200" cy="680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301550" y="271623"/>
            <a:ext cx="8434200" cy="680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txBox="1">
            <a:spLocks noGrp="1"/>
          </p:cNvSpPr>
          <p:nvPr>
            <p:ph type="title"/>
          </p:nvPr>
        </p:nvSpPr>
        <p:spPr>
          <a:xfrm>
            <a:off x="720000" y="3876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7"/>
          <p:cNvSpPr txBox="1">
            <a:spLocks noGrp="1"/>
          </p:cNvSpPr>
          <p:nvPr>
            <p:ph type="title" idx="2" hasCustomPrompt="1"/>
          </p:nvPr>
        </p:nvSpPr>
        <p:spPr>
          <a:xfrm>
            <a:off x="7026199"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1" name="Google Shape;201;p17"/>
          <p:cNvSpPr txBox="1">
            <a:spLocks noGrp="1"/>
          </p:cNvSpPr>
          <p:nvPr>
            <p:ph type="title" idx="3" hasCustomPrompt="1"/>
          </p:nvPr>
        </p:nvSpPr>
        <p:spPr>
          <a:xfrm>
            <a:off x="7492146"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2" name="Google Shape;202;p17"/>
          <p:cNvSpPr txBox="1">
            <a:spLocks noGrp="1"/>
          </p:cNvSpPr>
          <p:nvPr>
            <p:ph type="title" idx="4" hasCustomPrompt="1"/>
          </p:nvPr>
        </p:nvSpPr>
        <p:spPr>
          <a:xfrm>
            <a:off x="7958093" y="672750"/>
            <a:ext cx="465900" cy="29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3" name="Google Shape;203;p17"/>
          <p:cNvSpPr/>
          <p:nvPr/>
        </p:nvSpPr>
        <p:spPr>
          <a:xfrm>
            <a:off x="301550" y="1147100"/>
            <a:ext cx="8434200" cy="370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BLANK_1_1_1_1_1_1_1">
    <p:bg>
      <p:bgPr>
        <a:solidFill>
          <a:schemeClr val="accent5"/>
        </a:solidFill>
        <a:effectLst/>
      </p:bgPr>
    </p:bg>
    <p:spTree>
      <p:nvGrpSpPr>
        <p:cNvPr id="1" name="Shape 39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3"/>
        </a:solidFill>
        <a:effectLst/>
      </p:bgPr>
    </p:bg>
    <p:spTree>
      <p:nvGrpSpPr>
        <p:cNvPr id="1" name="Shape 39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1"/>
        </a:solidFill>
        <a:effectLst/>
      </p:bgPr>
    </p:bg>
    <p:spTree>
      <p:nvGrpSpPr>
        <p:cNvPr id="1" name="Shape 39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31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391325"/>
            <a:ext cx="7704000" cy="3212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8" r:id="rId5"/>
    <p:sldLayoutId id="2147483663" r:id="rId6"/>
    <p:sldLayoutId id="2147483673" r:id="rId7"/>
    <p:sldLayoutId id="2147483674" r:id="rId8"/>
    <p:sldLayoutId id="2147483675" r:id="rId9"/>
    <p:sldLayoutId id="2147483676" r:id="rId10"/>
    <p:sldLayoutId id="21474836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 Id="rId9" Type="http://schemas.openxmlformats.org/officeDocument/2006/relationships/image" Target="../media/image710.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3.xml"/><Relationship Id="rId10" Type="http://schemas.openxmlformats.org/officeDocument/2006/relationships/image" Target="../media/image55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8" Type="http://schemas.openxmlformats.org/officeDocument/2006/relationships/image" Target="../media/image22.jpeg"/><Relationship Id="rId17" Type="http://schemas.openxmlformats.org/officeDocument/2006/relationships/image" Target="../media/image151.svg"/><Relationship Id="rId2" Type="http://schemas.openxmlformats.org/officeDocument/2006/relationships/image" Target="../media/image21.png"/><Relationship Id="rId1" Type="http://schemas.openxmlformats.org/officeDocument/2006/relationships/slideLayout" Target="../slideLayouts/slideLayout3.xml"/><Relationship Id="rId19"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 Id="rId9" Type="http://schemas.openxmlformats.org/officeDocument/2006/relationships/image" Target="NULL"/></Relationships>
</file>

<file path=ppt/slides/_rels/slide26.xml.rels><?xml version="1.0" encoding="UTF-8" standalone="yes"?>
<Relationships xmlns="http://schemas.openxmlformats.org/package/2006/relationships"><Relationship Id="rId18" Type="http://schemas.openxmlformats.org/officeDocument/2006/relationships/image" Target="../media/image32.png"/><Relationship Id="rId3" Type="http://schemas.openxmlformats.org/officeDocument/2006/relationships/image" Target="../media/image30.png"/><Relationship Id="rId21" Type="http://schemas.openxmlformats.org/officeDocument/2006/relationships/image" Target="../media/image20.svg"/><Relationship Id="rId17" Type="http://schemas.openxmlformats.org/officeDocument/2006/relationships/image" Target="../media/image16.sv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0" Type="http://schemas.openxmlformats.org/officeDocument/2006/relationships/image" Target="../media/image35.png"/><Relationship Id="rId76" Type="http://schemas.openxmlformats.org/officeDocument/2006/relationships/image" Target="../media/image34.png"/><Relationship Id="rId2" Type="http://schemas.openxmlformats.org/officeDocument/2006/relationships/image" Target="../media/image33.png"/><Relationship Id="rId75" Type="http://schemas.openxmlformats.org/officeDocument/2006/relationships/image" Target="NULL"/><Relationship Id="rId1" Type="http://schemas.openxmlformats.org/officeDocument/2006/relationships/slideLayout" Target="../slideLayouts/slideLayout2.xml"/><Relationship Id="rId79"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png"/><Relationship Id="rId9" Type="http://schemas.openxmlformats.org/officeDocument/2006/relationships/image" Target="../media/image710.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20" Type="http://schemas.openxmlformats.org/officeDocument/2006/relationships/image" Target="../media/image564.svg"/><Relationship Id="rId1" Type="http://schemas.openxmlformats.org/officeDocument/2006/relationships/slideLayout" Target="../slideLayouts/slideLayout3.xml"/><Relationship Id="rId57" Type="http://schemas.openxmlformats.org/officeDocument/2006/relationships/image" Target="../media/image11.png"/><Relationship Id="rId56"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989012" y="2794000"/>
            <a:ext cx="6783388" cy="1562100"/>
          </a:xfrm>
          <a:prstGeom prst="rect">
            <a:avLst/>
          </a:prstGeom>
        </p:spPr>
      </p:pic>
      <p:sp>
        <p:nvSpPr>
          <p:cNvPr id="18" name="Google Shape;338;p32"/>
          <p:cNvSpPr txBox="1">
            <a:spLocks/>
          </p:cNvSpPr>
          <p:nvPr/>
        </p:nvSpPr>
        <p:spPr>
          <a:xfrm>
            <a:off x="0" y="745405"/>
            <a:ext cx="9144000" cy="204859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800" b="1">
                <a:latin typeface="Arial" panose="020B0604020202020204" pitchFamily="34" charset="0"/>
                <a:ea typeface="Kantumruy Pro SemiBold"/>
                <a:cs typeface="Arial" panose="020B0604020202020204" pitchFamily="34" charset="0"/>
                <a:sym typeface="Kantumruy Pro SemiBold"/>
              </a:rPr>
              <a:t>CHÀO CẢ LỚP! CHÀO MỪNG </a:t>
            </a:r>
            <a:endParaRPr lang="en-US" sz="3800" b="1" smtClean="0">
              <a:latin typeface="Arial" panose="020B0604020202020204" pitchFamily="34" charset="0"/>
              <a:ea typeface="Kantumruy Pro SemiBold"/>
              <a:cs typeface="Arial" panose="020B0604020202020204" pitchFamily="34" charset="0"/>
              <a:sym typeface="Kantumruy Pro SemiBold"/>
            </a:endParaRPr>
          </a:p>
          <a:p>
            <a:pPr algn="ctr">
              <a:lnSpc>
                <a:spcPct val="150000"/>
              </a:lnSpc>
            </a:pPr>
            <a:r>
              <a:rPr lang="en-US" sz="3800" b="1" smtClean="0">
                <a:latin typeface="Arial" panose="020B0604020202020204" pitchFamily="34" charset="0"/>
                <a:ea typeface="Kantumruy Pro SemiBold"/>
                <a:cs typeface="Arial" panose="020B0604020202020204" pitchFamily="34" charset="0"/>
                <a:sym typeface="Kantumruy Pro SemiBold"/>
              </a:rPr>
              <a:t>CÁC </a:t>
            </a:r>
            <a:r>
              <a:rPr lang="en-US" sz="3800" b="1">
                <a:latin typeface="Arial" panose="020B0604020202020204" pitchFamily="34" charset="0"/>
                <a:ea typeface="Kantumruy Pro SemiBold"/>
                <a:cs typeface="Arial" panose="020B0604020202020204" pitchFamily="34" charset="0"/>
                <a:sym typeface="Kantumruy Pro SemiBold"/>
              </a:rPr>
              <a:t>EM TỚI BUỔI HỌC NÀY</a:t>
            </a:r>
            <a:endParaRPr lang="vi-VN" sz="3800" b="1">
              <a:latin typeface="Arial" panose="020B0604020202020204" pitchFamily="34" charset="0"/>
              <a:ea typeface="Kantumruy Pro SemiBold"/>
              <a:cs typeface="Arial" panose="020B0604020202020204" pitchFamily="34" charset="0"/>
              <a:sym typeface="Kantumruy Pro SemiBold"/>
            </a:endParaRPr>
          </a:p>
        </p:txBody>
      </p:sp>
      <p:pic>
        <p:nvPicPr>
          <p:cNvPr id="2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6947" y="2974612"/>
            <a:ext cx="5930106" cy="1867983"/>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2900"/>
            <a:ext cx="9148993" cy="588047"/>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smtClean="0">
                <a:solidFill>
                  <a:srgbClr val="C00000"/>
                </a:solidFill>
                <a:latin typeface="Arial" panose="020B0604020202020204" pitchFamily="34" charset="0"/>
                <a:ea typeface="Kantumruy Pro SemiBold"/>
                <a:cs typeface="Arial" panose="020B0604020202020204" pitchFamily="34" charset="0"/>
                <a:sym typeface="Kantumruy Pro SemiBold"/>
              </a:rPr>
              <a:t>II. NHIỆM VỤ</a:t>
            </a:r>
            <a:endParaRPr lang="vi-VN" sz="3000" b="1">
              <a:solidFill>
                <a:srgbClr val="C00000"/>
              </a:solidFill>
              <a:latin typeface="Arial" panose="020B0604020202020204" pitchFamily="34" charset="0"/>
              <a:ea typeface="Kantumruy Pro SemiBold"/>
              <a:cs typeface="Arial" panose="020B0604020202020204" pitchFamily="34" charset="0"/>
              <a:sym typeface="Kantumruy Pro SemiBold"/>
            </a:endParaRPr>
          </a:p>
        </p:txBody>
      </p:sp>
      <p:grpSp>
        <p:nvGrpSpPr>
          <p:cNvPr id="11" name="Group 10"/>
          <p:cNvGrpSpPr/>
          <p:nvPr/>
        </p:nvGrpSpPr>
        <p:grpSpPr>
          <a:xfrm>
            <a:off x="468602" y="1284744"/>
            <a:ext cx="5601998" cy="1725570"/>
            <a:chOff x="557502" y="1420221"/>
            <a:chExt cx="5601998" cy="1725570"/>
          </a:xfrm>
        </p:grpSpPr>
        <p:sp>
          <p:nvSpPr>
            <p:cNvPr id="14" name="Rounded Rectangle 13"/>
            <p:cNvSpPr/>
            <p:nvPr/>
          </p:nvSpPr>
          <p:spPr>
            <a:xfrm>
              <a:off x="942295" y="1511301"/>
              <a:ext cx="5217205" cy="1634490"/>
            </a:xfrm>
            <a:prstGeom prst="roundRect">
              <a:avLst/>
            </a:prstGeom>
            <a:solidFill>
              <a:schemeClr val="bg1"/>
            </a:solidFill>
            <a:ln w="28575">
              <a:solidFill>
                <a:schemeClr val="accent3">
                  <a:lumMod val="50000"/>
                </a:schemeClr>
              </a:solidFill>
            </a:ln>
          </p:spPr>
          <p:txBody>
            <a:bodyPr wrap="square">
              <a:spAutoFit/>
            </a:bodyPr>
            <a:lstStyle/>
            <a:p>
              <a:pPr algn="just">
                <a:lnSpc>
                  <a:spcPct val="150000"/>
                </a:lnSpc>
              </a:pPr>
              <a:r>
                <a:rPr lang="en-US" sz="2000" smtClean="0">
                  <a:latin typeface="+mn-lt"/>
                  <a:ea typeface="Times New Roman" panose="02020603050405020304" pitchFamily="18" charset="0"/>
                </a:rPr>
                <a:t>     </a:t>
              </a:r>
              <a:r>
                <a:rPr lang="vi-VN" sz="2000">
                  <a:latin typeface="+mn-lt"/>
                  <a:ea typeface="Times New Roman" panose="02020603050405020304" pitchFamily="18" charset="0"/>
                </a:rPr>
                <a:t>Xác định chức năng của giá đọc sách đơn giản. Hãy đề xuất các yêu cầu thiết kế giá đọc sách.</a:t>
              </a:r>
              <a:endParaRPr lang="en-US" sz="2000" i="1">
                <a:latin typeface="+mn-lt"/>
              </a:endParaRPr>
            </a:p>
          </p:txBody>
        </p:sp>
        <p:pic>
          <p:nvPicPr>
            <p:cNvPr id="16"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21965">
              <a:off x="557502" y="1420221"/>
              <a:ext cx="831441" cy="9849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69509" y="3050878"/>
            <a:ext cx="5601091" cy="1734177"/>
            <a:chOff x="558325" y="1411614"/>
            <a:chExt cx="5083123" cy="1734177"/>
          </a:xfrm>
        </p:grpSpPr>
        <p:sp>
          <p:nvSpPr>
            <p:cNvPr id="18" name="Rounded Rectangle 17"/>
            <p:cNvSpPr/>
            <p:nvPr/>
          </p:nvSpPr>
          <p:spPr>
            <a:xfrm>
              <a:off x="942295" y="1511301"/>
              <a:ext cx="4699153" cy="1634490"/>
            </a:xfrm>
            <a:prstGeom prst="roundRect">
              <a:avLst/>
            </a:prstGeom>
            <a:solidFill>
              <a:schemeClr val="bg1"/>
            </a:solidFill>
            <a:ln w="28575">
              <a:solidFill>
                <a:schemeClr val="accent3">
                  <a:lumMod val="50000"/>
                </a:schemeClr>
              </a:solidFill>
            </a:ln>
          </p:spPr>
          <p:txBody>
            <a:bodyPr wrap="square">
              <a:spAutoFit/>
            </a:bodyPr>
            <a:lstStyle/>
            <a:p>
              <a:pPr algn="just">
                <a:lnSpc>
                  <a:spcPct val="150000"/>
                </a:lnSpc>
              </a:pPr>
              <a:r>
                <a:rPr lang="en-US" sz="2000" smtClean="0">
                  <a:latin typeface="+mn-lt"/>
                  <a:ea typeface="Times New Roman" panose="02020603050405020304" pitchFamily="18" charset="0"/>
                </a:rPr>
                <a:t>     </a:t>
              </a:r>
              <a:r>
                <a:rPr lang="vi-VN" sz="2000">
                  <a:latin typeface="+mn-lt"/>
                  <a:ea typeface="Times New Roman" panose="02020603050405020304" pitchFamily="18" charset="0"/>
                </a:rPr>
                <a:t>Hãy xác định các tiêu chí đánh giá, hình thức báo cáo và tiến trình thực hiện dự án thiết kế giá đọc sách</a:t>
              </a:r>
              <a:r>
                <a:rPr lang="vi-VN" sz="2000" smtClean="0">
                  <a:latin typeface="+mn-lt"/>
                  <a:ea typeface="Times New Roman" panose="02020603050405020304" pitchFamily="18" charset="0"/>
                </a:rPr>
                <a:t>.</a:t>
              </a:r>
              <a:endParaRPr lang="en-US" sz="2000" smtClean="0">
                <a:latin typeface="+mn-lt"/>
                <a:ea typeface="Times New Roman" panose="02020603050405020304" pitchFamily="18" charset="0"/>
              </a:endParaRPr>
            </a:p>
          </p:txBody>
        </p:sp>
        <p:pic>
          <p:nvPicPr>
            <p:cNvPr id="19"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21965">
              <a:off x="558325" y="1411614"/>
              <a:ext cx="756504" cy="984977"/>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5"/>
          <p:cNvPicPr>
            <a:picLocks noChangeAspect="1"/>
          </p:cNvPicPr>
          <p:nvPr/>
        </p:nvPicPr>
        <p:blipFill>
          <a:blip r:embed="rId3"/>
          <a:srcRect/>
          <a:stretch>
            <a:fillRect/>
          </a:stretch>
        </p:blipFill>
        <p:spPr>
          <a:xfrm>
            <a:off x="6587208" y="1425683"/>
            <a:ext cx="1617644" cy="3169261"/>
          </a:xfrm>
          <a:prstGeom prst="rect">
            <a:avLst/>
          </a:prstGeom>
        </p:spPr>
      </p:pic>
    </p:spTree>
    <p:extLst>
      <p:ext uri="{BB962C8B-B14F-4D97-AF65-F5344CB8AC3E}">
        <p14:creationId xmlns:p14="http://schemas.microsoft.com/office/powerpoint/2010/main" val="1199237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2900"/>
            <a:ext cx="9148993" cy="588047"/>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smtClean="0">
                <a:solidFill>
                  <a:srgbClr val="C00000"/>
                </a:solidFill>
                <a:latin typeface="Arial" panose="020B0604020202020204" pitchFamily="34" charset="0"/>
                <a:ea typeface="Kantumruy Pro SemiBold"/>
                <a:cs typeface="Arial" panose="020B0604020202020204" pitchFamily="34" charset="0"/>
                <a:sym typeface="Kantumruy Pro SemiBold"/>
              </a:rPr>
              <a:t>II. NHIỆM VỤ</a:t>
            </a:r>
            <a:endParaRPr lang="vi-VN" sz="3000" b="1">
              <a:solidFill>
                <a:srgbClr val="C00000"/>
              </a:solidFill>
              <a:latin typeface="Arial" panose="020B0604020202020204" pitchFamily="34" charset="0"/>
              <a:ea typeface="Kantumruy Pro SemiBold"/>
              <a:cs typeface="Arial" panose="020B0604020202020204" pitchFamily="34" charset="0"/>
              <a:sym typeface="Kantumruy Pro SemiBold"/>
            </a:endParaRPr>
          </a:p>
        </p:txBody>
      </p:sp>
      <p:grpSp>
        <p:nvGrpSpPr>
          <p:cNvPr id="10" name="Group 9"/>
          <p:cNvGrpSpPr/>
          <p:nvPr/>
        </p:nvGrpSpPr>
        <p:grpSpPr>
          <a:xfrm>
            <a:off x="741183" y="1335579"/>
            <a:ext cx="1791639" cy="496996"/>
            <a:chOff x="898006" y="1569168"/>
            <a:chExt cx="1791639" cy="496996"/>
          </a:xfrm>
        </p:grpSpPr>
        <p:sp>
          <p:nvSpPr>
            <p:cNvPr id="12" name="TextBox 11"/>
            <p:cNvSpPr txBox="1"/>
            <p:nvPr/>
          </p:nvSpPr>
          <p:spPr>
            <a:xfrm>
              <a:off x="1141688" y="1569168"/>
              <a:ext cx="1547957" cy="496996"/>
            </a:xfrm>
            <a:prstGeom prst="rect">
              <a:avLst/>
            </a:prstGeom>
            <a:noFill/>
            <a:ln w="19050">
              <a:noFill/>
            </a:ln>
          </p:spPr>
          <p:txBody>
            <a:bodyPr wrap="square" rtlCol="0">
              <a:spAutoFit/>
            </a:bodyPr>
            <a:lstStyle/>
            <a:p>
              <a:pPr algn="just">
                <a:lnSpc>
                  <a:spcPct val="150000"/>
                </a:lnSpc>
              </a:pPr>
              <a:r>
                <a:rPr lang="en-US" sz="2000" b="1" i="1" smtClean="0">
                  <a:solidFill>
                    <a:srgbClr val="0070C0"/>
                  </a:solidFill>
                  <a:latin typeface="Arial" panose="020B0604020202020204" pitchFamily="34" charset="0"/>
                  <a:cs typeface="Arial" panose="020B0604020202020204" pitchFamily="34" charset="0"/>
                </a:rPr>
                <a:t>Chức năng</a:t>
              </a:r>
              <a:endParaRPr lang="en-US" sz="2000" b="1" i="1">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006" y="1726890"/>
              <a:ext cx="278123" cy="278123"/>
            </a:xfrm>
            <a:prstGeom prst="rect">
              <a:avLst/>
            </a:prstGeom>
          </p:spPr>
        </p:pic>
      </p:grpSp>
      <p:sp>
        <p:nvSpPr>
          <p:cNvPr id="21" name="Google Shape;458;p45"/>
          <p:cNvSpPr txBox="1">
            <a:spLocks/>
          </p:cNvSpPr>
          <p:nvPr/>
        </p:nvSpPr>
        <p:spPr>
          <a:xfrm>
            <a:off x="638880" y="1916472"/>
            <a:ext cx="7842203" cy="696099"/>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vi-VN" sz="2000">
                <a:latin typeface="+mn-lt"/>
              </a:rPr>
              <a:t>Thiết kế giá đọc sách đơn giản để hỗ trợ cho việc đọc sách. </a:t>
            </a:r>
          </a:p>
        </p:txBody>
      </p:sp>
      <p:grpSp>
        <p:nvGrpSpPr>
          <p:cNvPr id="22" name="Group 21"/>
          <p:cNvGrpSpPr/>
          <p:nvPr/>
        </p:nvGrpSpPr>
        <p:grpSpPr>
          <a:xfrm>
            <a:off x="741183" y="2757619"/>
            <a:ext cx="1791639" cy="496996"/>
            <a:chOff x="898006" y="1569168"/>
            <a:chExt cx="1791639" cy="496996"/>
          </a:xfrm>
        </p:grpSpPr>
        <p:sp>
          <p:nvSpPr>
            <p:cNvPr id="23" name="TextBox 22"/>
            <p:cNvSpPr txBox="1"/>
            <p:nvPr/>
          </p:nvSpPr>
          <p:spPr>
            <a:xfrm>
              <a:off x="1141688" y="1569168"/>
              <a:ext cx="1547957" cy="496996"/>
            </a:xfrm>
            <a:prstGeom prst="rect">
              <a:avLst/>
            </a:prstGeom>
            <a:noFill/>
            <a:ln w="19050">
              <a:noFill/>
            </a:ln>
          </p:spPr>
          <p:txBody>
            <a:bodyPr wrap="square" rtlCol="0">
              <a:spAutoFit/>
            </a:bodyPr>
            <a:lstStyle/>
            <a:p>
              <a:pPr algn="just">
                <a:lnSpc>
                  <a:spcPct val="150000"/>
                </a:lnSpc>
              </a:pPr>
              <a:r>
                <a:rPr lang="en-US" sz="2000" b="1" i="1" smtClean="0">
                  <a:solidFill>
                    <a:srgbClr val="0070C0"/>
                  </a:solidFill>
                  <a:latin typeface="Arial" panose="020B0604020202020204" pitchFamily="34" charset="0"/>
                  <a:cs typeface="Arial" panose="020B0604020202020204" pitchFamily="34" charset="0"/>
                </a:rPr>
                <a:t>Yêu cầu</a:t>
              </a:r>
              <a:endParaRPr lang="en-US" sz="2000" b="1" i="1">
                <a:solidFill>
                  <a:srgbClr val="0070C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006" y="1726890"/>
              <a:ext cx="278123" cy="278123"/>
            </a:xfrm>
            <a:prstGeom prst="rect">
              <a:avLst/>
            </a:prstGeom>
          </p:spPr>
        </p:pic>
      </p:grpSp>
      <p:sp>
        <p:nvSpPr>
          <p:cNvPr id="25" name="Google Shape;458;p45"/>
          <p:cNvSpPr txBox="1">
            <a:spLocks/>
          </p:cNvSpPr>
          <p:nvPr/>
        </p:nvSpPr>
        <p:spPr>
          <a:xfrm>
            <a:off x="638880" y="3412337"/>
            <a:ext cx="7842203" cy="1123819"/>
          </a:xfrm>
          <a:prstGeom prst="roundRect">
            <a:avLst>
              <a:gd name="adj" fmla="val 12792"/>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marL="342900" indent="-342900">
              <a:lnSpc>
                <a:spcPct val="150000"/>
              </a:lnSpc>
              <a:buSzPts val="1100"/>
              <a:buFont typeface="Arial" panose="020B0604020202020204" pitchFamily="34" charset="0"/>
              <a:buChar char="•"/>
            </a:pPr>
            <a:r>
              <a:rPr lang="vi-VN" sz="2000">
                <a:latin typeface="+mn-lt"/>
              </a:rPr>
              <a:t>Có thể gấp gọn khi không sử dụng</a:t>
            </a:r>
            <a:r>
              <a:rPr lang="vi-VN" sz="2000" smtClean="0">
                <a:latin typeface="+mn-lt"/>
              </a:rPr>
              <a:t>.</a:t>
            </a:r>
            <a:endParaRPr lang="en-US" sz="2000" smtClean="0">
              <a:latin typeface="+mn-lt"/>
            </a:endParaRPr>
          </a:p>
          <a:p>
            <a:pPr marL="342900" indent="-342900">
              <a:lnSpc>
                <a:spcPct val="150000"/>
              </a:lnSpc>
              <a:buSzPts val="1100"/>
              <a:buFont typeface="Arial" panose="020B0604020202020204" pitchFamily="34" charset="0"/>
              <a:buChar char="•"/>
            </a:pPr>
            <a:r>
              <a:rPr lang="vi-VN" sz="2000">
                <a:latin typeface="+mn-lt"/>
              </a:rPr>
              <a:t>Hình dạng và màu sắc đẹp, kết cấu chắc chắn.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2787"/>
          <a:stretch/>
        </p:blipFill>
        <p:spPr>
          <a:xfrm>
            <a:off x="7029084" y="2757619"/>
            <a:ext cx="1566441" cy="2113389"/>
          </a:xfrm>
          <a:prstGeom prst="rect">
            <a:avLst/>
          </a:prstGeom>
        </p:spPr>
      </p:pic>
    </p:spTree>
    <p:extLst>
      <p:ext uri="{BB962C8B-B14F-4D97-AF65-F5344CB8AC3E}">
        <p14:creationId xmlns:p14="http://schemas.microsoft.com/office/powerpoint/2010/main" val="32023282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9337" y="3584575"/>
            <a:ext cx="6570663" cy="819150"/>
          </a:xfrm>
          <a:prstGeom prst="rect">
            <a:avLst/>
          </a:prstGeom>
        </p:spPr>
      </p:pic>
      <p:grpSp>
        <p:nvGrpSpPr>
          <p:cNvPr id="7" name="Group 6"/>
          <p:cNvGrpSpPr/>
          <p:nvPr/>
        </p:nvGrpSpPr>
        <p:grpSpPr>
          <a:xfrm>
            <a:off x="596040" y="377636"/>
            <a:ext cx="3308303" cy="553998"/>
            <a:chOff x="898006" y="1569168"/>
            <a:chExt cx="3308303" cy="553998"/>
          </a:xfrm>
        </p:grpSpPr>
        <p:sp>
          <p:nvSpPr>
            <p:cNvPr id="8" name="TextBox 7"/>
            <p:cNvSpPr txBox="1"/>
            <p:nvPr/>
          </p:nvSpPr>
          <p:spPr>
            <a:xfrm>
              <a:off x="1141688" y="1569168"/>
              <a:ext cx="3064621" cy="553998"/>
            </a:xfrm>
            <a:prstGeom prst="rect">
              <a:avLst/>
            </a:prstGeom>
            <a:noFill/>
            <a:ln w="19050">
              <a:noFill/>
            </a:ln>
          </p:spPr>
          <p:txBody>
            <a:bodyPr wrap="square" rtlCol="0">
              <a:spAutoFit/>
            </a:bodyPr>
            <a:lstStyle/>
            <a:p>
              <a:pPr algn="just">
                <a:lnSpc>
                  <a:spcPct val="150000"/>
                </a:lnSpc>
              </a:pPr>
              <a:r>
                <a:rPr lang="en-US" sz="2000" b="1" i="1" smtClean="0">
                  <a:solidFill>
                    <a:srgbClr val="0070C0"/>
                  </a:solidFill>
                  <a:latin typeface="Arial" panose="020B0604020202020204" pitchFamily="34" charset="0"/>
                  <a:cs typeface="Arial" panose="020B0604020202020204" pitchFamily="34" charset="0"/>
                </a:rPr>
                <a:t>Tiêu chí đánh giá dự án</a:t>
              </a:r>
              <a:endParaRPr lang="en-US" sz="2000" b="1" i="1">
                <a:solidFill>
                  <a:srgbClr val="0070C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06" y="1726890"/>
              <a:ext cx="278123" cy="278123"/>
            </a:xfrm>
            <a:prstGeom prst="rect">
              <a:avLst/>
            </a:prstGeom>
          </p:spPr>
        </p:pic>
      </p:grpSp>
      <p:graphicFrame>
        <p:nvGraphicFramePr>
          <p:cNvPr id="10" name="Table 9"/>
          <p:cNvGraphicFramePr>
            <a:graphicFrameLocks noGrp="1"/>
          </p:cNvGraphicFramePr>
          <p:nvPr/>
        </p:nvGraphicFramePr>
        <p:xfrm>
          <a:off x="596041" y="971204"/>
          <a:ext cx="7938360" cy="3718880"/>
        </p:xfrm>
        <a:graphic>
          <a:graphicData uri="http://schemas.openxmlformats.org/drawingml/2006/table">
            <a:tbl>
              <a:tblPr>
                <a:tableStyleId>{391A3C53-DF7F-4964-8725-D4814A28D19F}</a:tableStyleId>
              </a:tblPr>
              <a:tblGrid>
                <a:gridCol w="5463867">
                  <a:extLst>
                    <a:ext uri="{9D8B030D-6E8A-4147-A177-3AD203B41FA5}">
                      <a16:colId xmlns:a16="http://schemas.microsoft.com/office/drawing/2014/main" val="2020738975"/>
                    </a:ext>
                  </a:extLst>
                </a:gridCol>
                <a:gridCol w="1064200">
                  <a:extLst>
                    <a:ext uri="{9D8B030D-6E8A-4147-A177-3AD203B41FA5}">
                      <a16:colId xmlns:a16="http://schemas.microsoft.com/office/drawing/2014/main" val="3532710860"/>
                    </a:ext>
                  </a:extLst>
                </a:gridCol>
                <a:gridCol w="1410293">
                  <a:extLst>
                    <a:ext uri="{9D8B030D-6E8A-4147-A177-3AD203B41FA5}">
                      <a16:colId xmlns:a16="http://schemas.microsoft.com/office/drawing/2014/main" val="1272713284"/>
                    </a:ext>
                  </a:extLst>
                </a:gridCol>
              </a:tblGrid>
              <a:tr h="553089">
                <a:tc rowSpan="2">
                  <a:txBody>
                    <a:bodyPr/>
                    <a:lstStyle/>
                    <a:p>
                      <a:pPr marL="0" marR="0" algn="ctr">
                        <a:lnSpc>
                          <a:spcPct val="150000"/>
                        </a:lnSpc>
                        <a:spcBef>
                          <a:spcPts val="0"/>
                        </a:spcBef>
                        <a:spcAft>
                          <a:spcPts val="0"/>
                        </a:spcAft>
                      </a:pPr>
                      <a:r>
                        <a:rPr lang="vi-VN" sz="2000" b="1">
                          <a:solidFill>
                            <a:schemeClr val="bg1"/>
                          </a:solidFill>
                          <a:effectLst/>
                        </a:rPr>
                        <a:t>Tiêu chí</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gridSpan="2">
                  <a:txBody>
                    <a:bodyPr/>
                    <a:lstStyle/>
                    <a:p>
                      <a:pPr marL="0" marR="0" algn="ctr">
                        <a:lnSpc>
                          <a:spcPct val="150000"/>
                        </a:lnSpc>
                        <a:spcBef>
                          <a:spcPts val="0"/>
                        </a:spcBef>
                        <a:spcAft>
                          <a:spcPts val="0"/>
                        </a:spcAft>
                      </a:pPr>
                      <a:r>
                        <a:rPr lang="vi-VN" sz="2000" b="1">
                          <a:solidFill>
                            <a:schemeClr val="bg1"/>
                          </a:solidFill>
                          <a:effectLst/>
                        </a:rPr>
                        <a:t>Đánh giá sản phẩm</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hMerge="1">
                  <a:txBody>
                    <a:bodyPr/>
                    <a:lstStyle/>
                    <a:p>
                      <a:endParaRPr lang="en-US"/>
                    </a:p>
                  </a:txBody>
                  <a:tcPr/>
                </a:tc>
                <a:extLst>
                  <a:ext uri="{0D108BD9-81ED-4DB2-BD59-A6C34878D82A}">
                    <a16:rowId xmlns:a16="http://schemas.microsoft.com/office/drawing/2014/main" val="1937029747"/>
                  </a:ext>
                </a:extLst>
              </a:tr>
              <a:tr h="553089">
                <a:tc vMerge="1">
                  <a:txBody>
                    <a:bodyPr/>
                    <a:lstStyle/>
                    <a:p>
                      <a:endParaRPr lang="en-US"/>
                    </a:p>
                  </a:txBody>
                  <a:tcPr/>
                </a:tc>
                <a:tc>
                  <a:txBody>
                    <a:bodyPr/>
                    <a:lstStyle/>
                    <a:p>
                      <a:pPr marL="0" marR="0" algn="ctr">
                        <a:lnSpc>
                          <a:spcPct val="150000"/>
                        </a:lnSpc>
                        <a:spcBef>
                          <a:spcPts val="0"/>
                        </a:spcBef>
                        <a:spcAft>
                          <a:spcPts val="0"/>
                        </a:spcAft>
                      </a:pPr>
                      <a:r>
                        <a:rPr lang="vi-VN" sz="2000" b="1">
                          <a:solidFill>
                            <a:schemeClr val="bg1"/>
                          </a:solidFill>
                          <a:effectLst/>
                        </a:rPr>
                        <a:t>Đạt</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2000" b="1">
                          <a:solidFill>
                            <a:schemeClr val="bg1"/>
                          </a:solidFill>
                          <a:effectLst/>
                        </a:rPr>
                        <a:t>Không đạt</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extLst>
                  <a:ext uri="{0D108BD9-81ED-4DB2-BD59-A6C34878D82A}">
                    <a16:rowId xmlns:a16="http://schemas.microsoft.com/office/drawing/2014/main" val="1391298785"/>
                  </a:ext>
                </a:extLst>
              </a:tr>
              <a:tr h="553089">
                <a:tc>
                  <a:txBody>
                    <a:bodyPr/>
                    <a:lstStyle/>
                    <a:p>
                      <a:pPr marL="0" marR="0" algn="ctr">
                        <a:lnSpc>
                          <a:spcPct val="150000"/>
                        </a:lnSpc>
                        <a:spcBef>
                          <a:spcPts val="0"/>
                        </a:spcBef>
                        <a:spcAft>
                          <a:spcPts val="0"/>
                        </a:spcAft>
                      </a:pPr>
                      <a:r>
                        <a:rPr lang="vi-VN" sz="2000">
                          <a:effectLst/>
                        </a:rPr>
                        <a:t>Đáp ứng các yêu cầu sản </a:t>
                      </a:r>
                      <a:r>
                        <a:rPr lang="vi-VN" sz="2000" smtClean="0">
                          <a:effectLst/>
                        </a:rPr>
                        <a:t>phẩm</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2072786"/>
                  </a:ext>
                </a:extLst>
              </a:tr>
              <a:tr h="989363">
                <a:tc>
                  <a:txBody>
                    <a:bodyPr/>
                    <a:lstStyle/>
                    <a:p>
                      <a:pPr marL="0" marR="0" algn="ctr">
                        <a:lnSpc>
                          <a:spcPct val="150000"/>
                        </a:lnSpc>
                        <a:spcBef>
                          <a:spcPts val="0"/>
                        </a:spcBef>
                        <a:spcAft>
                          <a:spcPts val="0"/>
                        </a:spcAft>
                      </a:pPr>
                      <a:r>
                        <a:rPr lang="vi-VN" sz="2000">
                          <a:effectLst/>
                        </a:rPr>
                        <a:t>Tính sáng tạo (mở rộng chức năng, vật liệu thông dụng/tái chế</a:t>
                      </a:r>
                      <a:r>
                        <a:rPr lang="vi-VN" sz="2000" smtClean="0">
                          <a:effectLst/>
                        </a:rPr>
                        <a:t>,...)</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325538"/>
                  </a:ext>
                </a:extLst>
              </a:tr>
              <a:tr h="553089">
                <a:tc>
                  <a:txBody>
                    <a:bodyPr/>
                    <a:lstStyle/>
                    <a:p>
                      <a:pPr marL="0" marR="0" algn="ctr">
                        <a:lnSpc>
                          <a:spcPct val="150000"/>
                        </a:lnSpc>
                        <a:spcBef>
                          <a:spcPts val="0"/>
                        </a:spcBef>
                        <a:spcAft>
                          <a:spcPts val="0"/>
                        </a:spcAft>
                      </a:pPr>
                      <a:r>
                        <a:rPr lang="vi-VN" sz="2000">
                          <a:effectLst/>
                        </a:rPr>
                        <a:t>Tính kinh tế (tiết kiệm vật liệu, vật liệu rẻ tiền</a:t>
                      </a:r>
                      <a:r>
                        <a:rPr lang="vi-VN" sz="2000" smtClean="0">
                          <a:effectLst/>
                        </a:rPr>
                        <a:t>)</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561390"/>
                  </a:ext>
                </a:extLst>
              </a:tr>
              <a:tr h="517161">
                <a:tc>
                  <a:txBody>
                    <a:bodyPr/>
                    <a:lstStyle/>
                    <a:p>
                      <a:pPr marL="0" marR="0" algn="ctr">
                        <a:lnSpc>
                          <a:spcPct val="150000"/>
                        </a:lnSpc>
                        <a:spcBef>
                          <a:spcPts val="0"/>
                        </a:spcBef>
                        <a:spcAft>
                          <a:spcPts val="0"/>
                        </a:spcAft>
                      </a:pPr>
                      <a:r>
                        <a:rPr lang="vi-VN" sz="2000">
                          <a:effectLst/>
                        </a:rPr>
                        <a:t>Tính thẩm </a:t>
                      </a:r>
                      <a:r>
                        <a:rPr lang="vi-VN" sz="2000" smtClean="0">
                          <a:effectLst/>
                        </a:rPr>
                        <a:t>mĩ</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1765" marR="21765" marT="21765" marB="217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676116"/>
                  </a:ext>
                </a:extLst>
              </a:tr>
            </a:tbl>
          </a:graphicData>
        </a:graphic>
      </p:graphicFrame>
    </p:spTree>
    <p:extLst>
      <p:ext uri="{BB962C8B-B14F-4D97-AF65-F5344CB8AC3E}">
        <p14:creationId xmlns:p14="http://schemas.microsoft.com/office/powerpoint/2010/main" val="3437572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9337" y="3584575"/>
            <a:ext cx="6570663" cy="819150"/>
          </a:xfrm>
          <a:prstGeom prst="rect">
            <a:avLst/>
          </a:prstGeom>
        </p:spPr>
      </p:pic>
      <p:grpSp>
        <p:nvGrpSpPr>
          <p:cNvPr id="7" name="Group 6"/>
          <p:cNvGrpSpPr/>
          <p:nvPr/>
        </p:nvGrpSpPr>
        <p:grpSpPr>
          <a:xfrm>
            <a:off x="596040" y="377636"/>
            <a:ext cx="3308303" cy="553998"/>
            <a:chOff x="898006" y="1569168"/>
            <a:chExt cx="3308303" cy="553998"/>
          </a:xfrm>
        </p:grpSpPr>
        <p:sp>
          <p:nvSpPr>
            <p:cNvPr id="8" name="TextBox 7"/>
            <p:cNvSpPr txBox="1"/>
            <p:nvPr/>
          </p:nvSpPr>
          <p:spPr>
            <a:xfrm>
              <a:off x="1141688" y="1569168"/>
              <a:ext cx="3064621" cy="553998"/>
            </a:xfrm>
            <a:prstGeom prst="rect">
              <a:avLst/>
            </a:prstGeom>
            <a:noFill/>
            <a:ln w="19050">
              <a:noFill/>
            </a:ln>
          </p:spPr>
          <p:txBody>
            <a:bodyPr wrap="square" rtlCol="0">
              <a:spAutoFit/>
            </a:bodyPr>
            <a:lstStyle/>
            <a:p>
              <a:pPr algn="just">
                <a:lnSpc>
                  <a:spcPct val="150000"/>
                </a:lnSpc>
              </a:pPr>
              <a:r>
                <a:rPr lang="en-US" sz="2000" b="1" i="1" smtClean="0">
                  <a:solidFill>
                    <a:srgbClr val="0070C0"/>
                  </a:solidFill>
                  <a:latin typeface="Arial" panose="020B0604020202020204" pitchFamily="34" charset="0"/>
                  <a:cs typeface="Arial" panose="020B0604020202020204" pitchFamily="34" charset="0"/>
                </a:rPr>
                <a:t>Tiêu chí đánh giá dự án</a:t>
              </a:r>
              <a:endParaRPr lang="en-US" sz="2000" b="1" i="1">
                <a:solidFill>
                  <a:srgbClr val="0070C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006" y="1726890"/>
              <a:ext cx="278123" cy="278123"/>
            </a:xfrm>
            <a:prstGeom prst="rect">
              <a:avLst/>
            </a:prstGeom>
          </p:spPr>
        </p:pic>
      </p:grpSp>
      <p:graphicFrame>
        <p:nvGraphicFramePr>
          <p:cNvPr id="10" name="Table 9"/>
          <p:cNvGraphicFramePr>
            <a:graphicFrameLocks noGrp="1"/>
          </p:cNvGraphicFramePr>
          <p:nvPr/>
        </p:nvGraphicFramePr>
        <p:xfrm>
          <a:off x="596041" y="971201"/>
          <a:ext cx="7938360" cy="3658855"/>
        </p:xfrm>
        <a:graphic>
          <a:graphicData uri="http://schemas.openxmlformats.org/drawingml/2006/table">
            <a:tbl>
              <a:tblPr>
                <a:tableStyleId>{391A3C53-DF7F-4964-8725-D4814A28D19F}</a:tableStyleId>
              </a:tblPr>
              <a:tblGrid>
                <a:gridCol w="5463867">
                  <a:extLst>
                    <a:ext uri="{9D8B030D-6E8A-4147-A177-3AD203B41FA5}">
                      <a16:colId xmlns:a16="http://schemas.microsoft.com/office/drawing/2014/main" val="2020738975"/>
                    </a:ext>
                  </a:extLst>
                </a:gridCol>
                <a:gridCol w="1064200">
                  <a:extLst>
                    <a:ext uri="{9D8B030D-6E8A-4147-A177-3AD203B41FA5}">
                      <a16:colId xmlns:a16="http://schemas.microsoft.com/office/drawing/2014/main" val="3532710860"/>
                    </a:ext>
                  </a:extLst>
                </a:gridCol>
                <a:gridCol w="1410293">
                  <a:extLst>
                    <a:ext uri="{9D8B030D-6E8A-4147-A177-3AD203B41FA5}">
                      <a16:colId xmlns:a16="http://schemas.microsoft.com/office/drawing/2014/main" val="1272713284"/>
                    </a:ext>
                  </a:extLst>
                </a:gridCol>
              </a:tblGrid>
              <a:tr h="604037">
                <a:tc rowSpan="2">
                  <a:txBody>
                    <a:bodyPr/>
                    <a:lstStyle/>
                    <a:p>
                      <a:pPr marL="0" marR="0" algn="ctr">
                        <a:lnSpc>
                          <a:spcPct val="150000"/>
                        </a:lnSpc>
                        <a:spcBef>
                          <a:spcPts val="0"/>
                        </a:spcBef>
                        <a:spcAft>
                          <a:spcPts val="0"/>
                        </a:spcAft>
                      </a:pPr>
                      <a:r>
                        <a:rPr lang="vi-VN" sz="2000" b="1">
                          <a:solidFill>
                            <a:schemeClr val="bg1"/>
                          </a:solidFill>
                          <a:effectLst/>
                          <a:latin typeface="+mn-lt"/>
                          <a:ea typeface="Times New Roman" panose="02020603050405020304" pitchFamily="18" charset="0"/>
                        </a:rPr>
                        <a:t>Tiêu chí</a:t>
                      </a:r>
                      <a:endParaRPr lang="en-US" sz="2000">
                        <a:solidFill>
                          <a:schemeClr val="bg1"/>
                        </a:solidFill>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gridSpan="2">
                  <a:txBody>
                    <a:bodyPr/>
                    <a:lstStyle/>
                    <a:p>
                      <a:pPr marL="0" marR="0" algn="ctr">
                        <a:lnSpc>
                          <a:spcPct val="150000"/>
                        </a:lnSpc>
                        <a:spcBef>
                          <a:spcPts val="0"/>
                        </a:spcBef>
                        <a:spcAft>
                          <a:spcPts val="0"/>
                        </a:spcAft>
                      </a:pPr>
                      <a:r>
                        <a:rPr lang="vi-VN" sz="2000" b="1">
                          <a:solidFill>
                            <a:schemeClr val="bg1"/>
                          </a:solidFill>
                          <a:effectLst/>
                          <a:latin typeface="+mn-lt"/>
                          <a:ea typeface="Times New Roman" panose="02020603050405020304" pitchFamily="18" charset="0"/>
                        </a:rPr>
                        <a:t>Đánh giá sản phẩm</a:t>
                      </a:r>
                      <a:endParaRPr lang="en-US" sz="2000">
                        <a:solidFill>
                          <a:schemeClr val="bg1"/>
                        </a:solidFill>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hMerge="1">
                  <a:txBody>
                    <a:bodyPr/>
                    <a:lstStyle/>
                    <a:p>
                      <a:endParaRPr lang="en-US"/>
                    </a:p>
                  </a:txBody>
                  <a:tcPr/>
                </a:tc>
                <a:extLst>
                  <a:ext uri="{0D108BD9-81ED-4DB2-BD59-A6C34878D82A}">
                    <a16:rowId xmlns:a16="http://schemas.microsoft.com/office/drawing/2014/main" val="1937029747"/>
                  </a:ext>
                </a:extLst>
              </a:tr>
              <a:tr h="604037">
                <a:tc vMerge="1">
                  <a:txBody>
                    <a:bodyPr/>
                    <a:lstStyle/>
                    <a:p>
                      <a:endParaRPr lang="en-US"/>
                    </a:p>
                  </a:txBody>
                  <a:tcPr/>
                </a:tc>
                <a:tc>
                  <a:txBody>
                    <a:bodyPr/>
                    <a:lstStyle/>
                    <a:p>
                      <a:pPr marL="0" marR="0" algn="ctr">
                        <a:lnSpc>
                          <a:spcPct val="150000"/>
                        </a:lnSpc>
                        <a:spcBef>
                          <a:spcPts val="0"/>
                        </a:spcBef>
                        <a:spcAft>
                          <a:spcPts val="0"/>
                        </a:spcAft>
                      </a:pPr>
                      <a:r>
                        <a:rPr lang="vi-VN" sz="2000" b="1">
                          <a:solidFill>
                            <a:schemeClr val="bg1"/>
                          </a:solidFill>
                          <a:effectLst/>
                          <a:latin typeface="+mn-lt"/>
                          <a:ea typeface="Times New Roman" panose="02020603050405020304" pitchFamily="18" charset="0"/>
                        </a:rPr>
                        <a:t>Đạt</a:t>
                      </a:r>
                      <a:endParaRPr lang="en-US" sz="2000">
                        <a:solidFill>
                          <a:schemeClr val="bg1"/>
                        </a:solidFill>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2000" b="1">
                          <a:solidFill>
                            <a:schemeClr val="bg1"/>
                          </a:solidFill>
                          <a:effectLst/>
                          <a:latin typeface="+mn-lt"/>
                          <a:ea typeface="Times New Roman" panose="02020603050405020304" pitchFamily="18" charset="0"/>
                        </a:rPr>
                        <a:t>Không đạt</a:t>
                      </a:r>
                      <a:endParaRPr lang="en-US" sz="2000">
                        <a:solidFill>
                          <a:schemeClr val="bg1"/>
                        </a:solidFill>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extLst>
                  <a:ext uri="{0D108BD9-81ED-4DB2-BD59-A6C34878D82A}">
                    <a16:rowId xmlns:a16="http://schemas.microsoft.com/office/drawing/2014/main" val="1391298785"/>
                  </a:ext>
                </a:extLst>
              </a:tr>
              <a:tr h="604037">
                <a:tc>
                  <a:txBody>
                    <a:bodyPr/>
                    <a:lstStyle/>
                    <a:p>
                      <a:pPr marL="0" marR="0" algn="ctr">
                        <a:lnSpc>
                          <a:spcPct val="150000"/>
                        </a:lnSpc>
                        <a:spcBef>
                          <a:spcPts val="0"/>
                        </a:spcBef>
                        <a:spcAft>
                          <a:spcPts val="0"/>
                        </a:spcAft>
                      </a:pPr>
                      <a:r>
                        <a:rPr lang="en-US" sz="2000">
                          <a:effectLst/>
                          <a:latin typeface="+mn-lt"/>
                          <a:ea typeface="Times New Roman" panose="02020603050405020304" pitchFamily="18" charset="0"/>
                        </a:rPr>
                        <a:t>Kế hoạch và tiến độ thực </a:t>
                      </a:r>
                      <a:r>
                        <a:rPr lang="en-US" sz="2000" smtClean="0">
                          <a:effectLst/>
                          <a:latin typeface="+mn-lt"/>
                          <a:ea typeface="Times New Roman" panose="02020603050405020304" pitchFamily="18" charset="0"/>
                        </a:rPr>
                        <a:t>hiện.</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2072786"/>
                  </a:ext>
                </a:extLst>
              </a:tr>
              <a:tr h="677907">
                <a:tc>
                  <a:txBody>
                    <a:bodyPr/>
                    <a:lstStyle/>
                    <a:p>
                      <a:pPr marL="0" marR="0" algn="ctr">
                        <a:lnSpc>
                          <a:spcPct val="150000"/>
                        </a:lnSpc>
                        <a:spcBef>
                          <a:spcPts val="0"/>
                        </a:spcBef>
                        <a:spcAft>
                          <a:spcPts val="0"/>
                        </a:spcAft>
                      </a:pPr>
                      <a:r>
                        <a:rPr lang="en-US" sz="2000">
                          <a:effectLst/>
                          <a:latin typeface="+mn-lt"/>
                          <a:ea typeface="Times New Roman" panose="02020603050405020304" pitchFamily="18" charset="0"/>
                        </a:rPr>
                        <a:t>Phân chia nhiệm vụ rõ ràng, hợp </a:t>
                      </a:r>
                      <a:r>
                        <a:rPr lang="en-US" sz="2000" smtClean="0">
                          <a:effectLst/>
                          <a:latin typeface="+mn-lt"/>
                          <a:ea typeface="Times New Roman" panose="02020603050405020304" pitchFamily="18" charset="0"/>
                        </a:rPr>
                        <a:t>lí.</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325538"/>
                  </a:ext>
                </a:extLst>
              </a:tr>
              <a:tr h="604037">
                <a:tc>
                  <a:txBody>
                    <a:bodyPr/>
                    <a:lstStyle/>
                    <a:p>
                      <a:pPr marL="0" marR="0" algn="ctr">
                        <a:lnSpc>
                          <a:spcPct val="150000"/>
                        </a:lnSpc>
                        <a:spcBef>
                          <a:spcPts val="0"/>
                        </a:spcBef>
                        <a:spcAft>
                          <a:spcPts val="0"/>
                        </a:spcAft>
                      </a:pPr>
                      <a:r>
                        <a:rPr lang="en-US" sz="2000">
                          <a:effectLst/>
                          <a:latin typeface="+mn-lt"/>
                          <a:ea typeface="Times New Roman" panose="02020603050405020304" pitchFamily="18" charset="0"/>
                        </a:rPr>
                        <a:t>Hợp tác giữa các thành </a:t>
                      </a:r>
                      <a:r>
                        <a:rPr lang="en-US" sz="2000" smtClean="0">
                          <a:effectLst/>
                          <a:latin typeface="+mn-lt"/>
                          <a:ea typeface="Times New Roman" panose="02020603050405020304" pitchFamily="18" charset="0"/>
                        </a:rPr>
                        <a:t>viên.</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561390"/>
                  </a:ext>
                </a:extLst>
              </a:tr>
              <a:tr h="564800">
                <a:tc>
                  <a:txBody>
                    <a:bodyPr/>
                    <a:lstStyle/>
                    <a:p>
                      <a:pPr marL="0" marR="0" algn="ctr">
                        <a:lnSpc>
                          <a:spcPct val="150000"/>
                        </a:lnSpc>
                        <a:spcBef>
                          <a:spcPts val="0"/>
                        </a:spcBef>
                        <a:spcAft>
                          <a:spcPts val="0"/>
                        </a:spcAft>
                      </a:pPr>
                      <a:r>
                        <a:rPr lang="en-US" sz="2000">
                          <a:effectLst/>
                          <a:latin typeface="+mn-lt"/>
                          <a:ea typeface="Times New Roman" panose="02020603050405020304" pitchFamily="18" charset="0"/>
                        </a:rPr>
                        <a:t>Chủ động của từng thành </a:t>
                      </a:r>
                      <a:r>
                        <a:rPr lang="en-US" sz="2000" smtClean="0">
                          <a:effectLst/>
                          <a:latin typeface="+mn-lt"/>
                          <a:ea typeface="Times New Roman" panose="02020603050405020304" pitchFamily="18" charset="0"/>
                        </a:rPr>
                        <a:t>viên.</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676116"/>
                  </a:ext>
                </a:extLst>
              </a:tr>
            </a:tbl>
          </a:graphicData>
        </a:graphic>
      </p:graphicFrame>
    </p:spTree>
    <p:extLst>
      <p:ext uri="{BB962C8B-B14F-4D97-AF65-F5344CB8AC3E}">
        <p14:creationId xmlns:p14="http://schemas.microsoft.com/office/powerpoint/2010/main" val="21762034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2900"/>
            <a:ext cx="9148993" cy="588047"/>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smtClean="0">
                <a:solidFill>
                  <a:srgbClr val="C00000"/>
                </a:solidFill>
                <a:latin typeface="Arial" panose="020B0604020202020204" pitchFamily="34" charset="0"/>
                <a:ea typeface="Kantumruy Pro SemiBold"/>
                <a:cs typeface="Arial" panose="020B0604020202020204" pitchFamily="34" charset="0"/>
                <a:sym typeface="Kantumruy Pro SemiBold"/>
              </a:rPr>
              <a:t>II. NHIỆM VỤ</a:t>
            </a:r>
            <a:endParaRPr lang="vi-VN" sz="3000" b="1">
              <a:solidFill>
                <a:srgbClr val="C00000"/>
              </a:solidFill>
              <a:latin typeface="Arial" panose="020B0604020202020204" pitchFamily="34" charset="0"/>
              <a:ea typeface="Kantumruy Pro SemiBold"/>
              <a:cs typeface="Arial" panose="020B0604020202020204" pitchFamily="34" charset="0"/>
              <a:sym typeface="Kantumruy Pro SemiBold"/>
            </a:endParaRPr>
          </a:p>
        </p:txBody>
      </p:sp>
      <p:grpSp>
        <p:nvGrpSpPr>
          <p:cNvPr id="10" name="Group 9"/>
          <p:cNvGrpSpPr/>
          <p:nvPr/>
        </p:nvGrpSpPr>
        <p:grpSpPr>
          <a:xfrm>
            <a:off x="741183" y="1335579"/>
            <a:ext cx="3482474" cy="553998"/>
            <a:chOff x="898006" y="1569168"/>
            <a:chExt cx="3482474" cy="553998"/>
          </a:xfrm>
        </p:grpSpPr>
        <p:sp>
          <p:nvSpPr>
            <p:cNvPr id="12" name="TextBox 11"/>
            <p:cNvSpPr txBox="1"/>
            <p:nvPr/>
          </p:nvSpPr>
          <p:spPr>
            <a:xfrm>
              <a:off x="1141688" y="1569168"/>
              <a:ext cx="3238792" cy="553998"/>
            </a:xfrm>
            <a:prstGeom prst="rect">
              <a:avLst/>
            </a:prstGeom>
            <a:noFill/>
            <a:ln w="19050">
              <a:noFill/>
            </a:ln>
          </p:spPr>
          <p:txBody>
            <a:bodyPr wrap="square" rtlCol="0">
              <a:spAutoFit/>
            </a:bodyPr>
            <a:lstStyle/>
            <a:p>
              <a:pPr algn="just">
                <a:lnSpc>
                  <a:spcPct val="150000"/>
                </a:lnSpc>
              </a:pPr>
              <a:r>
                <a:rPr lang="en-US" sz="2000" b="1" i="1">
                  <a:solidFill>
                    <a:srgbClr val="0070C0"/>
                  </a:solidFill>
                  <a:latin typeface="Arial" panose="020B0604020202020204" pitchFamily="34" charset="0"/>
                  <a:cs typeface="Arial" panose="020B0604020202020204" pitchFamily="34" charset="0"/>
                </a:rPr>
                <a:t>Hình thức báo cáo dự </a:t>
              </a:r>
              <a:r>
                <a:rPr lang="en-US" sz="2000" b="1" i="1" smtClean="0">
                  <a:solidFill>
                    <a:srgbClr val="0070C0"/>
                  </a:solidFill>
                  <a:latin typeface="Arial" panose="020B0604020202020204" pitchFamily="34" charset="0"/>
                  <a:cs typeface="Arial" panose="020B0604020202020204" pitchFamily="34" charset="0"/>
                </a:rPr>
                <a:t>án</a:t>
              </a:r>
              <a:endParaRPr lang="en-US" sz="2000" b="1" i="1">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006" y="1726890"/>
              <a:ext cx="278123" cy="278123"/>
            </a:xfrm>
            <a:prstGeom prst="rect">
              <a:avLst/>
            </a:prstGeom>
          </p:spPr>
        </p:pic>
      </p:grpSp>
      <p:sp>
        <p:nvSpPr>
          <p:cNvPr id="21" name="Google Shape;458;p45"/>
          <p:cNvSpPr txBox="1">
            <a:spLocks/>
          </p:cNvSpPr>
          <p:nvPr/>
        </p:nvSpPr>
        <p:spPr>
          <a:xfrm>
            <a:off x="638807" y="1929146"/>
            <a:ext cx="7871378" cy="2714744"/>
          </a:xfrm>
          <a:prstGeom prst="roundRect">
            <a:avLst>
              <a:gd name="adj" fmla="val 8024"/>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marL="342900" indent="-342900" algn="just">
              <a:lnSpc>
                <a:spcPct val="150000"/>
              </a:lnSpc>
              <a:buSzPts val="1100"/>
              <a:buFont typeface="Arial" panose="020B0604020202020204" pitchFamily="34" charset="0"/>
              <a:buChar char="•"/>
            </a:pPr>
            <a:r>
              <a:rPr lang="vi-VN" sz="2000" smtClean="0">
                <a:latin typeface="+mn-lt"/>
              </a:rPr>
              <a:t>Bản </a:t>
            </a:r>
            <a:r>
              <a:rPr lang="vi-VN" sz="2000">
                <a:latin typeface="+mn-lt"/>
              </a:rPr>
              <a:t>vẽ thiết kế giá đọc sách và sản phẩm thử nghiệm.</a:t>
            </a:r>
          </a:p>
          <a:p>
            <a:pPr marL="342900" indent="-342900" algn="just">
              <a:lnSpc>
                <a:spcPct val="150000"/>
              </a:lnSpc>
              <a:buSzPts val="1100"/>
              <a:buFont typeface="Arial" panose="020B0604020202020204" pitchFamily="34" charset="0"/>
              <a:buChar char="•"/>
            </a:pPr>
            <a:r>
              <a:rPr lang="vi-VN" sz="2000" smtClean="0">
                <a:latin typeface="+mn-lt"/>
              </a:rPr>
              <a:t>Bản </a:t>
            </a:r>
            <a:r>
              <a:rPr lang="vi-VN" sz="2000">
                <a:latin typeface="+mn-lt"/>
              </a:rPr>
              <a:t>thuyết minh giá đọc sách (ý tưởng thiết kế; cách tính toán các kích thước sản phẩm; hướng dẫn sử dụng; các điều chỉnh trong quá trình thiết kế</a:t>
            </a:r>
            <a:r>
              <a:rPr lang="vi-VN" sz="2000" smtClean="0">
                <a:latin typeface="+mn-lt"/>
              </a:rPr>
              <a:t>…)</a:t>
            </a:r>
            <a:r>
              <a:rPr lang="en-US" sz="2000" smtClean="0">
                <a:latin typeface="+mn-lt"/>
              </a:rPr>
              <a:t>.</a:t>
            </a:r>
            <a:endParaRPr lang="vi-VN" sz="2000">
              <a:latin typeface="+mn-lt"/>
            </a:endParaRPr>
          </a:p>
          <a:p>
            <a:pPr marL="342900" indent="-342900" algn="just">
              <a:lnSpc>
                <a:spcPct val="150000"/>
              </a:lnSpc>
              <a:buSzPts val="1100"/>
              <a:buFont typeface="Arial" panose="020B0604020202020204" pitchFamily="34" charset="0"/>
              <a:buChar char="•"/>
            </a:pPr>
            <a:r>
              <a:rPr lang="en-US" sz="2000">
                <a:latin typeface="+mn-lt"/>
              </a:rPr>
              <a:t>M</a:t>
            </a:r>
            <a:r>
              <a:rPr lang="vi-VN" sz="2000" smtClean="0">
                <a:latin typeface="+mn-lt"/>
              </a:rPr>
              <a:t>ỗi </a:t>
            </a:r>
            <a:r>
              <a:rPr lang="vi-VN" sz="2000">
                <a:latin typeface="+mn-lt"/>
              </a:rPr>
              <a:t>dự </a:t>
            </a:r>
            <a:r>
              <a:rPr lang="vi-VN" sz="2000" smtClean="0">
                <a:latin typeface="+mn-lt"/>
              </a:rPr>
              <a:t>án</a:t>
            </a:r>
            <a:r>
              <a:rPr lang="en-US" sz="2000" smtClean="0">
                <a:latin typeface="+mn-lt"/>
              </a:rPr>
              <a:t> báo cáo </a:t>
            </a:r>
            <a:r>
              <a:rPr lang="vi-VN" sz="2000" smtClean="0">
                <a:latin typeface="+mn-lt"/>
              </a:rPr>
              <a:t>3 </a:t>
            </a:r>
            <a:r>
              <a:rPr lang="vi-VN" sz="2000">
                <a:latin typeface="+mn-lt"/>
              </a:rPr>
              <a:t>phút </a:t>
            </a:r>
            <a:r>
              <a:rPr lang="en-US" sz="2000">
                <a:latin typeface="+mn-lt"/>
              </a:rPr>
              <a:t>+</a:t>
            </a:r>
            <a:r>
              <a:rPr lang="vi-VN" sz="2000" smtClean="0">
                <a:latin typeface="+mn-lt"/>
              </a:rPr>
              <a:t> </a:t>
            </a:r>
            <a:r>
              <a:rPr lang="vi-VN" sz="2000">
                <a:latin typeface="+mn-lt"/>
              </a:rPr>
              <a:t>2 phút trao đổi, thảo luận.</a:t>
            </a:r>
          </a:p>
        </p:txBody>
      </p:sp>
      <p:pic>
        <p:nvPicPr>
          <p:cNvPr id="11"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452129" y="3638550"/>
            <a:ext cx="1133985" cy="1163062"/>
          </a:xfrm>
          <a:prstGeom prst="rect">
            <a:avLst/>
          </a:prstGeom>
        </p:spPr>
      </p:pic>
    </p:spTree>
    <p:extLst>
      <p:ext uri="{BB962C8B-B14F-4D97-AF65-F5344CB8AC3E}">
        <p14:creationId xmlns:p14="http://schemas.microsoft.com/office/powerpoint/2010/main" val="38584073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2900"/>
            <a:ext cx="9148993" cy="588047"/>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smtClean="0">
                <a:solidFill>
                  <a:srgbClr val="C00000"/>
                </a:solidFill>
                <a:latin typeface="Arial" panose="020B0604020202020204" pitchFamily="34" charset="0"/>
                <a:ea typeface="Kantumruy Pro SemiBold"/>
                <a:cs typeface="Arial" panose="020B0604020202020204" pitchFamily="34" charset="0"/>
                <a:sym typeface="Kantumruy Pro SemiBold"/>
              </a:rPr>
              <a:t>II. NHIỆM VỤ</a:t>
            </a:r>
            <a:endParaRPr lang="vi-VN" sz="3000" b="1">
              <a:solidFill>
                <a:srgbClr val="C00000"/>
              </a:solidFill>
              <a:latin typeface="Arial" panose="020B0604020202020204" pitchFamily="34" charset="0"/>
              <a:ea typeface="Kantumruy Pro SemiBold"/>
              <a:cs typeface="Arial" panose="020B0604020202020204" pitchFamily="34" charset="0"/>
              <a:sym typeface="Kantumruy Pro SemiBold"/>
            </a:endParaRPr>
          </a:p>
        </p:txBody>
      </p:sp>
      <p:grpSp>
        <p:nvGrpSpPr>
          <p:cNvPr id="10" name="Group 9"/>
          <p:cNvGrpSpPr/>
          <p:nvPr/>
        </p:nvGrpSpPr>
        <p:grpSpPr>
          <a:xfrm>
            <a:off x="741183" y="1335579"/>
            <a:ext cx="3482474" cy="496996"/>
            <a:chOff x="898006" y="1569168"/>
            <a:chExt cx="3482474" cy="496996"/>
          </a:xfrm>
        </p:grpSpPr>
        <p:sp>
          <p:nvSpPr>
            <p:cNvPr id="12" name="TextBox 11"/>
            <p:cNvSpPr txBox="1"/>
            <p:nvPr/>
          </p:nvSpPr>
          <p:spPr>
            <a:xfrm>
              <a:off x="1141688" y="1569168"/>
              <a:ext cx="3238792" cy="496996"/>
            </a:xfrm>
            <a:prstGeom prst="rect">
              <a:avLst/>
            </a:prstGeom>
            <a:noFill/>
            <a:ln w="19050">
              <a:noFill/>
            </a:ln>
          </p:spPr>
          <p:txBody>
            <a:bodyPr wrap="square" rtlCol="0">
              <a:spAutoFit/>
            </a:bodyPr>
            <a:lstStyle/>
            <a:p>
              <a:pPr algn="just">
                <a:lnSpc>
                  <a:spcPct val="150000"/>
                </a:lnSpc>
              </a:pPr>
              <a:r>
                <a:rPr lang="vi-VN" sz="2000" b="1" i="1">
                  <a:solidFill>
                    <a:srgbClr val="0070C0"/>
                  </a:solidFill>
                  <a:latin typeface="Arial" panose="020B0604020202020204" pitchFamily="34" charset="0"/>
                  <a:cs typeface="Arial" panose="020B0604020202020204" pitchFamily="34" charset="0"/>
                </a:rPr>
                <a:t>Tiến trình thực </a:t>
              </a:r>
              <a:r>
                <a:rPr lang="vi-VN" sz="2000" b="1" i="1" smtClean="0">
                  <a:solidFill>
                    <a:srgbClr val="0070C0"/>
                  </a:solidFill>
                  <a:latin typeface="Arial" panose="020B0604020202020204" pitchFamily="34" charset="0"/>
                  <a:cs typeface="Arial" panose="020B0604020202020204" pitchFamily="34" charset="0"/>
                </a:rPr>
                <a:t>hiện</a:t>
              </a:r>
              <a:endParaRPr lang="en-US" sz="2000" b="1" i="1">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006" y="1726890"/>
              <a:ext cx="278123" cy="278123"/>
            </a:xfrm>
            <a:prstGeom prst="rect">
              <a:avLst/>
            </a:prstGeom>
          </p:spPr>
        </p:pic>
      </p:grpSp>
      <p:sp>
        <p:nvSpPr>
          <p:cNvPr id="8" name="Google Shape;458;p45"/>
          <p:cNvSpPr txBox="1">
            <a:spLocks/>
          </p:cNvSpPr>
          <p:nvPr/>
        </p:nvSpPr>
        <p:spPr>
          <a:xfrm>
            <a:off x="580573" y="1990297"/>
            <a:ext cx="7907767" cy="552949"/>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vi-VN" sz="2000" b="1">
                <a:latin typeface="+mn-lt"/>
              </a:rPr>
              <a:t>Bước 1: </a:t>
            </a:r>
            <a:r>
              <a:rPr lang="vi-VN" sz="2000">
                <a:latin typeface="+mn-lt"/>
              </a:rPr>
              <a:t>Xác định yêu cầu sản phẩm và lựa chọn giải pháp thiết </a:t>
            </a:r>
            <a:r>
              <a:rPr lang="vi-VN" sz="2000" smtClean="0">
                <a:latin typeface="+mn-lt"/>
              </a:rPr>
              <a:t>kế</a:t>
            </a:r>
            <a:r>
              <a:rPr lang="en-US" sz="2000" smtClean="0">
                <a:latin typeface="+mn-lt"/>
              </a:rPr>
              <a:t>.</a:t>
            </a:r>
            <a:endParaRPr lang="vi-VN" sz="2000">
              <a:latin typeface="+mn-lt"/>
            </a:endParaRPr>
          </a:p>
        </p:txBody>
      </p:sp>
      <p:sp>
        <p:nvSpPr>
          <p:cNvPr id="9" name="Google Shape;458;p45"/>
          <p:cNvSpPr txBox="1">
            <a:spLocks/>
          </p:cNvSpPr>
          <p:nvPr/>
        </p:nvSpPr>
        <p:spPr>
          <a:xfrm>
            <a:off x="580571" y="2700968"/>
            <a:ext cx="7907767" cy="552949"/>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vi-VN" sz="2000" b="1">
                <a:latin typeface="+mn-lt"/>
              </a:rPr>
              <a:t>Bước 2: </a:t>
            </a:r>
            <a:r>
              <a:rPr lang="vi-VN" sz="2000">
                <a:latin typeface="+mn-lt"/>
              </a:rPr>
              <a:t>Thiết kế sản </a:t>
            </a:r>
            <a:r>
              <a:rPr lang="vi-VN" sz="2000" smtClean="0">
                <a:latin typeface="+mn-lt"/>
              </a:rPr>
              <a:t>phẩm</a:t>
            </a:r>
            <a:r>
              <a:rPr lang="en-US" sz="2000" smtClean="0">
                <a:latin typeface="+mn-lt"/>
              </a:rPr>
              <a:t>.</a:t>
            </a:r>
            <a:endParaRPr lang="vi-VN" sz="2000">
              <a:latin typeface="+mn-lt"/>
            </a:endParaRPr>
          </a:p>
        </p:txBody>
      </p:sp>
      <p:sp>
        <p:nvSpPr>
          <p:cNvPr id="14" name="Google Shape;458;p45"/>
          <p:cNvSpPr txBox="1">
            <a:spLocks/>
          </p:cNvSpPr>
          <p:nvPr/>
        </p:nvSpPr>
        <p:spPr>
          <a:xfrm>
            <a:off x="580571" y="3411639"/>
            <a:ext cx="7907767" cy="552949"/>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vi-VN" sz="2000" b="1">
                <a:latin typeface="+mn-lt"/>
              </a:rPr>
              <a:t>Bước 3: </a:t>
            </a:r>
            <a:r>
              <a:rPr lang="vi-VN" sz="2000">
                <a:latin typeface="+mn-lt"/>
              </a:rPr>
              <a:t>Đánh giá và hiệu </a:t>
            </a:r>
            <a:r>
              <a:rPr lang="vi-VN" sz="2000" smtClean="0">
                <a:latin typeface="+mn-lt"/>
              </a:rPr>
              <a:t>chỉnh</a:t>
            </a:r>
            <a:r>
              <a:rPr lang="en-US" sz="2000" smtClean="0">
                <a:latin typeface="+mn-lt"/>
              </a:rPr>
              <a:t>.</a:t>
            </a:r>
            <a:endParaRPr lang="vi-VN" sz="2000">
              <a:latin typeface="+mn-lt"/>
            </a:endParaRPr>
          </a:p>
        </p:txBody>
      </p:sp>
      <p:sp>
        <p:nvSpPr>
          <p:cNvPr id="15" name="Google Shape;458;p45"/>
          <p:cNvSpPr txBox="1">
            <a:spLocks/>
          </p:cNvSpPr>
          <p:nvPr/>
        </p:nvSpPr>
        <p:spPr>
          <a:xfrm>
            <a:off x="580571" y="4122310"/>
            <a:ext cx="7907767" cy="552949"/>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vi-VN" sz="2000" b="1">
                <a:latin typeface="+mn-lt"/>
              </a:rPr>
              <a:t>Bước 4: </a:t>
            </a:r>
            <a:r>
              <a:rPr lang="vi-VN" sz="2000">
                <a:latin typeface="+mn-lt"/>
              </a:rPr>
              <a:t>Lập hồ sơ kĩ </a:t>
            </a:r>
            <a:r>
              <a:rPr lang="vi-VN" sz="2000" smtClean="0">
                <a:latin typeface="+mn-lt"/>
              </a:rPr>
              <a:t>thuật</a:t>
            </a:r>
            <a:r>
              <a:rPr lang="en-US" sz="2000" smtClean="0">
                <a:latin typeface="+mn-lt"/>
              </a:rPr>
              <a:t>.</a:t>
            </a:r>
            <a:endParaRPr lang="vi-VN" sz="2000">
              <a:latin typeface="+mn-lt"/>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6991"/>
          <a:stretch/>
        </p:blipFill>
        <p:spPr>
          <a:xfrm>
            <a:off x="7591425" y="3322978"/>
            <a:ext cx="1437144" cy="1730770"/>
          </a:xfrm>
          <a:prstGeom prst="rect">
            <a:avLst/>
          </a:prstGeom>
        </p:spPr>
      </p:pic>
    </p:spTree>
    <p:extLst>
      <p:ext uri="{BB962C8B-B14F-4D97-AF65-F5344CB8AC3E}">
        <p14:creationId xmlns:p14="http://schemas.microsoft.com/office/powerpoint/2010/main" val="8851329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grpSp>
        <p:nvGrpSpPr>
          <p:cNvPr id="5" name="Group 4"/>
          <p:cNvGrpSpPr/>
          <p:nvPr/>
        </p:nvGrpSpPr>
        <p:grpSpPr>
          <a:xfrm>
            <a:off x="202340" y="44450"/>
            <a:ext cx="3671160" cy="553998"/>
            <a:chOff x="898006" y="1569168"/>
            <a:chExt cx="3671160" cy="553998"/>
          </a:xfrm>
        </p:grpSpPr>
        <p:sp>
          <p:nvSpPr>
            <p:cNvPr id="6" name="TextBox 5"/>
            <p:cNvSpPr txBox="1"/>
            <p:nvPr/>
          </p:nvSpPr>
          <p:spPr>
            <a:xfrm>
              <a:off x="1141688" y="1569168"/>
              <a:ext cx="3427478" cy="553998"/>
            </a:xfrm>
            <a:prstGeom prst="rect">
              <a:avLst/>
            </a:prstGeom>
            <a:noFill/>
            <a:ln w="19050">
              <a:noFill/>
            </a:ln>
          </p:spPr>
          <p:txBody>
            <a:bodyPr wrap="square" rtlCol="0">
              <a:spAutoFit/>
            </a:bodyPr>
            <a:lstStyle/>
            <a:p>
              <a:pPr algn="just">
                <a:lnSpc>
                  <a:spcPct val="150000"/>
                </a:lnSpc>
              </a:pPr>
              <a:r>
                <a:rPr lang="en-US" sz="2000" b="1" i="1" smtClean="0">
                  <a:solidFill>
                    <a:srgbClr val="0070C0"/>
                  </a:solidFill>
                  <a:latin typeface="Arial" panose="020B0604020202020204" pitchFamily="34" charset="0"/>
                  <a:cs typeface="Arial" panose="020B0604020202020204" pitchFamily="34" charset="0"/>
                </a:rPr>
                <a:t>Kế hoạch thực hiện</a:t>
              </a:r>
              <a:endParaRPr lang="en-US" sz="2000" b="1" i="1">
                <a:solidFill>
                  <a:srgbClr val="0070C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006" y="1726890"/>
              <a:ext cx="278123" cy="278123"/>
            </a:xfrm>
            <a:prstGeom prst="rect">
              <a:avLst/>
            </a:prstGeom>
          </p:spPr>
        </p:pic>
      </p:grpSp>
      <p:graphicFrame>
        <p:nvGraphicFramePr>
          <p:cNvPr id="8" name="Table 7"/>
          <p:cNvGraphicFramePr>
            <a:graphicFrameLocks noGrp="1"/>
          </p:cNvGraphicFramePr>
          <p:nvPr>
            <p:extLst>
              <p:ext uri="{D42A27DB-BD31-4B8C-83A1-F6EECF244321}">
                <p14:modId xmlns:p14="http://schemas.microsoft.com/office/powerpoint/2010/main" val="2527974416"/>
              </p:ext>
            </p:extLst>
          </p:nvPr>
        </p:nvGraphicFramePr>
        <p:xfrm>
          <a:off x="202340" y="682467"/>
          <a:ext cx="8732111" cy="4201719"/>
        </p:xfrm>
        <a:graphic>
          <a:graphicData uri="http://schemas.openxmlformats.org/drawingml/2006/table">
            <a:tbl>
              <a:tblPr>
                <a:tableStyleId>{391A3C53-DF7F-4964-8725-D4814A28D19F}</a:tableStyleId>
              </a:tblPr>
              <a:tblGrid>
                <a:gridCol w="521560">
                  <a:extLst>
                    <a:ext uri="{9D8B030D-6E8A-4147-A177-3AD203B41FA5}">
                      <a16:colId xmlns:a16="http://schemas.microsoft.com/office/drawing/2014/main" val="174571491"/>
                    </a:ext>
                  </a:extLst>
                </a:gridCol>
                <a:gridCol w="1714500">
                  <a:extLst>
                    <a:ext uri="{9D8B030D-6E8A-4147-A177-3AD203B41FA5}">
                      <a16:colId xmlns:a16="http://schemas.microsoft.com/office/drawing/2014/main" val="3874514963"/>
                    </a:ext>
                  </a:extLst>
                </a:gridCol>
                <a:gridCol w="1276350">
                  <a:extLst>
                    <a:ext uri="{9D8B030D-6E8A-4147-A177-3AD203B41FA5}">
                      <a16:colId xmlns:a16="http://schemas.microsoft.com/office/drawing/2014/main" val="614426873"/>
                    </a:ext>
                  </a:extLst>
                </a:gridCol>
                <a:gridCol w="876300">
                  <a:extLst>
                    <a:ext uri="{9D8B030D-6E8A-4147-A177-3AD203B41FA5}">
                      <a16:colId xmlns:a16="http://schemas.microsoft.com/office/drawing/2014/main" val="139992818"/>
                    </a:ext>
                  </a:extLst>
                </a:gridCol>
                <a:gridCol w="1562100">
                  <a:extLst>
                    <a:ext uri="{9D8B030D-6E8A-4147-A177-3AD203B41FA5}">
                      <a16:colId xmlns:a16="http://schemas.microsoft.com/office/drawing/2014/main" val="1074053941"/>
                    </a:ext>
                  </a:extLst>
                </a:gridCol>
                <a:gridCol w="2781301">
                  <a:extLst>
                    <a:ext uri="{9D8B030D-6E8A-4147-A177-3AD203B41FA5}">
                      <a16:colId xmlns:a16="http://schemas.microsoft.com/office/drawing/2014/main" val="3585076321"/>
                    </a:ext>
                  </a:extLst>
                </a:gridCol>
              </a:tblGrid>
              <a:tr h="266659">
                <a:tc>
                  <a:txBody>
                    <a:bodyPr/>
                    <a:lstStyle/>
                    <a:p>
                      <a:pPr marL="0" marR="0" algn="ctr">
                        <a:lnSpc>
                          <a:spcPct val="150000"/>
                        </a:lnSpc>
                        <a:spcBef>
                          <a:spcPts val="0"/>
                        </a:spcBef>
                        <a:spcAft>
                          <a:spcPts val="0"/>
                        </a:spcAft>
                      </a:pPr>
                      <a:r>
                        <a:rPr lang="vi-VN" sz="1800" b="1">
                          <a:solidFill>
                            <a:schemeClr val="bg1"/>
                          </a:solidFill>
                          <a:effectLst/>
                        </a:rPr>
                        <a:t>STT</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Nội dung </a:t>
                      </a:r>
                      <a:endParaRPr lang="en-US" sz="1800" b="1" smtClean="0">
                        <a:solidFill>
                          <a:schemeClr val="bg1"/>
                        </a:solidFill>
                        <a:effectLst/>
                      </a:endParaRPr>
                    </a:p>
                    <a:p>
                      <a:pPr marL="0" marR="0" algn="ctr">
                        <a:lnSpc>
                          <a:spcPct val="150000"/>
                        </a:lnSpc>
                        <a:spcBef>
                          <a:spcPts val="0"/>
                        </a:spcBef>
                        <a:spcAft>
                          <a:spcPts val="0"/>
                        </a:spcAft>
                      </a:pPr>
                      <a:r>
                        <a:rPr lang="vi-VN" sz="1800" b="1" smtClean="0">
                          <a:solidFill>
                            <a:schemeClr val="bg1"/>
                          </a:solidFill>
                          <a:effectLst/>
                        </a:rPr>
                        <a:t>công </a:t>
                      </a:r>
                      <a:r>
                        <a:rPr lang="vi-VN" sz="1800" b="1">
                          <a:solidFill>
                            <a:schemeClr val="bg1"/>
                          </a:solidFill>
                          <a:effectLst/>
                        </a:rPr>
                        <a:t>việc</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Thời gian</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Phân công</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Phương tiện</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Dự kiến sản phẩm</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extLst>
                  <a:ext uri="{0D108BD9-81ED-4DB2-BD59-A6C34878D82A}">
                    <a16:rowId xmlns:a16="http://schemas.microsoft.com/office/drawing/2014/main" val="4016243285"/>
                  </a:ext>
                </a:extLst>
              </a:tr>
              <a:tr h="930120">
                <a:tc>
                  <a:txBody>
                    <a:bodyPr/>
                    <a:lstStyle/>
                    <a:p>
                      <a:pPr marL="0" marR="0" algn="ctr">
                        <a:lnSpc>
                          <a:spcPct val="150000"/>
                        </a:lnSpc>
                        <a:spcBef>
                          <a:spcPts val="0"/>
                        </a:spcBef>
                        <a:spcAft>
                          <a:spcPts val="0"/>
                        </a:spcAft>
                      </a:pPr>
                      <a:r>
                        <a:rPr lang="vi-VN" sz="1800">
                          <a:effectLst/>
                        </a:rPr>
                        <a:t>1</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360045" algn="l"/>
                          <a:tab pos="720090" algn="l"/>
                        </a:tabLst>
                      </a:pPr>
                      <a:r>
                        <a:rPr lang="vi-VN" sz="1800">
                          <a:effectLst/>
                        </a:rPr>
                        <a:t>Xác định yêu cầu sản phẩm và lựa chọn giải pháp thiết </a:t>
                      </a:r>
                      <a:r>
                        <a:rPr lang="vi-VN" sz="1800" smtClean="0">
                          <a:effectLst/>
                        </a:rPr>
                        <a:t>kế</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a:effectLst/>
                        </a:rPr>
                        <a:t>Thực hiện trên lớp</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a:effectLst/>
                        </a:rPr>
                        <a:t>Cả nhóm </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Giấy</a:t>
                      </a:r>
                      <a:r>
                        <a:rPr lang="vi-VN" sz="1800">
                          <a:effectLst/>
                        </a:rPr>
                        <a:t>, </a:t>
                      </a:r>
                      <a:r>
                        <a:rPr lang="vi-VN" sz="1800" smtClean="0">
                          <a:effectLst/>
                        </a:rPr>
                        <a:t>bút</a:t>
                      </a:r>
                      <a:r>
                        <a:rPr lang="en-US" sz="1800" smtClean="0">
                          <a:effectLst/>
                        </a:rPr>
                        <a:t>.</a:t>
                      </a:r>
                      <a:endParaRPr lang="en-US" sz="1800">
                        <a:effectLst/>
                      </a:endParaRPr>
                    </a:p>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Máy </a:t>
                      </a:r>
                      <a:r>
                        <a:rPr lang="vi-VN" sz="1800">
                          <a:effectLst/>
                        </a:rPr>
                        <a:t>tính tra cứu </a:t>
                      </a:r>
                      <a:r>
                        <a:rPr lang="vi-VN" sz="1800" smtClean="0">
                          <a:effectLst/>
                        </a:rPr>
                        <a:t>Internet</a:t>
                      </a:r>
                      <a:r>
                        <a:rPr lang="en-US" sz="1800" smtClean="0">
                          <a:effectLst/>
                        </a:rPr>
                        <a: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Các </a:t>
                      </a:r>
                      <a:r>
                        <a:rPr lang="vi-VN" sz="1800">
                          <a:effectLst/>
                        </a:rPr>
                        <a:t>yêu cầu sản </a:t>
                      </a:r>
                      <a:r>
                        <a:rPr lang="vi-VN" sz="1800" smtClean="0">
                          <a:effectLst/>
                        </a:rPr>
                        <a:t>phẩm</a:t>
                      </a:r>
                      <a:r>
                        <a:rPr lang="en-US" sz="1800" smtClean="0">
                          <a:effectLst/>
                        </a:rPr>
                        <a:t>.</a:t>
                      </a:r>
                      <a:endParaRPr lang="en-US" sz="1800">
                        <a:effectLst/>
                      </a:endParaRPr>
                    </a:p>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Một </a:t>
                      </a:r>
                      <a:r>
                        <a:rPr lang="vi-VN" sz="1800">
                          <a:effectLst/>
                        </a:rPr>
                        <a:t>số sản phẩm đã có trên thị </a:t>
                      </a:r>
                      <a:r>
                        <a:rPr lang="vi-VN" sz="1800" smtClean="0">
                          <a:effectLst/>
                        </a:rPr>
                        <a:t>trường</a:t>
                      </a:r>
                      <a:r>
                        <a:rPr lang="en-US" sz="1800" smtClean="0">
                          <a:effectLst/>
                        </a:rPr>
                        <a:t>.</a:t>
                      </a:r>
                      <a:endParaRPr lang="en-US" sz="1800">
                        <a:effectLst/>
                      </a:endParaRPr>
                    </a:p>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Các </a:t>
                      </a:r>
                      <a:r>
                        <a:rPr lang="vi-VN" sz="1800">
                          <a:effectLst/>
                        </a:rPr>
                        <a:t>ý tưởng/giải pháp thiết </a:t>
                      </a:r>
                      <a:r>
                        <a:rPr lang="vi-VN" sz="1800" smtClean="0">
                          <a:effectLst/>
                        </a:rPr>
                        <a:t>kế</a:t>
                      </a:r>
                      <a:r>
                        <a:rPr lang="en-US" sz="1800" smtClean="0">
                          <a:effectLst/>
                        </a:rPr>
                        <a: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320880"/>
                  </a:ext>
                </a:extLst>
              </a:tr>
              <a:tr h="487812">
                <a:tc>
                  <a:txBody>
                    <a:bodyPr/>
                    <a:lstStyle/>
                    <a:p>
                      <a:pPr marL="0" marR="0" algn="ctr">
                        <a:lnSpc>
                          <a:spcPct val="150000"/>
                        </a:lnSpc>
                        <a:spcBef>
                          <a:spcPts val="0"/>
                        </a:spcBef>
                        <a:spcAft>
                          <a:spcPts val="0"/>
                        </a:spcAft>
                      </a:pPr>
                      <a:r>
                        <a:rPr lang="vi-VN" sz="1800">
                          <a:effectLst/>
                        </a:rPr>
                        <a:t>2</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360045" algn="l"/>
                          <a:tab pos="720090" algn="l"/>
                        </a:tabLst>
                      </a:pPr>
                      <a:r>
                        <a:rPr lang="vi-VN" sz="1800">
                          <a:effectLst/>
                        </a:rPr>
                        <a:t>Thiết kế </a:t>
                      </a:r>
                      <a:endParaRPr lang="en-US" sz="1800" smtClean="0">
                        <a:effectLst/>
                      </a:endParaRPr>
                    </a:p>
                    <a:p>
                      <a:pPr marL="0" marR="0" algn="ctr">
                        <a:lnSpc>
                          <a:spcPct val="150000"/>
                        </a:lnSpc>
                        <a:spcBef>
                          <a:spcPts val="0"/>
                        </a:spcBef>
                        <a:spcAft>
                          <a:spcPts val="0"/>
                        </a:spcAft>
                        <a:tabLst>
                          <a:tab pos="360045" algn="l"/>
                          <a:tab pos="720090" algn="l"/>
                        </a:tabLst>
                      </a:pPr>
                      <a:r>
                        <a:rPr lang="vi-VN" sz="1800" smtClean="0">
                          <a:effectLst/>
                        </a:rPr>
                        <a:t>sản </a:t>
                      </a:r>
                      <a:r>
                        <a:rPr lang="vi-VN" sz="1800">
                          <a:effectLst/>
                        </a:rPr>
                        <a:t>phẩm</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a:effectLst/>
                        </a:rPr>
                        <a:t>Thực hiện trên lớp</a:t>
                      </a:r>
                      <a:r>
                        <a:rPr lang="vi-VN" sz="1800" smtClean="0">
                          <a:effectLst/>
                        </a:rPr>
                        <a:t>/</a:t>
                      </a:r>
                      <a:endParaRPr lang="en-US" sz="1800" smtClean="0">
                        <a:effectLst/>
                      </a:endParaRPr>
                    </a:p>
                    <a:p>
                      <a:pPr marL="0" marR="0" algn="ctr">
                        <a:lnSpc>
                          <a:spcPct val="150000"/>
                        </a:lnSpc>
                        <a:spcBef>
                          <a:spcPts val="0"/>
                        </a:spcBef>
                        <a:spcAft>
                          <a:spcPts val="0"/>
                        </a:spcAft>
                      </a:pPr>
                      <a:r>
                        <a:rPr lang="vi-VN" sz="1800" smtClean="0">
                          <a:effectLst/>
                        </a:rPr>
                        <a:t>ở </a:t>
                      </a:r>
                      <a:r>
                        <a:rPr lang="vi-VN" sz="1800">
                          <a:effectLst/>
                        </a:rPr>
                        <a:t>nhà</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a:effectLst/>
                        </a:rPr>
                        <a:t>Cả nhóm</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Giấy</a:t>
                      </a:r>
                      <a:r>
                        <a:rPr lang="vi-VN" sz="1800">
                          <a:effectLst/>
                        </a:rPr>
                        <a:t>, </a:t>
                      </a:r>
                      <a:r>
                        <a:rPr lang="vi-VN" sz="1800" smtClean="0">
                          <a:effectLst/>
                        </a:rPr>
                        <a:t>bút</a:t>
                      </a:r>
                      <a:r>
                        <a:rPr lang="en-US" sz="1800" smtClean="0">
                          <a:effectLst/>
                        </a:rPr>
                        <a:t>.</a:t>
                      </a:r>
                      <a:endParaRPr lang="en-US" sz="1800">
                        <a:effectLst/>
                      </a:endParaRPr>
                    </a:p>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Dụng </a:t>
                      </a:r>
                      <a:r>
                        <a:rPr lang="vi-VN" sz="1800">
                          <a:effectLst/>
                        </a:rPr>
                        <a:t>cụ vẽ kĩ thuật,...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a:effectLst/>
                        </a:rPr>
                        <a:t>Bản vẽ thiết kế giá đọc sách (vật liệu, kết cấu, kích </a:t>
                      </a:r>
                      <a:r>
                        <a:rPr lang="vi-VN" sz="1800" smtClean="0">
                          <a:effectLst/>
                        </a:rPr>
                        <a:t>thước</a:t>
                      </a:r>
                      <a:r>
                        <a:rPr lang="en-US" sz="1800" smtClean="0">
                          <a:effectLst/>
                        </a:rPr>
                        <a:t>,</a:t>
                      </a:r>
                      <a:r>
                        <a:rPr lang="vi-VN" sz="1800" smtClean="0">
                          <a:effectLst/>
                        </a:rPr>
                        <a:t>…)</a:t>
                      </a:r>
                      <a:r>
                        <a:rPr lang="en-US" sz="1800" smtClean="0">
                          <a:effectLst/>
                        </a:rPr>
                        <a: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0252231"/>
                  </a:ext>
                </a:extLst>
              </a:tr>
            </a:tbl>
          </a:graphicData>
        </a:graphic>
      </p:graphicFrame>
    </p:spTree>
    <p:extLst>
      <p:ext uri="{BB962C8B-B14F-4D97-AF65-F5344CB8AC3E}">
        <p14:creationId xmlns:p14="http://schemas.microsoft.com/office/powerpoint/2010/main" val="3495154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out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090270527"/>
              </p:ext>
            </p:extLst>
          </p:nvPr>
        </p:nvGraphicFramePr>
        <p:xfrm>
          <a:off x="0" y="0"/>
          <a:ext cx="9144000" cy="5143500"/>
        </p:xfrm>
        <a:graphic>
          <a:graphicData uri="http://schemas.openxmlformats.org/drawingml/2006/table">
            <a:tbl>
              <a:tblPr>
                <a:tableStyleId>{391A3C53-DF7F-4964-8725-D4814A28D19F}</a:tableStyleId>
              </a:tblPr>
              <a:tblGrid>
                <a:gridCol w="546162">
                  <a:extLst>
                    <a:ext uri="{9D8B030D-6E8A-4147-A177-3AD203B41FA5}">
                      <a16:colId xmlns:a16="http://schemas.microsoft.com/office/drawing/2014/main" val="174571491"/>
                    </a:ext>
                  </a:extLst>
                </a:gridCol>
                <a:gridCol w="1416349">
                  <a:extLst>
                    <a:ext uri="{9D8B030D-6E8A-4147-A177-3AD203B41FA5}">
                      <a16:colId xmlns:a16="http://schemas.microsoft.com/office/drawing/2014/main" val="3874514963"/>
                    </a:ext>
                  </a:extLst>
                </a:gridCol>
                <a:gridCol w="1196914">
                  <a:extLst>
                    <a:ext uri="{9D8B030D-6E8A-4147-A177-3AD203B41FA5}">
                      <a16:colId xmlns:a16="http://schemas.microsoft.com/office/drawing/2014/main" val="614426873"/>
                    </a:ext>
                  </a:extLst>
                </a:gridCol>
                <a:gridCol w="1296658">
                  <a:extLst>
                    <a:ext uri="{9D8B030D-6E8A-4147-A177-3AD203B41FA5}">
                      <a16:colId xmlns:a16="http://schemas.microsoft.com/office/drawing/2014/main" val="139992818"/>
                    </a:ext>
                  </a:extLst>
                </a:gridCol>
                <a:gridCol w="1595886">
                  <a:extLst>
                    <a:ext uri="{9D8B030D-6E8A-4147-A177-3AD203B41FA5}">
                      <a16:colId xmlns:a16="http://schemas.microsoft.com/office/drawing/2014/main" val="1074053941"/>
                    </a:ext>
                  </a:extLst>
                </a:gridCol>
                <a:gridCol w="3092031">
                  <a:extLst>
                    <a:ext uri="{9D8B030D-6E8A-4147-A177-3AD203B41FA5}">
                      <a16:colId xmlns:a16="http://schemas.microsoft.com/office/drawing/2014/main" val="3585076321"/>
                    </a:ext>
                  </a:extLst>
                </a:gridCol>
              </a:tblGrid>
              <a:tr h="880312">
                <a:tc>
                  <a:txBody>
                    <a:bodyPr/>
                    <a:lstStyle/>
                    <a:p>
                      <a:pPr marL="0" marR="0" algn="ctr">
                        <a:lnSpc>
                          <a:spcPct val="150000"/>
                        </a:lnSpc>
                        <a:spcBef>
                          <a:spcPts val="0"/>
                        </a:spcBef>
                        <a:spcAft>
                          <a:spcPts val="0"/>
                        </a:spcAft>
                      </a:pPr>
                      <a:r>
                        <a:rPr lang="vi-VN" sz="1800" b="1">
                          <a:solidFill>
                            <a:schemeClr val="bg1"/>
                          </a:solidFill>
                          <a:effectLst/>
                        </a:rPr>
                        <a:t>STT</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Nội dung </a:t>
                      </a:r>
                      <a:endParaRPr lang="en-US" sz="1800" b="1" smtClean="0">
                        <a:solidFill>
                          <a:schemeClr val="bg1"/>
                        </a:solidFill>
                        <a:effectLst/>
                      </a:endParaRPr>
                    </a:p>
                    <a:p>
                      <a:pPr marL="0" marR="0" algn="ctr">
                        <a:lnSpc>
                          <a:spcPct val="150000"/>
                        </a:lnSpc>
                        <a:spcBef>
                          <a:spcPts val="0"/>
                        </a:spcBef>
                        <a:spcAft>
                          <a:spcPts val="0"/>
                        </a:spcAft>
                      </a:pPr>
                      <a:r>
                        <a:rPr lang="vi-VN" sz="1800" b="1" smtClean="0">
                          <a:solidFill>
                            <a:schemeClr val="bg1"/>
                          </a:solidFill>
                          <a:effectLst/>
                        </a:rPr>
                        <a:t>công </a:t>
                      </a:r>
                      <a:r>
                        <a:rPr lang="vi-VN" sz="1800" b="1">
                          <a:solidFill>
                            <a:schemeClr val="bg1"/>
                          </a:solidFill>
                          <a:effectLst/>
                        </a:rPr>
                        <a:t>việc</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Thời gian</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Phân công</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Phương tiện</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1800" b="1">
                          <a:solidFill>
                            <a:schemeClr val="bg1"/>
                          </a:solidFill>
                          <a:effectLst/>
                        </a:rPr>
                        <a:t>Dự kiến sản phẩm</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extLst>
                  <a:ext uri="{0D108BD9-81ED-4DB2-BD59-A6C34878D82A}">
                    <a16:rowId xmlns:a16="http://schemas.microsoft.com/office/drawing/2014/main" val="4016243285"/>
                  </a:ext>
                </a:extLst>
              </a:tr>
              <a:tr h="1714500">
                <a:tc>
                  <a:txBody>
                    <a:bodyPr/>
                    <a:lstStyle/>
                    <a:p>
                      <a:pPr marL="0" marR="0" algn="ctr">
                        <a:lnSpc>
                          <a:spcPct val="150000"/>
                        </a:lnSpc>
                        <a:spcBef>
                          <a:spcPts val="0"/>
                        </a:spcBef>
                        <a:spcAft>
                          <a:spcPts val="0"/>
                        </a:spcAft>
                      </a:pPr>
                      <a:r>
                        <a:rPr lang="vi-VN" sz="1800">
                          <a:effectLst/>
                        </a:rPr>
                        <a:t>3</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360045" algn="l"/>
                          <a:tab pos="720090" algn="l"/>
                        </a:tabLst>
                      </a:pPr>
                      <a:r>
                        <a:rPr lang="vi-VN" sz="1800">
                          <a:effectLst/>
                        </a:rPr>
                        <a:t>Đánh giá và hiệu chỉnh</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a:effectLst/>
                        </a:rPr>
                        <a:t>Thực hiện ở nhà</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HS </a:t>
                      </a:r>
                      <a:r>
                        <a:rPr lang="vi-VN" sz="1800">
                          <a:effectLst/>
                        </a:rPr>
                        <a:t>A nhiệm vụ…</a:t>
                      </a:r>
                      <a:endParaRPr lang="en-US" sz="1800">
                        <a:effectLst/>
                      </a:endParaRPr>
                    </a:p>
                    <a:p>
                      <a:pPr marL="0" marR="0" algn="ctr">
                        <a:lnSpc>
                          <a:spcPct val="150000"/>
                        </a:lnSpc>
                        <a:spcBef>
                          <a:spcPts val="0"/>
                        </a:spcBef>
                        <a:spcAft>
                          <a:spcPts val="0"/>
                        </a:spcAft>
                      </a:pPr>
                      <a:r>
                        <a:rPr lang="vi-VN" sz="1800" smtClean="0">
                          <a:effectLst/>
                        </a:rPr>
                        <a:t>• </a:t>
                      </a:r>
                      <a:r>
                        <a:rPr lang="vi-VN" sz="1800">
                          <a:effectLst/>
                        </a:rPr>
                        <a:t>HS B nhiệm vụ…</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Giấy</a:t>
                      </a:r>
                      <a:r>
                        <a:rPr lang="vi-VN" sz="1800">
                          <a:effectLst/>
                        </a:rPr>
                        <a:t>, </a:t>
                      </a:r>
                      <a:r>
                        <a:rPr lang="vi-VN" sz="1800" smtClean="0">
                          <a:effectLst/>
                        </a:rPr>
                        <a:t>bút</a:t>
                      </a:r>
                      <a:r>
                        <a:rPr lang="en-US" sz="1800" smtClean="0">
                          <a:effectLst/>
                        </a:rPr>
                        <a:t>.</a:t>
                      </a:r>
                      <a:endParaRPr lang="en-US" sz="1800">
                        <a:effectLst/>
                      </a:endParaRPr>
                    </a:p>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Dụng </a:t>
                      </a:r>
                      <a:r>
                        <a:rPr lang="vi-VN" sz="1800">
                          <a:effectLst/>
                        </a:rPr>
                        <a:t>cụ, vật liệu chế tạo thử </a:t>
                      </a:r>
                      <a:r>
                        <a:rPr lang="vi-VN" sz="1800" smtClean="0">
                          <a:effectLst/>
                        </a:rPr>
                        <a:t>nghiệm</a:t>
                      </a:r>
                      <a:r>
                        <a:rPr lang="en-US" sz="1800" smtClean="0">
                          <a:effectLst/>
                        </a:rPr>
                        <a: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Giá </a:t>
                      </a:r>
                      <a:r>
                        <a:rPr lang="vi-VN" sz="1800">
                          <a:effectLst/>
                        </a:rPr>
                        <a:t>đọc sách mẫu theo bản thiết </a:t>
                      </a:r>
                      <a:r>
                        <a:rPr lang="vi-VN" sz="1800" smtClean="0">
                          <a:effectLst/>
                        </a:rPr>
                        <a:t>kế</a:t>
                      </a:r>
                      <a:r>
                        <a:rPr lang="en-US" sz="1800" smtClean="0">
                          <a:effectLst/>
                        </a:rPr>
                        <a:t>.</a:t>
                      </a:r>
                      <a:endParaRPr lang="en-US" sz="1800">
                        <a:effectLst/>
                      </a:endParaRPr>
                    </a:p>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Bản </a:t>
                      </a:r>
                      <a:r>
                        <a:rPr lang="vi-VN" sz="1800">
                          <a:effectLst/>
                        </a:rPr>
                        <a:t>thiết kế giá đọc sách sau khi điều </a:t>
                      </a:r>
                      <a:r>
                        <a:rPr lang="vi-VN" sz="1800" smtClean="0">
                          <a:effectLst/>
                        </a:rPr>
                        <a:t>chỉnh</a:t>
                      </a:r>
                      <a:r>
                        <a:rPr lang="en-US" sz="1800" smtClean="0">
                          <a:effectLst/>
                        </a:rPr>
                        <a: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5512860"/>
                  </a:ext>
                </a:extLst>
              </a:tr>
              <a:tr h="2548688">
                <a:tc>
                  <a:txBody>
                    <a:bodyPr/>
                    <a:lstStyle/>
                    <a:p>
                      <a:pPr marL="0" marR="0" algn="ctr">
                        <a:lnSpc>
                          <a:spcPct val="150000"/>
                        </a:lnSpc>
                        <a:spcBef>
                          <a:spcPts val="0"/>
                        </a:spcBef>
                        <a:spcAft>
                          <a:spcPts val="0"/>
                        </a:spcAft>
                      </a:pPr>
                      <a:r>
                        <a:rPr lang="vi-VN" sz="1800">
                          <a:effectLst/>
                        </a:rPr>
                        <a:t>4</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tabLst>
                          <a:tab pos="360045" algn="l"/>
                          <a:tab pos="720090" algn="l"/>
                        </a:tabLst>
                      </a:pPr>
                      <a:r>
                        <a:rPr lang="vi-VN" sz="1800">
                          <a:effectLst/>
                        </a:rPr>
                        <a:t>Lập hồ sơ </a:t>
                      </a:r>
                      <a:endParaRPr lang="en-US" sz="1800" smtClean="0">
                        <a:effectLst/>
                      </a:endParaRPr>
                    </a:p>
                    <a:p>
                      <a:pPr marL="0" marR="0" algn="ctr">
                        <a:lnSpc>
                          <a:spcPct val="150000"/>
                        </a:lnSpc>
                        <a:spcBef>
                          <a:spcPts val="0"/>
                        </a:spcBef>
                        <a:spcAft>
                          <a:spcPts val="0"/>
                        </a:spcAft>
                        <a:tabLst>
                          <a:tab pos="360045" algn="l"/>
                          <a:tab pos="720090" algn="l"/>
                        </a:tabLst>
                      </a:pPr>
                      <a:r>
                        <a:rPr lang="vi-VN" sz="1800" smtClean="0">
                          <a:effectLst/>
                        </a:rPr>
                        <a:t>kĩ </a:t>
                      </a:r>
                      <a:r>
                        <a:rPr lang="vi-VN" sz="1800">
                          <a:effectLst/>
                        </a:rPr>
                        <a:t>thuật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a:effectLst/>
                        </a:rPr>
                        <a:t>Thực hiện ở nhà</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HS </a:t>
                      </a:r>
                      <a:r>
                        <a:rPr lang="vi-VN" sz="1800">
                          <a:effectLst/>
                        </a:rPr>
                        <a:t>A nhiệm vụ…</a:t>
                      </a:r>
                      <a:endParaRPr lang="en-US" sz="1800">
                        <a:effectLst/>
                      </a:endParaRPr>
                    </a:p>
                    <a:p>
                      <a:pPr marL="0" marR="0" algn="ctr">
                        <a:lnSpc>
                          <a:spcPct val="150000"/>
                        </a:lnSpc>
                        <a:spcBef>
                          <a:spcPts val="0"/>
                        </a:spcBef>
                        <a:spcAft>
                          <a:spcPts val="0"/>
                        </a:spcAft>
                      </a:pPr>
                      <a:r>
                        <a:rPr lang="vi-VN" sz="1800" smtClean="0">
                          <a:effectLst/>
                        </a:rPr>
                        <a:t>• </a:t>
                      </a:r>
                      <a:r>
                        <a:rPr lang="vi-VN" sz="1800">
                          <a:effectLst/>
                        </a:rPr>
                        <a:t>HS B nhiệm vụ…</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a:effectLst/>
                        </a:rPr>
                        <a:t>- Giấy, </a:t>
                      </a:r>
                      <a:r>
                        <a:rPr lang="vi-VN" sz="1800" smtClean="0">
                          <a:effectLst/>
                        </a:rPr>
                        <a:t>bút</a:t>
                      </a:r>
                      <a:r>
                        <a:rPr lang="en-US" sz="1800" smtClean="0">
                          <a:effectLst/>
                        </a:rPr>
                        <a:t>.</a:t>
                      </a:r>
                      <a:endParaRPr lang="en-US" sz="1800">
                        <a:effectLst/>
                      </a:endParaRPr>
                    </a:p>
                    <a:p>
                      <a:pPr marL="0" marR="0" algn="ctr">
                        <a:lnSpc>
                          <a:spcPct val="150000"/>
                        </a:lnSpc>
                        <a:spcBef>
                          <a:spcPts val="0"/>
                        </a:spcBef>
                        <a:spcAft>
                          <a:spcPts val="0"/>
                        </a:spcAft>
                      </a:pPr>
                      <a:r>
                        <a:rPr lang="vi-VN" sz="1800">
                          <a:effectLst/>
                        </a:rPr>
                        <a:t>- Máy </a:t>
                      </a:r>
                      <a:r>
                        <a:rPr lang="vi-VN" sz="1800" smtClean="0">
                          <a:effectLst/>
                        </a:rPr>
                        <a:t>tính</a:t>
                      </a:r>
                      <a:r>
                        <a:rPr lang="en-US" sz="1800" smtClean="0">
                          <a:effectLst/>
                        </a:rPr>
                        <a: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Bản </a:t>
                      </a:r>
                      <a:r>
                        <a:rPr lang="vi-VN" sz="1800">
                          <a:effectLst/>
                        </a:rPr>
                        <a:t>vẽ thiết </a:t>
                      </a:r>
                      <a:r>
                        <a:rPr lang="vi-VN" sz="1800" smtClean="0">
                          <a:effectLst/>
                        </a:rPr>
                        <a:t>kế</a:t>
                      </a:r>
                      <a:r>
                        <a:rPr lang="en-US" sz="1800" smtClean="0">
                          <a:effectLst/>
                        </a:rPr>
                        <a:t>.</a:t>
                      </a:r>
                      <a:endParaRPr lang="en-US" sz="1800">
                        <a:effectLst/>
                      </a:endParaRPr>
                    </a:p>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Bài </a:t>
                      </a:r>
                      <a:r>
                        <a:rPr lang="vi-VN" sz="1800">
                          <a:effectLst/>
                        </a:rPr>
                        <a:t>trình bày dự </a:t>
                      </a:r>
                      <a:r>
                        <a:rPr lang="vi-VN" sz="1800" smtClean="0">
                          <a:effectLst/>
                        </a:rPr>
                        <a:t>án/</a:t>
                      </a:r>
                      <a:endParaRPr lang="en-US" sz="1800" smtClean="0">
                        <a:effectLst/>
                      </a:endParaRPr>
                    </a:p>
                    <a:p>
                      <a:pPr marL="0" marR="0" algn="ctr">
                        <a:lnSpc>
                          <a:spcPct val="150000"/>
                        </a:lnSpc>
                        <a:spcBef>
                          <a:spcPts val="0"/>
                        </a:spcBef>
                        <a:spcAft>
                          <a:spcPts val="0"/>
                        </a:spcAft>
                      </a:pPr>
                      <a:r>
                        <a:rPr lang="vi-VN" sz="1800" smtClean="0">
                          <a:effectLst/>
                        </a:rPr>
                        <a:t>poster/</a:t>
                      </a:r>
                      <a:r>
                        <a:rPr lang="en-US" sz="1800" smtClean="0">
                          <a:effectLst/>
                        </a:rPr>
                        <a:t> </a:t>
                      </a:r>
                      <a:r>
                        <a:rPr lang="vi-VN" sz="1800" smtClean="0">
                          <a:effectLst/>
                        </a:rPr>
                        <a:t>video</a:t>
                      </a:r>
                      <a:r>
                        <a:rPr lang="en-US" sz="1800" smtClean="0">
                          <a:effectLst/>
                        </a:rPr>
                        <a:t>.</a:t>
                      </a:r>
                      <a:endParaRPr lang="en-US" sz="1800">
                        <a:effectLst/>
                      </a:endParaRPr>
                    </a:p>
                    <a:p>
                      <a:pPr marL="0" marR="0" algn="ctr">
                        <a:lnSpc>
                          <a:spcPct val="150000"/>
                        </a:lnSpc>
                        <a:spcBef>
                          <a:spcPts val="0"/>
                        </a:spcBef>
                        <a:spcAft>
                          <a:spcPts val="0"/>
                        </a:spcAft>
                      </a:pPr>
                      <a:r>
                        <a:rPr lang="vi-VN" sz="1800" smtClean="0">
                          <a:effectLst/>
                        </a:rPr>
                        <a:t>•</a:t>
                      </a:r>
                      <a:r>
                        <a:rPr lang="en-US" sz="1800" smtClean="0">
                          <a:effectLst/>
                        </a:rPr>
                        <a:t> </a:t>
                      </a:r>
                      <a:r>
                        <a:rPr lang="vi-VN" sz="1800" smtClean="0">
                          <a:effectLst/>
                        </a:rPr>
                        <a:t>Hồ </a:t>
                      </a:r>
                      <a:r>
                        <a:rPr lang="vi-VN" sz="1800">
                          <a:effectLst/>
                        </a:rPr>
                        <a:t>sơ dự án (bảng phân công nhiệm vụ, phiếu </a:t>
                      </a:r>
                      <a:endParaRPr lang="en-US" sz="1800" smtClean="0">
                        <a:effectLst/>
                      </a:endParaRPr>
                    </a:p>
                    <a:p>
                      <a:pPr marL="0" marR="0" algn="ctr">
                        <a:lnSpc>
                          <a:spcPct val="150000"/>
                        </a:lnSpc>
                        <a:spcBef>
                          <a:spcPts val="0"/>
                        </a:spcBef>
                        <a:spcAft>
                          <a:spcPts val="0"/>
                        </a:spcAft>
                      </a:pPr>
                      <a:r>
                        <a:rPr lang="vi-VN" sz="1800" smtClean="0">
                          <a:effectLst/>
                        </a:rPr>
                        <a:t>đánh </a:t>
                      </a:r>
                      <a:r>
                        <a:rPr lang="vi-VN" sz="1800">
                          <a:effectLst/>
                        </a:rPr>
                        <a:t>giá</a:t>
                      </a:r>
                      <a:r>
                        <a:rPr lang="vi-VN" sz="1800" smtClean="0">
                          <a:effectLst/>
                        </a:rPr>
                        <a:t>)</a:t>
                      </a:r>
                      <a:r>
                        <a:rPr lang="en-US" sz="1800" smtClean="0">
                          <a:effectLst/>
                        </a:rPr>
                        <a:t>.</a:t>
                      </a:r>
                      <a:endParaRPr lang="en-US" sz="1800">
                        <a:effectLst/>
                        <a:latin typeface="Times New Roman" panose="02020603050405020304" pitchFamily="18" charset="0"/>
                        <a:ea typeface="Times New Roman" panose="02020603050405020304" pitchFamily="18" charset="0"/>
                      </a:endParaRPr>
                    </a:p>
                  </a:txBody>
                  <a:tcPr marL="22752" marR="22752" marT="22752" marB="22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2746973"/>
                  </a:ext>
                </a:extLst>
              </a:tr>
            </a:tbl>
          </a:graphicData>
        </a:graphic>
      </p:graphicFrame>
    </p:spTree>
    <p:extLst>
      <p:ext uri="{BB962C8B-B14F-4D97-AF65-F5344CB8AC3E}">
        <p14:creationId xmlns:p14="http://schemas.microsoft.com/office/powerpoint/2010/main" val="13703081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25774" y="1248371"/>
            <a:ext cx="6194228" cy="2723740"/>
          </a:xfrm>
          <a:prstGeom prst="rect">
            <a:avLst/>
          </a:prstGeom>
        </p:spPr>
      </p:pic>
      <p:sp>
        <p:nvSpPr>
          <p:cNvPr id="6" name="Frame 5"/>
          <p:cNvSpPr/>
          <p:nvPr/>
        </p:nvSpPr>
        <p:spPr>
          <a:xfrm>
            <a:off x="1548675" y="1384351"/>
            <a:ext cx="6187440" cy="2694164"/>
          </a:xfrm>
          <a:prstGeom prst="frame">
            <a:avLst>
              <a:gd name="adj1"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Google Shape;338;p32"/>
          <p:cNvSpPr txBox="1">
            <a:spLocks/>
          </p:cNvSpPr>
          <p:nvPr/>
        </p:nvSpPr>
        <p:spPr>
          <a:xfrm>
            <a:off x="0" y="1586025"/>
            <a:ext cx="9144000" cy="204859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200" b="1" smtClean="0">
                <a:latin typeface="Arial" panose="020B0604020202020204" pitchFamily="34" charset="0"/>
                <a:ea typeface="Kantumruy Pro SemiBold"/>
                <a:cs typeface="Arial" panose="020B0604020202020204" pitchFamily="34" charset="0"/>
                <a:sym typeface="Kantumruy Pro SemiBold"/>
              </a:rPr>
              <a:t>III. TIẾN TRÌNH </a:t>
            </a:r>
          </a:p>
          <a:p>
            <a:pPr algn="ctr">
              <a:lnSpc>
                <a:spcPct val="150000"/>
              </a:lnSpc>
            </a:pPr>
            <a:r>
              <a:rPr lang="en-US" sz="4200" b="1" smtClean="0">
                <a:latin typeface="Arial" panose="020B0604020202020204" pitchFamily="34" charset="0"/>
                <a:ea typeface="Kantumruy Pro SemiBold"/>
                <a:cs typeface="Arial" panose="020B0604020202020204" pitchFamily="34" charset="0"/>
                <a:sym typeface="Kantumruy Pro SemiBold"/>
              </a:rPr>
              <a:t>THỰC HIỆN</a:t>
            </a:r>
            <a:endParaRPr lang="en-US" sz="4200" b="1">
              <a:latin typeface="Arial" panose="020B0604020202020204" pitchFamily="34" charset="0"/>
              <a:ea typeface="Kantumruy Pro SemiBold"/>
              <a:cs typeface="Arial" panose="020B0604020202020204" pitchFamily="34" charset="0"/>
              <a:sym typeface="Kantumruy Pro SemiBold"/>
            </a:endParaRPr>
          </a:p>
        </p:txBody>
      </p:sp>
    </p:spTree>
    <p:extLst>
      <p:ext uri="{BB962C8B-B14F-4D97-AF65-F5344CB8AC3E}">
        <p14:creationId xmlns:p14="http://schemas.microsoft.com/office/powerpoint/2010/main" val="12334663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642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300" b="1">
                <a:latin typeface="Arial" panose="020B0604020202020204" pitchFamily="34" charset="0"/>
                <a:ea typeface="Kantumruy Pro SemiBold"/>
                <a:cs typeface="Arial" panose="020B0604020202020204" pitchFamily="34" charset="0"/>
                <a:sym typeface="Kantumruy Pro SemiBold"/>
              </a:rPr>
              <a:t>1. Xác định yêu cầu sản </a:t>
            </a:r>
            <a:r>
              <a:rPr lang="vi-VN" sz="2300" b="1" smtClean="0">
                <a:latin typeface="Arial" panose="020B0604020202020204" pitchFamily="34" charset="0"/>
                <a:ea typeface="Kantumruy Pro SemiBold"/>
                <a:cs typeface="Arial" panose="020B0604020202020204" pitchFamily="34" charset="0"/>
                <a:sym typeface="Kantumruy Pro SemiBold"/>
              </a:rPr>
              <a:t>phẩm</a:t>
            </a:r>
            <a:r>
              <a:rPr lang="en-US" sz="2300" b="1" smtClean="0">
                <a:latin typeface="Arial" panose="020B0604020202020204" pitchFamily="34" charset="0"/>
                <a:ea typeface="Kantumruy Pro SemiBold"/>
                <a:cs typeface="Arial" panose="020B0604020202020204" pitchFamily="34" charset="0"/>
                <a:sym typeface="Kantumruy Pro SemiBold"/>
              </a:rPr>
              <a:t>,</a:t>
            </a:r>
            <a:r>
              <a:rPr lang="vi-VN" sz="2300" b="1" smtClean="0">
                <a:latin typeface="Arial" panose="020B0604020202020204" pitchFamily="34" charset="0"/>
                <a:ea typeface="Kantumruy Pro SemiBold"/>
                <a:cs typeface="Arial" panose="020B0604020202020204" pitchFamily="34" charset="0"/>
                <a:sym typeface="Kantumruy Pro SemiBold"/>
              </a:rPr>
              <a:t> </a:t>
            </a:r>
            <a:r>
              <a:rPr lang="vi-VN" sz="2300" b="1">
                <a:latin typeface="Arial" panose="020B0604020202020204" pitchFamily="34" charset="0"/>
                <a:ea typeface="Kantumruy Pro SemiBold"/>
                <a:cs typeface="Arial" panose="020B0604020202020204" pitchFamily="34" charset="0"/>
                <a:sym typeface="Kantumruy Pro SemiBold"/>
              </a:rPr>
              <a:t>lựa chọn giải pháp thiết kế</a:t>
            </a:r>
          </a:p>
        </p:txBody>
      </p:sp>
      <p:sp>
        <p:nvSpPr>
          <p:cNvPr id="20" name="Google Shape;458;p45"/>
          <p:cNvSpPr txBox="1">
            <a:spLocks/>
          </p:cNvSpPr>
          <p:nvPr/>
        </p:nvSpPr>
        <p:spPr>
          <a:xfrm>
            <a:off x="840821" y="1371600"/>
            <a:ext cx="7467349" cy="3302000"/>
          </a:xfrm>
          <a:prstGeom prst="roundRect">
            <a:avLst>
              <a:gd name="adj" fmla="val 7311"/>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just">
              <a:lnSpc>
                <a:spcPct val="150000"/>
              </a:lnSpc>
              <a:buSzPts val="1100"/>
            </a:pPr>
            <a:r>
              <a:rPr lang="vi-VN" sz="2000" smtClean="0">
                <a:latin typeface="+mn-lt"/>
              </a:rPr>
              <a:t>•</a:t>
            </a:r>
            <a:r>
              <a:rPr lang="en-US" sz="2000" smtClean="0">
                <a:latin typeface="+mn-lt"/>
              </a:rPr>
              <a:t>  </a:t>
            </a:r>
            <a:r>
              <a:rPr lang="vi-VN" sz="2000" smtClean="0">
                <a:latin typeface="+mn-lt"/>
              </a:rPr>
              <a:t>Xác định yêu cầu thiết kế giá đọc sách.</a:t>
            </a:r>
            <a:endParaRPr lang="en-US" sz="2000" smtClean="0">
              <a:latin typeface="+mn-lt"/>
            </a:endParaRPr>
          </a:p>
          <a:p>
            <a:pPr algn="just">
              <a:lnSpc>
                <a:spcPct val="150000"/>
              </a:lnSpc>
              <a:buSzPts val="1100"/>
            </a:pPr>
            <a:r>
              <a:rPr lang="vi-VN" sz="2000" smtClean="0"/>
              <a:t>•</a:t>
            </a:r>
            <a:r>
              <a:rPr lang="en-US" sz="2000" smtClean="0"/>
              <a:t>  </a:t>
            </a:r>
            <a:r>
              <a:rPr lang="vi-VN" sz="2000" smtClean="0"/>
              <a:t>Tìm kiếm một số sản phẩm giá đọc sách trên thị trường hoặc độc phần Thông tin bổ sung (tr.98 SGK). </a:t>
            </a:r>
            <a:r>
              <a:rPr lang="en-US" sz="2000"/>
              <a:t>P</a:t>
            </a:r>
            <a:r>
              <a:rPr lang="vi-VN" sz="2000" smtClean="0"/>
              <a:t>hân tích đặc điểm cấu tạo, vật liệu,... giữa các bộ phận của một số phương án.</a:t>
            </a:r>
            <a:endParaRPr lang="en-US" sz="2000" smtClean="0">
              <a:latin typeface="+mn-lt"/>
            </a:endParaRPr>
          </a:p>
          <a:p>
            <a:pPr algn="just">
              <a:lnSpc>
                <a:spcPct val="150000"/>
              </a:lnSpc>
              <a:buSzPts val="1100"/>
            </a:pPr>
            <a:r>
              <a:rPr lang="vi-VN" sz="2000"/>
              <a:t>•</a:t>
            </a:r>
            <a:r>
              <a:rPr lang="en-US" sz="2000"/>
              <a:t> </a:t>
            </a:r>
            <a:r>
              <a:rPr lang="en-US" sz="2000" smtClean="0"/>
              <a:t> </a:t>
            </a:r>
            <a:r>
              <a:rPr lang="vi-VN" sz="2000" smtClean="0"/>
              <a:t>Đề xuất một số giải pháp thiết kế giá đọc sách phù hợp dựa trên cơ sở: giải pháp đơn giản vẫn đáp ứng yêu cầu thiết kế, khả thi và dễ thực hiện, tiết kiệm chi phí.</a:t>
            </a:r>
            <a:endParaRPr lang="vi-VN" sz="2000"/>
          </a:p>
        </p:txBody>
      </p:sp>
      <p:pic>
        <p:nvPicPr>
          <p:cNvPr id="24" name="Picture 2"/>
          <p:cNvPicPr>
            <a:picLocks noChangeAspect="1"/>
          </p:cNvPicPr>
          <p:nvPr/>
        </p:nvPicPr>
        <p:blipFill>
          <a:blip r:embed="rId2"/>
          <a:srcRect/>
          <a:stretch>
            <a:fillRect/>
          </a:stretch>
        </p:blipFill>
        <p:spPr>
          <a:xfrm>
            <a:off x="7948778" y="3566647"/>
            <a:ext cx="1082115" cy="1576853"/>
          </a:xfrm>
          <a:prstGeom prst="rect">
            <a:avLst/>
          </a:prstGeom>
        </p:spPr>
      </p:pic>
      <p:pic>
        <p:nvPicPr>
          <p:cNvPr id="25" name="Picture 8"/>
          <p:cNvPicPr>
            <a:picLocks noChangeAspect="1"/>
          </p:cNvPicPr>
          <p:nvPr/>
        </p:nvPicPr>
        <p:blipFill>
          <a:blip r:embed="rId3"/>
          <a:srcRect/>
          <a:stretch>
            <a:fillRect/>
          </a:stretch>
        </p:blipFill>
        <p:spPr>
          <a:xfrm>
            <a:off x="97977" y="1200151"/>
            <a:ext cx="926554" cy="850900"/>
          </a:xfrm>
          <a:prstGeom prst="rect">
            <a:avLst/>
          </a:prstGeom>
        </p:spPr>
      </p:pic>
    </p:spTree>
    <p:extLst>
      <p:ext uri="{BB962C8B-B14F-4D97-AF65-F5344CB8AC3E}">
        <p14:creationId xmlns:p14="http://schemas.microsoft.com/office/powerpoint/2010/main" val="16584633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4163"/>
            <a:ext cx="9144000"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300" b="1" smtClean="0">
                <a:latin typeface="Arial" panose="020B0604020202020204" pitchFamily="34" charset="0"/>
                <a:ea typeface="Kantumruy Pro SemiBold"/>
                <a:cs typeface="Arial" panose="020B0604020202020204" pitchFamily="34" charset="0"/>
                <a:sym typeface="Kantumruy Pro SemiBold"/>
              </a:rPr>
              <a:t>KHỞI ĐỘNG</a:t>
            </a:r>
            <a:endParaRPr lang="vi-VN" sz="3300" b="1">
              <a:latin typeface="Arial" panose="020B0604020202020204" pitchFamily="34" charset="0"/>
              <a:ea typeface="Kantumruy Pro SemiBold"/>
              <a:cs typeface="Arial" panose="020B0604020202020204" pitchFamily="34" charset="0"/>
              <a:sym typeface="Kantumruy Pro SemiBold"/>
            </a:endParaRPr>
          </a:p>
        </p:txBody>
      </p:sp>
      <p:sp>
        <p:nvSpPr>
          <p:cNvPr id="10" name="Google Shape;541;p59"/>
          <p:cNvSpPr/>
          <p:nvPr/>
        </p:nvSpPr>
        <p:spPr>
          <a:xfrm rot="21470825">
            <a:off x="1035500" y="1751487"/>
            <a:ext cx="4050379" cy="1989679"/>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2;p59"/>
          <p:cNvSpPr/>
          <p:nvPr/>
        </p:nvSpPr>
        <p:spPr>
          <a:xfrm rot="21470825">
            <a:off x="877873" y="1633420"/>
            <a:ext cx="4050379" cy="1989679"/>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8;p45"/>
          <p:cNvSpPr txBox="1">
            <a:spLocks/>
          </p:cNvSpPr>
          <p:nvPr/>
        </p:nvSpPr>
        <p:spPr>
          <a:xfrm>
            <a:off x="1113745" y="1778619"/>
            <a:ext cx="3578633" cy="1699280"/>
          </a:xfrm>
          <a:prstGeom prst="roundRect">
            <a:avLst>
              <a:gd name="adj" fmla="val 0"/>
            </a:avLst>
          </a:prstGeom>
          <a:noFill/>
          <a:ln w="1270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just">
              <a:lnSpc>
                <a:spcPct val="150000"/>
              </a:lnSpc>
              <a:buSzPts val="1100"/>
            </a:pPr>
            <a:r>
              <a:rPr lang="vi-VN" sz="2000">
                <a:latin typeface="+mn-lt"/>
              </a:rPr>
              <a:t>Hãy trình bày các bước cơ bản trong thiết kế kĩ thuật.</a:t>
            </a:r>
          </a:p>
        </p:txBody>
      </p:sp>
      <p:pic>
        <p:nvPicPr>
          <p:cNvPr id="13" name="Picture 50"/>
          <p:cNvPicPr>
            <a:picLocks noChangeAspect="1"/>
          </p:cNvPicPr>
          <p:nvPr/>
        </p:nvPicPr>
        <p:blipFill>
          <a:blip r:embed="rId2"/>
          <a:srcRect/>
          <a:stretch>
            <a:fillRect/>
          </a:stretch>
        </p:blipFill>
        <p:spPr>
          <a:xfrm>
            <a:off x="4268869" y="2679701"/>
            <a:ext cx="1010581" cy="1680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858" y="1558042"/>
            <a:ext cx="2813278" cy="2719133"/>
          </a:xfrm>
          <a:prstGeom prst="rect">
            <a:avLst/>
          </a:prstGeom>
        </p:spPr>
      </p:pic>
    </p:spTree>
    <p:extLst>
      <p:ext uri="{BB962C8B-B14F-4D97-AF65-F5344CB8AC3E}">
        <p14:creationId xmlns:p14="http://schemas.microsoft.com/office/powerpoint/2010/main" val="125301687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642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300" b="1">
                <a:latin typeface="Arial" panose="020B0604020202020204" pitchFamily="34" charset="0"/>
                <a:ea typeface="Kantumruy Pro SemiBold"/>
                <a:cs typeface="Arial" panose="020B0604020202020204" pitchFamily="34" charset="0"/>
                <a:sym typeface="Kantumruy Pro SemiBold"/>
              </a:rPr>
              <a:t>1. Xác định yêu cầu sản </a:t>
            </a:r>
            <a:r>
              <a:rPr lang="vi-VN" sz="2300" b="1" smtClean="0">
                <a:latin typeface="Arial" panose="020B0604020202020204" pitchFamily="34" charset="0"/>
                <a:ea typeface="Kantumruy Pro SemiBold"/>
                <a:cs typeface="Arial" panose="020B0604020202020204" pitchFamily="34" charset="0"/>
                <a:sym typeface="Kantumruy Pro SemiBold"/>
              </a:rPr>
              <a:t>phẩm</a:t>
            </a:r>
            <a:r>
              <a:rPr lang="en-US" sz="2300" b="1" smtClean="0">
                <a:latin typeface="Arial" panose="020B0604020202020204" pitchFamily="34" charset="0"/>
                <a:ea typeface="Kantumruy Pro SemiBold"/>
                <a:cs typeface="Arial" panose="020B0604020202020204" pitchFamily="34" charset="0"/>
                <a:sym typeface="Kantumruy Pro SemiBold"/>
              </a:rPr>
              <a:t>,</a:t>
            </a:r>
            <a:r>
              <a:rPr lang="vi-VN" sz="2300" b="1" smtClean="0">
                <a:latin typeface="Arial" panose="020B0604020202020204" pitchFamily="34" charset="0"/>
                <a:ea typeface="Kantumruy Pro SemiBold"/>
                <a:cs typeface="Arial" panose="020B0604020202020204" pitchFamily="34" charset="0"/>
                <a:sym typeface="Kantumruy Pro SemiBold"/>
              </a:rPr>
              <a:t> </a:t>
            </a:r>
            <a:r>
              <a:rPr lang="vi-VN" sz="2300" b="1">
                <a:latin typeface="Arial" panose="020B0604020202020204" pitchFamily="34" charset="0"/>
                <a:ea typeface="Kantumruy Pro SemiBold"/>
                <a:cs typeface="Arial" panose="020B0604020202020204" pitchFamily="34" charset="0"/>
                <a:sym typeface="Kantumruy Pro SemiBold"/>
              </a:rPr>
              <a:t>lựa chọn giải pháp thiết kế</a:t>
            </a:r>
          </a:p>
        </p:txBody>
      </p:sp>
      <p:sp>
        <p:nvSpPr>
          <p:cNvPr id="6" name="Google Shape;458;p45"/>
          <p:cNvSpPr txBox="1">
            <a:spLocks/>
          </p:cNvSpPr>
          <p:nvPr/>
        </p:nvSpPr>
        <p:spPr>
          <a:xfrm>
            <a:off x="827567" y="1481855"/>
            <a:ext cx="5287484" cy="1239573"/>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just">
              <a:lnSpc>
                <a:spcPct val="150000"/>
              </a:lnSpc>
              <a:buSzPts val="1100"/>
            </a:pPr>
            <a:r>
              <a:rPr lang="en-US" sz="2000" smtClean="0">
                <a:latin typeface="+mn-lt"/>
              </a:rPr>
              <a:t>     Y</a:t>
            </a:r>
            <a:r>
              <a:rPr lang="vi-VN" sz="2000" smtClean="0">
                <a:latin typeface="+mn-lt"/>
              </a:rPr>
              <a:t>êu </a:t>
            </a:r>
            <a:r>
              <a:rPr lang="vi-VN" sz="2000">
                <a:latin typeface="+mn-lt"/>
              </a:rPr>
              <a:t>cầu </a:t>
            </a:r>
            <a:r>
              <a:rPr lang="vi-VN" sz="2000" smtClean="0">
                <a:latin typeface="+mn-lt"/>
              </a:rPr>
              <a:t>sản </a:t>
            </a:r>
            <a:r>
              <a:rPr lang="vi-VN" sz="2000">
                <a:latin typeface="+mn-lt"/>
              </a:rPr>
              <a:t>phẩm: giữ được quyển sách, có thể điều chỉnh góc nhìn phù </a:t>
            </a:r>
            <a:r>
              <a:rPr lang="vi-VN" sz="2000" smtClean="0">
                <a:latin typeface="+mn-lt"/>
              </a:rPr>
              <a:t>hợp</a:t>
            </a:r>
            <a:r>
              <a:rPr lang="en-US" sz="2000" smtClean="0">
                <a:latin typeface="+mn-lt"/>
              </a:rPr>
              <a:t>,</a:t>
            </a:r>
            <a:r>
              <a:rPr lang="vi-VN" sz="2000" smtClean="0">
                <a:latin typeface="+mn-lt"/>
              </a:rPr>
              <a:t>…</a:t>
            </a:r>
            <a:endParaRPr lang="vi-VN" sz="2000">
              <a:latin typeface="+mn-lt"/>
            </a:endParaRPr>
          </a:p>
        </p:txBody>
      </p:sp>
      <p:sp>
        <p:nvSpPr>
          <p:cNvPr id="7" name="Google Shape;458;p45"/>
          <p:cNvSpPr txBox="1">
            <a:spLocks/>
          </p:cNvSpPr>
          <p:nvPr/>
        </p:nvSpPr>
        <p:spPr>
          <a:xfrm>
            <a:off x="827567" y="3190874"/>
            <a:ext cx="5287484" cy="1239573"/>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just">
              <a:lnSpc>
                <a:spcPct val="150000"/>
              </a:lnSpc>
              <a:buSzPts val="1100"/>
            </a:pPr>
            <a:r>
              <a:rPr lang="en-US" sz="2000" smtClean="0">
                <a:latin typeface="+mn-lt"/>
              </a:rPr>
              <a:t>     </a:t>
            </a:r>
            <a:r>
              <a:rPr lang="vi-VN" sz="2000" smtClean="0">
                <a:latin typeface="+mn-lt"/>
              </a:rPr>
              <a:t>Tìm </a:t>
            </a:r>
            <a:r>
              <a:rPr lang="vi-VN" sz="2000">
                <a:latin typeface="+mn-lt"/>
              </a:rPr>
              <a:t>hiểu thông tin và đề xuất giải pháp thiết kế giá đọc sách phù hợp.</a:t>
            </a:r>
          </a:p>
        </p:txBody>
      </p:sp>
      <p:pic>
        <p:nvPicPr>
          <p:cNvPr id="9"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0920910">
            <a:off x="660393" y="1380115"/>
            <a:ext cx="713763" cy="713763"/>
          </a:xfrm>
          <a:prstGeom prst="rect">
            <a:avLst/>
          </a:prstGeom>
        </p:spPr>
      </p:pic>
      <p:pic>
        <p:nvPicPr>
          <p:cNvPr id="10"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0920910">
            <a:off x="660394" y="3033797"/>
            <a:ext cx="713763" cy="713763"/>
          </a:xfrm>
          <a:prstGeom prst="rect">
            <a:avLst/>
          </a:prstGeom>
        </p:spPr>
      </p:pic>
      <p:pic>
        <p:nvPicPr>
          <p:cNvPr id="12294" name="Picture 6" descr="Giá Đỡ Đọc Sách Để Bàn Tiện Dụng Cho Bé | Shopee Việt Nam"/>
          <p:cNvPicPr>
            <a:picLocks noChangeAspect="1" noChangeArrowheads="1"/>
          </p:cNvPicPr>
          <p:nvPr/>
        </p:nvPicPr>
        <p:blipFill rotWithShape="1">
          <a:blip r:embed="rId18">
            <a:extLst>
              <a:ext uri="{28A0092B-C50C-407E-A947-70E740481C1C}">
                <a14:useLocalDpi xmlns:a14="http://schemas.microsoft.com/office/drawing/2010/main" val="0"/>
              </a:ext>
            </a:extLst>
          </a:blip>
          <a:srcRect t="18891" b="16327"/>
          <a:stretch/>
        </p:blipFill>
        <p:spPr bwMode="auto">
          <a:xfrm>
            <a:off x="6345326" y="1557997"/>
            <a:ext cx="2135923"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Giảm giá Giá đỡ đọc sách - Khung gỗ đọc sách- khung gỗ đa năng - khung gỗ  cao cấp - Giá đỡ đọc sách chống cận Khung gỗ đọc sách RRE0335 -"/>
          <p:cNvPicPr>
            <a:picLocks noChangeAspect="1" noChangeArrowheads="1"/>
          </p:cNvPicPr>
          <p:nvPr/>
        </p:nvPicPr>
        <p:blipFill rotWithShape="1">
          <a:blip r:embed="rId19">
            <a:extLst>
              <a:ext uri="{28A0092B-C50C-407E-A947-70E740481C1C}">
                <a14:useLocalDpi xmlns:a14="http://schemas.microsoft.com/office/drawing/2010/main" val="0"/>
              </a:ext>
            </a:extLst>
          </a:blip>
          <a:srcRect t="23012" b="10343"/>
          <a:stretch/>
        </p:blipFill>
        <p:spPr bwMode="auto">
          <a:xfrm>
            <a:off x="6345326" y="3129622"/>
            <a:ext cx="2135924" cy="136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721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2294"/>
                                        </p:tgtEl>
                                        <p:attrNameLst>
                                          <p:attrName>style.visibility</p:attrName>
                                        </p:attrNameLst>
                                      </p:cBhvr>
                                      <p:to>
                                        <p:strVal val="visible"/>
                                      </p:to>
                                    </p:set>
                                    <p:anim calcmode="lin" valueType="num">
                                      <p:cBhvr>
                                        <p:cTn id="14" dur="500" fill="hold"/>
                                        <p:tgtEl>
                                          <p:spTgt spid="12294"/>
                                        </p:tgtEl>
                                        <p:attrNameLst>
                                          <p:attrName>ppt_w</p:attrName>
                                        </p:attrNameLst>
                                      </p:cBhvr>
                                      <p:tavLst>
                                        <p:tav tm="0">
                                          <p:val>
                                            <p:fltVal val="0"/>
                                          </p:val>
                                        </p:tav>
                                        <p:tav tm="100000">
                                          <p:val>
                                            <p:strVal val="#ppt_w"/>
                                          </p:val>
                                        </p:tav>
                                      </p:tavLst>
                                    </p:anim>
                                    <p:anim calcmode="lin" valueType="num">
                                      <p:cBhvr>
                                        <p:cTn id="15" dur="500" fill="hold"/>
                                        <p:tgtEl>
                                          <p:spTgt spid="12294"/>
                                        </p:tgtEl>
                                        <p:attrNameLst>
                                          <p:attrName>ppt_h</p:attrName>
                                        </p:attrNameLst>
                                      </p:cBhvr>
                                      <p:tavLst>
                                        <p:tav tm="0">
                                          <p:val>
                                            <p:fltVal val="0"/>
                                          </p:val>
                                        </p:tav>
                                        <p:tav tm="100000">
                                          <p:val>
                                            <p:strVal val="#ppt_h"/>
                                          </p:val>
                                        </p:tav>
                                      </p:tavLst>
                                    </p:anim>
                                    <p:animEffect transition="in" filter="fade">
                                      <p:cBhvr>
                                        <p:cTn id="16" dur="500"/>
                                        <p:tgtEl>
                                          <p:spTgt spid="12294"/>
                                        </p:tgtEl>
                                      </p:cBhvr>
                                    </p:animEffect>
                                  </p:childTnLst>
                                </p:cTn>
                              </p:par>
                              <p:par>
                                <p:cTn id="17" presetID="53" presetClass="entr" presetSubtype="16" fill="hold" nodeType="withEffect">
                                  <p:stCondLst>
                                    <p:cond delay="0"/>
                                  </p:stCondLst>
                                  <p:childTnLst>
                                    <p:set>
                                      <p:cBhvr>
                                        <p:cTn id="18" dur="1" fill="hold">
                                          <p:stCondLst>
                                            <p:cond delay="0"/>
                                          </p:stCondLst>
                                        </p:cTn>
                                        <p:tgtEl>
                                          <p:spTgt spid="12296"/>
                                        </p:tgtEl>
                                        <p:attrNameLst>
                                          <p:attrName>style.visibility</p:attrName>
                                        </p:attrNameLst>
                                      </p:cBhvr>
                                      <p:to>
                                        <p:strVal val="visible"/>
                                      </p:to>
                                    </p:set>
                                    <p:anim calcmode="lin" valueType="num">
                                      <p:cBhvr>
                                        <p:cTn id="19" dur="500" fill="hold"/>
                                        <p:tgtEl>
                                          <p:spTgt spid="12296"/>
                                        </p:tgtEl>
                                        <p:attrNameLst>
                                          <p:attrName>ppt_w</p:attrName>
                                        </p:attrNameLst>
                                      </p:cBhvr>
                                      <p:tavLst>
                                        <p:tav tm="0">
                                          <p:val>
                                            <p:fltVal val="0"/>
                                          </p:val>
                                        </p:tav>
                                        <p:tav tm="100000">
                                          <p:val>
                                            <p:strVal val="#ppt_w"/>
                                          </p:val>
                                        </p:tav>
                                      </p:tavLst>
                                    </p:anim>
                                    <p:anim calcmode="lin" valueType="num">
                                      <p:cBhvr>
                                        <p:cTn id="20" dur="500" fill="hold"/>
                                        <p:tgtEl>
                                          <p:spTgt spid="12296"/>
                                        </p:tgtEl>
                                        <p:attrNameLst>
                                          <p:attrName>ppt_h</p:attrName>
                                        </p:attrNameLst>
                                      </p:cBhvr>
                                      <p:tavLst>
                                        <p:tav tm="0">
                                          <p:val>
                                            <p:fltVal val="0"/>
                                          </p:val>
                                        </p:tav>
                                        <p:tav tm="100000">
                                          <p:val>
                                            <p:strVal val="#ppt_h"/>
                                          </p:val>
                                        </p:tav>
                                      </p:tavLst>
                                    </p:anim>
                                    <p:animEffect transition="in" filter="fade">
                                      <p:cBhvr>
                                        <p:cTn id="21" dur="500"/>
                                        <p:tgtEl>
                                          <p:spTgt spid="1229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14"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642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300" b="1">
                <a:latin typeface="Arial" panose="020B0604020202020204" pitchFamily="34" charset="0"/>
                <a:ea typeface="Kantumruy Pro SemiBold"/>
                <a:cs typeface="Arial" panose="020B0604020202020204" pitchFamily="34" charset="0"/>
                <a:sym typeface="Kantumruy Pro SemiBold"/>
              </a:rPr>
              <a:t>1. Xác định yêu cầu sản </a:t>
            </a:r>
            <a:r>
              <a:rPr lang="vi-VN" sz="2300" b="1" smtClean="0">
                <a:latin typeface="Arial" panose="020B0604020202020204" pitchFamily="34" charset="0"/>
                <a:ea typeface="Kantumruy Pro SemiBold"/>
                <a:cs typeface="Arial" panose="020B0604020202020204" pitchFamily="34" charset="0"/>
                <a:sym typeface="Kantumruy Pro SemiBold"/>
              </a:rPr>
              <a:t>phẩm</a:t>
            </a:r>
            <a:r>
              <a:rPr lang="en-US" sz="2300" b="1" smtClean="0">
                <a:latin typeface="Arial" panose="020B0604020202020204" pitchFamily="34" charset="0"/>
                <a:ea typeface="Kantumruy Pro SemiBold"/>
                <a:cs typeface="Arial" panose="020B0604020202020204" pitchFamily="34" charset="0"/>
                <a:sym typeface="Kantumruy Pro SemiBold"/>
              </a:rPr>
              <a:t>,</a:t>
            </a:r>
            <a:r>
              <a:rPr lang="vi-VN" sz="2300" b="1" smtClean="0">
                <a:latin typeface="Arial" panose="020B0604020202020204" pitchFamily="34" charset="0"/>
                <a:ea typeface="Kantumruy Pro SemiBold"/>
                <a:cs typeface="Arial" panose="020B0604020202020204" pitchFamily="34" charset="0"/>
                <a:sym typeface="Kantumruy Pro SemiBold"/>
              </a:rPr>
              <a:t> </a:t>
            </a:r>
            <a:r>
              <a:rPr lang="vi-VN" sz="2300" b="1">
                <a:latin typeface="Arial" panose="020B0604020202020204" pitchFamily="34" charset="0"/>
                <a:ea typeface="Kantumruy Pro SemiBold"/>
                <a:cs typeface="Arial" panose="020B0604020202020204" pitchFamily="34" charset="0"/>
                <a:sym typeface="Kantumruy Pro SemiBold"/>
              </a:rPr>
              <a:t>lựa chọn giải pháp thiết kế</a:t>
            </a:r>
          </a:p>
        </p:txBody>
      </p:sp>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8331" t="58519" r="9567" b="1482"/>
          <a:stretch/>
        </p:blipFill>
        <p:spPr>
          <a:xfrm>
            <a:off x="4888878" y="2593304"/>
            <a:ext cx="3732276" cy="2074708"/>
          </a:xfrm>
          <a:prstGeom prst="rect">
            <a:avLst/>
          </a:prstGeom>
        </p:spPr>
      </p:pic>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761" t="13333" r="7032" b="51111"/>
          <a:stretch/>
        </p:blipFill>
        <p:spPr>
          <a:xfrm>
            <a:off x="480124" y="2593304"/>
            <a:ext cx="4408754" cy="2074708"/>
          </a:xfrm>
          <a:prstGeom prst="rect">
            <a:avLst/>
          </a:prstGeom>
        </p:spPr>
      </p:pic>
      <p:sp>
        <p:nvSpPr>
          <p:cNvPr id="13" name="Google Shape;458;p45"/>
          <p:cNvSpPr txBox="1">
            <a:spLocks/>
          </p:cNvSpPr>
          <p:nvPr/>
        </p:nvSpPr>
        <p:spPr>
          <a:xfrm>
            <a:off x="844451" y="1255916"/>
            <a:ext cx="7460089" cy="1239573"/>
          </a:xfrm>
          <a:prstGeom prst="rect">
            <a:avLst/>
          </a:prstGeom>
          <a:noFill/>
          <a:ln w="1905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ctr">
              <a:lnSpc>
                <a:spcPct val="150000"/>
              </a:lnSpc>
              <a:buSzPts val="1100"/>
            </a:pPr>
            <a:r>
              <a:rPr lang="en-US" sz="2000" b="1" smtClean="0">
                <a:solidFill>
                  <a:srgbClr val="7030A0"/>
                </a:solidFill>
                <a:latin typeface="+mn-lt"/>
              </a:rPr>
              <a:t>Một số giải </a:t>
            </a:r>
            <a:r>
              <a:rPr lang="en-US" sz="2000" b="1">
                <a:solidFill>
                  <a:srgbClr val="7030A0"/>
                </a:solidFill>
                <a:latin typeface="+mn-lt"/>
              </a:rPr>
              <a:t>pháp thiết kế giá đọc sách có thể gấp gọn </a:t>
            </a:r>
            <a:endParaRPr lang="en-US" sz="2000" b="1" smtClean="0">
              <a:solidFill>
                <a:srgbClr val="7030A0"/>
              </a:solidFill>
              <a:latin typeface="+mn-lt"/>
            </a:endParaRPr>
          </a:p>
          <a:p>
            <a:pPr algn="ctr">
              <a:lnSpc>
                <a:spcPct val="150000"/>
              </a:lnSpc>
              <a:buSzPts val="1100"/>
            </a:pPr>
            <a:r>
              <a:rPr lang="en-US" sz="2000" b="1" smtClean="0">
                <a:solidFill>
                  <a:srgbClr val="7030A0"/>
                </a:solidFill>
                <a:latin typeface="+mn-lt"/>
              </a:rPr>
              <a:t>khi </a:t>
            </a:r>
            <a:r>
              <a:rPr lang="en-US" sz="2000" b="1">
                <a:solidFill>
                  <a:srgbClr val="7030A0"/>
                </a:solidFill>
                <a:latin typeface="+mn-lt"/>
              </a:rPr>
              <a:t>không sử </a:t>
            </a:r>
            <a:r>
              <a:rPr lang="en-US" sz="2000" b="1" smtClean="0">
                <a:solidFill>
                  <a:srgbClr val="7030A0"/>
                </a:solidFill>
                <a:latin typeface="+mn-lt"/>
              </a:rPr>
              <a:t>dụng:</a:t>
            </a:r>
            <a:endParaRPr lang="vi-VN" sz="2000" b="1">
              <a:solidFill>
                <a:srgbClr val="7030A0"/>
              </a:solidFill>
              <a:latin typeface="+mn-lt"/>
            </a:endParaRPr>
          </a:p>
        </p:txBody>
      </p:sp>
    </p:spTree>
    <p:extLst>
      <p:ext uri="{BB962C8B-B14F-4D97-AF65-F5344CB8AC3E}">
        <p14:creationId xmlns:p14="http://schemas.microsoft.com/office/powerpoint/2010/main" val="30497648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4F02CC3-CDDD-9E0B-5AF7-4E3A2AD06CA5}"/>
              </a:ext>
            </a:extLst>
          </p:cNvPr>
          <p:cNvSpPr/>
          <p:nvPr/>
        </p:nvSpPr>
        <p:spPr>
          <a:xfrm>
            <a:off x="1721599" y="1462380"/>
            <a:ext cx="5705791" cy="555105"/>
          </a:xfrm>
          <a:prstGeom prst="roundRect">
            <a:avLst>
              <a:gd name="adj" fmla="val 27703"/>
            </a:avLst>
          </a:prstGeom>
          <a:solidFill>
            <a:schemeClr val="accent3">
              <a:lumMod val="75000"/>
            </a:schemeClr>
          </a:solidFill>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200" b="1" smtClean="0">
                <a:solidFill>
                  <a:schemeClr val="bg1"/>
                </a:solidFill>
              </a:rPr>
              <a:t>Nhiệm vụ thiết kế giá đọc sách đơn giản</a:t>
            </a:r>
            <a:endParaRPr lang="vi-VN" sz="2200" b="1">
              <a:solidFill>
                <a:schemeClr val="bg1"/>
              </a:solidFill>
            </a:endParaRPr>
          </a:p>
        </p:txBody>
      </p:sp>
      <p:sp>
        <p:nvSpPr>
          <p:cNvPr id="8" name="Rounded Rectangle 7"/>
          <p:cNvSpPr/>
          <p:nvPr/>
        </p:nvSpPr>
        <p:spPr>
          <a:xfrm>
            <a:off x="667351" y="2289144"/>
            <a:ext cx="7814286" cy="2014002"/>
          </a:xfrm>
          <a:prstGeom prst="roundRect">
            <a:avLst>
              <a:gd name="adj" fmla="val 7519"/>
            </a:avLst>
          </a:prstGeom>
          <a:solidFill>
            <a:schemeClr val="bg1"/>
          </a:solidFill>
          <a:ln w="19050">
            <a:solidFill>
              <a:schemeClr val="accent3">
                <a:lumMod val="50000"/>
              </a:schemeClr>
            </a:solidFill>
          </a:ln>
        </p:spPr>
        <p:txBody>
          <a:bodyPr wrap="square">
            <a:spAutoFit/>
          </a:bodyPr>
          <a:lstStyle/>
          <a:p>
            <a:pPr marL="342900" indent="-342900" algn="just">
              <a:lnSpc>
                <a:spcPct val="150000"/>
              </a:lnSpc>
              <a:buFont typeface="Arial" panose="020B0604020202020204" pitchFamily="34" charset="0"/>
              <a:buChar char="•"/>
            </a:pPr>
            <a:r>
              <a:rPr lang="vi-VN" sz="2000" smtClean="0">
                <a:latin typeface="+mn-lt"/>
                <a:ea typeface="Times New Roman" panose="02020603050405020304" pitchFamily="18" charset="0"/>
              </a:rPr>
              <a:t>Hãy </a:t>
            </a:r>
            <a:r>
              <a:rPr lang="vi-VN" sz="2000">
                <a:latin typeface="+mn-lt"/>
                <a:ea typeface="Times New Roman" panose="02020603050405020304" pitchFamily="18" charset="0"/>
              </a:rPr>
              <a:t>lựa chọn vật liệu chế tạo, phác họa sơ bộ các bộ phận chính của giá đọc sách đơn giản.</a:t>
            </a:r>
          </a:p>
          <a:p>
            <a:pPr marL="342900" indent="-342900" algn="just">
              <a:lnSpc>
                <a:spcPct val="150000"/>
              </a:lnSpc>
              <a:buFont typeface="Arial" panose="020B0604020202020204" pitchFamily="34" charset="0"/>
              <a:buChar char="•"/>
            </a:pPr>
            <a:r>
              <a:rPr lang="vi-VN" sz="2000" smtClean="0">
                <a:latin typeface="+mn-lt"/>
                <a:ea typeface="Times New Roman" panose="02020603050405020304" pitchFamily="18" charset="0"/>
              </a:rPr>
              <a:t>Lựa </a:t>
            </a:r>
            <a:r>
              <a:rPr lang="vi-VN" sz="2000">
                <a:latin typeface="+mn-lt"/>
                <a:ea typeface="Times New Roman" panose="02020603050405020304" pitchFamily="18" charset="0"/>
              </a:rPr>
              <a:t>chọn kiểu kết nối giữa các bộ phận sao cho sản phẩm có thể giữ được </a:t>
            </a:r>
            <a:r>
              <a:rPr lang="vi-VN" sz="2000" smtClean="0">
                <a:latin typeface="+mn-lt"/>
                <a:ea typeface="Times New Roman" panose="02020603050405020304" pitchFamily="18" charset="0"/>
              </a:rPr>
              <a:t>sách</a:t>
            </a:r>
            <a:r>
              <a:rPr lang="vi-VN" sz="2000">
                <a:latin typeface="+mn-lt"/>
                <a:ea typeface="Times New Roman" panose="02020603050405020304" pitchFamily="18" charset="0"/>
              </a:rPr>
              <a:t>, điều chỉnh được góc nhìn, gấp gọn</a:t>
            </a:r>
            <a:r>
              <a:rPr lang="vi-VN" sz="2000" smtClean="0">
                <a:latin typeface="+mn-lt"/>
                <a:ea typeface="Times New Roman" panose="02020603050405020304" pitchFamily="18" charset="0"/>
              </a:rPr>
              <a:t>,...</a:t>
            </a:r>
            <a:endParaRPr lang="vi-VN" sz="2000">
              <a:latin typeface="+mn-lt"/>
              <a:ea typeface="Times New Roman" panose="02020603050405020304" pitchFamily="18"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3514930"/>
            <a:ext cx="1759199" cy="1759199"/>
          </a:xfrm>
          <a:prstGeom prst="rect">
            <a:avLst/>
          </a:prstGeom>
        </p:spPr>
      </p:pic>
      <p:pic>
        <p:nvPicPr>
          <p:cNvPr id="17" name="Picture 26" descr="https://encrypted-tbn0.gstatic.com/images?q=tbn:ANd9GcT_WYytvkInSIBE4eEADtZDl3fn7KMUYPwm16fx6kplq5-eL4lwBjNIAbNlLYzdeaqDMOg&amp;usqp=CA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169" y="1800893"/>
            <a:ext cx="838161" cy="698468"/>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338;p32"/>
          <p:cNvSpPr txBox="1">
            <a:spLocks/>
          </p:cNvSpPr>
          <p:nvPr/>
        </p:nvSpPr>
        <p:spPr>
          <a:xfrm>
            <a:off x="0" y="407849"/>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300" b="1" smtClean="0">
                <a:latin typeface="Arial" panose="020B0604020202020204" pitchFamily="34" charset="0"/>
                <a:ea typeface="Kantumruy Pro SemiBold"/>
                <a:cs typeface="Arial" panose="020B0604020202020204" pitchFamily="34" charset="0"/>
                <a:sym typeface="Kantumruy Pro SemiBold"/>
              </a:rPr>
              <a:t>2. Thiết kế sản phẩm</a:t>
            </a:r>
            <a:endParaRPr lang="vi-VN" sz="2300" b="1">
              <a:latin typeface="Arial" panose="020B0604020202020204" pitchFamily="34" charset="0"/>
              <a:ea typeface="Kantumruy Pro SemiBold"/>
              <a:cs typeface="Arial" panose="020B0604020202020204" pitchFamily="34" charset="0"/>
              <a:sym typeface="Kantumruy Pro SemiBold"/>
            </a:endParaRPr>
          </a:p>
        </p:txBody>
      </p:sp>
    </p:spTree>
    <p:extLst>
      <p:ext uri="{BB962C8B-B14F-4D97-AF65-F5344CB8AC3E}">
        <p14:creationId xmlns:p14="http://schemas.microsoft.com/office/powerpoint/2010/main" val="31862937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4F02CC3-CDDD-9E0B-5AF7-4E3A2AD06CA5}"/>
              </a:ext>
            </a:extLst>
          </p:cNvPr>
          <p:cNvSpPr/>
          <p:nvPr/>
        </p:nvSpPr>
        <p:spPr>
          <a:xfrm>
            <a:off x="1721599" y="1462380"/>
            <a:ext cx="5705791" cy="555105"/>
          </a:xfrm>
          <a:prstGeom prst="roundRect">
            <a:avLst>
              <a:gd name="adj" fmla="val 27703"/>
            </a:avLst>
          </a:prstGeom>
          <a:solidFill>
            <a:schemeClr val="accent3">
              <a:lumMod val="75000"/>
            </a:schemeClr>
          </a:solidFill>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r>
              <a:rPr lang="en-US" sz="2200" b="1" smtClean="0">
                <a:solidFill>
                  <a:schemeClr val="bg1"/>
                </a:solidFill>
              </a:rPr>
              <a:t>Nhiệm vụ thiết kế giá đọc sách đơn giản</a:t>
            </a:r>
            <a:endParaRPr lang="vi-VN" sz="2200" b="1">
              <a:solidFill>
                <a:schemeClr val="bg1"/>
              </a:solidFill>
            </a:endParaRPr>
          </a:p>
        </p:txBody>
      </p:sp>
      <p:sp>
        <p:nvSpPr>
          <p:cNvPr id="8" name="Rounded Rectangle 7"/>
          <p:cNvSpPr/>
          <p:nvPr/>
        </p:nvSpPr>
        <p:spPr>
          <a:xfrm>
            <a:off x="667351" y="2289144"/>
            <a:ext cx="7814286" cy="1475270"/>
          </a:xfrm>
          <a:prstGeom prst="roundRect">
            <a:avLst>
              <a:gd name="adj" fmla="val 7519"/>
            </a:avLst>
          </a:prstGeom>
          <a:solidFill>
            <a:schemeClr val="bg1"/>
          </a:solidFill>
          <a:ln w="19050">
            <a:solidFill>
              <a:schemeClr val="accent3">
                <a:lumMod val="50000"/>
              </a:schemeClr>
            </a:solidFill>
          </a:ln>
        </p:spPr>
        <p:txBody>
          <a:bodyPr wrap="square">
            <a:spAutoFit/>
          </a:bodyPr>
          <a:lstStyle/>
          <a:p>
            <a:pPr marL="342900" indent="-342900" algn="just">
              <a:lnSpc>
                <a:spcPct val="150000"/>
              </a:lnSpc>
              <a:buFont typeface="Arial" panose="020B0604020202020204" pitchFamily="34" charset="0"/>
              <a:buChar char="•"/>
            </a:pPr>
            <a:r>
              <a:rPr lang="vi-VN" sz="2000">
                <a:latin typeface="+mn-lt"/>
                <a:ea typeface="Times New Roman" panose="02020603050405020304" pitchFamily="18" charset="0"/>
              </a:rPr>
              <a:t>Xác định kích thước quyển sách để tính kích thước các bộ phận của giá đọc sách.</a:t>
            </a:r>
          </a:p>
          <a:p>
            <a:pPr marL="342900" indent="-342900" algn="just">
              <a:lnSpc>
                <a:spcPct val="150000"/>
              </a:lnSpc>
              <a:buFont typeface="Arial" panose="020B0604020202020204" pitchFamily="34" charset="0"/>
              <a:buChar char="•"/>
            </a:pPr>
            <a:r>
              <a:rPr lang="vi-VN" sz="2000">
                <a:latin typeface="+mn-lt"/>
                <a:ea typeface="Times New Roman" panose="02020603050405020304" pitchFamily="18" charset="0"/>
              </a:rPr>
              <a:t>Lập bản vẽ phác thiết kế giá đọc sách đơn giản.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3300" y="3514930"/>
            <a:ext cx="1759199" cy="1759199"/>
          </a:xfrm>
          <a:prstGeom prst="rect">
            <a:avLst/>
          </a:prstGeom>
        </p:spPr>
      </p:pic>
      <p:pic>
        <p:nvPicPr>
          <p:cNvPr id="6" name="Picture 26" descr="https://encrypted-tbn0.gstatic.com/images?q=tbn:ANd9GcT_WYytvkInSIBE4eEADtZDl3fn7KMUYPwm16fx6kplq5-eL4lwBjNIAbNlLYzdeaqDMOg&amp;usqp=CA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169" y="1800893"/>
            <a:ext cx="838161" cy="69846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38;p32"/>
          <p:cNvSpPr txBox="1">
            <a:spLocks/>
          </p:cNvSpPr>
          <p:nvPr/>
        </p:nvSpPr>
        <p:spPr>
          <a:xfrm>
            <a:off x="0" y="407849"/>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300" b="1" smtClean="0">
                <a:latin typeface="Arial" panose="020B0604020202020204" pitchFamily="34" charset="0"/>
                <a:ea typeface="Kantumruy Pro SemiBold"/>
                <a:cs typeface="Arial" panose="020B0604020202020204" pitchFamily="34" charset="0"/>
                <a:sym typeface="Kantumruy Pro SemiBold"/>
              </a:rPr>
              <a:t>2. Thiết kế sản phẩm</a:t>
            </a:r>
            <a:endParaRPr lang="vi-VN" sz="2300" b="1">
              <a:latin typeface="Arial" panose="020B0604020202020204" pitchFamily="34" charset="0"/>
              <a:ea typeface="Kantumruy Pro SemiBold"/>
              <a:cs typeface="Arial" panose="020B0604020202020204" pitchFamily="34" charset="0"/>
              <a:sym typeface="Kantumruy Pro SemiBold"/>
            </a:endParaRPr>
          </a:p>
        </p:txBody>
      </p:sp>
    </p:spTree>
    <p:extLst>
      <p:ext uri="{BB962C8B-B14F-4D97-AF65-F5344CB8AC3E}">
        <p14:creationId xmlns:p14="http://schemas.microsoft.com/office/powerpoint/2010/main" val="3508562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407849"/>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300" b="1" smtClean="0">
                <a:latin typeface="Arial" panose="020B0604020202020204" pitchFamily="34" charset="0"/>
                <a:ea typeface="Kantumruy Pro SemiBold"/>
                <a:cs typeface="Arial" panose="020B0604020202020204" pitchFamily="34" charset="0"/>
                <a:sym typeface="Kantumruy Pro SemiBold"/>
              </a:rPr>
              <a:t>2. Thiết kế sản phẩm</a:t>
            </a:r>
            <a:endParaRPr lang="vi-VN" sz="2300" b="1">
              <a:latin typeface="Arial" panose="020B0604020202020204" pitchFamily="34" charset="0"/>
              <a:ea typeface="Kantumruy Pro SemiBold"/>
              <a:cs typeface="Arial" panose="020B0604020202020204" pitchFamily="34" charset="0"/>
              <a:sym typeface="Kantumruy Pro SemiBold"/>
            </a:endParaRPr>
          </a:p>
        </p:txBody>
      </p:sp>
      <p:sp>
        <p:nvSpPr>
          <p:cNvPr id="10" name="Rounded Rectangle 9"/>
          <p:cNvSpPr/>
          <p:nvPr/>
        </p:nvSpPr>
        <p:spPr>
          <a:xfrm>
            <a:off x="955765" y="1306445"/>
            <a:ext cx="4200434" cy="1011159"/>
          </a:xfrm>
          <a:prstGeom prst="roundRect">
            <a:avLst>
              <a:gd name="adj" fmla="val 13975"/>
            </a:avLst>
          </a:prstGeom>
          <a:solidFill>
            <a:srgbClr val="FFFFAF"/>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Chọn </a:t>
            </a:r>
            <a:r>
              <a:rPr lang="vi-VN" sz="2000">
                <a:solidFill>
                  <a:srgbClr val="000000"/>
                </a:solidFill>
                <a:cs typeface="Arial" panose="020B0604020202020204" pitchFamily="34" charset="0"/>
              </a:rPr>
              <a:t>vật liệu dễ chế tạo để làm giá sách: gỗ, nhựa, kim </a:t>
            </a:r>
            <a:r>
              <a:rPr lang="vi-VN" sz="2000" smtClean="0">
                <a:solidFill>
                  <a:srgbClr val="000000"/>
                </a:solidFill>
                <a:cs typeface="Arial" panose="020B0604020202020204" pitchFamily="34" charset="0"/>
              </a:rPr>
              <a:t>loại</a:t>
            </a:r>
            <a:r>
              <a:rPr lang="en-US" sz="2000" smtClean="0">
                <a:solidFill>
                  <a:srgbClr val="000000"/>
                </a:solidFill>
                <a:cs typeface="Arial" panose="020B0604020202020204" pitchFamily="34" charset="0"/>
              </a:rPr>
              <a:t>,</a:t>
            </a:r>
            <a:r>
              <a:rPr lang="vi-VN" sz="2000" smtClean="0">
                <a:solidFill>
                  <a:srgbClr val="000000"/>
                </a:solidFill>
                <a:cs typeface="Arial" panose="020B0604020202020204" pitchFamily="34" charset="0"/>
              </a:rPr>
              <a:t>… </a:t>
            </a:r>
            <a:endParaRPr lang="vi-VN" sz="2000">
              <a:solidFill>
                <a:srgbClr val="000000"/>
              </a:solidFill>
              <a:cs typeface="Arial" panose="020B0604020202020204" pitchFamily="34" charset="0"/>
            </a:endParaRPr>
          </a:p>
        </p:txBody>
      </p:sp>
      <p:pic>
        <p:nvPicPr>
          <p:cNvPr id="9"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73707" y="1112530"/>
            <a:ext cx="1135563" cy="1135563"/>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955765" y="2475138"/>
            <a:ext cx="4200434" cy="1011159"/>
          </a:xfrm>
          <a:prstGeom prst="roundRect">
            <a:avLst>
              <a:gd name="adj" fmla="val 13975"/>
            </a:avLst>
          </a:prstGeom>
          <a:solidFill>
            <a:srgbClr val="FFFFAF"/>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Chọn </a:t>
            </a:r>
            <a:r>
              <a:rPr lang="vi-VN" sz="2000">
                <a:solidFill>
                  <a:srgbClr val="000000"/>
                </a:solidFill>
                <a:cs typeface="Arial" panose="020B0604020202020204" pitchFamily="34" charset="0"/>
              </a:rPr>
              <a:t>hình dạng, kết cấu của giá đọc sách. </a:t>
            </a:r>
          </a:p>
        </p:txBody>
      </p:sp>
      <p:pic>
        <p:nvPicPr>
          <p:cNvPr id="12"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73707" y="2281223"/>
            <a:ext cx="1135563" cy="1135563"/>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955765" y="3680212"/>
            <a:ext cx="4200434" cy="1011159"/>
          </a:xfrm>
          <a:prstGeom prst="roundRect">
            <a:avLst>
              <a:gd name="adj" fmla="val 13975"/>
            </a:avLst>
          </a:prstGeom>
          <a:solidFill>
            <a:srgbClr val="FFFFAF"/>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Tính </a:t>
            </a:r>
            <a:r>
              <a:rPr lang="vi-VN" sz="2000">
                <a:solidFill>
                  <a:srgbClr val="000000"/>
                </a:solidFill>
                <a:cs typeface="Arial" panose="020B0604020202020204" pitchFamily="34" charset="0"/>
              </a:rPr>
              <a:t>toán kích thước các bộ phận của giá sách. </a:t>
            </a:r>
          </a:p>
        </p:txBody>
      </p:sp>
      <p:pic>
        <p:nvPicPr>
          <p:cNvPr id="14"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73707" y="3486297"/>
            <a:ext cx="1135563" cy="113556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5674000" y="1306445"/>
            <a:ext cx="2947486" cy="1011159"/>
          </a:xfrm>
          <a:prstGeom prst="roundRect">
            <a:avLst>
              <a:gd name="adj" fmla="val 13975"/>
            </a:avLst>
          </a:prstGeom>
          <a:solidFill>
            <a:srgbClr val="FFFFAF"/>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cs typeface="Arial" panose="020B0604020202020204" pitchFamily="34" charset="0"/>
              </a:rPr>
              <a:t> </a:t>
            </a:r>
            <a:r>
              <a:rPr lang="en-US" sz="2000" smtClean="0">
                <a:solidFill>
                  <a:srgbClr val="000000"/>
                </a:solidFill>
                <a:cs typeface="Arial" panose="020B0604020202020204" pitchFamily="34" charset="0"/>
              </a:rPr>
              <a:t>    </a:t>
            </a:r>
            <a:r>
              <a:rPr lang="vi-VN" sz="2000" smtClean="0">
                <a:solidFill>
                  <a:srgbClr val="000000"/>
                </a:solidFill>
                <a:cs typeface="Arial" panose="020B0604020202020204" pitchFamily="34" charset="0"/>
              </a:rPr>
              <a:t>Vẽ </a:t>
            </a:r>
            <a:r>
              <a:rPr lang="vi-VN" sz="2000">
                <a:solidFill>
                  <a:srgbClr val="000000"/>
                </a:solidFill>
                <a:cs typeface="Arial" panose="020B0604020202020204" pitchFamily="34" charset="0"/>
              </a:rPr>
              <a:t>bản thiết kế giá đọc sách. </a:t>
            </a:r>
          </a:p>
        </p:txBody>
      </p:sp>
      <p:pic>
        <p:nvPicPr>
          <p:cNvPr id="18"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191942" y="1112530"/>
            <a:ext cx="1135563" cy="11355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Kệ Đọc Sách Kiểu Hàn Quốc 3 trong 1 - Giá đọc sách bằng gỗ tre | Shopee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t="15886" b="8697"/>
          <a:stretch/>
        </p:blipFill>
        <p:spPr bwMode="auto">
          <a:xfrm>
            <a:off x="5636037" y="2589867"/>
            <a:ext cx="2647675" cy="1996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975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388"/>
                                        </p:tgtEl>
                                        <p:attrNameLst>
                                          <p:attrName>style.visibility</p:attrName>
                                        </p:attrNameLst>
                                      </p:cBhvr>
                                      <p:to>
                                        <p:strVal val="visible"/>
                                      </p:to>
                                    </p:set>
                                    <p:anim calcmode="lin" valueType="num">
                                      <p:cBhvr additive="base">
                                        <p:cTn id="45" dur="500" fill="hold"/>
                                        <p:tgtEl>
                                          <p:spTgt spid="16388"/>
                                        </p:tgtEl>
                                        <p:attrNameLst>
                                          <p:attrName>ppt_x</p:attrName>
                                        </p:attrNameLst>
                                      </p:cBhvr>
                                      <p:tavLst>
                                        <p:tav tm="0">
                                          <p:val>
                                            <p:strVal val="#ppt_x"/>
                                          </p:val>
                                        </p:tav>
                                        <p:tav tm="100000">
                                          <p:val>
                                            <p:strVal val="#ppt_x"/>
                                          </p:val>
                                        </p:tav>
                                      </p:tavLst>
                                    </p:anim>
                                    <p:anim calcmode="lin" valueType="num">
                                      <p:cBhvr additive="base">
                                        <p:cTn id="46"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896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300" b="1">
                <a:latin typeface="Arial" panose="020B0604020202020204" pitchFamily="34" charset="0"/>
                <a:ea typeface="Kantumruy Pro SemiBold"/>
                <a:cs typeface="Arial" panose="020B0604020202020204" pitchFamily="34" charset="0"/>
                <a:sym typeface="Kantumruy Pro SemiBold"/>
              </a:rPr>
              <a:t>3. Đánh giá và hiệu chỉnh</a:t>
            </a:r>
            <a:endParaRPr lang="vi-VN" sz="2300" b="1">
              <a:latin typeface="Arial" panose="020B0604020202020204" pitchFamily="34" charset="0"/>
              <a:ea typeface="Kantumruy Pro SemiBold"/>
              <a:cs typeface="Arial" panose="020B0604020202020204" pitchFamily="34" charset="0"/>
              <a:sym typeface="Kantumruy Pro SemiBold"/>
            </a:endParaRPr>
          </a:p>
        </p:txBody>
      </p:sp>
      <p:sp>
        <p:nvSpPr>
          <p:cNvPr id="15" name="Rounded Rectangle 14"/>
          <p:cNvSpPr/>
          <p:nvPr/>
        </p:nvSpPr>
        <p:spPr>
          <a:xfrm>
            <a:off x="667353" y="1407132"/>
            <a:ext cx="7814286" cy="553998"/>
          </a:xfrm>
          <a:prstGeom prst="roundRect">
            <a:avLst>
              <a:gd name="adj" fmla="val 0"/>
            </a:avLst>
          </a:prstGeom>
          <a:solidFill>
            <a:schemeClr val="bg1"/>
          </a:solidFill>
          <a:ln w="19050">
            <a:solidFill>
              <a:schemeClr val="accent3">
                <a:lumMod val="50000"/>
              </a:schemeClr>
            </a:solidFill>
          </a:ln>
        </p:spPr>
        <p:txBody>
          <a:bodyPr wrap="square">
            <a:spAutoFit/>
          </a:bodyPr>
          <a:lstStyle/>
          <a:p>
            <a:pPr algn="just">
              <a:lnSpc>
                <a:spcPct val="150000"/>
              </a:lnSpc>
            </a:pPr>
            <a:r>
              <a:rPr lang="en-US" sz="2000" b="1" smtClean="0">
                <a:solidFill>
                  <a:srgbClr val="C00000"/>
                </a:solidFill>
                <a:latin typeface="+mn-lt"/>
                <a:ea typeface="Times New Roman" panose="02020603050405020304" pitchFamily="18" charset="0"/>
              </a:rPr>
              <a:t>   Chế tạo sản phẩm: </a:t>
            </a:r>
            <a:r>
              <a:rPr lang="en-US" sz="2000">
                <a:latin typeface="+mn-lt"/>
                <a:ea typeface="Times New Roman" panose="02020603050405020304" pitchFamily="18" charset="0"/>
              </a:rPr>
              <a:t>L</a:t>
            </a:r>
            <a:r>
              <a:rPr lang="vi-VN" sz="2000" smtClean="0">
                <a:latin typeface="+mn-lt"/>
                <a:ea typeface="Times New Roman" panose="02020603050405020304" pitchFamily="18" charset="0"/>
              </a:rPr>
              <a:t>àm </a:t>
            </a:r>
            <a:r>
              <a:rPr lang="vi-VN" sz="2000">
                <a:latin typeface="+mn-lt"/>
                <a:ea typeface="Times New Roman" panose="02020603050405020304" pitchFamily="18" charset="0"/>
              </a:rPr>
              <a:t>giá đọc sách mẫu theo bản thiết kế.</a:t>
            </a:r>
          </a:p>
        </p:txBody>
      </p:sp>
      <p:sp>
        <p:nvSpPr>
          <p:cNvPr id="16" name="Rounded Rectangle 15"/>
          <p:cNvSpPr/>
          <p:nvPr/>
        </p:nvSpPr>
        <p:spPr>
          <a:xfrm>
            <a:off x="667353" y="2125762"/>
            <a:ext cx="7814286" cy="2400657"/>
          </a:xfrm>
          <a:prstGeom prst="roundRect">
            <a:avLst>
              <a:gd name="adj" fmla="val 0"/>
            </a:avLst>
          </a:prstGeom>
          <a:solidFill>
            <a:schemeClr val="bg1"/>
          </a:solidFill>
          <a:ln w="19050">
            <a:solidFill>
              <a:schemeClr val="accent3">
                <a:lumMod val="50000"/>
              </a:schemeClr>
            </a:solidFill>
          </a:ln>
        </p:spPr>
        <p:txBody>
          <a:bodyPr wrap="square">
            <a:spAutoFit/>
          </a:bodyPr>
          <a:lstStyle/>
          <a:p>
            <a:pPr algn="just">
              <a:lnSpc>
                <a:spcPct val="150000"/>
              </a:lnSpc>
            </a:pPr>
            <a:r>
              <a:rPr lang="en-US" sz="2000" smtClean="0">
                <a:solidFill>
                  <a:srgbClr val="C00000"/>
                </a:solidFill>
                <a:latin typeface="+mn-lt"/>
                <a:ea typeface="Times New Roman" panose="02020603050405020304" pitchFamily="18" charset="0"/>
              </a:rPr>
              <a:t>   </a:t>
            </a:r>
            <a:r>
              <a:rPr lang="vi-VN" sz="2000" b="1" smtClean="0">
                <a:solidFill>
                  <a:srgbClr val="C00000"/>
                </a:solidFill>
                <a:latin typeface="+mn-lt"/>
                <a:ea typeface="Times New Roman" panose="02020603050405020304" pitchFamily="18" charset="0"/>
              </a:rPr>
              <a:t>Thử </a:t>
            </a:r>
            <a:r>
              <a:rPr lang="vi-VN" sz="2000" b="1">
                <a:solidFill>
                  <a:srgbClr val="C00000"/>
                </a:solidFill>
                <a:latin typeface="+mn-lt"/>
                <a:ea typeface="Times New Roman" panose="02020603050405020304" pitchFamily="18" charset="0"/>
              </a:rPr>
              <a:t>nghiệm </a:t>
            </a:r>
            <a:r>
              <a:rPr lang="vi-VN" sz="2000" b="1" smtClean="0">
                <a:solidFill>
                  <a:srgbClr val="C00000"/>
                </a:solidFill>
                <a:latin typeface="+mn-lt"/>
                <a:ea typeface="Times New Roman" panose="02020603050405020304" pitchFamily="18" charset="0"/>
              </a:rPr>
              <a:t>và </a:t>
            </a:r>
            <a:r>
              <a:rPr lang="vi-VN" sz="2000" b="1">
                <a:solidFill>
                  <a:srgbClr val="C00000"/>
                </a:solidFill>
                <a:latin typeface="+mn-lt"/>
                <a:ea typeface="Times New Roman" panose="02020603050405020304" pitchFamily="18" charset="0"/>
              </a:rPr>
              <a:t>đánh giá </a:t>
            </a:r>
            <a:r>
              <a:rPr lang="en-US" sz="2000" b="1" smtClean="0">
                <a:solidFill>
                  <a:srgbClr val="C00000"/>
                </a:solidFill>
                <a:latin typeface="+mn-lt"/>
                <a:ea typeface="Times New Roman" panose="02020603050405020304" pitchFamily="18" charset="0"/>
              </a:rPr>
              <a:t>sản phẩm:</a:t>
            </a:r>
          </a:p>
          <a:p>
            <a:pPr marL="342900" indent="-342900" algn="just">
              <a:lnSpc>
                <a:spcPct val="150000"/>
              </a:lnSpc>
              <a:buFont typeface="Arial" panose="020B0604020202020204" pitchFamily="34" charset="0"/>
              <a:buChar char="•"/>
            </a:pPr>
            <a:r>
              <a:rPr lang="vi-VN" sz="2000" smtClean="0">
                <a:latin typeface="+mn-lt"/>
                <a:ea typeface="Times New Roman" panose="02020603050405020304" pitchFamily="18" charset="0"/>
              </a:rPr>
              <a:t>Đặt </a:t>
            </a:r>
            <a:r>
              <a:rPr lang="vi-VN" sz="2000">
                <a:latin typeface="+mn-lt"/>
                <a:ea typeface="Times New Roman" panose="02020603050405020304" pitchFamily="18" charset="0"/>
              </a:rPr>
              <a:t>quyển sách lên giá đỡ, điều chỉnh thay đổi góc nhìn, gấp gọn lại,... Ghi lại các bước thử nghiệm, đánh giá mức độ đáp ứng các yêu cầu thiết kế.</a:t>
            </a:r>
          </a:p>
          <a:p>
            <a:pPr marL="342900" indent="-342900" algn="just">
              <a:lnSpc>
                <a:spcPct val="150000"/>
              </a:lnSpc>
              <a:buFont typeface="Arial" panose="020B0604020202020204" pitchFamily="34" charset="0"/>
              <a:buChar char="•"/>
            </a:pPr>
            <a:r>
              <a:rPr lang="vi-VN" sz="2000" smtClean="0">
                <a:latin typeface="+mn-lt"/>
                <a:ea typeface="Times New Roman" panose="02020603050405020304" pitchFamily="18" charset="0"/>
              </a:rPr>
              <a:t>Có </a:t>
            </a:r>
            <a:r>
              <a:rPr lang="vi-VN" sz="2000">
                <a:latin typeface="+mn-lt"/>
                <a:ea typeface="Times New Roman" panose="02020603050405020304" pitchFamily="18" charset="0"/>
              </a:rPr>
              <a:t>thể điều chỉnh cải tiến bản thiết kế sau khi thử nghiệm.</a:t>
            </a:r>
          </a:p>
        </p:txBody>
      </p:sp>
      <p:sp>
        <p:nvSpPr>
          <p:cNvPr id="5" name="Google Shape;360;p54"/>
          <p:cNvSpPr/>
          <p:nvPr/>
        </p:nvSpPr>
        <p:spPr>
          <a:xfrm>
            <a:off x="8095465" y="1781181"/>
            <a:ext cx="506314" cy="486754"/>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00;p62"/>
          <p:cNvGrpSpPr/>
          <p:nvPr/>
        </p:nvGrpSpPr>
        <p:grpSpPr>
          <a:xfrm rot="370475" flipH="1">
            <a:off x="7726709" y="3823850"/>
            <a:ext cx="1508039" cy="1513267"/>
            <a:chOff x="3807050" y="3407250"/>
            <a:chExt cx="846075" cy="824075"/>
          </a:xfrm>
        </p:grpSpPr>
        <p:sp>
          <p:nvSpPr>
            <p:cNvPr id="7"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360;p54"/>
          <p:cNvSpPr/>
          <p:nvPr/>
        </p:nvSpPr>
        <p:spPr>
          <a:xfrm rot="2224437">
            <a:off x="734219" y="4366041"/>
            <a:ext cx="354339" cy="34065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9">
            <a:extLst>
              <a:ext uri="{FF2B5EF4-FFF2-40B4-BE49-F238E27FC236}">
                <a16:creationId xmlns:a16="http://schemas.microsoft.com/office/drawing/2014/main" id="{F93AEC9C-7926-4C45-1A71-9DCE18B206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107925">
            <a:off x="498868" y="1293365"/>
            <a:ext cx="498832" cy="454561"/>
          </a:xfrm>
          <a:prstGeom prst="rect">
            <a:avLst/>
          </a:prstGeom>
        </p:spPr>
      </p:pic>
      <p:pic>
        <p:nvPicPr>
          <p:cNvPr id="26" name="Picture 9">
            <a:extLst>
              <a:ext uri="{FF2B5EF4-FFF2-40B4-BE49-F238E27FC236}">
                <a16:creationId xmlns:a16="http://schemas.microsoft.com/office/drawing/2014/main" id="{F93AEC9C-7926-4C45-1A71-9DCE18B206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107925">
            <a:off x="498868" y="2023634"/>
            <a:ext cx="498832" cy="454561"/>
          </a:xfrm>
          <a:prstGeom prst="rect">
            <a:avLst/>
          </a:prstGeom>
        </p:spPr>
      </p:pic>
    </p:spTree>
    <p:extLst>
      <p:ext uri="{BB962C8B-B14F-4D97-AF65-F5344CB8AC3E}">
        <p14:creationId xmlns:p14="http://schemas.microsoft.com/office/powerpoint/2010/main" val="2545926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500"/>
                                        <p:tgtEl>
                                          <p:spTgt spid="24"/>
                                        </p:tgtEl>
                                      </p:cBhvr>
                                    </p:animEffect>
                                  </p:childTnLst>
                                </p:cTn>
                              </p:par>
                              <p:par>
                                <p:cTn id="20" presetID="14"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5"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896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300" b="1">
                <a:latin typeface="Arial" panose="020B0604020202020204" pitchFamily="34" charset="0"/>
                <a:ea typeface="Kantumruy Pro SemiBold"/>
                <a:cs typeface="Arial" panose="020B0604020202020204" pitchFamily="34" charset="0"/>
                <a:sym typeface="Kantumruy Pro SemiBold"/>
              </a:rPr>
              <a:t>4. Lập hồ sơ kĩ thuật</a:t>
            </a:r>
          </a:p>
        </p:txBody>
      </p:sp>
      <p:sp>
        <p:nvSpPr>
          <p:cNvPr id="27" name="Google Shape;458;p45"/>
          <p:cNvSpPr txBox="1">
            <a:spLocks/>
          </p:cNvSpPr>
          <p:nvPr/>
        </p:nvSpPr>
        <p:spPr>
          <a:xfrm>
            <a:off x="0" y="1314632"/>
            <a:ext cx="9148993" cy="537029"/>
          </a:xfrm>
          <a:prstGeom prst="rect">
            <a:avLst/>
          </a:prstGeom>
          <a:noFill/>
          <a:ln w="19050">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ctr">
              <a:lnSpc>
                <a:spcPct val="150000"/>
              </a:lnSpc>
              <a:buSzPts val="1100"/>
            </a:pPr>
            <a:r>
              <a:rPr lang="en-US" sz="2000" b="1" smtClean="0">
                <a:solidFill>
                  <a:srgbClr val="C00000"/>
                </a:solidFill>
                <a:latin typeface="+mn-lt"/>
              </a:rPr>
              <a:t>Hồ sơ kĩ thuật gồm:</a:t>
            </a:r>
            <a:endParaRPr lang="vi-VN" sz="2000" b="1">
              <a:solidFill>
                <a:srgbClr val="C00000"/>
              </a:solidFill>
              <a:latin typeface="+mn-lt"/>
            </a:endParaRPr>
          </a:p>
        </p:txBody>
      </p:sp>
      <p:sp>
        <p:nvSpPr>
          <p:cNvPr id="29" name="Rounded Rectangle 28"/>
          <p:cNvSpPr/>
          <p:nvPr/>
        </p:nvSpPr>
        <p:spPr>
          <a:xfrm>
            <a:off x="1033599" y="2000394"/>
            <a:ext cx="7448039" cy="771106"/>
          </a:xfrm>
          <a:prstGeom prst="roundRect">
            <a:avLst>
              <a:gd name="adj" fmla="val 13975"/>
            </a:avLst>
          </a:prstGeom>
          <a:solidFill>
            <a:srgbClr val="FFFFFF"/>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ea typeface="Times New Roman" panose="02020603050405020304" pitchFamily="18" charset="0"/>
              </a:rPr>
              <a:t>     </a:t>
            </a:r>
            <a:r>
              <a:rPr lang="vi-VN" sz="2000" smtClean="0">
                <a:solidFill>
                  <a:srgbClr val="000000"/>
                </a:solidFill>
                <a:ea typeface="Times New Roman" panose="02020603050405020304" pitchFamily="18" charset="0"/>
              </a:rPr>
              <a:t>Bản </a:t>
            </a:r>
            <a:r>
              <a:rPr lang="vi-VN" sz="2000">
                <a:solidFill>
                  <a:srgbClr val="000000"/>
                </a:solidFill>
                <a:ea typeface="Times New Roman" panose="02020603050405020304" pitchFamily="18" charset="0"/>
              </a:rPr>
              <a:t>vẽ thiết kế giá sách sau khi điều chỉnh hoàn thiện.</a:t>
            </a:r>
          </a:p>
        </p:txBody>
      </p:sp>
      <p:pic>
        <p:nvPicPr>
          <p:cNvPr id="30"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51542" y="1822334"/>
            <a:ext cx="1135563" cy="1135563"/>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le 30"/>
          <p:cNvSpPr/>
          <p:nvPr/>
        </p:nvSpPr>
        <p:spPr>
          <a:xfrm>
            <a:off x="1033599" y="3026550"/>
            <a:ext cx="7448039" cy="1618021"/>
          </a:xfrm>
          <a:prstGeom prst="roundRect">
            <a:avLst>
              <a:gd name="adj" fmla="val 11284"/>
            </a:avLst>
          </a:prstGeom>
          <a:solidFill>
            <a:srgbClr val="FFFFFF"/>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ea typeface="Times New Roman" panose="02020603050405020304" pitchFamily="18" charset="0"/>
              </a:rPr>
              <a:t>     </a:t>
            </a:r>
            <a:r>
              <a:rPr lang="vi-VN" sz="2000" smtClean="0">
                <a:solidFill>
                  <a:srgbClr val="000000"/>
                </a:solidFill>
                <a:ea typeface="Times New Roman" panose="02020603050405020304" pitchFamily="18" charset="0"/>
              </a:rPr>
              <a:t>Bản </a:t>
            </a:r>
            <a:r>
              <a:rPr lang="vi-VN" sz="2000">
                <a:solidFill>
                  <a:srgbClr val="000000"/>
                </a:solidFill>
                <a:ea typeface="Times New Roman" panose="02020603050405020304" pitchFamily="18" charset="0"/>
              </a:rPr>
              <a:t>thuyết minh giá đọc sách: ý tưởng thiết kế, cách tính toán các kích thước sản phẩm; hướng dẫn sử dụng; các điều chỉnh trong quá trình thiết </a:t>
            </a:r>
            <a:r>
              <a:rPr lang="vi-VN" sz="2000" smtClean="0">
                <a:solidFill>
                  <a:srgbClr val="000000"/>
                </a:solidFill>
                <a:ea typeface="Times New Roman" panose="02020603050405020304" pitchFamily="18" charset="0"/>
              </a:rPr>
              <a:t>kế</a:t>
            </a:r>
            <a:r>
              <a:rPr lang="en-US" sz="2000" smtClean="0">
                <a:solidFill>
                  <a:srgbClr val="000000"/>
                </a:solidFill>
                <a:ea typeface="Times New Roman" panose="02020603050405020304" pitchFamily="18" charset="0"/>
              </a:rPr>
              <a:t>,</a:t>
            </a:r>
            <a:r>
              <a:rPr lang="vi-VN" sz="2000" smtClean="0">
                <a:solidFill>
                  <a:srgbClr val="000000"/>
                </a:solidFill>
                <a:ea typeface="Times New Roman" panose="02020603050405020304" pitchFamily="18" charset="0"/>
              </a:rPr>
              <a:t>…</a:t>
            </a:r>
            <a:endParaRPr lang="vi-VN" sz="2000">
              <a:solidFill>
                <a:srgbClr val="000000"/>
              </a:solidFill>
              <a:ea typeface="Times New Roman" panose="02020603050405020304" pitchFamily="18" charset="0"/>
            </a:endParaRPr>
          </a:p>
        </p:txBody>
      </p:sp>
      <p:pic>
        <p:nvPicPr>
          <p:cNvPr id="32"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551542" y="2856008"/>
            <a:ext cx="1135563" cy="11355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lip Art Take Note - Note Taking Png, Transparent Png , Transparent Png  Image - PNGitem"/>
          <p:cNvPicPr>
            <a:picLocks noChangeAspect="1" noChangeArrowheads="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887024" y="1418344"/>
            <a:ext cx="430759" cy="3738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2607" y="1291148"/>
            <a:ext cx="797869" cy="823606"/>
          </a:xfrm>
          <a:prstGeom prst="rect">
            <a:avLst/>
          </a:prstGeom>
        </p:spPr>
      </p:pic>
      <p:pic>
        <p:nvPicPr>
          <p:cNvPr id="35"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186613" y="4113118"/>
            <a:ext cx="1456969" cy="701995"/>
          </a:xfrm>
          <a:prstGeom prst="rect">
            <a:avLst/>
          </a:prstGeom>
        </p:spPr>
      </p:pic>
    </p:spTree>
    <p:extLst>
      <p:ext uri="{BB962C8B-B14F-4D97-AF65-F5344CB8AC3E}">
        <p14:creationId xmlns:p14="http://schemas.microsoft.com/office/powerpoint/2010/main" val="36545329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25774" y="1248371"/>
            <a:ext cx="6194228" cy="2723740"/>
          </a:xfrm>
          <a:prstGeom prst="rect">
            <a:avLst/>
          </a:prstGeom>
        </p:spPr>
      </p:pic>
      <p:sp>
        <p:nvSpPr>
          <p:cNvPr id="6" name="Frame 5"/>
          <p:cNvSpPr/>
          <p:nvPr/>
        </p:nvSpPr>
        <p:spPr>
          <a:xfrm>
            <a:off x="1548675" y="1384351"/>
            <a:ext cx="6187440" cy="2694164"/>
          </a:xfrm>
          <a:prstGeom prst="frame">
            <a:avLst>
              <a:gd name="adj1"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Google Shape;338;p32"/>
          <p:cNvSpPr txBox="1">
            <a:spLocks/>
          </p:cNvSpPr>
          <p:nvPr/>
        </p:nvSpPr>
        <p:spPr>
          <a:xfrm>
            <a:off x="0" y="1586025"/>
            <a:ext cx="9144000" cy="204859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200" b="1" smtClean="0">
                <a:latin typeface="Arial" panose="020B0604020202020204" pitchFamily="34" charset="0"/>
                <a:ea typeface="Kantumruy Pro SemiBold"/>
                <a:cs typeface="Arial" panose="020B0604020202020204" pitchFamily="34" charset="0"/>
                <a:sym typeface="Kantumruy Pro SemiBold"/>
              </a:rPr>
              <a:t>IV. BÁO CÁO </a:t>
            </a:r>
          </a:p>
          <a:p>
            <a:pPr algn="ctr">
              <a:lnSpc>
                <a:spcPct val="150000"/>
              </a:lnSpc>
            </a:pPr>
            <a:r>
              <a:rPr lang="en-US" sz="4200" b="1" smtClean="0">
                <a:latin typeface="Arial" panose="020B0604020202020204" pitchFamily="34" charset="0"/>
                <a:ea typeface="Kantumruy Pro SemiBold"/>
                <a:cs typeface="Arial" panose="020B0604020202020204" pitchFamily="34" charset="0"/>
                <a:sym typeface="Kantumruy Pro SemiBold"/>
              </a:rPr>
              <a:t>VÀ ĐÁNH GIÁ</a:t>
            </a:r>
            <a:endParaRPr lang="en-US" sz="4200" b="1">
              <a:latin typeface="Arial" panose="020B0604020202020204" pitchFamily="34" charset="0"/>
              <a:ea typeface="Kantumruy Pro SemiBold"/>
              <a:cs typeface="Arial" panose="020B0604020202020204" pitchFamily="34" charset="0"/>
              <a:sym typeface="Kantumruy Pro SemiBold"/>
            </a:endParaRPr>
          </a:p>
        </p:txBody>
      </p:sp>
    </p:spTree>
    <p:extLst>
      <p:ext uri="{BB962C8B-B14F-4D97-AF65-F5344CB8AC3E}">
        <p14:creationId xmlns:p14="http://schemas.microsoft.com/office/powerpoint/2010/main" val="6046857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896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300" b="1">
                <a:latin typeface="Arial" panose="020B0604020202020204" pitchFamily="34" charset="0"/>
                <a:ea typeface="Kantumruy Pro SemiBold"/>
                <a:cs typeface="Arial" panose="020B0604020202020204" pitchFamily="34" charset="0"/>
                <a:sym typeface="Kantumruy Pro SemiBold"/>
              </a:rPr>
              <a:t>1. Báo cáo dự án</a:t>
            </a:r>
          </a:p>
        </p:txBody>
      </p:sp>
      <p:sp>
        <p:nvSpPr>
          <p:cNvPr id="13" name="Freeform 2"/>
          <p:cNvSpPr/>
          <p:nvPr/>
        </p:nvSpPr>
        <p:spPr>
          <a:xfrm>
            <a:off x="-428172" y="2761003"/>
            <a:ext cx="1842751" cy="986437"/>
          </a:xfrm>
          <a:custGeom>
            <a:avLst/>
            <a:gdLst/>
            <a:ahLst/>
            <a:cxnLst/>
            <a:rect l="l" t="t" r="r" b="b"/>
            <a:pathLst>
              <a:path w="1926226" h="992006">
                <a:moveTo>
                  <a:pt x="0" y="0"/>
                </a:moveTo>
                <a:lnTo>
                  <a:pt x="1926226" y="0"/>
                </a:lnTo>
                <a:lnTo>
                  <a:pt x="1926226" y="992006"/>
                </a:lnTo>
                <a:lnTo>
                  <a:pt x="0" y="992006"/>
                </a:lnTo>
                <a:lnTo>
                  <a:pt x="0" y="0"/>
                </a:lnTo>
                <a:close/>
              </a:path>
            </a:pathLst>
          </a:custGeom>
          <a:blipFill>
            <a:blip r:embed="rId2">
              <a:extLst>
                <a:ext uri="{96DAC541-7B7A-43D3-8B79-37D633B846F1}">
                  <asvg:svgBlip xmlns="" xmlns:asvg="http://schemas.microsoft.com/office/drawing/2016/SVG/main" r:embed="rId75"/>
                </a:ext>
              </a:extLst>
            </a:blip>
            <a:stretch>
              <a:fillRect/>
            </a:stretch>
          </a:blipFill>
        </p:spPr>
      </p:sp>
      <p:sp>
        <p:nvSpPr>
          <p:cNvPr id="14" name="Google Shape;458;p45"/>
          <p:cNvSpPr txBox="1">
            <a:spLocks/>
          </p:cNvSpPr>
          <p:nvPr/>
        </p:nvSpPr>
        <p:spPr>
          <a:xfrm>
            <a:off x="777095" y="1473501"/>
            <a:ext cx="7594801" cy="721992"/>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just">
              <a:lnSpc>
                <a:spcPct val="150000"/>
              </a:lnSpc>
              <a:buSzPts val="1100"/>
            </a:pPr>
            <a:r>
              <a:rPr lang="vi-VN" sz="2000">
                <a:latin typeface="+mn-lt"/>
              </a:rPr>
              <a:t>Trưng bày sản phẩm dự án thiết kế đọc sách.</a:t>
            </a:r>
          </a:p>
        </p:txBody>
      </p:sp>
      <p:sp>
        <p:nvSpPr>
          <p:cNvPr id="15" name="Google Shape;458;p45"/>
          <p:cNvSpPr txBox="1">
            <a:spLocks/>
          </p:cNvSpPr>
          <p:nvPr/>
        </p:nvSpPr>
        <p:spPr>
          <a:xfrm>
            <a:off x="777094" y="2378797"/>
            <a:ext cx="7594801" cy="721992"/>
          </a:xfrm>
          <a:prstGeom prst="roundRect">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just">
              <a:lnSpc>
                <a:spcPct val="150000"/>
              </a:lnSpc>
              <a:buSzPts val="1100"/>
            </a:pPr>
            <a:r>
              <a:rPr lang="vi-VN" sz="2000">
                <a:latin typeface="+mn-lt"/>
              </a:rPr>
              <a:t>Báo cáo nội dung của dự án, thuyết trình giới thiệu giá đọc sách.</a:t>
            </a:r>
          </a:p>
        </p:txBody>
      </p:sp>
      <p:sp>
        <p:nvSpPr>
          <p:cNvPr id="16" name="Google Shape;458;p45"/>
          <p:cNvSpPr txBox="1">
            <a:spLocks/>
          </p:cNvSpPr>
          <p:nvPr/>
        </p:nvSpPr>
        <p:spPr>
          <a:xfrm>
            <a:off x="777094" y="3288716"/>
            <a:ext cx="7594801" cy="1176879"/>
          </a:xfrm>
          <a:prstGeom prst="roundRect">
            <a:avLst>
              <a:gd name="adj" fmla="val 12967"/>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just">
              <a:lnSpc>
                <a:spcPct val="150000"/>
              </a:lnSpc>
              <a:buSzPts val="1100"/>
            </a:pPr>
            <a:r>
              <a:rPr lang="vi-VN" sz="2000">
                <a:latin typeface="+mn-lt"/>
              </a:rPr>
              <a:t>Trao đổi thảo luận các vấn đề liên quan đến quá trình thực hiện dự án.</a:t>
            </a:r>
          </a:p>
        </p:txBody>
      </p:sp>
      <p:sp>
        <p:nvSpPr>
          <p:cNvPr id="21" name="Freeform 13"/>
          <p:cNvSpPr/>
          <p:nvPr/>
        </p:nvSpPr>
        <p:spPr>
          <a:xfrm flipH="1">
            <a:off x="8162137" y="1416973"/>
            <a:ext cx="1170427" cy="602770"/>
          </a:xfrm>
          <a:custGeom>
            <a:avLst/>
            <a:gdLst/>
            <a:ahLst/>
            <a:cxnLst/>
            <a:rect l="l" t="t" r="r" b="b"/>
            <a:pathLst>
              <a:path w="2340854" h="1205540">
                <a:moveTo>
                  <a:pt x="2340854" y="0"/>
                </a:moveTo>
                <a:lnTo>
                  <a:pt x="0" y="0"/>
                </a:lnTo>
                <a:lnTo>
                  <a:pt x="0" y="1205540"/>
                </a:lnTo>
                <a:lnTo>
                  <a:pt x="2340854" y="1205540"/>
                </a:lnTo>
                <a:lnTo>
                  <a:pt x="2340854" y="0"/>
                </a:lnTo>
                <a:close/>
              </a:path>
            </a:pathLst>
          </a:custGeom>
          <a:blipFill>
            <a:blip r:embed="rId76">
              <a:extLst>
                <a:ext uri="{96DAC541-7B7A-43D3-8B79-37D633B846F1}">
                  <asvg:svgBlip xmlns="" xmlns:asvg="http://schemas.microsoft.com/office/drawing/2016/SVG/main" r:embed="rId79"/>
                </a:ext>
              </a:extLst>
            </a:blip>
            <a:stretch>
              <a:fillRect/>
            </a:stretch>
          </a:blipFill>
        </p:spPr>
      </p:sp>
      <p:pic>
        <p:nvPicPr>
          <p:cNvPr id="28" name="Picture 6" descr="Book icon clipart transparent background 24043963 PNG"/>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rot="21298302">
            <a:off x="7285488" y="3514708"/>
            <a:ext cx="1863505" cy="186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1106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89657"/>
            <a:ext cx="9148993"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300" b="1" smtClean="0">
                <a:latin typeface="Arial" panose="020B0604020202020204" pitchFamily="34" charset="0"/>
                <a:ea typeface="Kantumruy Pro SemiBold"/>
                <a:cs typeface="Arial" panose="020B0604020202020204" pitchFamily="34" charset="0"/>
                <a:sym typeface="Kantumruy Pro SemiBold"/>
              </a:rPr>
              <a:t>2. Đánh giá dự án</a:t>
            </a:r>
            <a:endParaRPr lang="vi-VN" sz="2300" b="1">
              <a:latin typeface="Arial" panose="020B0604020202020204" pitchFamily="34" charset="0"/>
              <a:ea typeface="Kantumruy Pro SemiBold"/>
              <a:cs typeface="Arial" panose="020B0604020202020204" pitchFamily="34" charset="0"/>
              <a:sym typeface="Kantumruy Pro SemiBold"/>
            </a:endParaRPr>
          </a:p>
        </p:txBody>
      </p:sp>
      <p:pic>
        <p:nvPicPr>
          <p:cNvPr id="11" name="Picture 8"/>
          <p:cNvPicPr>
            <a:picLocks noChangeAspect="1"/>
          </p:cNvPicPr>
          <p:nvPr/>
        </p:nvPicPr>
        <p:blipFill>
          <a:blip r:embed="rId2"/>
          <a:srcRect/>
          <a:stretch>
            <a:fillRect/>
          </a:stretch>
        </p:blipFill>
        <p:spPr>
          <a:xfrm>
            <a:off x="7499350" y="3306928"/>
            <a:ext cx="1460068" cy="1684171"/>
          </a:xfrm>
          <a:prstGeom prst="rect">
            <a:avLst/>
          </a:prstGeom>
        </p:spPr>
      </p:pic>
      <p:pic>
        <p:nvPicPr>
          <p:cNvPr id="17" name="Picture 12"/>
          <p:cNvPicPr>
            <a:picLocks noChangeAspect="1"/>
          </p:cNvPicPr>
          <p:nvPr/>
        </p:nvPicPr>
        <p:blipFill>
          <a:blip r:embed="rId3"/>
          <a:srcRect/>
          <a:stretch>
            <a:fillRect/>
          </a:stretch>
        </p:blipFill>
        <p:spPr>
          <a:xfrm>
            <a:off x="1052706" y="1591579"/>
            <a:ext cx="2846194" cy="2849757"/>
          </a:xfrm>
          <a:prstGeom prst="rect">
            <a:avLst/>
          </a:prstGeom>
        </p:spPr>
      </p:pic>
      <p:grpSp>
        <p:nvGrpSpPr>
          <p:cNvPr id="2" name="Group 1"/>
          <p:cNvGrpSpPr/>
          <p:nvPr/>
        </p:nvGrpSpPr>
        <p:grpSpPr>
          <a:xfrm>
            <a:off x="4334581" y="1566370"/>
            <a:ext cx="3006019" cy="2574022"/>
            <a:chOff x="4334581" y="1566370"/>
            <a:chExt cx="3006019" cy="2574022"/>
          </a:xfrm>
        </p:grpSpPr>
        <p:sp>
          <p:nvSpPr>
            <p:cNvPr id="18" name="Google Shape;458;p45"/>
            <p:cNvSpPr txBox="1">
              <a:spLocks/>
            </p:cNvSpPr>
            <p:nvPr/>
          </p:nvSpPr>
          <p:spPr>
            <a:xfrm>
              <a:off x="4334581" y="1566370"/>
              <a:ext cx="3006019" cy="2574022"/>
            </a:xfrm>
            <a:prstGeom prst="wedgeEllipseCallout">
              <a:avLst>
                <a:gd name="adj1" fmla="val -44346"/>
                <a:gd name="adj2" fmla="val 53755"/>
              </a:avLst>
            </a:prstGeom>
            <a:solidFill>
              <a:schemeClr val="bg1"/>
            </a:solidFill>
            <a:ln w="1905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gn="just">
                <a:lnSpc>
                  <a:spcPct val="150000"/>
                </a:lnSpc>
                <a:buSzPts val="1100"/>
              </a:pPr>
              <a:r>
                <a:rPr lang="en-US" sz="2000" smtClean="0">
                  <a:latin typeface="+mn-lt"/>
                </a:rPr>
                <a:t>   Đ</a:t>
              </a:r>
              <a:r>
                <a:rPr lang="vi-VN" sz="2000" smtClean="0">
                  <a:latin typeface="+mn-lt"/>
                </a:rPr>
                <a:t>ánh </a:t>
              </a:r>
              <a:r>
                <a:rPr lang="vi-VN" sz="2000">
                  <a:latin typeface="+mn-lt"/>
                </a:rPr>
                <a:t>giá dự án theo </a:t>
              </a:r>
              <a:r>
                <a:rPr lang="en-US" sz="2000" smtClean="0">
                  <a:latin typeface="+mn-lt"/>
                </a:rPr>
                <a:t>các mục trong bảng tiêu chí đánh giá.</a:t>
              </a:r>
              <a:endParaRPr lang="vi-VN" sz="2000">
                <a:latin typeface="+mn-lt"/>
              </a:endParaRPr>
            </a:p>
          </p:txBody>
        </p:sp>
        <p:pic>
          <p:nvPicPr>
            <p:cNvPr id="19" name="Picture 18" descr="Clip Art Take Note - Note Taking Png, Transparent Png , Transparent Png  Image - PNGitem"/>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576485">
              <a:off x="4375442" y="1873566"/>
              <a:ext cx="624562" cy="5421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75002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4163"/>
            <a:ext cx="9144000"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300" b="1" smtClean="0">
                <a:latin typeface="Arial" panose="020B0604020202020204" pitchFamily="34" charset="0"/>
                <a:ea typeface="Kantumruy Pro SemiBold"/>
                <a:cs typeface="Arial" panose="020B0604020202020204" pitchFamily="34" charset="0"/>
                <a:sym typeface="Kantumruy Pro SemiBold"/>
              </a:rPr>
              <a:t>KHỞI ĐỘNG</a:t>
            </a:r>
            <a:endParaRPr lang="vi-VN" sz="3300" b="1">
              <a:latin typeface="Arial" panose="020B0604020202020204" pitchFamily="34" charset="0"/>
              <a:ea typeface="Kantumruy Pro SemiBold"/>
              <a:cs typeface="Arial" panose="020B0604020202020204" pitchFamily="34" charset="0"/>
              <a:sym typeface="Kantumruy Pro SemiBold"/>
            </a:endParaRPr>
          </a:p>
        </p:txBody>
      </p:sp>
      <p:sp>
        <p:nvSpPr>
          <p:cNvPr id="8" name="TextBox 7"/>
          <p:cNvSpPr txBox="1"/>
          <p:nvPr/>
        </p:nvSpPr>
        <p:spPr>
          <a:xfrm>
            <a:off x="0" y="1242817"/>
            <a:ext cx="9144000" cy="496996"/>
          </a:xfrm>
          <a:prstGeom prst="rect">
            <a:avLst/>
          </a:prstGeom>
          <a:noFill/>
          <a:ln w="28575">
            <a:noFill/>
          </a:ln>
        </p:spPr>
        <p:txBody>
          <a:bodyPr wrap="square" rtlCol="0">
            <a:spAutoFit/>
          </a:bodyPr>
          <a:lstStyle/>
          <a:p>
            <a:pPr algn="ctr">
              <a:lnSpc>
                <a:spcPct val="150000"/>
              </a:lnSpc>
            </a:pPr>
            <a:r>
              <a:rPr lang="en-US" sz="2000" b="1" smtClean="0">
                <a:solidFill>
                  <a:schemeClr val="accent3">
                    <a:lumMod val="50000"/>
                  </a:schemeClr>
                </a:solidFill>
                <a:latin typeface="Arial" panose="020B0604020202020204" pitchFamily="34" charset="0"/>
                <a:cs typeface="Arial" panose="020B0604020202020204" pitchFamily="34" charset="0"/>
              </a:rPr>
              <a:t>C</a:t>
            </a:r>
            <a:r>
              <a:rPr lang="vi-VN" sz="2000" b="1" smtClean="0">
                <a:solidFill>
                  <a:schemeClr val="accent3">
                    <a:lumMod val="50000"/>
                  </a:schemeClr>
                </a:solidFill>
                <a:latin typeface="Arial" panose="020B0604020202020204" pitchFamily="34" charset="0"/>
                <a:cs typeface="Arial" panose="020B0604020202020204" pitchFamily="34" charset="0"/>
              </a:rPr>
              <a:t>ác </a:t>
            </a:r>
            <a:r>
              <a:rPr lang="vi-VN" sz="2000" b="1">
                <a:solidFill>
                  <a:schemeClr val="accent3">
                    <a:lumMod val="50000"/>
                  </a:schemeClr>
                </a:solidFill>
                <a:latin typeface="Arial" panose="020B0604020202020204" pitchFamily="34" charset="0"/>
                <a:cs typeface="Arial" panose="020B0604020202020204" pitchFamily="34" charset="0"/>
              </a:rPr>
              <a:t>bước cơ bản trong thiết kế kĩ </a:t>
            </a:r>
            <a:r>
              <a:rPr lang="vi-VN" sz="2000" b="1" smtClean="0">
                <a:solidFill>
                  <a:schemeClr val="accent3">
                    <a:lumMod val="50000"/>
                  </a:schemeClr>
                </a:solidFill>
                <a:latin typeface="Arial" panose="020B0604020202020204" pitchFamily="34" charset="0"/>
                <a:cs typeface="Arial" panose="020B0604020202020204" pitchFamily="34" charset="0"/>
              </a:rPr>
              <a:t>thuật</a:t>
            </a:r>
            <a:r>
              <a:rPr lang="en-US" sz="2000" b="1" smtClean="0">
                <a:solidFill>
                  <a:schemeClr val="accent3">
                    <a:lumMod val="50000"/>
                  </a:schemeClr>
                </a:solidFill>
                <a:latin typeface="Arial" panose="020B0604020202020204" pitchFamily="34" charset="0"/>
                <a:cs typeface="Arial" panose="020B0604020202020204" pitchFamily="34" charset="0"/>
              </a:rPr>
              <a:t>:</a:t>
            </a:r>
            <a:endParaRPr lang="en-US" sz="2000" b="1" i="1">
              <a:solidFill>
                <a:schemeClr val="accent3">
                  <a:lumMod val="50000"/>
                </a:schemeClr>
              </a:solidFill>
              <a:latin typeface="Arial" panose="020B0604020202020204" pitchFamily="34" charset="0"/>
              <a:cs typeface="Arial" panose="020B0604020202020204" pitchFamily="34" charset="0"/>
            </a:endParaRPr>
          </a:p>
        </p:txBody>
      </p:sp>
      <p:sp>
        <p:nvSpPr>
          <p:cNvPr id="12" name="Rounded Rectangle 11"/>
          <p:cNvSpPr/>
          <p:nvPr/>
        </p:nvSpPr>
        <p:spPr>
          <a:xfrm>
            <a:off x="470789" y="1994133"/>
            <a:ext cx="5238328" cy="757477"/>
          </a:xfrm>
          <a:prstGeom prst="roundRect">
            <a:avLst>
              <a:gd name="adj" fmla="val 7411"/>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rPr>
              <a:t>B1</a:t>
            </a:r>
            <a:r>
              <a:rPr lang="en-US" sz="2000" smtClean="0">
                <a:solidFill>
                  <a:srgbClr val="000000"/>
                </a:solidFill>
              </a:rPr>
              <a:t>:</a:t>
            </a:r>
            <a:r>
              <a:rPr lang="vi-VN" sz="2000" smtClean="0">
                <a:solidFill>
                  <a:srgbClr val="000000"/>
                </a:solidFill>
              </a:rPr>
              <a:t> </a:t>
            </a:r>
            <a:r>
              <a:rPr lang="vi-VN" sz="2000">
                <a:solidFill>
                  <a:srgbClr val="000000"/>
                </a:solidFill>
              </a:rPr>
              <a:t>Xác định yêu cầu và lựa chọn giải pháp.</a:t>
            </a:r>
          </a:p>
        </p:txBody>
      </p:sp>
      <p:pic>
        <p:nvPicPr>
          <p:cNvPr id="14" name="Picture 13">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21288700">
            <a:off x="5005729" y="1783583"/>
            <a:ext cx="421100" cy="421100"/>
          </a:xfrm>
          <a:prstGeom prst="rect">
            <a:avLst/>
          </a:prstGeom>
        </p:spPr>
      </p:pic>
      <p:sp>
        <p:nvSpPr>
          <p:cNvPr id="16" name="Rounded Rectangle 15"/>
          <p:cNvSpPr/>
          <p:nvPr/>
        </p:nvSpPr>
        <p:spPr>
          <a:xfrm>
            <a:off x="5794842" y="1994134"/>
            <a:ext cx="2904658" cy="757477"/>
          </a:xfrm>
          <a:prstGeom prst="roundRect">
            <a:avLst>
              <a:gd name="adj" fmla="val 7411"/>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rPr>
              <a:t>B2</a:t>
            </a:r>
            <a:r>
              <a:rPr lang="en-US" sz="2000" smtClean="0">
                <a:solidFill>
                  <a:srgbClr val="000000"/>
                </a:solidFill>
              </a:rPr>
              <a:t>: </a:t>
            </a:r>
            <a:r>
              <a:rPr lang="vi-VN" sz="2000" smtClean="0">
                <a:solidFill>
                  <a:srgbClr val="000000"/>
                </a:solidFill>
              </a:rPr>
              <a:t>Thiết </a:t>
            </a:r>
            <a:r>
              <a:rPr lang="vi-VN" sz="2000">
                <a:solidFill>
                  <a:srgbClr val="000000"/>
                </a:solidFill>
              </a:rPr>
              <a:t>kế sản phẩm.</a:t>
            </a:r>
          </a:p>
        </p:txBody>
      </p:sp>
      <p:pic>
        <p:nvPicPr>
          <p:cNvPr id="17" name="Picture 16">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21288700">
            <a:off x="8364462" y="1783583"/>
            <a:ext cx="421100" cy="421100"/>
          </a:xfrm>
          <a:prstGeom prst="rect">
            <a:avLst/>
          </a:prstGeom>
        </p:spPr>
      </p:pic>
      <p:sp>
        <p:nvSpPr>
          <p:cNvPr id="19" name="Rounded Rectangle 18"/>
          <p:cNvSpPr/>
          <p:nvPr/>
        </p:nvSpPr>
        <p:spPr>
          <a:xfrm>
            <a:off x="470789" y="3295657"/>
            <a:ext cx="4484724" cy="757477"/>
          </a:xfrm>
          <a:prstGeom prst="roundRect">
            <a:avLst>
              <a:gd name="adj" fmla="val 7411"/>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rPr>
              <a:t>B3</a:t>
            </a:r>
            <a:r>
              <a:rPr lang="en-US" sz="2000" smtClean="0">
                <a:solidFill>
                  <a:srgbClr val="000000"/>
                </a:solidFill>
              </a:rPr>
              <a:t>:</a:t>
            </a:r>
            <a:r>
              <a:rPr lang="vi-VN" sz="2000" smtClean="0">
                <a:solidFill>
                  <a:srgbClr val="000000"/>
                </a:solidFill>
              </a:rPr>
              <a:t> </a:t>
            </a:r>
            <a:r>
              <a:rPr lang="vi-VN" sz="2000">
                <a:solidFill>
                  <a:srgbClr val="000000"/>
                </a:solidFill>
              </a:rPr>
              <a:t>Đánh giá và hiệu chỉnh.</a:t>
            </a:r>
          </a:p>
        </p:txBody>
      </p:sp>
      <p:pic>
        <p:nvPicPr>
          <p:cNvPr id="20" name="Picture 19">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21288700">
            <a:off x="4361116" y="3081265"/>
            <a:ext cx="465474" cy="421100"/>
          </a:xfrm>
          <a:prstGeom prst="rect">
            <a:avLst/>
          </a:prstGeom>
        </p:spPr>
      </p:pic>
      <p:sp>
        <p:nvSpPr>
          <p:cNvPr id="22" name="Rounded Rectangle 21"/>
          <p:cNvSpPr/>
          <p:nvPr/>
        </p:nvSpPr>
        <p:spPr>
          <a:xfrm>
            <a:off x="5080000" y="3295657"/>
            <a:ext cx="3619501" cy="757477"/>
          </a:xfrm>
          <a:prstGeom prst="roundRect">
            <a:avLst>
              <a:gd name="adj" fmla="val 7411"/>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smtClean="0">
                <a:solidFill>
                  <a:srgbClr val="000000"/>
                </a:solidFill>
              </a:rPr>
              <a:t>B4</a:t>
            </a:r>
            <a:r>
              <a:rPr lang="en-US" sz="2000" smtClean="0">
                <a:solidFill>
                  <a:srgbClr val="000000"/>
                </a:solidFill>
              </a:rPr>
              <a:t>:</a:t>
            </a:r>
            <a:r>
              <a:rPr lang="vi-VN" sz="2000" smtClean="0">
                <a:solidFill>
                  <a:srgbClr val="000000"/>
                </a:solidFill>
              </a:rPr>
              <a:t> </a:t>
            </a:r>
            <a:r>
              <a:rPr lang="vi-VN" sz="2000">
                <a:solidFill>
                  <a:srgbClr val="000000"/>
                </a:solidFill>
              </a:rPr>
              <a:t>Lập hồ sơ kĩ thuật.</a:t>
            </a:r>
          </a:p>
        </p:txBody>
      </p:sp>
      <p:pic>
        <p:nvPicPr>
          <p:cNvPr id="24" name="Picture 23">
            <a:extLst>
              <a:ext uri="{FF2B5EF4-FFF2-40B4-BE49-F238E27FC236}">
                <a16:creationId xmlns:a16="http://schemas.microsoft.com/office/drawing/2014/main" id="{99F2CF33-BD32-103D-D3AC-F6099F5C40DD}"/>
              </a:ext>
            </a:extLst>
          </p:cNvPr>
          <p:cNvPicPr>
            <a:picLocks noChangeAspect="1"/>
          </p:cNvPicPr>
          <p:nvPr/>
        </p:nvPicPr>
        <p:blipFill>
          <a:blip r:embed="rId2"/>
          <a:stretch>
            <a:fillRect/>
          </a:stretch>
        </p:blipFill>
        <p:spPr>
          <a:xfrm rot="21288700">
            <a:off x="8135735" y="3081265"/>
            <a:ext cx="421100" cy="421100"/>
          </a:xfrm>
          <a:prstGeom prst="rect">
            <a:avLst/>
          </a:prstGeom>
        </p:spPr>
      </p:pic>
    </p:spTree>
    <p:extLst>
      <p:ext uri="{BB962C8B-B14F-4D97-AF65-F5344CB8AC3E}">
        <p14:creationId xmlns:p14="http://schemas.microsoft.com/office/powerpoint/2010/main" val="100659639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6" name="TextBox 5"/>
          <p:cNvSpPr txBox="1"/>
          <p:nvPr/>
        </p:nvSpPr>
        <p:spPr>
          <a:xfrm>
            <a:off x="0" y="14514"/>
            <a:ext cx="9144000" cy="553998"/>
          </a:xfrm>
          <a:prstGeom prst="rect">
            <a:avLst/>
          </a:prstGeom>
          <a:noFill/>
          <a:ln w="19050">
            <a:noFill/>
          </a:ln>
        </p:spPr>
        <p:txBody>
          <a:bodyPr wrap="square" rtlCol="0">
            <a:spAutoFit/>
          </a:bodyPr>
          <a:lstStyle/>
          <a:p>
            <a:pPr algn="ctr">
              <a:lnSpc>
                <a:spcPct val="150000"/>
              </a:lnSpc>
            </a:pPr>
            <a:r>
              <a:rPr lang="en-US" sz="2000" b="1" smtClean="0">
                <a:solidFill>
                  <a:srgbClr val="7030A0"/>
                </a:solidFill>
                <a:latin typeface="Arial" panose="020B0604020202020204" pitchFamily="34" charset="0"/>
                <a:cs typeface="Arial" panose="020B0604020202020204" pitchFamily="34" charset="0"/>
              </a:rPr>
              <a:t>Tiêu chí đánh giá dự án:</a:t>
            </a:r>
            <a:endParaRPr lang="en-US" sz="2000" b="1">
              <a:solidFill>
                <a:srgbClr val="7030A0"/>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171751794"/>
              </p:ext>
            </p:extLst>
          </p:nvPr>
        </p:nvGraphicFramePr>
        <p:xfrm>
          <a:off x="152400" y="583026"/>
          <a:ext cx="8839200" cy="4322803"/>
        </p:xfrm>
        <a:graphic>
          <a:graphicData uri="http://schemas.openxmlformats.org/drawingml/2006/table">
            <a:tbl>
              <a:tblPr>
                <a:tableStyleId>{391A3C53-DF7F-4964-8725-D4814A28D19F}</a:tableStyleId>
              </a:tblPr>
              <a:tblGrid>
                <a:gridCol w="1270889">
                  <a:extLst>
                    <a:ext uri="{9D8B030D-6E8A-4147-A177-3AD203B41FA5}">
                      <a16:colId xmlns:a16="http://schemas.microsoft.com/office/drawing/2014/main" val="3242021504"/>
                    </a:ext>
                  </a:extLst>
                </a:gridCol>
                <a:gridCol w="5000371">
                  <a:extLst>
                    <a:ext uri="{9D8B030D-6E8A-4147-A177-3AD203B41FA5}">
                      <a16:colId xmlns:a16="http://schemas.microsoft.com/office/drawing/2014/main" val="2435662450"/>
                    </a:ext>
                  </a:extLst>
                </a:gridCol>
                <a:gridCol w="1417320">
                  <a:extLst>
                    <a:ext uri="{9D8B030D-6E8A-4147-A177-3AD203B41FA5}">
                      <a16:colId xmlns:a16="http://schemas.microsoft.com/office/drawing/2014/main" val="66410839"/>
                    </a:ext>
                  </a:extLst>
                </a:gridCol>
                <a:gridCol w="1150620">
                  <a:extLst>
                    <a:ext uri="{9D8B030D-6E8A-4147-A177-3AD203B41FA5}">
                      <a16:colId xmlns:a16="http://schemas.microsoft.com/office/drawing/2014/main" val="1798714940"/>
                    </a:ext>
                  </a:extLst>
                </a:gridCol>
              </a:tblGrid>
              <a:tr h="707236">
                <a:tc gridSpan="2">
                  <a:txBody>
                    <a:bodyPr/>
                    <a:lstStyle/>
                    <a:p>
                      <a:pPr marL="0" marR="0" algn="ctr">
                        <a:lnSpc>
                          <a:spcPct val="150000"/>
                        </a:lnSpc>
                        <a:spcBef>
                          <a:spcPts val="0"/>
                        </a:spcBef>
                        <a:spcAft>
                          <a:spcPts val="0"/>
                        </a:spcAft>
                      </a:pPr>
                      <a:r>
                        <a:rPr lang="vi-VN" sz="2000" b="1">
                          <a:solidFill>
                            <a:schemeClr val="bg1"/>
                          </a:solidFill>
                          <a:effectLst/>
                        </a:rPr>
                        <a:t>Tiêu chí</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hMerge="1">
                  <a:txBody>
                    <a:bodyPr/>
                    <a:lstStyle/>
                    <a:p>
                      <a:endParaRPr lang="en-US"/>
                    </a:p>
                  </a:txBody>
                  <a:tcPr/>
                </a:tc>
                <a:tc>
                  <a:txBody>
                    <a:bodyPr/>
                    <a:lstStyle/>
                    <a:p>
                      <a:pPr marL="0" marR="0" algn="ctr">
                        <a:lnSpc>
                          <a:spcPct val="150000"/>
                        </a:lnSpc>
                        <a:spcBef>
                          <a:spcPts val="0"/>
                        </a:spcBef>
                        <a:spcAft>
                          <a:spcPts val="0"/>
                        </a:spcAft>
                      </a:pPr>
                      <a:r>
                        <a:rPr lang="vi-VN" sz="2000" b="1">
                          <a:solidFill>
                            <a:schemeClr val="bg1"/>
                          </a:solidFill>
                          <a:effectLst/>
                        </a:rPr>
                        <a:t>Điểm tối đa</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2000" b="1">
                          <a:solidFill>
                            <a:schemeClr val="bg1"/>
                          </a:solidFill>
                          <a:effectLst/>
                        </a:rPr>
                        <a:t>Điểm đạt</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extLst>
                  <a:ext uri="{0D108BD9-81ED-4DB2-BD59-A6C34878D82A}">
                    <a16:rowId xmlns:a16="http://schemas.microsoft.com/office/drawing/2014/main" val="3555629621"/>
                  </a:ext>
                </a:extLst>
              </a:tr>
              <a:tr h="1565370">
                <a:tc rowSpan="2">
                  <a:txBody>
                    <a:bodyPr/>
                    <a:lstStyle/>
                    <a:p>
                      <a:pPr marL="0" marR="0" algn="ctr">
                        <a:lnSpc>
                          <a:spcPct val="150000"/>
                        </a:lnSpc>
                        <a:spcBef>
                          <a:spcPts val="0"/>
                        </a:spcBef>
                        <a:spcAft>
                          <a:spcPts val="0"/>
                        </a:spcAft>
                      </a:pPr>
                      <a:r>
                        <a:rPr lang="vi-VN" sz="2000">
                          <a:effectLst/>
                        </a:rPr>
                        <a:t>Sản phẩm học tập</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1. Bản vẽ thiết kế giá đọc sách (bản vẽ trước và sau khi chế tạo thử) thể hiện được hình dạng, kích thước, ghi chú vật </a:t>
                      </a:r>
                      <a:r>
                        <a:rPr lang="vi-VN" sz="2000" smtClean="0">
                          <a:effectLst/>
                        </a:rPr>
                        <a:t>liệu</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20 điểm</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682049"/>
                  </a:ext>
                </a:extLst>
              </a:tr>
              <a:tr h="2050197">
                <a:tc vMerge="1">
                  <a:txBody>
                    <a:bodyPr/>
                    <a:lstStyle/>
                    <a:p>
                      <a:endParaRPr lang="en-US"/>
                    </a:p>
                  </a:txBody>
                  <a:tcPr/>
                </a:tc>
                <a:tc>
                  <a:txBody>
                    <a:bodyPr/>
                    <a:lstStyle/>
                    <a:p>
                      <a:pPr marL="0" marR="0" algn="ctr">
                        <a:lnSpc>
                          <a:spcPct val="150000"/>
                        </a:lnSpc>
                        <a:spcBef>
                          <a:spcPts val="0"/>
                        </a:spcBef>
                        <a:spcAft>
                          <a:spcPts val="0"/>
                        </a:spcAft>
                      </a:pPr>
                      <a:r>
                        <a:rPr lang="vi-VN" sz="2000">
                          <a:effectLst/>
                          <a:latin typeface="+mn-lt"/>
                          <a:ea typeface="Times New Roman" panose="02020603050405020304" pitchFamily="18" charset="0"/>
                        </a:rPr>
                        <a:t>2. Sản </a:t>
                      </a:r>
                      <a:r>
                        <a:rPr lang="vi-VN" sz="2000" smtClean="0">
                          <a:effectLst/>
                          <a:latin typeface="+mn-lt"/>
                          <a:ea typeface="Times New Roman" panose="02020603050405020304" pitchFamily="18" charset="0"/>
                        </a:rPr>
                        <a:t>phẩm</a:t>
                      </a:r>
                      <a:r>
                        <a:rPr lang="en-US" sz="2000" baseline="0" smtClean="0">
                          <a:effectLst/>
                          <a:latin typeface="+mn-lt"/>
                          <a:ea typeface="Times New Roman" panose="02020603050405020304" pitchFamily="18" charset="0"/>
                        </a:rPr>
                        <a:t> </a:t>
                      </a:r>
                      <a:r>
                        <a:rPr lang="vi-VN" sz="2000" smtClean="0">
                          <a:effectLst/>
                          <a:latin typeface="+mn-lt"/>
                          <a:ea typeface="Times New Roman" panose="02020603050405020304" pitchFamily="18" charset="0"/>
                        </a:rPr>
                        <a:t>đáp </a:t>
                      </a:r>
                      <a:r>
                        <a:rPr lang="vi-VN" sz="2000">
                          <a:effectLst/>
                          <a:latin typeface="+mn-lt"/>
                          <a:ea typeface="Times New Roman" panose="02020603050405020304" pitchFamily="18" charset="0"/>
                        </a:rPr>
                        <a:t>ứng các yêu cầu:</a:t>
                      </a:r>
                      <a:endParaRPr lang="en-US" sz="2000">
                        <a:effectLst/>
                        <a:latin typeface="+mn-lt"/>
                        <a:ea typeface="Times New Roman" panose="02020603050405020304" pitchFamily="18" charset="0"/>
                      </a:endParaRPr>
                    </a:p>
                    <a:p>
                      <a:pPr marL="0" marR="0" algn="ctr">
                        <a:lnSpc>
                          <a:spcPct val="150000"/>
                        </a:lnSpc>
                        <a:spcBef>
                          <a:spcPts val="0"/>
                        </a:spcBef>
                        <a:spcAft>
                          <a:spcPts val="0"/>
                        </a:spcAft>
                      </a:pPr>
                      <a:r>
                        <a:rPr lang="vi-VN" sz="2000" smtClean="0">
                          <a:effectLst/>
                          <a:latin typeface="+mn-lt"/>
                          <a:ea typeface="Times New Roman" panose="02020603050405020304" pitchFamily="18" charset="0"/>
                        </a:rPr>
                        <a:t>•</a:t>
                      </a:r>
                      <a:r>
                        <a:rPr lang="en-US" sz="2000" smtClean="0">
                          <a:effectLst/>
                          <a:latin typeface="+mn-lt"/>
                          <a:ea typeface="Times New Roman" panose="02020603050405020304" pitchFamily="18" charset="0"/>
                        </a:rPr>
                        <a:t> </a:t>
                      </a:r>
                      <a:r>
                        <a:rPr lang="vi-VN" sz="2000" smtClean="0">
                          <a:effectLst/>
                          <a:latin typeface="+mn-lt"/>
                          <a:ea typeface="Times New Roman" panose="02020603050405020304" pitchFamily="18" charset="0"/>
                        </a:rPr>
                        <a:t>Giữ </a:t>
                      </a:r>
                      <a:r>
                        <a:rPr lang="vi-VN" sz="2000">
                          <a:effectLst/>
                          <a:latin typeface="+mn-lt"/>
                          <a:ea typeface="Times New Roman" panose="02020603050405020304" pitchFamily="18" charset="0"/>
                        </a:rPr>
                        <a:t>được quyển sách.</a:t>
                      </a:r>
                      <a:endParaRPr lang="en-US" sz="2000">
                        <a:effectLst/>
                        <a:latin typeface="+mn-lt"/>
                        <a:ea typeface="Times New Roman" panose="02020603050405020304" pitchFamily="18" charset="0"/>
                      </a:endParaRPr>
                    </a:p>
                    <a:p>
                      <a:pPr marL="0" marR="0" algn="ctr">
                        <a:lnSpc>
                          <a:spcPct val="150000"/>
                        </a:lnSpc>
                        <a:spcBef>
                          <a:spcPts val="0"/>
                        </a:spcBef>
                        <a:spcAft>
                          <a:spcPts val="0"/>
                        </a:spcAft>
                      </a:pPr>
                      <a:r>
                        <a:rPr lang="vi-VN" sz="2000" b="0" i="0" u="none" strike="noStrike" cap="none" smtClean="0">
                          <a:solidFill>
                            <a:srgbClr val="000000"/>
                          </a:solidFill>
                          <a:effectLst/>
                          <a:latin typeface="Arial"/>
                          <a:ea typeface="Times New Roman" panose="02020603050405020304" pitchFamily="18" charset="0"/>
                          <a:cs typeface="Arial"/>
                          <a:sym typeface="Arial"/>
                        </a:rPr>
                        <a:t>•</a:t>
                      </a:r>
                      <a:r>
                        <a:rPr lang="en-US" sz="2000" b="0" i="0" u="none" strike="noStrike" cap="none" smtClean="0">
                          <a:solidFill>
                            <a:srgbClr val="000000"/>
                          </a:solidFill>
                          <a:effectLst/>
                          <a:latin typeface="Arial"/>
                          <a:ea typeface="Times New Roman" panose="02020603050405020304" pitchFamily="18" charset="0"/>
                          <a:cs typeface="Arial"/>
                          <a:sym typeface="Arial"/>
                        </a:rPr>
                        <a:t> </a:t>
                      </a:r>
                      <a:r>
                        <a:rPr lang="vi-VN" sz="2000" smtClean="0">
                          <a:effectLst/>
                          <a:latin typeface="+mn-lt"/>
                          <a:ea typeface="Times New Roman" panose="02020603050405020304" pitchFamily="18" charset="0"/>
                        </a:rPr>
                        <a:t>Có </a:t>
                      </a:r>
                      <a:r>
                        <a:rPr lang="vi-VN" sz="2000">
                          <a:effectLst/>
                          <a:latin typeface="+mn-lt"/>
                          <a:ea typeface="Times New Roman" panose="02020603050405020304" pitchFamily="18" charset="0"/>
                        </a:rPr>
                        <a:t>thể điều chỉnh góc nhìn phù hợp.</a:t>
                      </a:r>
                      <a:endParaRPr lang="en-US" sz="2000">
                        <a:effectLst/>
                        <a:latin typeface="+mn-lt"/>
                        <a:ea typeface="Times New Roman" panose="02020603050405020304" pitchFamily="18" charset="0"/>
                      </a:endParaRPr>
                    </a:p>
                    <a:p>
                      <a:pPr marL="0" marR="0" algn="ctr">
                        <a:lnSpc>
                          <a:spcPct val="150000"/>
                        </a:lnSpc>
                        <a:spcBef>
                          <a:spcPts val="0"/>
                        </a:spcBef>
                        <a:spcAft>
                          <a:spcPts val="0"/>
                        </a:spcAft>
                      </a:pPr>
                      <a:r>
                        <a:rPr lang="vi-VN" sz="2000" b="0" i="0" u="none" strike="noStrike" cap="none" smtClean="0">
                          <a:solidFill>
                            <a:srgbClr val="000000"/>
                          </a:solidFill>
                          <a:effectLst/>
                          <a:latin typeface="Arial"/>
                          <a:ea typeface="Times New Roman" panose="02020603050405020304" pitchFamily="18" charset="0"/>
                          <a:cs typeface="Arial"/>
                          <a:sym typeface="Arial"/>
                        </a:rPr>
                        <a:t>•</a:t>
                      </a:r>
                      <a:r>
                        <a:rPr lang="en-US" sz="2000" b="0" i="0" u="none" strike="noStrike" cap="none" smtClean="0">
                          <a:solidFill>
                            <a:srgbClr val="000000"/>
                          </a:solidFill>
                          <a:effectLst/>
                          <a:latin typeface="Arial"/>
                          <a:ea typeface="Times New Roman" panose="02020603050405020304" pitchFamily="18" charset="0"/>
                          <a:cs typeface="Arial"/>
                          <a:sym typeface="Arial"/>
                        </a:rPr>
                        <a:t> </a:t>
                      </a:r>
                      <a:r>
                        <a:rPr lang="vi-VN" sz="2000" smtClean="0">
                          <a:effectLst/>
                          <a:latin typeface="+mn-lt"/>
                          <a:ea typeface="Times New Roman" panose="02020603050405020304" pitchFamily="18" charset="0"/>
                        </a:rPr>
                        <a:t>Gấp </a:t>
                      </a:r>
                      <a:r>
                        <a:rPr lang="vi-VN" sz="2000">
                          <a:effectLst/>
                          <a:latin typeface="+mn-lt"/>
                          <a:ea typeface="Times New Roman" panose="02020603050405020304" pitchFamily="18" charset="0"/>
                        </a:rPr>
                        <a:t>gọn khi không sử dụng</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b="1">
                          <a:effectLst/>
                          <a:latin typeface="+mn-lt"/>
                          <a:ea typeface="Times New Roman" panose="02020603050405020304" pitchFamily="18" charset="0"/>
                        </a:rPr>
                        <a:t>15 </a:t>
                      </a:r>
                      <a:r>
                        <a:rPr lang="vi-VN" sz="2000" b="1" smtClean="0">
                          <a:effectLst/>
                          <a:latin typeface="+mn-lt"/>
                          <a:ea typeface="Times New Roman" panose="02020603050405020304" pitchFamily="18" charset="0"/>
                        </a:rPr>
                        <a:t>điểm</a:t>
                      </a:r>
                      <a:r>
                        <a:rPr lang="vi-VN" sz="2000">
                          <a:effectLst/>
                          <a:latin typeface="+mn-lt"/>
                          <a:ea typeface="Times New Roman" panose="02020603050405020304" pitchFamily="18" charset="0"/>
                        </a:rPr>
                        <a:t> </a:t>
                      </a:r>
                      <a:endParaRPr lang="en-US" sz="2000">
                        <a:effectLst/>
                        <a:latin typeface="+mn-lt"/>
                        <a:ea typeface="Times New Roman" panose="02020603050405020304" pitchFamily="18" charset="0"/>
                      </a:endParaRPr>
                    </a:p>
                    <a:p>
                      <a:pPr marL="0" marR="0" algn="ctr">
                        <a:lnSpc>
                          <a:spcPct val="150000"/>
                        </a:lnSpc>
                        <a:spcBef>
                          <a:spcPts val="0"/>
                        </a:spcBef>
                        <a:spcAft>
                          <a:spcPts val="0"/>
                        </a:spcAft>
                      </a:pPr>
                      <a:r>
                        <a:rPr lang="vi-VN" sz="2000">
                          <a:effectLst/>
                          <a:latin typeface="+mn-lt"/>
                          <a:ea typeface="Times New Roman" panose="02020603050405020304" pitchFamily="18" charset="0"/>
                        </a:rPr>
                        <a:t>5 điểm</a:t>
                      </a:r>
                      <a:endParaRPr lang="en-US" sz="2000">
                        <a:effectLst/>
                        <a:latin typeface="+mn-lt"/>
                        <a:ea typeface="Times New Roman" panose="02020603050405020304" pitchFamily="18" charset="0"/>
                      </a:endParaRPr>
                    </a:p>
                    <a:p>
                      <a:pPr marL="0" marR="0" algn="ctr">
                        <a:lnSpc>
                          <a:spcPct val="150000"/>
                        </a:lnSpc>
                        <a:spcBef>
                          <a:spcPts val="0"/>
                        </a:spcBef>
                        <a:spcAft>
                          <a:spcPts val="0"/>
                        </a:spcAft>
                      </a:pPr>
                      <a:r>
                        <a:rPr lang="vi-VN" sz="2000">
                          <a:effectLst/>
                          <a:latin typeface="+mn-lt"/>
                          <a:ea typeface="Times New Roman" panose="02020603050405020304" pitchFamily="18" charset="0"/>
                        </a:rPr>
                        <a:t>5 điểm</a:t>
                      </a:r>
                      <a:endParaRPr lang="en-US" sz="2000">
                        <a:effectLst/>
                        <a:latin typeface="+mn-lt"/>
                        <a:ea typeface="Times New Roman" panose="02020603050405020304" pitchFamily="18" charset="0"/>
                      </a:endParaRPr>
                    </a:p>
                    <a:p>
                      <a:pPr marL="0" marR="0" algn="ctr">
                        <a:lnSpc>
                          <a:spcPct val="150000"/>
                        </a:lnSpc>
                        <a:spcBef>
                          <a:spcPts val="0"/>
                        </a:spcBef>
                        <a:spcAft>
                          <a:spcPts val="0"/>
                        </a:spcAft>
                      </a:pPr>
                      <a:r>
                        <a:rPr lang="vi-VN" sz="2000">
                          <a:effectLst/>
                          <a:latin typeface="+mn-lt"/>
                          <a:ea typeface="Times New Roman" panose="02020603050405020304" pitchFamily="18" charset="0"/>
                        </a:rPr>
                        <a:t>5 điểm</a:t>
                      </a:r>
                      <a:endParaRPr lang="en-US" sz="2000">
                        <a:effectLst/>
                        <a:latin typeface="+mn-lt"/>
                        <a:ea typeface="Times New Roman" panose="02020603050405020304" pitchFamily="18"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4263760"/>
                  </a:ext>
                </a:extLst>
              </a:tr>
            </a:tbl>
          </a:graphicData>
        </a:graphic>
      </p:graphicFrame>
    </p:spTree>
    <p:extLst>
      <p:ext uri="{BB962C8B-B14F-4D97-AF65-F5344CB8AC3E}">
        <p14:creationId xmlns:p14="http://schemas.microsoft.com/office/powerpoint/2010/main" val="1091268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320399915"/>
              </p:ext>
            </p:extLst>
          </p:nvPr>
        </p:nvGraphicFramePr>
        <p:xfrm>
          <a:off x="0" y="1"/>
          <a:ext cx="9144000" cy="5143498"/>
        </p:xfrm>
        <a:graphic>
          <a:graphicData uri="http://schemas.openxmlformats.org/drawingml/2006/table">
            <a:tbl>
              <a:tblPr>
                <a:tableStyleId>{391A3C53-DF7F-4964-8725-D4814A28D19F}</a:tableStyleId>
              </a:tblPr>
              <a:tblGrid>
                <a:gridCol w="740229">
                  <a:extLst>
                    <a:ext uri="{9D8B030D-6E8A-4147-A177-3AD203B41FA5}">
                      <a16:colId xmlns:a16="http://schemas.microsoft.com/office/drawing/2014/main" val="3242021504"/>
                    </a:ext>
                  </a:extLst>
                </a:gridCol>
                <a:gridCol w="5857684">
                  <a:extLst>
                    <a:ext uri="{9D8B030D-6E8A-4147-A177-3AD203B41FA5}">
                      <a16:colId xmlns:a16="http://schemas.microsoft.com/office/drawing/2014/main" val="2435662450"/>
                    </a:ext>
                  </a:extLst>
                </a:gridCol>
                <a:gridCol w="1422400">
                  <a:extLst>
                    <a:ext uri="{9D8B030D-6E8A-4147-A177-3AD203B41FA5}">
                      <a16:colId xmlns:a16="http://schemas.microsoft.com/office/drawing/2014/main" val="66410839"/>
                    </a:ext>
                  </a:extLst>
                </a:gridCol>
                <a:gridCol w="1123687">
                  <a:extLst>
                    <a:ext uri="{9D8B030D-6E8A-4147-A177-3AD203B41FA5}">
                      <a16:colId xmlns:a16="http://schemas.microsoft.com/office/drawing/2014/main" val="1798714940"/>
                    </a:ext>
                  </a:extLst>
                </a:gridCol>
              </a:tblGrid>
              <a:tr h="513039">
                <a:tc gridSpan="2">
                  <a:txBody>
                    <a:bodyPr/>
                    <a:lstStyle/>
                    <a:p>
                      <a:pPr marL="0" marR="0" algn="ctr">
                        <a:lnSpc>
                          <a:spcPct val="150000"/>
                        </a:lnSpc>
                        <a:spcBef>
                          <a:spcPts val="0"/>
                        </a:spcBef>
                        <a:spcAft>
                          <a:spcPts val="0"/>
                        </a:spcAft>
                      </a:pPr>
                      <a:r>
                        <a:rPr lang="vi-VN" sz="2000" b="1">
                          <a:solidFill>
                            <a:schemeClr val="bg1"/>
                          </a:solidFill>
                          <a:effectLst/>
                        </a:rPr>
                        <a:t>Tiêu chí</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hMerge="1">
                  <a:txBody>
                    <a:bodyPr/>
                    <a:lstStyle/>
                    <a:p>
                      <a:endParaRPr lang="en-US"/>
                    </a:p>
                  </a:txBody>
                  <a:tcPr/>
                </a:tc>
                <a:tc>
                  <a:txBody>
                    <a:bodyPr/>
                    <a:lstStyle/>
                    <a:p>
                      <a:pPr marL="0" marR="0" algn="ctr">
                        <a:lnSpc>
                          <a:spcPct val="150000"/>
                        </a:lnSpc>
                        <a:spcBef>
                          <a:spcPts val="0"/>
                        </a:spcBef>
                        <a:spcAft>
                          <a:spcPts val="0"/>
                        </a:spcAft>
                      </a:pPr>
                      <a:r>
                        <a:rPr lang="vi-VN" sz="2000" b="1">
                          <a:solidFill>
                            <a:schemeClr val="bg1"/>
                          </a:solidFill>
                          <a:effectLst/>
                        </a:rPr>
                        <a:t>Điểm tối đa</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tc>
                  <a:txBody>
                    <a:bodyPr/>
                    <a:lstStyle/>
                    <a:p>
                      <a:pPr marL="0" marR="0" algn="ctr">
                        <a:lnSpc>
                          <a:spcPct val="150000"/>
                        </a:lnSpc>
                        <a:spcBef>
                          <a:spcPts val="0"/>
                        </a:spcBef>
                        <a:spcAft>
                          <a:spcPts val="0"/>
                        </a:spcAft>
                      </a:pPr>
                      <a:r>
                        <a:rPr lang="vi-VN" sz="2000" b="1">
                          <a:solidFill>
                            <a:schemeClr val="bg1"/>
                          </a:solidFill>
                          <a:effectLst/>
                        </a:rPr>
                        <a:t>Điểm đạt</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5B5B"/>
                    </a:solidFill>
                  </a:tcPr>
                </a:tc>
                <a:extLst>
                  <a:ext uri="{0D108BD9-81ED-4DB2-BD59-A6C34878D82A}">
                    <a16:rowId xmlns:a16="http://schemas.microsoft.com/office/drawing/2014/main" val="3555629621"/>
                  </a:ext>
                </a:extLst>
              </a:tr>
              <a:tr h="1065862">
                <a:tc rowSpan="6">
                  <a:txBody>
                    <a:bodyPr/>
                    <a:lstStyle/>
                    <a:p>
                      <a:pPr marL="0" marR="0" algn="ctr">
                        <a:lnSpc>
                          <a:spcPct val="150000"/>
                        </a:lnSpc>
                        <a:spcBef>
                          <a:spcPts val="0"/>
                        </a:spcBef>
                        <a:spcAft>
                          <a:spcPts val="0"/>
                        </a:spcAft>
                      </a:pPr>
                      <a:r>
                        <a:rPr lang="vi-VN" sz="2000">
                          <a:effectLst/>
                        </a:rPr>
                        <a:t>Quá trình thực hiện</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3. Tính sáng tạo (mở rộng chức năng, vật liệu thông dụng/tái chế</a:t>
                      </a:r>
                      <a:r>
                        <a:rPr lang="vi-VN" sz="2000" smtClean="0">
                          <a:effectLst/>
                        </a:rPr>
                        <a:t>,...)</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5 điểm</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816588"/>
                  </a:ext>
                </a:extLst>
              </a:tr>
              <a:tr h="846173">
                <a:tc vMerge="1">
                  <a:txBody>
                    <a:bodyPr/>
                    <a:lstStyle/>
                    <a:p>
                      <a:endParaRPr lang="en-US"/>
                    </a:p>
                  </a:txBody>
                  <a:tcPr/>
                </a:tc>
                <a:tc>
                  <a:txBody>
                    <a:bodyPr/>
                    <a:lstStyle/>
                    <a:p>
                      <a:pPr marL="0" marR="0" algn="ctr">
                        <a:lnSpc>
                          <a:spcPct val="150000"/>
                        </a:lnSpc>
                        <a:spcBef>
                          <a:spcPts val="0"/>
                        </a:spcBef>
                        <a:spcAft>
                          <a:spcPts val="0"/>
                        </a:spcAft>
                      </a:pPr>
                      <a:r>
                        <a:rPr lang="vi-VN" sz="2000">
                          <a:effectLst/>
                        </a:rPr>
                        <a:t>4. Tính kinh tế (tiết kiệm vật liệu, vật liệu rẻ tiền</a:t>
                      </a:r>
                      <a:r>
                        <a:rPr lang="vi-VN" sz="2000" smtClean="0">
                          <a:effectLst/>
                        </a:rPr>
                        <a:t>)</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5 điểm</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3562288"/>
                  </a:ext>
                </a:extLst>
              </a:tr>
              <a:tr h="513039">
                <a:tc vMerge="1">
                  <a:txBody>
                    <a:bodyPr/>
                    <a:lstStyle/>
                    <a:p>
                      <a:endParaRPr lang="en-US"/>
                    </a:p>
                  </a:txBody>
                  <a:tcPr/>
                </a:tc>
                <a:tc>
                  <a:txBody>
                    <a:bodyPr/>
                    <a:lstStyle/>
                    <a:p>
                      <a:pPr marL="0" marR="0" algn="ctr">
                        <a:lnSpc>
                          <a:spcPct val="150000"/>
                        </a:lnSpc>
                        <a:spcBef>
                          <a:spcPts val="0"/>
                        </a:spcBef>
                        <a:spcAft>
                          <a:spcPts val="0"/>
                        </a:spcAft>
                      </a:pPr>
                      <a:r>
                        <a:rPr lang="vi-VN" sz="2000">
                          <a:effectLst/>
                        </a:rPr>
                        <a:t>5. Tính thẩm mĩ (hình dạng và màu sắc đẹp</a:t>
                      </a:r>
                      <a:r>
                        <a:rPr lang="vi-VN" sz="2000" smtClean="0">
                          <a:effectLst/>
                        </a:rPr>
                        <a:t>)</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5 điểm</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5735639"/>
                  </a:ext>
                </a:extLst>
              </a:tr>
              <a:tr h="846173">
                <a:tc vMerge="1">
                  <a:txBody>
                    <a:bodyPr/>
                    <a:lstStyle/>
                    <a:p>
                      <a:endParaRPr lang="en-US"/>
                    </a:p>
                  </a:txBody>
                  <a:tcPr/>
                </a:tc>
                <a:tc>
                  <a:txBody>
                    <a:bodyPr/>
                    <a:lstStyle/>
                    <a:p>
                      <a:pPr marL="0" marR="0" algn="ctr">
                        <a:lnSpc>
                          <a:spcPct val="150000"/>
                        </a:lnSpc>
                        <a:spcBef>
                          <a:spcPts val="0"/>
                        </a:spcBef>
                        <a:spcAft>
                          <a:spcPts val="0"/>
                        </a:spcAft>
                      </a:pPr>
                      <a:r>
                        <a:rPr lang="vi-VN" sz="2000">
                          <a:effectLst/>
                        </a:rPr>
                        <a:t>6. Kế hoạch triển khai và tiến độ thực hiện rõ </a:t>
                      </a:r>
                      <a:r>
                        <a:rPr lang="vi-VN" sz="2000" smtClean="0">
                          <a:effectLst/>
                        </a:rPr>
                        <a:t>r</a:t>
                      </a:r>
                      <a:r>
                        <a:rPr lang="en-US" sz="2000" smtClean="0">
                          <a:effectLst/>
                        </a:rPr>
                        <a:t>à</a:t>
                      </a:r>
                      <a:r>
                        <a:rPr lang="vi-VN" sz="2000" smtClean="0">
                          <a:effectLst/>
                        </a:rPr>
                        <a:t>ng</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10 điểm</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737478"/>
                  </a:ext>
                </a:extLst>
              </a:tr>
              <a:tr h="846173">
                <a:tc vMerge="1">
                  <a:txBody>
                    <a:bodyPr/>
                    <a:lstStyle/>
                    <a:p>
                      <a:endParaRPr lang="en-US"/>
                    </a:p>
                  </a:txBody>
                  <a:tcPr/>
                </a:tc>
                <a:tc>
                  <a:txBody>
                    <a:bodyPr/>
                    <a:lstStyle/>
                    <a:p>
                      <a:pPr marL="0" marR="0" algn="ctr">
                        <a:lnSpc>
                          <a:spcPct val="150000"/>
                        </a:lnSpc>
                        <a:spcBef>
                          <a:spcPts val="0"/>
                        </a:spcBef>
                        <a:spcAft>
                          <a:spcPts val="0"/>
                        </a:spcAft>
                      </a:pPr>
                      <a:r>
                        <a:rPr lang="vi-VN" sz="2000">
                          <a:effectLst/>
                        </a:rPr>
                        <a:t>7. Phân chia nhiệm vụ rõ ràng, hợp </a:t>
                      </a:r>
                      <a:r>
                        <a:rPr lang="vi-VN" sz="2000" smtClean="0">
                          <a:effectLst/>
                        </a:rPr>
                        <a:t>lí</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10 điểm</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818081"/>
                  </a:ext>
                </a:extLst>
              </a:tr>
              <a:tr h="513039">
                <a:tc vMerge="1">
                  <a:txBody>
                    <a:bodyPr/>
                    <a:lstStyle/>
                    <a:p>
                      <a:endParaRPr lang="en-US"/>
                    </a:p>
                  </a:txBody>
                  <a:tcPr/>
                </a:tc>
                <a:tc>
                  <a:txBody>
                    <a:bodyPr/>
                    <a:lstStyle/>
                    <a:p>
                      <a:pPr marL="0" marR="0" algn="ctr">
                        <a:lnSpc>
                          <a:spcPct val="150000"/>
                        </a:lnSpc>
                        <a:spcBef>
                          <a:spcPts val="0"/>
                        </a:spcBef>
                        <a:spcAft>
                          <a:spcPts val="0"/>
                        </a:spcAft>
                      </a:pPr>
                      <a:r>
                        <a:rPr lang="vi-VN" sz="2000">
                          <a:effectLst/>
                        </a:rPr>
                        <a:t>8. Hợp tác giữa các thành </a:t>
                      </a:r>
                      <a:r>
                        <a:rPr lang="vi-VN" sz="2000" smtClean="0">
                          <a:effectLst/>
                        </a:rPr>
                        <a:t>viên</a:t>
                      </a:r>
                      <a:r>
                        <a:rPr lang="en-US" sz="2000" smtClean="0">
                          <a:effectLst/>
                        </a:rPr>
                        <a:t>.</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5 điểm</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11108" marR="11108" marT="11108" marB="111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530980"/>
                  </a:ext>
                </a:extLst>
              </a:tr>
            </a:tbl>
          </a:graphicData>
        </a:graphic>
      </p:graphicFrame>
    </p:spTree>
    <p:extLst>
      <p:ext uri="{BB962C8B-B14F-4D97-AF65-F5344CB8AC3E}">
        <p14:creationId xmlns:p14="http://schemas.microsoft.com/office/powerpoint/2010/main" val="22074696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4163"/>
            <a:ext cx="9144000"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300" b="1" smtClean="0">
                <a:latin typeface="Arial" panose="020B0604020202020204" pitchFamily="34" charset="0"/>
                <a:ea typeface="Kantumruy Pro SemiBold"/>
                <a:cs typeface="Arial" panose="020B0604020202020204" pitchFamily="34" charset="0"/>
                <a:sym typeface="Kantumruy Pro SemiBold"/>
              </a:rPr>
              <a:t>HƯỚNG DẪN VỀ NHÀ</a:t>
            </a:r>
            <a:endParaRPr lang="vi-VN" sz="3300" b="1">
              <a:latin typeface="Arial" panose="020B0604020202020204" pitchFamily="34" charset="0"/>
              <a:ea typeface="Kantumruy Pro SemiBold"/>
              <a:cs typeface="Arial" panose="020B0604020202020204" pitchFamily="34" charset="0"/>
              <a:sym typeface="Kantumruy Pro SemiBold"/>
            </a:endParaRPr>
          </a:p>
        </p:txBody>
      </p:sp>
      <p:sp>
        <p:nvSpPr>
          <p:cNvPr id="22" name="Google Shape;2459;p30"/>
          <p:cNvSpPr/>
          <p:nvPr/>
        </p:nvSpPr>
        <p:spPr>
          <a:xfrm>
            <a:off x="682006" y="1463021"/>
            <a:ext cx="768335" cy="692550"/>
          </a:xfrm>
          <a:prstGeom prst="ellipse">
            <a:avLst/>
          </a:prstGeom>
          <a:solidFill>
            <a:schemeClr val="accent3">
              <a:lumMod val="75000"/>
            </a:schemeClr>
          </a:solidFill>
          <a:ln>
            <a:solidFill>
              <a:schemeClr val="accent3">
                <a:lumMod val="75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bg1"/>
                </a:solidFill>
                <a:latin typeface="+mj-lt"/>
                <a:ea typeface="Bakbak One"/>
                <a:cs typeface="Bakbak One"/>
                <a:sym typeface="Bakbak One"/>
              </a:rPr>
              <a:t>01</a:t>
            </a:r>
            <a:endParaRPr sz="2000">
              <a:solidFill>
                <a:schemeClr val="bg1"/>
              </a:solidFill>
              <a:latin typeface="+mj-lt"/>
              <a:ea typeface="Bakbak One"/>
              <a:cs typeface="Bakbak One"/>
              <a:sym typeface="Bakbak One"/>
            </a:endParaRPr>
          </a:p>
        </p:txBody>
      </p:sp>
      <p:sp>
        <p:nvSpPr>
          <p:cNvPr id="23" name="Google Shape;458;p45"/>
          <p:cNvSpPr txBox="1">
            <a:spLocks/>
          </p:cNvSpPr>
          <p:nvPr/>
        </p:nvSpPr>
        <p:spPr>
          <a:xfrm>
            <a:off x="1641067" y="1463021"/>
            <a:ext cx="5712233" cy="692550"/>
          </a:xfrm>
          <a:prstGeom prst="roundRect">
            <a:avLst/>
          </a:prstGeom>
          <a:solidFill>
            <a:schemeClr val="bg1"/>
          </a:solidFill>
          <a:ln w="1270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en-US" sz="2000" b="1" smtClean="0">
                <a:latin typeface="+mn-lt"/>
              </a:rPr>
              <a:t>Ghi </a:t>
            </a:r>
            <a:r>
              <a:rPr lang="en-US" sz="2000" b="1">
                <a:latin typeface="+mn-lt"/>
              </a:rPr>
              <a:t>nhớ kiến thức trong bài. </a:t>
            </a:r>
            <a:endParaRPr lang="vi-VN" sz="2000" b="1">
              <a:latin typeface="+mn-lt"/>
            </a:endParaRPr>
          </a:p>
        </p:txBody>
      </p:sp>
      <p:sp>
        <p:nvSpPr>
          <p:cNvPr id="24" name="Google Shape;2459;p30"/>
          <p:cNvSpPr/>
          <p:nvPr/>
        </p:nvSpPr>
        <p:spPr>
          <a:xfrm>
            <a:off x="682006" y="2468296"/>
            <a:ext cx="696652" cy="692550"/>
          </a:xfrm>
          <a:prstGeom prst="ellipse">
            <a:avLst/>
          </a:prstGeom>
          <a:solidFill>
            <a:schemeClr val="accent3">
              <a:lumMod val="75000"/>
            </a:schemeClr>
          </a:solidFill>
          <a:ln>
            <a:solidFill>
              <a:schemeClr val="accent3">
                <a:lumMod val="75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bg1"/>
                </a:solidFill>
                <a:latin typeface="+mj-lt"/>
                <a:ea typeface="Bakbak One"/>
                <a:cs typeface="Bakbak One"/>
                <a:sym typeface="Bakbak One"/>
              </a:rPr>
              <a:t>02</a:t>
            </a:r>
            <a:endParaRPr sz="2000">
              <a:solidFill>
                <a:schemeClr val="bg1"/>
              </a:solidFill>
              <a:latin typeface="+mj-lt"/>
              <a:ea typeface="Bakbak One"/>
              <a:cs typeface="Bakbak One"/>
              <a:sym typeface="Bakbak One"/>
            </a:endParaRPr>
          </a:p>
        </p:txBody>
      </p:sp>
      <p:sp>
        <p:nvSpPr>
          <p:cNvPr id="25" name="Google Shape;458;p45"/>
          <p:cNvSpPr txBox="1">
            <a:spLocks/>
          </p:cNvSpPr>
          <p:nvPr/>
        </p:nvSpPr>
        <p:spPr>
          <a:xfrm>
            <a:off x="1641068" y="2468297"/>
            <a:ext cx="5712233" cy="692549"/>
          </a:xfrm>
          <a:prstGeom prst="roundRect">
            <a:avLst/>
          </a:prstGeom>
          <a:solidFill>
            <a:schemeClr val="bg1"/>
          </a:solidFill>
          <a:ln w="1270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en-US" sz="2000" b="1" smtClean="0">
                <a:latin typeface="+mn-lt"/>
              </a:rPr>
              <a:t>Hoàn thiện sản phẩm học tập. </a:t>
            </a:r>
            <a:endParaRPr lang="vi-VN" sz="2000" b="1">
              <a:latin typeface="+mn-lt"/>
            </a:endParaRPr>
          </a:p>
        </p:txBody>
      </p:sp>
      <p:sp>
        <p:nvSpPr>
          <p:cNvPr id="26" name="Google Shape;2459;p30"/>
          <p:cNvSpPr/>
          <p:nvPr/>
        </p:nvSpPr>
        <p:spPr>
          <a:xfrm>
            <a:off x="682006" y="3473571"/>
            <a:ext cx="696652" cy="692550"/>
          </a:xfrm>
          <a:prstGeom prst="ellipse">
            <a:avLst/>
          </a:prstGeom>
          <a:solidFill>
            <a:schemeClr val="accent3">
              <a:lumMod val="75000"/>
            </a:schemeClr>
          </a:solidFill>
          <a:ln>
            <a:solidFill>
              <a:schemeClr val="accent3">
                <a:lumMod val="75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smtClean="0">
                <a:solidFill>
                  <a:schemeClr val="bg1"/>
                </a:solidFill>
                <a:latin typeface="+mj-lt"/>
                <a:ea typeface="Bakbak One"/>
                <a:cs typeface="Bakbak One"/>
                <a:sym typeface="Bakbak One"/>
              </a:rPr>
              <a:t>03</a:t>
            </a:r>
            <a:endParaRPr sz="2000">
              <a:solidFill>
                <a:schemeClr val="bg1"/>
              </a:solidFill>
              <a:latin typeface="+mj-lt"/>
              <a:ea typeface="Bakbak One"/>
              <a:cs typeface="Bakbak One"/>
              <a:sym typeface="Bakbak One"/>
            </a:endParaRPr>
          </a:p>
        </p:txBody>
      </p:sp>
      <p:sp>
        <p:nvSpPr>
          <p:cNvPr id="27" name="Google Shape;458;p45"/>
          <p:cNvSpPr txBox="1">
            <a:spLocks/>
          </p:cNvSpPr>
          <p:nvPr/>
        </p:nvSpPr>
        <p:spPr>
          <a:xfrm>
            <a:off x="1641069" y="3473571"/>
            <a:ext cx="5712232" cy="692551"/>
          </a:xfrm>
          <a:prstGeom prst="roundRect">
            <a:avLst/>
          </a:prstGeom>
          <a:solidFill>
            <a:schemeClr val="bg1"/>
          </a:solidFill>
          <a:ln w="12700">
            <a:solidFill>
              <a:schemeClr val="accent3">
                <a:lumMod val="50000"/>
              </a:schemeClr>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2500"/>
              <a:buFont typeface="Bakbak One"/>
              <a:buNone/>
              <a:defRPr sz="2900" b="0" i="0" u="none" strike="noStrike" cap="none">
                <a:solidFill>
                  <a:schemeClr val="dk1"/>
                </a:solidFill>
                <a:latin typeface="Bakbak One"/>
                <a:ea typeface="Bakbak One"/>
                <a:cs typeface="Bakbak One"/>
                <a:sym typeface="Bakbak One"/>
              </a:defRPr>
            </a:lvl1pPr>
            <a:lvl2pPr marR="0" lvl="1"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2pPr>
            <a:lvl3pPr marR="0" lvl="2"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3pPr>
            <a:lvl4pPr marR="0" lvl="3"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4pPr>
            <a:lvl5pPr marR="0" lvl="4"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5pPr>
            <a:lvl6pPr marR="0" lvl="5"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6pPr>
            <a:lvl7pPr marR="0" lvl="6"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7pPr>
            <a:lvl8pPr marR="0" lvl="7"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8pPr>
            <a:lvl9pPr marR="0" lvl="8" algn="l" rtl="0">
              <a:lnSpc>
                <a:spcPct val="100000"/>
              </a:lnSpc>
              <a:spcBef>
                <a:spcPts val="0"/>
              </a:spcBef>
              <a:spcAft>
                <a:spcPts val="0"/>
              </a:spcAft>
              <a:buClr>
                <a:schemeClr val="dk1"/>
              </a:buClr>
              <a:buSzPts val="3100"/>
              <a:buFont typeface="Bakbak One"/>
              <a:buNone/>
              <a:defRPr sz="3100" b="0" i="0" u="none" strike="noStrike" cap="none">
                <a:solidFill>
                  <a:schemeClr val="dk1"/>
                </a:solidFill>
                <a:latin typeface="Bakbak One"/>
                <a:ea typeface="Bakbak One"/>
                <a:cs typeface="Bakbak One"/>
                <a:sym typeface="Bakbak One"/>
              </a:defRPr>
            </a:lvl9pPr>
          </a:lstStyle>
          <a:p>
            <a:pPr>
              <a:lnSpc>
                <a:spcPct val="150000"/>
              </a:lnSpc>
              <a:buSzPts val="1100"/>
            </a:pPr>
            <a:r>
              <a:rPr lang="vi-VN" sz="2000" b="1">
                <a:latin typeface="+mn-lt"/>
              </a:rPr>
              <a:t>Chuẩn bị bài mới </a:t>
            </a:r>
            <a:r>
              <a:rPr lang="vi-VN" sz="2000" b="1" i="1">
                <a:solidFill>
                  <a:srgbClr val="C00000"/>
                </a:solidFill>
                <a:latin typeface="+mn-lt"/>
              </a:rPr>
              <a:t>Ôn tập Chủ đề 5</a:t>
            </a:r>
            <a:r>
              <a:rPr lang="vi-VN" sz="2000" b="1">
                <a:latin typeface="+mn-lt"/>
              </a:rPr>
              <a:t>.</a:t>
            </a:r>
          </a:p>
        </p:txBody>
      </p:sp>
      <p:pic>
        <p:nvPicPr>
          <p:cNvPr id="28" name="Picture 4"/>
          <p:cNvPicPr>
            <a:picLocks noChangeAspect="1"/>
          </p:cNvPicPr>
          <p:nvPr/>
        </p:nvPicPr>
        <p:blipFill>
          <a:blip r:embed="rId2"/>
          <a:srcRect/>
          <a:stretch>
            <a:fillRect/>
          </a:stretch>
        </p:blipFill>
        <p:spPr>
          <a:xfrm>
            <a:off x="6410171" y="2104770"/>
            <a:ext cx="2592029" cy="2949830"/>
          </a:xfrm>
          <a:prstGeom prst="rect">
            <a:avLst/>
          </a:prstGeom>
        </p:spPr>
      </p:pic>
    </p:spTree>
    <p:extLst>
      <p:ext uri="{BB962C8B-B14F-4D97-AF65-F5344CB8AC3E}">
        <p14:creationId xmlns:p14="http://schemas.microsoft.com/office/powerpoint/2010/main" val="162628073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38212" y="2730500"/>
            <a:ext cx="6783388" cy="1562100"/>
          </a:xfrm>
          <a:prstGeom prst="rect">
            <a:avLst/>
          </a:prstGeom>
        </p:spPr>
      </p:pic>
      <p:sp>
        <p:nvSpPr>
          <p:cNvPr id="7" name="Google Shape;338;p32"/>
          <p:cNvSpPr txBox="1">
            <a:spLocks/>
          </p:cNvSpPr>
          <p:nvPr/>
        </p:nvSpPr>
        <p:spPr>
          <a:xfrm>
            <a:off x="0" y="745405"/>
            <a:ext cx="9144000" cy="204859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800" b="1">
                <a:latin typeface="Arial" panose="020B0604020202020204" pitchFamily="34" charset="0"/>
                <a:ea typeface="Kantumruy Pro SemiBold"/>
                <a:cs typeface="Arial" panose="020B0604020202020204" pitchFamily="34" charset="0"/>
                <a:sym typeface="Kantumruy Pro SemiBold"/>
              </a:rPr>
              <a:t>BÀI HỌC KẾT THÚC, CẢM ƠN </a:t>
            </a:r>
            <a:endParaRPr lang="en-US" sz="3800" b="1" smtClean="0">
              <a:latin typeface="Arial" panose="020B0604020202020204" pitchFamily="34" charset="0"/>
              <a:ea typeface="Kantumruy Pro SemiBold"/>
              <a:cs typeface="Arial" panose="020B0604020202020204" pitchFamily="34" charset="0"/>
              <a:sym typeface="Kantumruy Pro SemiBold"/>
            </a:endParaRPr>
          </a:p>
          <a:p>
            <a:pPr algn="ctr">
              <a:lnSpc>
                <a:spcPct val="150000"/>
              </a:lnSpc>
            </a:pPr>
            <a:r>
              <a:rPr lang="vi-VN" sz="3800" b="1" smtClean="0">
                <a:latin typeface="Arial" panose="020B0604020202020204" pitchFamily="34" charset="0"/>
                <a:ea typeface="Kantumruy Pro SemiBold"/>
                <a:cs typeface="Arial" panose="020B0604020202020204" pitchFamily="34" charset="0"/>
                <a:sym typeface="Kantumruy Pro SemiBold"/>
              </a:rPr>
              <a:t>CÁC </a:t>
            </a:r>
            <a:r>
              <a:rPr lang="vi-VN" sz="3800" b="1">
                <a:latin typeface="Arial" panose="020B0604020202020204" pitchFamily="34" charset="0"/>
                <a:ea typeface="Kantumruy Pro SemiBold"/>
                <a:cs typeface="Arial" panose="020B0604020202020204" pitchFamily="34" charset="0"/>
                <a:sym typeface="Kantumruy Pro SemiBold"/>
              </a:rPr>
              <a:t>EM ĐÃ LẮNG NGHE</a:t>
            </a:r>
          </a:p>
        </p:txBody>
      </p:sp>
      <p:pic>
        <p:nvPicPr>
          <p:cNvPr id="8"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6947" y="2974612"/>
            <a:ext cx="5930106" cy="1867983"/>
          </a:xfrm>
          <a:prstGeom prst="rect">
            <a:avLst/>
          </a:prstGeom>
        </p:spPr>
      </p:pic>
    </p:spTree>
    <p:extLst>
      <p:ext uri="{BB962C8B-B14F-4D97-AF65-F5344CB8AC3E}">
        <p14:creationId xmlns:p14="http://schemas.microsoft.com/office/powerpoint/2010/main" val="158070553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84464" y="1256828"/>
            <a:ext cx="8180064" cy="2869048"/>
          </a:xfrm>
          <a:prstGeom prst="rect">
            <a:avLst/>
          </a:prstGeom>
        </p:spPr>
      </p:pic>
      <p:sp>
        <p:nvSpPr>
          <p:cNvPr id="6" name="Frame 5"/>
          <p:cNvSpPr/>
          <p:nvPr/>
        </p:nvSpPr>
        <p:spPr>
          <a:xfrm>
            <a:off x="403860" y="1174680"/>
            <a:ext cx="8160216" cy="2819334"/>
          </a:xfrm>
          <a:prstGeom prst="frame">
            <a:avLst>
              <a:gd name="adj1"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Google Shape;338;p32"/>
          <p:cNvSpPr txBox="1">
            <a:spLocks/>
          </p:cNvSpPr>
          <p:nvPr/>
        </p:nvSpPr>
        <p:spPr>
          <a:xfrm>
            <a:off x="910546" y="1394949"/>
            <a:ext cx="7327900" cy="204859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600" b="1" smtClean="0">
                <a:latin typeface="Arial" panose="020B0604020202020204" pitchFamily="34" charset="0"/>
                <a:ea typeface="Kantumruy Pro SemiBold"/>
                <a:cs typeface="Arial" panose="020B0604020202020204" pitchFamily="34" charset="0"/>
                <a:sym typeface="Kantumruy Pro SemiBold"/>
              </a:rPr>
              <a:t>BÀI 18. DỰ ÁN: </a:t>
            </a:r>
          </a:p>
          <a:p>
            <a:pPr algn="ctr">
              <a:lnSpc>
                <a:spcPct val="150000"/>
              </a:lnSpc>
            </a:pPr>
            <a:r>
              <a:rPr lang="en-US" sz="4600" b="1" smtClean="0">
                <a:latin typeface="Arial" panose="020B0604020202020204" pitchFamily="34" charset="0"/>
                <a:ea typeface="Kantumruy Pro SemiBold"/>
                <a:cs typeface="Arial" panose="020B0604020202020204" pitchFamily="34" charset="0"/>
                <a:sym typeface="Kantumruy Pro SemiBold"/>
              </a:rPr>
              <a:t>THIẾT KẾ GIÁ ĐỌC SÁCH</a:t>
            </a:r>
            <a:endParaRPr lang="vi-VN" sz="4600" b="1">
              <a:latin typeface="Arial" panose="020B0604020202020204" pitchFamily="34" charset="0"/>
              <a:ea typeface="Kantumruy Pro SemiBold"/>
              <a:cs typeface="Arial" panose="020B0604020202020204" pitchFamily="34" charset="0"/>
              <a:sym typeface="Kantumruy Pro SemiBold"/>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51"/>
          <p:cNvSpPr/>
          <p:nvPr/>
        </p:nvSpPr>
        <p:spPr>
          <a:xfrm>
            <a:off x="3669389" y="1798544"/>
            <a:ext cx="732574" cy="80638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1"/>
          <p:cNvSpPr/>
          <p:nvPr/>
        </p:nvSpPr>
        <p:spPr>
          <a:xfrm>
            <a:off x="5153326" y="1798544"/>
            <a:ext cx="732574" cy="80638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1"/>
          <p:cNvSpPr/>
          <p:nvPr/>
        </p:nvSpPr>
        <p:spPr>
          <a:xfrm>
            <a:off x="3565889" y="1695044"/>
            <a:ext cx="732574" cy="80638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1"/>
          <p:cNvSpPr/>
          <p:nvPr/>
        </p:nvSpPr>
        <p:spPr>
          <a:xfrm>
            <a:off x="5049826" y="1695044"/>
            <a:ext cx="732574" cy="80638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1"/>
          <p:cNvSpPr txBox="1"/>
          <p:nvPr/>
        </p:nvSpPr>
        <p:spPr>
          <a:xfrm>
            <a:off x="1009233" y="1963151"/>
            <a:ext cx="2284475" cy="484800"/>
          </a:xfrm>
          <a:prstGeom prst="rect">
            <a:avLst/>
          </a:prstGeom>
          <a:noFill/>
          <a:ln>
            <a:noFill/>
          </a:ln>
        </p:spPr>
        <p:txBody>
          <a:bodyPr spcFirstLastPara="1" wrap="square" lIns="91425" tIns="91425" rIns="91425" bIns="91425" anchor="ctr" anchorCtr="0">
            <a:noAutofit/>
          </a:bodyPr>
          <a:lstStyle/>
          <a:p>
            <a:pPr lvl="0" algn="r">
              <a:lnSpc>
                <a:spcPct val="150000"/>
              </a:lnSpc>
              <a:spcAft>
                <a:spcPts val="1600"/>
              </a:spcAft>
            </a:pPr>
            <a:r>
              <a:rPr lang="en-US" sz="2000" b="1" smtClean="0">
                <a:solidFill>
                  <a:schemeClr val="dk1"/>
                </a:solidFill>
                <a:latin typeface="+mj-lt"/>
                <a:ea typeface="Nunito"/>
                <a:cs typeface="Nunito"/>
                <a:sym typeface="Nunito"/>
              </a:rPr>
              <a:t>I. Giới thiệu</a:t>
            </a:r>
            <a:endParaRPr lang="en-US" sz="2000" b="1">
              <a:solidFill>
                <a:schemeClr val="dk1"/>
              </a:solidFill>
              <a:latin typeface="+mj-lt"/>
              <a:ea typeface="Nunito"/>
              <a:cs typeface="Nunito"/>
              <a:sym typeface="Nunito"/>
            </a:endParaRPr>
          </a:p>
        </p:txBody>
      </p:sp>
      <p:sp>
        <p:nvSpPr>
          <p:cNvPr id="1115" name="Google Shape;1115;p51"/>
          <p:cNvSpPr txBox="1"/>
          <p:nvPr/>
        </p:nvSpPr>
        <p:spPr>
          <a:xfrm>
            <a:off x="6049100" y="1959338"/>
            <a:ext cx="2155100" cy="484800"/>
          </a:xfrm>
          <a:prstGeom prst="rect">
            <a:avLst/>
          </a:prstGeom>
          <a:noFill/>
          <a:ln>
            <a:noFill/>
          </a:ln>
        </p:spPr>
        <p:txBody>
          <a:bodyPr spcFirstLastPara="1" wrap="square" lIns="91425" tIns="91425" rIns="91425" bIns="91425" anchor="ctr" anchorCtr="0">
            <a:noAutofit/>
          </a:bodyPr>
          <a:lstStyle/>
          <a:p>
            <a:pPr lvl="0">
              <a:lnSpc>
                <a:spcPct val="150000"/>
              </a:lnSpc>
              <a:spcAft>
                <a:spcPts val="1600"/>
              </a:spcAft>
            </a:pPr>
            <a:r>
              <a:rPr lang="en-US" sz="2000" b="1" smtClean="0">
                <a:solidFill>
                  <a:schemeClr val="dk1"/>
                </a:solidFill>
                <a:latin typeface="+mj-lt"/>
                <a:ea typeface="Nunito"/>
                <a:cs typeface="Nunito"/>
                <a:sym typeface="Nunito"/>
              </a:rPr>
              <a:t>III. Tiến trình thực hiện</a:t>
            </a:r>
            <a:endParaRPr sz="2000" b="1">
              <a:solidFill>
                <a:schemeClr val="dk1"/>
              </a:solidFill>
              <a:latin typeface="+mj-lt"/>
              <a:ea typeface="Nunito"/>
              <a:cs typeface="Nunito"/>
              <a:sym typeface="Nunito"/>
            </a:endParaRPr>
          </a:p>
        </p:txBody>
      </p:sp>
      <p:sp>
        <p:nvSpPr>
          <p:cNvPr id="1116" name="Google Shape;1116;p51"/>
          <p:cNvSpPr txBox="1"/>
          <p:nvPr/>
        </p:nvSpPr>
        <p:spPr>
          <a:xfrm>
            <a:off x="558800" y="3516938"/>
            <a:ext cx="2734908" cy="484800"/>
          </a:xfrm>
          <a:prstGeom prst="rect">
            <a:avLst/>
          </a:prstGeom>
          <a:noFill/>
          <a:ln>
            <a:noFill/>
          </a:ln>
        </p:spPr>
        <p:txBody>
          <a:bodyPr spcFirstLastPara="1" wrap="square" lIns="91425" tIns="91425" rIns="91425" bIns="91425" anchor="ctr" anchorCtr="0">
            <a:noAutofit/>
          </a:bodyPr>
          <a:lstStyle/>
          <a:p>
            <a:pPr lvl="0" algn="r">
              <a:lnSpc>
                <a:spcPct val="150000"/>
              </a:lnSpc>
              <a:spcAft>
                <a:spcPts val="1600"/>
              </a:spcAft>
            </a:pPr>
            <a:r>
              <a:rPr lang="en-US" sz="2000" b="1" smtClean="0">
                <a:solidFill>
                  <a:schemeClr val="dk1"/>
                </a:solidFill>
                <a:latin typeface="+mj-lt"/>
                <a:ea typeface="Nunito"/>
                <a:cs typeface="Nunito"/>
                <a:sym typeface="Nunito"/>
              </a:rPr>
              <a:t>II. Nhiệm vụ</a:t>
            </a:r>
            <a:endParaRPr sz="2000" b="1">
              <a:solidFill>
                <a:schemeClr val="dk1"/>
              </a:solidFill>
              <a:latin typeface="+mj-lt"/>
              <a:ea typeface="Nunito"/>
              <a:cs typeface="Nunito"/>
              <a:sym typeface="Nunito"/>
            </a:endParaRPr>
          </a:p>
        </p:txBody>
      </p:sp>
      <p:sp>
        <p:nvSpPr>
          <p:cNvPr id="1117" name="Google Shape;1117;p51"/>
          <p:cNvSpPr txBox="1"/>
          <p:nvPr/>
        </p:nvSpPr>
        <p:spPr>
          <a:xfrm>
            <a:off x="6049100" y="3516938"/>
            <a:ext cx="1824900" cy="484800"/>
          </a:xfrm>
          <a:prstGeom prst="rect">
            <a:avLst/>
          </a:prstGeom>
          <a:noFill/>
          <a:ln>
            <a:noFill/>
          </a:ln>
        </p:spPr>
        <p:txBody>
          <a:bodyPr spcFirstLastPara="1" wrap="square" lIns="91425" tIns="91425" rIns="91425" bIns="91425" anchor="ctr" anchorCtr="0">
            <a:noAutofit/>
          </a:bodyPr>
          <a:lstStyle/>
          <a:p>
            <a:pPr lvl="0">
              <a:lnSpc>
                <a:spcPct val="150000"/>
              </a:lnSpc>
              <a:spcAft>
                <a:spcPts val="1600"/>
              </a:spcAft>
            </a:pPr>
            <a:r>
              <a:rPr lang="en-US" sz="2000" b="1" smtClean="0">
                <a:solidFill>
                  <a:schemeClr val="dk1"/>
                </a:solidFill>
                <a:latin typeface="+mj-lt"/>
                <a:ea typeface="Nunito"/>
                <a:cs typeface="Nunito"/>
                <a:sym typeface="Nunito"/>
              </a:rPr>
              <a:t>IV. Báo cáo và đánh giá</a:t>
            </a:r>
            <a:endParaRPr sz="2000" b="1">
              <a:solidFill>
                <a:schemeClr val="dk1"/>
              </a:solidFill>
              <a:latin typeface="+mj-lt"/>
              <a:ea typeface="Nunito"/>
              <a:cs typeface="Nunito"/>
              <a:sym typeface="Nunito"/>
            </a:endParaRPr>
          </a:p>
        </p:txBody>
      </p:sp>
      <p:sp>
        <p:nvSpPr>
          <p:cNvPr id="77" name="Google Shape;1051;p51"/>
          <p:cNvSpPr/>
          <p:nvPr/>
        </p:nvSpPr>
        <p:spPr>
          <a:xfrm>
            <a:off x="3669389" y="3356144"/>
            <a:ext cx="732574" cy="80638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52;p51"/>
          <p:cNvSpPr/>
          <p:nvPr/>
        </p:nvSpPr>
        <p:spPr>
          <a:xfrm>
            <a:off x="5153326" y="3356144"/>
            <a:ext cx="732574" cy="80638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55;p51"/>
          <p:cNvSpPr/>
          <p:nvPr/>
        </p:nvSpPr>
        <p:spPr>
          <a:xfrm>
            <a:off x="3565889" y="3252644"/>
            <a:ext cx="732574" cy="80638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56;p51"/>
          <p:cNvSpPr/>
          <p:nvPr/>
        </p:nvSpPr>
        <p:spPr>
          <a:xfrm>
            <a:off x="5049826" y="3252644"/>
            <a:ext cx="732574" cy="80638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8;p32"/>
          <p:cNvSpPr txBox="1">
            <a:spLocks/>
          </p:cNvSpPr>
          <p:nvPr/>
        </p:nvSpPr>
        <p:spPr>
          <a:xfrm>
            <a:off x="0" y="344163"/>
            <a:ext cx="9144000" cy="66992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300" b="1" smtClean="0">
                <a:latin typeface="Arial" panose="020B0604020202020204" pitchFamily="34" charset="0"/>
                <a:ea typeface="Kantumruy Pro SemiBold"/>
                <a:cs typeface="Arial" panose="020B0604020202020204" pitchFamily="34" charset="0"/>
                <a:sym typeface="Kantumruy Pro SemiBold"/>
              </a:rPr>
              <a:t>NỘI DUNG BÀI HỌC</a:t>
            </a:r>
            <a:endParaRPr lang="vi-VN" sz="3300" b="1">
              <a:latin typeface="Arial" panose="020B0604020202020204" pitchFamily="34" charset="0"/>
              <a:ea typeface="Kantumruy Pro SemiBold"/>
              <a:cs typeface="Arial" panose="020B0604020202020204" pitchFamily="34" charset="0"/>
              <a:sym typeface="Kantumruy Pro SemiBold"/>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1922" y="1899435"/>
            <a:ext cx="467861" cy="467861"/>
          </a:xfrm>
          <a:prstGeom prst="rect">
            <a:avLst/>
          </a:prstGeom>
        </p:spPr>
      </p:pic>
      <p:pic>
        <p:nvPicPr>
          <p:cNvPr id="26" name="Picture 2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51922" y="3442243"/>
            <a:ext cx="467861" cy="467861"/>
          </a:xfrm>
          <a:prstGeom prst="rect">
            <a:avLst/>
          </a:prstGeom>
        </p:spPr>
      </p:pic>
      <p:pic>
        <p:nvPicPr>
          <p:cNvPr id="27" name="Picture 2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5859" y="1899435"/>
            <a:ext cx="467861" cy="467861"/>
          </a:xfrm>
          <a:prstGeom prst="rect">
            <a:avLst/>
          </a:prstGeom>
        </p:spPr>
      </p:pic>
      <p:pic>
        <p:nvPicPr>
          <p:cNvPr id="28" name="Picture 2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5859" y="3442243"/>
            <a:ext cx="467861" cy="4678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1"/>
                                        </p:tgtEl>
                                        <p:attrNameLst>
                                          <p:attrName>style.visibility</p:attrName>
                                        </p:attrNameLst>
                                      </p:cBhvr>
                                      <p:to>
                                        <p:strVal val="visible"/>
                                      </p:to>
                                    </p:set>
                                    <p:anim calcmode="lin" valueType="num">
                                      <p:cBhvr additive="base">
                                        <p:cTn id="7" dur="500" fill="hold"/>
                                        <p:tgtEl>
                                          <p:spTgt spid="1051"/>
                                        </p:tgtEl>
                                        <p:attrNameLst>
                                          <p:attrName>ppt_x</p:attrName>
                                        </p:attrNameLst>
                                      </p:cBhvr>
                                      <p:tavLst>
                                        <p:tav tm="0">
                                          <p:val>
                                            <p:strVal val="#ppt_x"/>
                                          </p:val>
                                        </p:tav>
                                        <p:tav tm="100000">
                                          <p:val>
                                            <p:strVal val="#ppt_x"/>
                                          </p:val>
                                        </p:tav>
                                      </p:tavLst>
                                    </p:anim>
                                    <p:anim calcmode="lin" valueType="num">
                                      <p:cBhvr additive="base">
                                        <p:cTn id="8" dur="500" fill="hold"/>
                                        <p:tgtEl>
                                          <p:spTgt spid="10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55"/>
                                        </p:tgtEl>
                                        <p:attrNameLst>
                                          <p:attrName>style.visibility</p:attrName>
                                        </p:attrNameLst>
                                      </p:cBhvr>
                                      <p:to>
                                        <p:strVal val="visible"/>
                                      </p:to>
                                    </p:set>
                                    <p:anim calcmode="lin" valueType="num">
                                      <p:cBhvr additive="base">
                                        <p:cTn id="11" dur="500" fill="hold"/>
                                        <p:tgtEl>
                                          <p:spTgt spid="1055"/>
                                        </p:tgtEl>
                                        <p:attrNameLst>
                                          <p:attrName>ppt_x</p:attrName>
                                        </p:attrNameLst>
                                      </p:cBhvr>
                                      <p:tavLst>
                                        <p:tav tm="0">
                                          <p:val>
                                            <p:strVal val="#ppt_x"/>
                                          </p:val>
                                        </p:tav>
                                        <p:tav tm="100000">
                                          <p:val>
                                            <p:strVal val="#ppt_x"/>
                                          </p:val>
                                        </p:tav>
                                      </p:tavLst>
                                    </p:anim>
                                    <p:anim calcmode="lin" valueType="num">
                                      <p:cBhvr additive="base">
                                        <p:cTn id="12" dur="500" fill="hold"/>
                                        <p:tgtEl>
                                          <p:spTgt spid="105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14"/>
                                        </p:tgtEl>
                                        <p:attrNameLst>
                                          <p:attrName>style.visibility</p:attrName>
                                        </p:attrNameLst>
                                      </p:cBhvr>
                                      <p:to>
                                        <p:strVal val="visible"/>
                                      </p:to>
                                    </p:set>
                                    <p:anim calcmode="lin" valueType="num">
                                      <p:cBhvr additive="base">
                                        <p:cTn id="15" dur="500" fill="hold"/>
                                        <p:tgtEl>
                                          <p:spTgt spid="1114"/>
                                        </p:tgtEl>
                                        <p:attrNameLst>
                                          <p:attrName>ppt_x</p:attrName>
                                        </p:attrNameLst>
                                      </p:cBhvr>
                                      <p:tavLst>
                                        <p:tav tm="0">
                                          <p:val>
                                            <p:strVal val="#ppt_x"/>
                                          </p:val>
                                        </p:tav>
                                        <p:tav tm="100000">
                                          <p:val>
                                            <p:strVal val="#ppt_x"/>
                                          </p:val>
                                        </p:tav>
                                      </p:tavLst>
                                    </p:anim>
                                    <p:anim calcmode="lin" valueType="num">
                                      <p:cBhvr additive="base">
                                        <p:cTn id="16" dur="500" fill="hold"/>
                                        <p:tgtEl>
                                          <p:spTgt spid="11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16"/>
                                        </p:tgtEl>
                                        <p:attrNameLst>
                                          <p:attrName>style.visibility</p:attrName>
                                        </p:attrNameLst>
                                      </p:cBhvr>
                                      <p:to>
                                        <p:strVal val="visible"/>
                                      </p:to>
                                    </p:set>
                                    <p:anim calcmode="lin" valueType="num">
                                      <p:cBhvr additive="base">
                                        <p:cTn id="25" dur="500" fill="hold"/>
                                        <p:tgtEl>
                                          <p:spTgt spid="1116"/>
                                        </p:tgtEl>
                                        <p:attrNameLst>
                                          <p:attrName>ppt_x</p:attrName>
                                        </p:attrNameLst>
                                      </p:cBhvr>
                                      <p:tavLst>
                                        <p:tav tm="0">
                                          <p:val>
                                            <p:strVal val="#ppt_x"/>
                                          </p:val>
                                        </p:tav>
                                        <p:tav tm="100000">
                                          <p:val>
                                            <p:strVal val="#ppt_x"/>
                                          </p:val>
                                        </p:tav>
                                      </p:tavLst>
                                    </p:anim>
                                    <p:anim calcmode="lin" valueType="num">
                                      <p:cBhvr additive="base">
                                        <p:cTn id="26" dur="500" fill="hold"/>
                                        <p:tgtEl>
                                          <p:spTgt spid="11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500" fill="hold"/>
                                        <p:tgtEl>
                                          <p:spTgt spid="77"/>
                                        </p:tgtEl>
                                        <p:attrNameLst>
                                          <p:attrName>ppt_x</p:attrName>
                                        </p:attrNameLst>
                                      </p:cBhvr>
                                      <p:tavLst>
                                        <p:tav tm="0">
                                          <p:val>
                                            <p:strVal val="#ppt_x"/>
                                          </p:val>
                                        </p:tav>
                                        <p:tav tm="100000">
                                          <p:val>
                                            <p:strVal val="#ppt_x"/>
                                          </p:val>
                                        </p:tav>
                                      </p:tavLst>
                                    </p:anim>
                                    <p:anim calcmode="lin" valueType="num">
                                      <p:cBhvr additive="base">
                                        <p:cTn id="30" dur="500" fill="hold"/>
                                        <p:tgtEl>
                                          <p:spTgt spid="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500" fill="hold"/>
                                        <p:tgtEl>
                                          <p:spTgt spid="79"/>
                                        </p:tgtEl>
                                        <p:attrNameLst>
                                          <p:attrName>ppt_x</p:attrName>
                                        </p:attrNameLst>
                                      </p:cBhvr>
                                      <p:tavLst>
                                        <p:tav tm="0">
                                          <p:val>
                                            <p:strVal val="#ppt_x"/>
                                          </p:val>
                                        </p:tav>
                                        <p:tav tm="100000">
                                          <p:val>
                                            <p:strVal val="#ppt_x"/>
                                          </p:val>
                                        </p:tav>
                                      </p:tavLst>
                                    </p:anim>
                                    <p:anim calcmode="lin" valueType="num">
                                      <p:cBhvr additive="base">
                                        <p:cTn id="34" dur="500" fill="hold"/>
                                        <p:tgtEl>
                                          <p:spTgt spid="7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52"/>
                                        </p:tgtEl>
                                        <p:attrNameLst>
                                          <p:attrName>style.visibility</p:attrName>
                                        </p:attrNameLst>
                                      </p:cBhvr>
                                      <p:to>
                                        <p:strVal val="visible"/>
                                      </p:to>
                                    </p:set>
                                    <p:anim calcmode="lin" valueType="num">
                                      <p:cBhvr additive="base">
                                        <p:cTn id="43" dur="500" fill="hold"/>
                                        <p:tgtEl>
                                          <p:spTgt spid="1052"/>
                                        </p:tgtEl>
                                        <p:attrNameLst>
                                          <p:attrName>ppt_x</p:attrName>
                                        </p:attrNameLst>
                                      </p:cBhvr>
                                      <p:tavLst>
                                        <p:tav tm="0">
                                          <p:val>
                                            <p:strVal val="#ppt_x"/>
                                          </p:val>
                                        </p:tav>
                                        <p:tav tm="100000">
                                          <p:val>
                                            <p:strVal val="#ppt_x"/>
                                          </p:val>
                                        </p:tav>
                                      </p:tavLst>
                                    </p:anim>
                                    <p:anim calcmode="lin" valueType="num">
                                      <p:cBhvr additive="base">
                                        <p:cTn id="44" dur="500" fill="hold"/>
                                        <p:tgtEl>
                                          <p:spTgt spid="105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56"/>
                                        </p:tgtEl>
                                        <p:attrNameLst>
                                          <p:attrName>style.visibility</p:attrName>
                                        </p:attrNameLst>
                                      </p:cBhvr>
                                      <p:to>
                                        <p:strVal val="visible"/>
                                      </p:to>
                                    </p:set>
                                    <p:anim calcmode="lin" valueType="num">
                                      <p:cBhvr additive="base">
                                        <p:cTn id="47" dur="500" fill="hold"/>
                                        <p:tgtEl>
                                          <p:spTgt spid="1056"/>
                                        </p:tgtEl>
                                        <p:attrNameLst>
                                          <p:attrName>ppt_x</p:attrName>
                                        </p:attrNameLst>
                                      </p:cBhvr>
                                      <p:tavLst>
                                        <p:tav tm="0">
                                          <p:val>
                                            <p:strVal val="#ppt_x"/>
                                          </p:val>
                                        </p:tav>
                                        <p:tav tm="100000">
                                          <p:val>
                                            <p:strVal val="#ppt_x"/>
                                          </p:val>
                                        </p:tav>
                                      </p:tavLst>
                                    </p:anim>
                                    <p:anim calcmode="lin" valueType="num">
                                      <p:cBhvr additive="base">
                                        <p:cTn id="48" dur="500" fill="hold"/>
                                        <p:tgtEl>
                                          <p:spTgt spid="105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15"/>
                                        </p:tgtEl>
                                        <p:attrNameLst>
                                          <p:attrName>style.visibility</p:attrName>
                                        </p:attrNameLst>
                                      </p:cBhvr>
                                      <p:to>
                                        <p:strVal val="visible"/>
                                      </p:to>
                                    </p:set>
                                    <p:anim calcmode="lin" valueType="num">
                                      <p:cBhvr additive="base">
                                        <p:cTn id="51" dur="500" fill="hold"/>
                                        <p:tgtEl>
                                          <p:spTgt spid="1115"/>
                                        </p:tgtEl>
                                        <p:attrNameLst>
                                          <p:attrName>ppt_x</p:attrName>
                                        </p:attrNameLst>
                                      </p:cBhvr>
                                      <p:tavLst>
                                        <p:tav tm="0">
                                          <p:val>
                                            <p:strVal val="#ppt_x"/>
                                          </p:val>
                                        </p:tav>
                                        <p:tav tm="100000">
                                          <p:val>
                                            <p:strVal val="#ppt_x"/>
                                          </p:val>
                                        </p:tav>
                                      </p:tavLst>
                                    </p:anim>
                                    <p:anim calcmode="lin" valueType="num">
                                      <p:cBhvr additive="base">
                                        <p:cTn id="52" dur="500" fill="hold"/>
                                        <p:tgtEl>
                                          <p:spTgt spid="11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17"/>
                                        </p:tgtEl>
                                        <p:attrNameLst>
                                          <p:attrName>style.visibility</p:attrName>
                                        </p:attrNameLst>
                                      </p:cBhvr>
                                      <p:to>
                                        <p:strVal val="visible"/>
                                      </p:to>
                                    </p:set>
                                    <p:anim calcmode="lin" valueType="num">
                                      <p:cBhvr additive="base">
                                        <p:cTn id="61" dur="500" fill="hold"/>
                                        <p:tgtEl>
                                          <p:spTgt spid="1117"/>
                                        </p:tgtEl>
                                        <p:attrNameLst>
                                          <p:attrName>ppt_x</p:attrName>
                                        </p:attrNameLst>
                                      </p:cBhvr>
                                      <p:tavLst>
                                        <p:tav tm="0">
                                          <p:val>
                                            <p:strVal val="#ppt_x"/>
                                          </p:val>
                                        </p:tav>
                                        <p:tav tm="100000">
                                          <p:val>
                                            <p:strVal val="#ppt_x"/>
                                          </p:val>
                                        </p:tav>
                                      </p:tavLst>
                                    </p:anim>
                                    <p:anim calcmode="lin" valueType="num">
                                      <p:cBhvr additive="base">
                                        <p:cTn id="62" dur="500" fill="hold"/>
                                        <p:tgtEl>
                                          <p:spTgt spid="11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additive="base">
                                        <p:cTn id="65" dur="500" fill="hold"/>
                                        <p:tgtEl>
                                          <p:spTgt spid="78"/>
                                        </p:tgtEl>
                                        <p:attrNameLst>
                                          <p:attrName>ppt_x</p:attrName>
                                        </p:attrNameLst>
                                      </p:cBhvr>
                                      <p:tavLst>
                                        <p:tav tm="0">
                                          <p:val>
                                            <p:strVal val="#ppt_x"/>
                                          </p:val>
                                        </p:tav>
                                        <p:tav tm="100000">
                                          <p:val>
                                            <p:strVal val="#ppt_x"/>
                                          </p:val>
                                        </p:tav>
                                      </p:tavLst>
                                    </p:anim>
                                    <p:anim calcmode="lin" valueType="num">
                                      <p:cBhvr additive="base">
                                        <p:cTn id="66" dur="500" fill="hold"/>
                                        <p:tgtEl>
                                          <p:spTgt spid="7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 calcmode="lin" valueType="num">
                                      <p:cBhvr additive="base">
                                        <p:cTn id="69" dur="500" fill="hold"/>
                                        <p:tgtEl>
                                          <p:spTgt spid="80"/>
                                        </p:tgtEl>
                                        <p:attrNameLst>
                                          <p:attrName>ppt_x</p:attrName>
                                        </p:attrNameLst>
                                      </p:cBhvr>
                                      <p:tavLst>
                                        <p:tav tm="0">
                                          <p:val>
                                            <p:strVal val="#ppt_x"/>
                                          </p:val>
                                        </p:tav>
                                        <p:tav tm="100000">
                                          <p:val>
                                            <p:strVal val="#ppt_x"/>
                                          </p:val>
                                        </p:tav>
                                      </p:tavLst>
                                    </p:anim>
                                    <p:anim calcmode="lin" valueType="num">
                                      <p:cBhvr additive="base">
                                        <p:cTn id="70" dur="500" fill="hold"/>
                                        <p:tgtEl>
                                          <p:spTgt spid="8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 grpId="0" animBg="1"/>
      <p:bldP spid="1052" grpId="0" animBg="1"/>
      <p:bldP spid="1055" grpId="0" animBg="1"/>
      <p:bldP spid="1056" grpId="0" animBg="1"/>
      <p:bldP spid="1114" grpId="0"/>
      <p:bldP spid="1115" grpId="0"/>
      <p:bldP spid="1116" grpId="0"/>
      <p:bldP spid="1117" grpId="0"/>
      <p:bldP spid="77" grpId="0" animBg="1"/>
      <p:bldP spid="78" grpId="0" animBg="1"/>
      <p:bldP spid="79" grpId="0" animBg="1"/>
      <p:bldP spid="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2" name="Group 1"/>
          <p:cNvGrpSpPr/>
          <p:nvPr/>
        </p:nvGrpSpPr>
        <p:grpSpPr>
          <a:xfrm>
            <a:off x="1874029" y="1306428"/>
            <a:ext cx="5395942" cy="2404598"/>
            <a:chOff x="1309658" y="1175799"/>
            <a:chExt cx="6631754" cy="2955314"/>
          </a:xfrm>
        </p:grpSpPr>
        <p:pic>
          <p:nvPicPr>
            <p:cNvPr id="9" name="Picture 8"/>
            <p:cNvPicPr>
              <a:picLocks noChangeAspect="1"/>
            </p:cNvPicPr>
            <p:nvPr/>
          </p:nvPicPr>
          <p:blipFill>
            <a:blip r:embed="rId3"/>
            <a:stretch>
              <a:fillRect/>
            </a:stretch>
          </p:blipFill>
          <p:spPr>
            <a:xfrm>
              <a:off x="1309658" y="1175799"/>
              <a:ext cx="6524683" cy="2869048"/>
            </a:xfrm>
            <a:prstGeom prst="rect">
              <a:avLst/>
            </a:prstGeom>
          </p:spPr>
        </p:pic>
        <p:sp>
          <p:nvSpPr>
            <p:cNvPr id="6" name="Frame 5"/>
            <p:cNvSpPr/>
            <p:nvPr/>
          </p:nvSpPr>
          <p:spPr>
            <a:xfrm>
              <a:off x="1432560" y="1311779"/>
              <a:ext cx="6508852" cy="2819334"/>
            </a:xfrm>
            <a:prstGeom prst="frame">
              <a:avLst>
                <a:gd name="adj1"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Google Shape;338;p32"/>
          <p:cNvSpPr txBox="1">
            <a:spLocks/>
          </p:cNvSpPr>
          <p:nvPr/>
        </p:nvSpPr>
        <p:spPr>
          <a:xfrm>
            <a:off x="0" y="1900348"/>
            <a:ext cx="9144000" cy="204859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200" b="1" smtClean="0">
                <a:latin typeface="Arial" panose="020B0604020202020204" pitchFamily="34" charset="0"/>
                <a:ea typeface="Kantumruy Pro SemiBold"/>
                <a:cs typeface="Arial" panose="020B0604020202020204" pitchFamily="34" charset="0"/>
                <a:sym typeface="Kantumruy Pro SemiBold"/>
              </a:rPr>
              <a:t>I. GIỚI THIỆU</a:t>
            </a:r>
            <a:endParaRPr lang="en-US" sz="4200" b="1">
              <a:latin typeface="Arial" panose="020B0604020202020204" pitchFamily="34" charset="0"/>
              <a:ea typeface="Kantumruy Pro SemiBold"/>
              <a:cs typeface="Arial" panose="020B0604020202020204" pitchFamily="34" charset="0"/>
              <a:sym typeface="Kantumruy Pro SemiBold"/>
            </a:endParaRPr>
          </a:p>
        </p:txBody>
      </p:sp>
    </p:spTree>
    <p:extLst>
      <p:ext uri="{BB962C8B-B14F-4D97-AF65-F5344CB8AC3E}">
        <p14:creationId xmlns:p14="http://schemas.microsoft.com/office/powerpoint/2010/main" val="22849393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2900"/>
            <a:ext cx="9148993" cy="588047"/>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smtClean="0">
                <a:solidFill>
                  <a:srgbClr val="C00000"/>
                </a:solidFill>
                <a:latin typeface="Arial" panose="020B0604020202020204" pitchFamily="34" charset="0"/>
                <a:ea typeface="Kantumruy Pro SemiBold"/>
                <a:cs typeface="Arial" panose="020B0604020202020204" pitchFamily="34" charset="0"/>
                <a:sym typeface="Kantumruy Pro SemiBold"/>
              </a:rPr>
              <a:t>I. GIỚI THIỆU</a:t>
            </a:r>
            <a:endParaRPr lang="vi-VN" sz="3000" b="1">
              <a:solidFill>
                <a:srgbClr val="C00000"/>
              </a:solidFill>
              <a:latin typeface="Arial" panose="020B0604020202020204" pitchFamily="34" charset="0"/>
              <a:ea typeface="Kantumruy Pro SemiBold"/>
              <a:cs typeface="Arial" panose="020B0604020202020204" pitchFamily="34" charset="0"/>
              <a:sym typeface="Kantumruy Pro SemiBold"/>
            </a:endParaRPr>
          </a:p>
        </p:txBody>
      </p:sp>
      <p:sp>
        <p:nvSpPr>
          <p:cNvPr id="14" name="Rounded Rectangle 13"/>
          <p:cNvSpPr/>
          <p:nvPr/>
        </p:nvSpPr>
        <p:spPr>
          <a:xfrm>
            <a:off x="917463" y="1418287"/>
            <a:ext cx="7314066" cy="1571424"/>
          </a:xfrm>
          <a:prstGeom prst="roundRect">
            <a:avLst>
              <a:gd name="adj" fmla="val 13896"/>
            </a:avLst>
          </a:prstGeom>
          <a:solidFill>
            <a:schemeClr val="bg1"/>
          </a:solidFill>
          <a:ln w="19050">
            <a:solidFill>
              <a:schemeClr val="accent3">
                <a:lumMod val="50000"/>
              </a:schemeClr>
            </a:solidFill>
          </a:ln>
        </p:spPr>
        <p:txBody>
          <a:bodyPr wrap="square">
            <a:spAutoFit/>
          </a:bodyPr>
          <a:lstStyle/>
          <a:p>
            <a:pPr algn="just">
              <a:lnSpc>
                <a:spcPct val="150000"/>
              </a:lnSpc>
            </a:pPr>
            <a:r>
              <a:rPr lang="vi-VN" sz="2000">
                <a:latin typeface="+mn-lt"/>
                <a:ea typeface="Times New Roman" panose="02020603050405020304" pitchFamily="18" charset="0"/>
              </a:rPr>
              <a:t>Đọc sách đúng tư thế giúp chúng ta đỡ mỏi mắt, mỏi lưng và mỏi cổ. Sẽ tiện lợi hơn nếu như có một chiếc giá đọc sách có thể gấp gọn, hỗ trợ cho việc đọc sách mọi lúc, mọi nơi.</a:t>
            </a:r>
            <a:endParaRPr lang="en-US" sz="2000">
              <a:latin typeface="+mn-lt"/>
            </a:endParaRPr>
          </a:p>
        </p:txBody>
      </p:sp>
      <p:pic>
        <p:nvPicPr>
          <p:cNvPr id="2" name="Picture 2" descr="https://flexhouse.vn/wp-content/uploads/2023/07/Gia-do-doc-sach-khung-go-da-nang-JU6423-1-430x430.jpg"/>
          <p:cNvPicPr>
            <a:picLocks noChangeAspect="1" noChangeArrowheads="1"/>
          </p:cNvPicPr>
          <p:nvPr/>
        </p:nvPicPr>
        <p:blipFill rotWithShape="1">
          <a:blip r:embed="rId2">
            <a:extLst>
              <a:ext uri="{28A0092B-C50C-407E-A947-70E740481C1C}">
                <a14:useLocalDpi xmlns:a14="http://schemas.microsoft.com/office/drawing/2010/main" val="0"/>
              </a:ext>
            </a:extLst>
          </a:blip>
          <a:srcRect t="14965" b="3312"/>
          <a:stretch/>
        </p:blipFill>
        <p:spPr bwMode="auto">
          <a:xfrm>
            <a:off x="1395184" y="3136898"/>
            <a:ext cx="1882629" cy="15385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lexhouse.vn/wp-content/uploads/2023/07/Gia-doc-sach-toi-gian-da-nang-KSJ001-3-430x430.jpg"/>
          <p:cNvPicPr>
            <a:picLocks noChangeAspect="1" noChangeArrowheads="1"/>
          </p:cNvPicPr>
          <p:nvPr/>
        </p:nvPicPr>
        <p:blipFill rotWithShape="1">
          <a:blip r:embed="rId3">
            <a:extLst>
              <a:ext uri="{28A0092B-C50C-407E-A947-70E740481C1C}">
                <a14:useLocalDpi xmlns:a14="http://schemas.microsoft.com/office/drawing/2010/main" val="0"/>
              </a:ext>
            </a:extLst>
          </a:blip>
          <a:srcRect t="23889" b="9081"/>
          <a:stretch/>
        </p:blipFill>
        <p:spPr bwMode="auto">
          <a:xfrm>
            <a:off x="3585709" y="3136898"/>
            <a:ext cx="2295259" cy="1538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alt.tikicdn.com/cache/w1200/ts/product/fe/71/9b/5ad06bcc63db74c38c1d89baede66d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515" y="3136899"/>
            <a:ext cx="1538516" cy="153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44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par>
                                <p:cTn id="20" presetID="53" presetClass="entr" presetSubtype="16"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p:cTn id="22" dur="500" fill="hold"/>
                                        <p:tgtEl>
                                          <p:spTgt spid="1030"/>
                                        </p:tgtEl>
                                        <p:attrNameLst>
                                          <p:attrName>ppt_w</p:attrName>
                                        </p:attrNameLst>
                                      </p:cBhvr>
                                      <p:tavLst>
                                        <p:tav tm="0">
                                          <p:val>
                                            <p:fltVal val="0"/>
                                          </p:val>
                                        </p:tav>
                                        <p:tav tm="100000">
                                          <p:val>
                                            <p:strVal val="#ppt_w"/>
                                          </p:val>
                                        </p:tav>
                                      </p:tavLst>
                                    </p:anim>
                                    <p:anim calcmode="lin" valueType="num">
                                      <p:cBhvr>
                                        <p:cTn id="23" dur="500" fill="hold"/>
                                        <p:tgtEl>
                                          <p:spTgt spid="1030"/>
                                        </p:tgtEl>
                                        <p:attrNameLst>
                                          <p:attrName>ppt_h</p:attrName>
                                        </p:attrNameLst>
                                      </p:cBhvr>
                                      <p:tavLst>
                                        <p:tav tm="0">
                                          <p:val>
                                            <p:fltVal val="0"/>
                                          </p:val>
                                        </p:tav>
                                        <p:tav tm="100000">
                                          <p:val>
                                            <p:strVal val="#ppt_h"/>
                                          </p:val>
                                        </p:tav>
                                      </p:tavLst>
                                    </p:anim>
                                    <p:animEffect transition="in" filter="fade">
                                      <p:cBhvr>
                                        <p:cTn id="24"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2" name="Group 1"/>
          <p:cNvGrpSpPr/>
          <p:nvPr/>
        </p:nvGrpSpPr>
        <p:grpSpPr>
          <a:xfrm>
            <a:off x="1874029" y="1306428"/>
            <a:ext cx="5395942" cy="2404598"/>
            <a:chOff x="1309658" y="1175799"/>
            <a:chExt cx="6631754" cy="2955314"/>
          </a:xfrm>
        </p:grpSpPr>
        <p:pic>
          <p:nvPicPr>
            <p:cNvPr id="9" name="Picture 8"/>
            <p:cNvPicPr>
              <a:picLocks noChangeAspect="1"/>
            </p:cNvPicPr>
            <p:nvPr/>
          </p:nvPicPr>
          <p:blipFill>
            <a:blip r:embed="rId3"/>
            <a:stretch>
              <a:fillRect/>
            </a:stretch>
          </p:blipFill>
          <p:spPr>
            <a:xfrm>
              <a:off x="1309658" y="1175799"/>
              <a:ext cx="6524683" cy="2869048"/>
            </a:xfrm>
            <a:prstGeom prst="rect">
              <a:avLst/>
            </a:prstGeom>
          </p:spPr>
        </p:pic>
        <p:sp>
          <p:nvSpPr>
            <p:cNvPr id="6" name="Frame 5"/>
            <p:cNvSpPr/>
            <p:nvPr/>
          </p:nvSpPr>
          <p:spPr>
            <a:xfrm>
              <a:off x="1432560" y="1311779"/>
              <a:ext cx="6508852" cy="2819334"/>
            </a:xfrm>
            <a:prstGeom prst="frame">
              <a:avLst>
                <a:gd name="adj1"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Google Shape;338;p32"/>
          <p:cNvSpPr txBox="1">
            <a:spLocks/>
          </p:cNvSpPr>
          <p:nvPr/>
        </p:nvSpPr>
        <p:spPr>
          <a:xfrm>
            <a:off x="0" y="1900348"/>
            <a:ext cx="9144000" cy="2048595"/>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200" b="1" smtClean="0">
                <a:latin typeface="Arial" panose="020B0604020202020204" pitchFamily="34" charset="0"/>
                <a:ea typeface="Kantumruy Pro SemiBold"/>
                <a:cs typeface="Arial" panose="020B0604020202020204" pitchFamily="34" charset="0"/>
                <a:sym typeface="Kantumruy Pro SemiBold"/>
              </a:rPr>
              <a:t>II. NHIỆM VỤ</a:t>
            </a:r>
            <a:endParaRPr lang="en-US" sz="4200" b="1">
              <a:latin typeface="Arial" panose="020B0604020202020204" pitchFamily="34" charset="0"/>
              <a:ea typeface="Kantumruy Pro SemiBold"/>
              <a:cs typeface="Arial" panose="020B0604020202020204" pitchFamily="34" charset="0"/>
              <a:sym typeface="Kantumruy Pro SemiBold"/>
            </a:endParaRPr>
          </a:p>
        </p:txBody>
      </p:sp>
    </p:spTree>
    <p:extLst>
      <p:ext uri="{BB962C8B-B14F-4D97-AF65-F5344CB8AC3E}">
        <p14:creationId xmlns:p14="http://schemas.microsoft.com/office/powerpoint/2010/main" val="6378251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38;p32"/>
          <p:cNvSpPr txBox="1">
            <a:spLocks/>
          </p:cNvSpPr>
          <p:nvPr/>
        </p:nvSpPr>
        <p:spPr>
          <a:xfrm>
            <a:off x="0" y="342900"/>
            <a:ext cx="9148993" cy="588047"/>
          </a:xfrm>
          <a:prstGeom prst="rect">
            <a:avLst/>
          </a:prstGeom>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000" b="1" smtClean="0">
                <a:solidFill>
                  <a:srgbClr val="C00000"/>
                </a:solidFill>
                <a:latin typeface="Arial" panose="020B0604020202020204" pitchFamily="34" charset="0"/>
                <a:ea typeface="Kantumruy Pro SemiBold"/>
                <a:cs typeface="Arial" panose="020B0604020202020204" pitchFamily="34" charset="0"/>
                <a:sym typeface="Kantumruy Pro SemiBold"/>
              </a:rPr>
              <a:t>II. NHIỆM VỤ</a:t>
            </a:r>
            <a:endParaRPr lang="vi-VN" sz="3000" b="1">
              <a:solidFill>
                <a:srgbClr val="C00000"/>
              </a:solidFill>
              <a:latin typeface="Arial" panose="020B0604020202020204" pitchFamily="34" charset="0"/>
              <a:ea typeface="Kantumruy Pro SemiBold"/>
              <a:cs typeface="Arial" panose="020B0604020202020204" pitchFamily="34" charset="0"/>
              <a:sym typeface="Kantumruy Pro SemiBold"/>
            </a:endParaRPr>
          </a:p>
        </p:txBody>
      </p:sp>
      <p:grpSp>
        <p:nvGrpSpPr>
          <p:cNvPr id="3" name="Group 2"/>
          <p:cNvGrpSpPr/>
          <p:nvPr/>
        </p:nvGrpSpPr>
        <p:grpSpPr>
          <a:xfrm>
            <a:off x="1658656" y="1401958"/>
            <a:ext cx="5831680" cy="1634490"/>
            <a:chOff x="917463" y="2303658"/>
            <a:chExt cx="5831680" cy="1634490"/>
          </a:xfrm>
        </p:grpSpPr>
        <p:sp>
          <p:nvSpPr>
            <p:cNvPr id="9" name="Rounded Rectangle 8"/>
            <p:cNvSpPr/>
            <p:nvPr/>
          </p:nvSpPr>
          <p:spPr>
            <a:xfrm>
              <a:off x="917463" y="2303658"/>
              <a:ext cx="5831680" cy="1634490"/>
            </a:xfrm>
            <a:prstGeom prst="roundRect">
              <a:avLst/>
            </a:prstGeom>
            <a:solidFill>
              <a:schemeClr val="bg1"/>
            </a:solidFill>
            <a:ln w="19050">
              <a:solidFill>
                <a:schemeClr val="accent3">
                  <a:lumMod val="50000"/>
                </a:schemeClr>
              </a:solidFill>
            </a:ln>
          </p:spPr>
          <p:txBody>
            <a:bodyPr wrap="square">
              <a:spAutoFit/>
            </a:bodyPr>
            <a:lstStyle/>
            <a:p>
              <a:pPr algn="just">
                <a:lnSpc>
                  <a:spcPct val="150000"/>
                </a:lnSpc>
              </a:pPr>
              <a:endParaRPr lang="en-US" sz="2000" smtClean="0">
                <a:latin typeface="+mn-lt"/>
                <a:ea typeface="Times New Roman" panose="02020603050405020304" pitchFamily="18" charset="0"/>
              </a:endParaRPr>
            </a:p>
            <a:p>
              <a:pPr algn="just">
                <a:lnSpc>
                  <a:spcPct val="150000"/>
                </a:lnSpc>
              </a:pPr>
              <a:r>
                <a:rPr lang="vi-VN" sz="2000">
                  <a:latin typeface="+mn-lt"/>
                  <a:ea typeface="Times New Roman" panose="02020603050405020304" pitchFamily="18" charset="0"/>
                </a:rPr>
                <a:t>Em hãy thực hiện dự án thiết kế giá đọc sách theo sở thích và phù hợp với điều kiện của em.</a:t>
              </a:r>
              <a:endParaRPr lang="en-US" sz="2000">
                <a:latin typeface="+mn-lt"/>
              </a:endParaRPr>
            </a:p>
          </p:txBody>
        </p:sp>
        <p:grpSp>
          <p:nvGrpSpPr>
            <p:cNvPr id="10" name="Group 9"/>
            <p:cNvGrpSpPr/>
            <p:nvPr/>
          </p:nvGrpSpPr>
          <p:grpSpPr>
            <a:xfrm>
              <a:off x="2550624" y="2338809"/>
              <a:ext cx="2565358" cy="496996"/>
              <a:chOff x="18135" y="1013440"/>
              <a:chExt cx="2565358" cy="496996"/>
            </a:xfrm>
          </p:grpSpPr>
          <p:sp>
            <p:nvSpPr>
              <p:cNvPr id="12" name="Rectangle 11"/>
              <p:cNvSpPr/>
              <p:nvPr/>
            </p:nvSpPr>
            <p:spPr>
              <a:xfrm>
                <a:off x="381284" y="1013440"/>
                <a:ext cx="2202209" cy="496996"/>
              </a:xfrm>
              <a:prstGeom prst="rect">
                <a:avLst/>
              </a:prstGeom>
            </p:spPr>
            <p:txBody>
              <a:bodyPr wrap="square">
                <a:spAutoFit/>
              </a:bodyPr>
              <a:lstStyle/>
              <a:p>
                <a:pPr algn="just">
                  <a:lnSpc>
                    <a:spcPct val="150000"/>
                  </a:lnSpc>
                </a:pPr>
                <a:r>
                  <a:rPr lang="en-US" sz="2000" b="1" smtClean="0">
                    <a:solidFill>
                      <a:schemeClr val="accent3">
                        <a:lumMod val="50000"/>
                      </a:schemeClr>
                    </a:solidFill>
                    <a:latin typeface="+mn-lt"/>
                  </a:rPr>
                  <a:t>Hoạt động nhóm</a:t>
                </a:r>
                <a:endParaRPr lang="en-US" sz="2000" b="1">
                  <a:solidFill>
                    <a:schemeClr val="accent3">
                      <a:lumMod val="50000"/>
                    </a:schemeClr>
                  </a:solidFill>
                  <a:latin typeface="+mn-lt"/>
                </a:endParaRPr>
              </a:p>
            </p:txBody>
          </p:sp>
          <p:sp>
            <p:nvSpPr>
              <p:cNvPr id="13" name="Freeform 4">
                <a:extLst>
                  <a:ext uri="{FF2B5EF4-FFF2-40B4-BE49-F238E27FC236}">
                    <a16:creationId xmlns:a16="http://schemas.microsoft.com/office/drawing/2014/main" id="{3C35EC51-C989-396A-1206-E60F69D55596}"/>
                  </a:ext>
                </a:extLst>
              </p:cNvPr>
              <p:cNvSpPr/>
              <p:nvPr/>
            </p:nvSpPr>
            <p:spPr>
              <a:xfrm>
                <a:off x="18135" y="1133196"/>
                <a:ext cx="393009" cy="30987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 xmlns:asvg="http://schemas.microsoft.com/office/drawing/2016/SVG/main" r:embed="rId56"/>
                    </a:ext>
                  </a:extLst>
                </a:blip>
                <a:stretch>
                  <a:fillRect/>
                </a:stretch>
              </a:blipFill>
            </p:spPr>
            <p:txBody>
              <a:bodyPr/>
              <a:lstStyle/>
              <a:p>
                <a:endParaRPr lang="en-US"/>
              </a:p>
            </p:txBody>
          </p:sp>
        </p:grpSp>
      </p:grpSp>
      <p:pic>
        <p:nvPicPr>
          <p:cNvPr id="15" name="Picture 12"/>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3513627" y="3156204"/>
            <a:ext cx="2121737" cy="1532955"/>
          </a:xfrm>
          <a:prstGeom prst="rect">
            <a:avLst/>
          </a:prstGeom>
        </p:spPr>
      </p:pic>
    </p:spTree>
    <p:extLst>
      <p:ext uri="{BB962C8B-B14F-4D97-AF65-F5344CB8AC3E}">
        <p14:creationId xmlns:p14="http://schemas.microsoft.com/office/powerpoint/2010/main" val="9398989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tive Lesson Plan by Slidesgo">
  <a:themeElements>
    <a:clrScheme name="Simple Light">
      <a:dk1>
        <a:srgbClr val="202020"/>
      </a:dk1>
      <a:lt1>
        <a:srgbClr val="FFFFFF"/>
      </a:lt1>
      <a:dk2>
        <a:srgbClr val="FFFFFF"/>
      </a:dk2>
      <a:lt2>
        <a:srgbClr val="FFFFFF"/>
      </a:lt2>
      <a:accent1>
        <a:srgbClr val="FAF0AF"/>
      </a:accent1>
      <a:accent2>
        <a:srgbClr val="FFF08D"/>
      </a:accent2>
      <a:accent3>
        <a:srgbClr val="FAC2C2"/>
      </a:accent3>
      <a:accent4>
        <a:srgbClr val="D38888"/>
      </a:accent4>
      <a:accent5>
        <a:srgbClr val="CDE8EE"/>
      </a:accent5>
      <a:accent6>
        <a:srgbClr val="6FC5D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1639</Words>
  <Application>Microsoft Office PowerPoint</Application>
  <PresentationFormat>On-screen Show (16:9)</PresentationFormat>
  <Paragraphs>224</Paragraphs>
  <Slides>33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Times New Roman</vt:lpstr>
      <vt:lpstr>Pathway Gothic One</vt:lpstr>
      <vt:lpstr>Kantumruy Pro SemiBold</vt:lpstr>
      <vt:lpstr>Bakbak One</vt:lpstr>
      <vt:lpstr>Nunito</vt:lpstr>
      <vt:lpstr>Bebas Neue</vt:lpstr>
      <vt:lpstr>Mative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MATIVE LESSON PLAN</dc:title>
  <cp:lastModifiedBy>Acer</cp:lastModifiedBy>
  <cp:revision>52</cp:revision>
  <dcterms:modified xsi:type="dcterms:W3CDTF">2023-12-14T09:30:17Z</dcterms:modified>
</cp:coreProperties>
</file>