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fntdata" ContentType="application/x-fontdata"/>
  <Default Extension="wdp" ContentType="image/vnd.ms-photo"/>
  <Default Extension="mp4" ContentType="video/unknown"/>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77" r:id="rId1"/>
  </p:sldMasterIdLst>
  <p:notesMasterIdLst>
    <p:notesMasterId r:id="rId44"/>
  </p:notesMasterIdLst>
  <p:sldIdLst>
    <p:sldId id="283" r:id="rId2"/>
    <p:sldId id="285" r:id="rId3"/>
    <p:sldId id="320" r:id="rId4"/>
    <p:sldId id="311" r:id="rId5"/>
    <p:sldId id="313" r:id="rId6"/>
    <p:sldId id="314" r:id="rId7"/>
    <p:sldId id="288" r:id="rId8"/>
    <p:sldId id="322" r:id="rId9"/>
    <p:sldId id="325" r:id="rId10"/>
    <p:sldId id="326" r:id="rId11"/>
    <p:sldId id="327" r:id="rId12"/>
    <p:sldId id="328" r:id="rId13"/>
    <p:sldId id="329" r:id="rId14"/>
    <p:sldId id="330" r:id="rId15"/>
    <p:sldId id="331" r:id="rId16"/>
    <p:sldId id="332" r:id="rId17"/>
    <p:sldId id="333" r:id="rId18"/>
    <p:sldId id="334" r:id="rId19"/>
    <p:sldId id="335" r:id="rId20"/>
    <p:sldId id="336" r:id="rId21"/>
    <p:sldId id="337" r:id="rId22"/>
    <p:sldId id="349" r:id="rId23"/>
    <p:sldId id="341" r:id="rId24"/>
    <p:sldId id="342" r:id="rId25"/>
    <p:sldId id="343" r:id="rId26"/>
    <p:sldId id="344" r:id="rId27"/>
    <p:sldId id="345" r:id="rId28"/>
    <p:sldId id="347" r:id="rId29"/>
    <p:sldId id="348" r:id="rId30"/>
    <p:sldId id="352" r:id="rId31"/>
    <p:sldId id="356" r:id="rId32"/>
    <p:sldId id="357" r:id="rId33"/>
    <p:sldId id="358" r:id="rId34"/>
    <p:sldId id="359" r:id="rId35"/>
    <p:sldId id="268" r:id="rId36"/>
    <p:sldId id="316" r:id="rId37"/>
    <p:sldId id="292" r:id="rId38"/>
    <p:sldId id="350" r:id="rId39"/>
    <p:sldId id="353" r:id="rId40"/>
    <p:sldId id="338" r:id="rId41"/>
    <p:sldId id="339" r:id="rId42"/>
    <p:sldId id="340" r:id="rId43"/>
  </p:sldIdLst>
  <p:sldSz cx="9144000" cy="5143500" type="screen16x9"/>
  <p:notesSz cx="6858000" cy="9144000"/>
  <p:embeddedFontLst>
    <p:embeddedFont>
      <p:font typeface="DM Sans" panose="020B0604020202020204" charset="0"/>
      <p:regular r:id="rId45"/>
      <p:bold r:id="rId46"/>
      <p:italic r:id="rId47"/>
      <p:boldItalic r:id="rId48"/>
    </p:embeddedFont>
    <p:embeddedFont>
      <p:font typeface="Rosario" panose="020B0604020202020204" charset="0"/>
      <p:regular r:id="rId49"/>
      <p:bold r:id="rId50"/>
      <p:italic r:id="rId51"/>
      <p:boldItalic r:id="rId52"/>
    </p:embeddedFont>
    <p:embeddedFont>
      <p:font typeface="Arimo" panose="020B0604020202020204" charset="0"/>
      <p:regular r:id="rId53"/>
      <p:bold r:id="rId54"/>
      <p:italic r:id="rId55"/>
      <p:boldItalic r:id="rId56"/>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xmlns="">
        <p15:guide id="1" orient="horz" pos="1620">
          <p15:clr>
            <a:srgbClr val="747775"/>
          </p15:clr>
        </p15:guide>
        <p15:guide id="2" pos="2880">
          <p15:clr>
            <a:srgbClr val="747775"/>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444D57"/>
    <a:srgbClr val="FFC69D"/>
    <a:srgbClr val="000000"/>
    <a:srgbClr val="FFA05C"/>
    <a:srgbClr val="00B0F0"/>
    <a:srgbClr val="FFFFCC"/>
    <a:srgbClr val="FF7711"/>
    <a:srgbClr val="FFAC6D"/>
    <a:srgbClr val="FFE0C9"/>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9C8782F7-95A9-48ED-9B19-8EA99DFAFAF0}">
  <a:tblStyle styleId="{9C8782F7-95A9-48ED-9B19-8EA99DFAFAF0}" styleName="Table_0">
    <a:wholeTbl>
      <a:tcTxStyle>
        <a:font>
          <a:latin typeface="Arial"/>
          <a:ea typeface="Arial"/>
          <a:cs typeface="Arial"/>
        </a:font>
        <a:srgbClr val="000000"/>
      </a:tcTxStyle>
      <a:tcStyle>
        <a:tcBdr>
          <a:left>
            <a:ln w="9525" cap="flat" cmpd="sng">
              <a:solidFill>
                <a:srgbClr val="9E9E9E"/>
              </a:solidFill>
              <a:prstDash val="solid"/>
              <a:round/>
              <a:headEnd type="none" w="sm" len="sm"/>
              <a:tailEnd type="none" w="sm" len="sm"/>
            </a:ln>
          </a:left>
          <a:right>
            <a:ln w="9525" cap="flat" cmpd="sng">
              <a:solidFill>
                <a:srgbClr val="9E9E9E"/>
              </a:solidFill>
              <a:prstDash val="solid"/>
              <a:round/>
              <a:headEnd type="none" w="sm" len="sm"/>
              <a:tailEnd type="none" w="sm" len="sm"/>
            </a:ln>
          </a:right>
          <a:top>
            <a:ln w="9525" cap="flat" cmpd="sng">
              <a:solidFill>
                <a:srgbClr val="9E9E9E"/>
              </a:solidFill>
              <a:prstDash val="solid"/>
              <a:round/>
              <a:headEnd type="none" w="sm" len="sm"/>
              <a:tailEnd type="none" w="sm" len="sm"/>
            </a:ln>
          </a:top>
          <a:bottom>
            <a:ln w="9525" cap="flat" cmpd="sng">
              <a:solidFill>
                <a:srgbClr val="9E9E9E"/>
              </a:solidFill>
              <a:prstDash val="solid"/>
              <a:round/>
              <a:headEnd type="none" w="sm" len="sm"/>
              <a:tailEnd type="none" w="sm" len="sm"/>
            </a:ln>
          </a:bottom>
          <a:insideH>
            <a:ln w="9525" cap="flat" cmpd="sng">
              <a:solidFill>
                <a:srgbClr val="9E9E9E"/>
              </a:solidFill>
              <a:prstDash val="solid"/>
              <a:round/>
              <a:headEnd type="none" w="sm" len="sm"/>
              <a:tailEnd type="none" w="sm" len="sm"/>
            </a:ln>
          </a:insideH>
          <a:insideV>
            <a:ln w="9525" cap="flat" cmpd="sng">
              <a:solidFill>
                <a:srgbClr val="9E9E9E"/>
              </a:solidFill>
              <a:prstDash val="solid"/>
              <a:round/>
              <a:headEnd type="none" w="sm" len="sm"/>
              <a:tailEnd type="none" w="sm" len="sm"/>
            </a:ln>
          </a:insideV>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21717" autoAdjust="0"/>
    <p:restoredTop sz="94660"/>
  </p:normalViewPr>
  <p:slideViewPr>
    <p:cSldViewPr snapToGrid="0">
      <p:cViewPr varScale="1">
        <p:scale>
          <a:sx n="96" d="100"/>
          <a:sy n="96" d="100"/>
        </p:scale>
        <p:origin x="-402" y="-84"/>
      </p:cViewPr>
      <p:guideLst>
        <p:guide orient="horz" pos="162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font" Target="fonts/font3.fntdata"/><Relationship Id="rId50" Type="http://schemas.openxmlformats.org/officeDocument/2006/relationships/font" Target="fonts/font6.fntdata"/><Relationship Id="rId55" Type="http://schemas.openxmlformats.org/officeDocument/2006/relationships/font" Target="fonts/font11.fntdata"/><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font" Target="fonts/font2.fntdata"/><Relationship Id="rId59"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54" Type="http://schemas.openxmlformats.org/officeDocument/2006/relationships/font" Target="fonts/font10.fntdata"/><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font" Target="fonts/font1.fntdata"/><Relationship Id="rId53" Type="http://schemas.openxmlformats.org/officeDocument/2006/relationships/font" Target="fonts/font9.fntdata"/><Relationship Id="rId58"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font" Target="fonts/font5.fntdata"/><Relationship Id="rId57"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notesMaster" Target="notesMasters/notesMaster1.xml"/><Relationship Id="rId52" Type="http://schemas.openxmlformats.org/officeDocument/2006/relationships/font" Target="fonts/font8.fntdata"/><Relationship Id="rId60"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font" Target="fonts/font4.fntdata"/><Relationship Id="rId56" Type="http://schemas.openxmlformats.org/officeDocument/2006/relationships/font" Target="fonts/font12.fntdata"/><Relationship Id="rId8" Type="http://schemas.openxmlformats.org/officeDocument/2006/relationships/slide" Target="slides/slide7.xml"/><Relationship Id="rId51" Type="http://schemas.openxmlformats.org/officeDocument/2006/relationships/font" Target="fonts/font7.fntdata"/><Relationship Id="rId3" Type="http://schemas.openxmlformats.org/officeDocument/2006/relationships/slide" Target="slides/slide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300" y="685800"/>
            <a:ext cx="609607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extLst>
      <p:ext uri="{BB962C8B-B14F-4D97-AF65-F5344CB8AC3E}">
        <p14:creationId xmlns:p14="http://schemas.microsoft.com/office/powerpoint/2010/main" val="2537257807"/>
      </p:ext>
    </p:extLst>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87"/>
        <p:cNvGrpSpPr/>
        <p:nvPr/>
      </p:nvGrpSpPr>
      <p:grpSpPr>
        <a:xfrm>
          <a:off x="0" y="0"/>
          <a:ext cx="0" cy="0"/>
          <a:chOff x="0" y="0"/>
          <a:chExt cx="0" cy="0"/>
        </a:xfrm>
      </p:grpSpPr>
      <p:sp>
        <p:nvSpPr>
          <p:cNvPr id="988" name="Google Shape;988;g1dd46dd1d67_2_1016: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89" name="Google Shape;989;g1dd46dd1d67_2_101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19614522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44"/>
        <p:cNvGrpSpPr/>
        <p:nvPr/>
      </p:nvGrpSpPr>
      <p:grpSpPr>
        <a:xfrm>
          <a:off x="0" y="0"/>
          <a:ext cx="0" cy="0"/>
          <a:chOff x="0" y="0"/>
          <a:chExt cx="0" cy="0"/>
        </a:xfrm>
      </p:grpSpPr>
      <p:sp>
        <p:nvSpPr>
          <p:cNvPr id="745" name="Google Shape;745;g133f6155f6d_0_6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46" name="Google Shape;746;g133f6155f6d_0_6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67720223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38"/>
        <p:cNvGrpSpPr/>
        <p:nvPr/>
      </p:nvGrpSpPr>
      <p:grpSpPr>
        <a:xfrm>
          <a:off x="0" y="0"/>
          <a:ext cx="0" cy="0"/>
          <a:chOff x="0" y="0"/>
          <a:chExt cx="0" cy="0"/>
        </a:xfrm>
      </p:grpSpPr>
      <p:sp>
        <p:nvSpPr>
          <p:cNvPr id="639" name="Google Shape;639;g2161ca7da69_2_7: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40" name="Google Shape;640;g2161ca7da69_2_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80402535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38"/>
        <p:cNvGrpSpPr/>
        <p:nvPr/>
      </p:nvGrpSpPr>
      <p:grpSpPr>
        <a:xfrm>
          <a:off x="0" y="0"/>
          <a:ext cx="0" cy="0"/>
          <a:chOff x="0" y="0"/>
          <a:chExt cx="0" cy="0"/>
        </a:xfrm>
      </p:grpSpPr>
      <p:sp>
        <p:nvSpPr>
          <p:cNvPr id="639" name="Google Shape;639;g2161ca7da69_2_7: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40" name="Google Shape;640;g2161ca7da69_2_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06540266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44"/>
        <p:cNvGrpSpPr/>
        <p:nvPr/>
      </p:nvGrpSpPr>
      <p:grpSpPr>
        <a:xfrm>
          <a:off x="0" y="0"/>
          <a:ext cx="0" cy="0"/>
          <a:chOff x="0" y="0"/>
          <a:chExt cx="0" cy="0"/>
        </a:xfrm>
      </p:grpSpPr>
      <p:sp>
        <p:nvSpPr>
          <p:cNvPr id="745" name="Google Shape;745;g133f6155f6d_0_6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46" name="Google Shape;746;g133f6155f6d_0_6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Section title and description">
  <p:cSld name="SECTION_TITLE_AND_DESCRIPTION">
    <p:spTree>
      <p:nvGrpSpPr>
        <p:cNvPr id="1" name="Shape 120"/>
        <p:cNvGrpSpPr/>
        <p:nvPr/>
      </p:nvGrpSpPr>
      <p:grpSpPr>
        <a:xfrm>
          <a:off x="0" y="0"/>
          <a:ext cx="0" cy="0"/>
          <a:chOff x="0" y="0"/>
          <a:chExt cx="0" cy="0"/>
        </a:xfrm>
      </p:grpSpPr>
      <p:sp>
        <p:nvSpPr>
          <p:cNvPr id="121" name="Google Shape;121;p9"/>
          <p:cNvSpPr txBox="1">
            <a:spLocks noGrp="1"/>
          </p:cNvSpPr>
          <p:nvPr>
            <p:ph type="title"/>
          </p:nvPr>
        </p:nvSpPr>
        <p:spPr>
          <a:xfrm>
            <a:off x="720000" y="1413525"/>
            <a:ext cx="4294800" cy="2095200"/>
          </a:xfrm>
          <a:prstGeom prst="rect">
            <a:avLst/>
          </a:prstGeom>
        </p:spPr>
        <p:txBody>
          <a:bodyPr spcFirstLastPara="1" wrap="square" lIns="91425" tIns="91425" rIns="91425" bIns="91425" anchor="b" anchorCtr="0">
            <a:noAutofit/>
          </a:bodyPr>
          <a:lstStyle>
            <a:lvl1pPr lvl="0" rtl="0">
              <a:spcBef>
                <a:spcPts val="0"/>
              </a:spcBef>
              <a:spcAft>
                <a:spcPts val="0"/>
              </a:spcAft>
              <a:buSzPts val="3000"/>
              <a:buNone/>
              <a:defRPr sz="4000"/>
            </a:lvl1pPr>
            <a:lvl2pPr lvl="1" rtl="0">
              <a:spcBef>
                <a:spcPts val="0"/>
              </a:spcBef>
              <a:spcAft>
                <a:spcPts val="0"/>
              </a:spcAft>
              <a:buSzPts val="3000"/>
              <a:buNone/>
              <a:defRPr/>
            </a:lvl2pPr>
            <a:lvl3pPr lvl="2" rtl="0">
              <a:spcBef>
                <a:spcPts val="0"/>
              </a:spcBef>
              <a:spcAft>
                <a:spcPts val="0"/>
              </a:spcAft>
              <a:buSzPts val="3000"/>
              <a:buNone/>
              <a:defRPr/>
            </a:lvl3pPr>
            <a:lvl4pPr lvl="3" rtl="0">
              <a:spcBef>
                <a:spcPts val="0"/>
              </a:spcBef>
              <a:spcAft>
                <a:spcPts val="0"/>
              </a:spcAft>
              <a:buSzPts val="3000"/>
              <a:buNone/>
              <a:defRPr/>
            </a:lvl4pPr>
            <a:lvl5pPr lvl="4" rtl="0">
              <a:spcBef>
                <a:spcPts val="0"/>
              </a:spcBef>
              <a:spcAft>
                <a:spcPts val="0"/>
              </a:spcAft>
              <a:buSzPts val="3000"/>
              <a:buNone/>
              <a:defRPr/>
            </a:lvl5pPr>
            <a:lvl6pPr lvl="5" rtl="0">
              <a:spcBef>
                <a:spcPts val="0"/>
              </a:spcBef>
              <a:spcAft>
                <a:spcPts val="0"/>
              </a:spcAft>
              <a:buSzPts val="3000"/>
              <a:buNone/>
              <a:defRPr/>
            </a:lvl6pPr>
            <a:lvl7pPr lvl="6" rtl="0">
              <a:spcBef>
                <a:spcPts val="0"/>
              </a:spcBef>
              <a:spcAft>
                <a:spcPts val="0"/>
              </a:spcAft>
              <a:buSzPts val="3000"/>
              <a:buNone/>
              <a:defRPr/>
            </a:lvl7pPr>
            <a:lvl8pPr lvl="7" rtl="0">
              <a:spcBef>
                <a:spcPts val="0"/>
              </a:spcBef>
              <a:spcAft>
                <a:spcPts val="0"/>
              </a:spcAft>
              <a:buSzPts val="3000"/>
              <a:buNone/>
              <a:defRPr/>
            </a:lvl8pPr>
            <a:lvl9pPr lvl="8" rtl="0">
              <a:spcBef>
                <a:spcPts val="0"/>
              </a:spcBef>
              <a:spcAft>
                <a:spcPts val="0"/>
              </a:spcAft>
              <a:buSzPts val="3000"/>
              <a:buNone/>
              <a:defRPr/>
            </a:lvl9pPr>
          </a:lstStyle>
          <a:p>
            <a:endParaRPr/>
          </a:p>
        </p:txBody>
      </p:sp>
      <p:sp>
        <p:nvSpPr>
          <p:cNvPr id="122" name="Google Shape;122;p9"/>
          <p:cNvSpPr txBox="1">
            <a:spLocks noGrp="1"/>
          </p:cNvSpPr>
          <p:nvPr>
            <p:ph type="subTitle" idx="1"/>
          </p:nvPr>
        </p:nvSpPr>
        <p:spPr>
          <a:xfrm>
            <a:off x="720000" y="3508800"/>
            <a:ext cx="4294800" cy="1004700"/>
          </a:xfrm>
          <a:prstGeom prst="rect">
            <a:avLst/>
          </a:prstGeom>
        </p:spPr>
        <p:txBody>
          <a:bodyPr spcFirstLastPara="1" wrap="square" lIns="91425" tIns="91425" rIns="91425" bIns="91425" anchor="ctr" anchorCtr="0">
            <a:noAutofit/>
          </a:bodyPr>
          <a:lstStyle>
            <a:lvl1pPr lvl="0" rtl="0">
              <a:lnSpc>
                <a:spcPct val="100000"/>
              </a:lnSpc>
              <a:spcBef>
                <a:spcPts val="0"/>
              </a:spcBef>
              <a:spcAft>
                <a:spcPts val="0"/>
              </a:spcAft>
              <a:buSzPts val="1400"/>
              <a:buNone/>
              <a:defRPr sz="1600"/>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
        <p:nvSpPr>
          <p:cNvPr id="123" name="Google Shape;123;p9"/>
          <p:cNvSpPr/>
          <p:nvPr/>
        </p:nvSpPr>
        <p:spPr>
          <a:xfrm>
            <a:off x="8440538" y="-95512"/>
            <a:ext cx="1133700" cy="1133700"/>
          </a:xfrm>
          <a:prstGeom prst="rect">
            <a:avLst/>
          </a:prstGeom>
          <a:solidFill>
            <a:srgbClr val="D1D1D1">
              <a:alpha val="500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cxnSp>
        <p:nvCxnSpPr>
          <p:cNvPr id="124" name="Google Shape;124;p9"/>
          <p:cNvCxnSpPr/>
          <p:nvPr/>
        </p:nvCxnSpPr>
        <p:spPr>
          <a:xfrm>
            <a:off x="8735575" y="-152400"/>
            <a:ext cx="0" cy="4165200"/>
          </a:xfrm>
          <a:prstGeom prst="straightConnector1">
            <a:avLst/>
          </a:prstGeom>
          <a:noFill/>
          <a:ln w="28575" cap="flat" cmpd="sng">
            <a:solidFill>
              <a:schemeClr val="dk1"/>
            </a:solidFill>
            <a:prstDash val="solid"/>
            <a:round/>
            <a:headEnd type="none" w="med" len="med"/>
            <a:tailEnd type="none" w="med" len="med"/>
          </a:ln>
        </p:spPr>
      </p:cxnSp>
      <p:sp>
        <p:nvSpPr>
          <p:cNvPr id="125" name="Google Shape;125;p9"/>
          <p:cNvSpPr/>
          <p:nvPr/>
        </p:nvSpPr>
        <p:spPr>
          <a:xfrm>
            <a:off x="8553819" y="728500"/>
            <a:ext cx="384000" cy="3840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26" name="Google Shape;126;p9"/>
          <p:cNvGrpSpPr/>
          <p:nvPr/>
        </p:nvGrpSpPr>
        <p:grpSpPr>
          <a:xfrm>
            <a:off x="-54172" y="-159093"/>
            <a:ext cx="1602538" cy="572836"/>
            <a:chOff x="-54172" y="-159093"/>
            <a:chExt cx="1602538" cy="572836"/>
          </a:xfrm>
        </p:grpSpPr>
        <p:sp>
          <p:nvSpPr>
            <p:cNvPr id="127" name="Google Shape;127;p9"/>
            <p:cNvSpPr/>
            <p:nvPr/>
          </p:nvSpPr>
          <p:spPr>
            <a:xfrm>
              <a:off x="245844"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 name="Google Shape;128;p9"/>
            <p:cNvSpPr/>
            <p:nvPr/>
          </p:nvSpPr>
          <p:spPr>
            <a:xfrm>
              <a:off x="550250"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9" name="Google Shape;129;p9"/>
            <p:cNvSpPr/>
            <p:nvPr/>
          </p:nvSpPr>
          <p:spPr>
            <a:xfrm>
              <a:off x="854655"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0" name="Google Shape;130;p9"/>
            <p:cNvSpPr/>
            <p:nvPr/>
          </p:nvSpPr>
          <p:spPr>
            <a:xfrm>
              <a:off x="1159061"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1" name="Google Shape;131;p9"/>
            <p:cNvSpPr/>
            <p:nvPr/>
          </p:nvSpPr>
          <p:spPr>
            <a:xfrm>
              <a:off x="1463466"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2" name="Google Shape;132;p9"/>
            <p:cNvSpPr/>
            <p:nvPr/>
          </p:nvSpPr>
          <p:spPr>
            <a:xfrm>
              <a:off x="-54172"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3" name="Google Shape;133;p9"/>
            <p:cNvSpPr/>
            <p:nvPr/>
          </p:nvSpPr>
          <p:spPr>
            <a:xfrm>
              <a:off x="245844"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4" name="Google Shape;134;p9"/>
            <p:cNvSpPr/>
            <p:nvPr/>
          </p:nvSpPr>
          <p:spPr>
            <a:xfrm>
              <a:off x="550250"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5" name="Google Shape;135;p9"/>
            <p:cNvSpPr/>
            <p:nvPr/>
          </p:nvSpPr>
          <p:spPr>
            <a:xfrm>
              <a:off x="854655"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6" name="Google Shape;136;p9"/>
            <p:cNvSpPr/>
            <p:nvPr/>
          </p:nvSpPr>
          <p:spPr>
            <a:xfrm>
              <a:off x="1159061"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7" name="Google Shape;137;p9"/>
            <p:cNvSpPr/>
            <p:nvPr/>
          </p:nvSpPr>
          <p:spPr>
            <a:xfrm>
              <a:off x="1463466"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8" name="Google Shape;138;p9"/>
            <p:cNvSpPr/>
            <p:nvPr/>
          </p:nvSpPr>
          <p:spPr>
            <a:xfrm>
              <a:off x="-54172"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9" name="Google Shape;139;p9"/>
            <p:cNvSpPr/>
            <p:nvPr/>
          </p:nvSpPr>
          <p:spPr>
            <a:xfrm>
              <a:off x="245844"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0" name="Google Shape;140;p9"/>
            <p:cNvSpPr/>
            <p:nvPr/>
          </p:nvSpPr>
          <p:spPr>
            <a:xfrm>
              <a:off x="550250"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1" name="Google Shape;141;p9"/>
            <p:cNvSpPr/>
            <p:nvPr/>
          </p:nvSpPr>
          <p:spPr>
            <a:xfrm>
              <a:off x="854655"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2" name="Google Shape;142;p9"/>
            <p:cNvSpPr/>
            <p:nvPr/>
          </p:nvSpPr>
          <p:spPr>
            <a:xfrm>
              <a:off x="1159061"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 name="Google Shape;143;p9"/>
            <p:cNvSpPr/>
            <p:nvPr/>
          </p:nvSpPr>
          <p:spPr>
            <a:xfrm>
              <a:off x="1463466"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4" name="Google Shape;144;p9"/>
            <p:cNvSpPr/>
            <p:nvPr/>
          </p:nvSpPr>
          <p:spPr>
            <a:xfrm>
              <a:off x="-54172"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Title and three columns 2">
  <p:cSld name="CUSTOM_6_1_1">
    <p:spTree>
      <p:nvGrpSpPr>
        <p:cNvPr id="1" name="Shape 431"/>
        <p:cNvGrpSpPr/>
        <p:nvPr/>
      </p:nvGrpSpPr>
      <p:grpSpPr>
        <a:xfrm>
          <a:off x="0" y="0"/>
          <a:ext cx="0" cy="0"/>
          <a:chOff x="0" y="0"/>
          <a:chExt cx="0" cy="0"/>
        </a:xfrm>
      </p:grpSpPr>
      <p:sp>
        <p:nvSpPr>
          <p:cNvPr id="432" name="Google Shape;432;p22"/>
          <p:cNvSpPr txBox="1">
            <a:spLocks noGrp="1"/>
          </p:cNvSpPr>
          <p:nvPr>
            <p:ph type="title"/>
          </p:nvPr>
        </p:nvSpPr>
        <p:spPr>
          <a:xfrm>
            <a:off x="720000" y="445025"/>
            <a:ext cx="7704000" cy="572700"/>
          </a:xfrm>
          <a:prstGeom prst="rect">
            <a:avLst/>
          </a:prstGeom>
        </p:spPr>
        <p:txBody>
          <a:bodyPr spcFirstLastPara="1" wrap="square" lIns="91425" tIns="91425" rIns="91425" bIns="91425" anchor="t" anchorCtr="0">
            <a:noAutofit/>
          </a:bodyPr>
          <a:lstStyle>
            <a:lvl1pPr lvl="0" rtl="0">
              <a:spcBef>
                <a:spcPts val="0"/>
              </a:spcBef>
              <a:spcAft>
                <a:spcPts val="0"/>
              </a:spcAft>
              <a:buSzPts val="3000"/>
              <a:buNone/>
              <a:defRPr/>
            </a:lvl1pPr>
            <a:lvl2pPr lvl="1" rtl="0">
              <a:spcBef>
                <a:spcPts val="0"/>
              </a:spcBef>
              <a:spcAft>
                <a:spcPts val="0"/>
              </a:spcAft>
              <a:buSzPts val="3000"/>
              <a:buNone/>
              <a:defRPr/>
            </a:lvl2pPr>
            <a:lvl3pPr lvl="2" rtl="0">
              <a:spcBef>
                <a:spcPts val="0"/>
              </a:spcBef>
              <a:spcAft>
                <a:spcPts val="0"/>
              </a:spcAft>
              <a:buSzPts val="3000"/>
              <a:buNone/>
              <a:defRPr/>
            </a:lvl3pPr>
            <a:lvl4pPr lvl="3" rtl="0">
              <a:spcBef>
                <a:spcPts val="0"/>
              </a:spcBef>
              <a:spcAft>
                <a:spcPts val="0"/>
              </a:spcAft>
              <a:buSzPts val="3000"/>
              <a:buNone/>
              <a:defRPr/>
            </a:lvl4pPr>
            <a:lvl5pPr lvl="4" rtl="0">
              <a:spcBef>
                <a:spcPts val="0"/>
              </a:spcBef>
              <a:spcAft>
                <a:spcPts val="0"/>
              </a:spcAft>
              <a:buSzPts val="3000"/>
              <a:buNone/>
              <a:defRPr/>
            </a:lvl5pPr>
            <a:lvl6pPr lvl="5" rtl="0">
              <a:spcBef>
                <a:spcPts val="0"/>
              </a:spcBef>
              <a:spcAft>
                <a:spcPts val="0"/>
              </a:spcAft>
              <a:buSzPts val="3000"/>
              <a:buNone/>
              <a:defRPr/>
            </a:lvl6pPr>
            <a:lvl7pPr lvl="6" rtl="0">
              <a:spcBef>
                <a:spcPts val="0"/>
              </a:spcBef>
              <a:spcAft>
                <a:spcPts val="0"/>
              </a:spcAft>
              <a:buSzPts val="3000"/>
              <a:buNone/>
              <a:defRPr/>
            </a:lvl7pPr>
            <a:lvl8pPr lvl="7" rtl="0">
              <a:spcBef>
                <a:spcPts val="0"/>
              </a:spcBef>
              <a:spcAft>
                <a:spcPts val="0"/>
              </a:spcAft>
              <a:buSzPts val="3000"/>
              <a:buNone/>
              <a:defRPr/>
            </a:lvl8pPr>
            <a:lvl9pPr lvl="8" rtl="0">
              <a:spcBef>
                <a:spcPts val="0"/>
              </a:spcBef>
              <a:spcAft>
                <a:spcPts val="0"/>
              </a:spcAft>
              <a:buSzPts val="3000"/>
              <a:buNone/>
              <a:defRPr/>
            </a:lvl9pPr>
          </a:lstStyle>
          <a:p>
            <a:endParaRPr/>
          </a:p>
        </p:txBody>
      </p:sp>
      <p:sp>
        <p:nvSpPr>
          <p:cNvPr id="433" name="Google Shape;433;p22"/>
          <p:cNvSpPr txBox="1">
            <a:spLocks noGrp="1"/>
          </p:cNvSpPr>
          <p:nvPr>
            <p:ph type="subTitle" idx="1"/>
          </p:nvPr>
        </p:nvSpPr>
        <p:spPr>
          <a:xfrm>
            <a:off x="1332600" y="1603425"/>
            <a:ext cx="7092000" cy="527700"/>
          </a:xfrm>
          <a:prstGeom prst="rect">
            <a:avLst/>
          </a:prstGeom>
        </p:spPr>
        <p:txBody>
          <a:bodyPr spcFirstLastPara="1" wrap="square" lIns="91425" tIns="91425" rIns="91425" bIns="91425" anchor="t" anchorCtr="0">
            <a:noAutofit/>
          </a:bodyPr>
          <a:lstStyle>
            <a:lvl1pPr lvl="0" rtl="0">
              <a:lnSpc>
                <a:spcPct val="115000"/>
              </a:lnSpc>
              <a:spcBef>
                <a:spcPts val="0"/>
              </a:spcBef>
              <a:spcAft>
                <a:spcPts val="0"/>
              </a:spcAft>
              <a:buSzPts val="1400"/>
              <a:buNone/>
              <a:defRPr sz="1400"/>
            </a:lvl1pPr>
            <a:lvl2pPr lvl="1" rtl="0">
              <a:lnSpc>
                <a:spcPct val="115000"/>
              </a:lnSpc>
              <a:spcBef>
                <a:spcPts val="0"/>
              </a:spcBef>
              <a:spcAft>
                <a:spcPts val="0"/>
              </a:spcAft>
              <a:buSzPts val="1400"/>
              <a:buNone/>
              <a:defRPr/>
            </a:lvl2pPr>
            <a:lvl3pPr lvl="2" rtl="0">
              <a:lnSpc>
                <a:spcPct val="115000"/>
              </a:lnSpc>
              <a:spcBef>
                <a:spcPts val="0"/>
              </a:spcBef>
              <a:spcAft>
                <a:spcPts val="0"/>
              </a:spcAft>
              <a:buSzPts val="1400"/>
              <a:buNone/>
              <a:defRPr/>
            </a:lvl3pPr>
            <a:lvl4pPr lvl="3" rtl="0">
              <a:lnSpc>
                <a:spcPct val="115000"/>
              </a:lnSpc>
              <a:spcBef>
                <a:spcPts val="0"/>
              </a:spcBef>
              <a:spcAft>
                <a:spcPts val="0"/>
              </a:spcAft>
              <a:buSzPts val="1400"/>
              <a:buNone/>
              <a:defRPr/>
            </a:lvl4pPr>
            <a:lvl5pPr lvl="4" rtl="0">
              <a:lnSpc>
                <a:spcPct val="115000"/>
              </a:lnSpc>
              <a:spcBef>
                <a:spcPts val="0"/>
              </a:spcBef>
              <a:spcAft>
                <a:spcPts val="0"/>
              </a:spcAft>
              <a:buSzPts val="1400"/>
              <a:buNone/>
              <a:defRPr/>
            </a:lvl5pPr>
            <a:lvl6pPr lvl="5" rtl="0">
              <a:lnSpc>
                <a:spcPct val="115000"/>
              </a:lnSpc>
              <a:spcBef>
                <a:spcPts val="0"/>
              </a:spcBef>
              <a:spcAft>
                <a:spcPts val="0"/>
              </a:spcAft>
              <a:buSzPts val="1400"/>
              <a:buNone/>
              <a:defRPr/>
            </a:lvl6pPr>
            <a:lvl7pPr lvl="6" rtl="0">
              <a:lnSpc>
                <a:spcPct val="115000"/>
              </a:lnSpc>
              <a:spcBef>
                <a:spcPts val="0"/>
              </a:spcBef>
              <a:spcAft>
                <a:spcPts val="0"/>
              </a:spcAft>
              <a:buSzPts val="1400"/>
              <a:buNone/>
              <a:defRPr/>
            </a:lvl7pPr>
            <a:lvl8pPr lvl="7" rtl="0">
              <a:lnSpc>
                <a:spcPct val="115000"/>
              </a:lnSpc>
              <a:spcBef>
                <a:spcPts val="0"/>
              </a:spcBef>
              <a:spcAft>
                <a:spcPts val="0"/>
              </a:spcAft>
              <a:buSzPts val="1400"/>
              <a:buNone/>
              <a:defRPr/>
            </a:lvl8pPr>
            <a:lvl9pPr lvl="8" rtl="0">
              <a:lnSpc>
                <a:spcPct val="115000"/>
              </a:lnSpc>
              <a:spcBef>
                <a:spcPts val="0"/>
              </a:spcBef>
              <a:spcAft>
                <a:spcPts val="0"/>
              </a:spcAft>
              <a:buSzPts val="1400"/>
              <a:buNone/>
              <a:defRPr/>
            </a:lvl9pPr>
          </a:lstStyle>
          <a:p>
            <a:endParaRPr/>
          </a:p>
        </p:txBody>
      </p:sp>
      <p:sp>
        <p:nvSpPr>
          <p:cNvPr id="434" name="Google Shape;434;p22"/>
          <p:cNvSpPr txBox="1">
            <a:spLocks noGrp="1"/>
          </p:cNvSpPr>
          <p:nvPr>
            <p:ph type="subTitle" idx="2"/>
          </p:nvPr>
        </p:nvSpPr>
        <p:spPr>
          <a:xfrm>
            <a:off x="1332610" y="2727525"/>
            <a:ext cx="7092000" cy="527700"/>
          </a:xfrm>
          <a:prstGeom prst="rect">
            <a:avLst/>
          </a:prstGeom>
        </p:spPr>
        <p:txBody>
          <a:bodyPr spcFirstLastPara="1" wrap="square" lIns="91425" tIns="91425" rIns="91425" bIns="91425" anchor="t" anchorCtr="0">
            <a:noAutofit/>
          </a:bodyPr>
          <a:lstStyle>
            <a:lvl1pPr lvl="0" rtl="0">
              <a:lnSpc>
                <a:spcPct val="115000"/>
              </a:lnSpc>
              <a:spcBef>
                <a:spcPts val="0"/>
              </a:spcBef>
              <a:spcAft>
                <a:spcPts val="0"/>
              </a:spcAft>
              <a:buSzPts val="1400"/>
              <a:buNone/>
              <a:defRPr sz="1400"/>
            </a:lvl1pPr>
            <a:lvl2pPr lvl="1" rtl="0">
              <a:lnSpc>
                <a:spcPct val="115000"/>
              </a:lnSpc>
              <a:spcBef>
                <a:spcPts val="0"/>
              </a:spcBef>
              <a:spcAft>
                <a:spcPts val="0"/>
              </a:spcAft>
              <a:buSzPts val="1400"/>
              <a:buNone/>
              <a:defRPr/>
            </a:lvl2pPr>
            <a:lvl3pPr lvl="2" rtl="0">
              <a:lnSpc>
                <a:spcPct val="115000"/>
              </a:lnSpc>
              <a:spcBef>
                <a:spcPts val="0"/>
              </a:spcBef>
              <a:spcAft>
                <a:spcPts val="0"/>
              </a:spcAft>
              <a:buSzPts val="1400"/>
              <a:buNone/>
              <a:defRPr/>
            </a:lvl3pPr>
            <a:lvl4pPr lvl="3" rtl="0">
              <a:lnSpc>
                <a:spcPct val="115000"/>
              </a:lnSpc>
              <a:spcBef>
                <a:spcPts val="0"/>
              </a:spcBef>
              <a:spcAft>
                <a:spcPts val="0"/>
              </a:spcAft>
              <a:buSzPts val="1400"/>
              <a:buNone/>
              <a:defRPr/>
            </a:lvl4pPr>
            <a:lvl5pPr lvl="4" rtl="0">
              <a:lnSpc>
                <a:spcPct val="115000"/>
              </a:lnSpc>
              <a:spcBef>
                <a:spcPts val="0"/>
              </a:spcBef>
              <a:spcAft>
                <a:spcPts val="0"/>
              </a:spcAft>
              <a:buSzPts val="1400"/>
              <a:buNone/>
              <a:defRPr/>
            </a:lvl5pPr>
            <a:lvl6pPr lvl="5" rtl="0">
              <a:lnSpc>
                <a:spcPct val="115000"/>
              </a:lnSpc>
              <a:spcBef>
                <a:spcPts val="0"/>
              </a:spcBef>
              <a:spcAft>
                <a:spcPts val="0"/>
              </a:spcAft>
              <a:buSzPts val="1400"/>
              <a:buNone/>
              <a:defRPr/>
            </a:lvl6pPr>
            <a:lvl7pPr lvl="6" rtl="0">
              <a:lnSpc>
                <a:spcPct val="115000"/>
              </a:lnSpc>
              <a:spcBef>
                <a:spcPts val="0"/>
              </a:spcBef>
              <a:spcAft>
                <a:spcPts val="0"/>
              </a:spcAft>
              <a:buSzPts val="1400"/>
              <a:buNone/>
              <a:defRPr/>
            </a:lvl7pPr>
            <a:lvl8pPr lvl="7" rtl="0">
              <a:lnSpc>
                <a:spcPct val="115000"/>
              </a:lnSpc>
              <a:spcBef>
                <a:spcPts val="0"/>
              </a:spcBef>
              <a:spcAft>
                <a:spcPts val="0"/>
              </a:spcAft>
              <a:buSzPts val="1400"/>
              <a:buNone/>
              <a:defRPr/>
            </a:lvl8pPr>
            <a:lvl9pPr lvl="8" rtl="0">
              <a:lnSpc>
                <a:spcPct val="115000"/>
              </a:lnSpc>
              <a:spcBef>
                <a:spcPts val="0"/>
              </a:spcBef>
              <a:spcAft>
                <a:spcPts val="0"/>
              </a:spcAft>
              <a:buSzPts val="1400"/>
              <a:buNone/>
              <a:defRPr/>
            </a:lvl9pPr>
          </a:lstStyle>
          <a:p>
            <a:endParaRPr/>
          </a:p>
        </p:txBody>
      </p:sp>
      <p:sp>
        <p:nvSpPr>
          <p:cNvPr id="435" name="Google Shape;435;p22"/>
          <p:cNvSpPr txBox="1">
            <a:spLocks noGrp="1"/>
          </p:cNvSpPr>
          <p:nvPr>
            <p:ph type="subTitle" idx="3"/>
          </p:nvPr>
        </p:nvSpPr>
        <p:spPr>
          <a:xfrm>
            <a:off x="1332610" y="3851625"/>
            <a:ext cx="7092000" cy="527700"/>
          </a:xfrm>
          <a:prstGeom prst="rect">
            <a:avLst/>
          </a:prstGeom>
        </p:spPr>
        <p:txBody>
          <a:bodyPr spcFirstLastPara="1" wrap="square" lIns="91425" tIns="91425" rIns="91425" bIns="91425" anchor="t" anchorCtr="0">
            <a:noAutofit/>
          </a:bodyPr>
          <a:lstStyle>
            <a:lvl1pPr lvl="0" rtl="0">
              <a:lnSpc>
                <a:spcPct val="115000"/>
              </a:lnSpc>
              <a:spcBef>
                <a:spcPts val="0"/>
              </a:spcBef>
              <a:spcAft>
                <a:spcPts val="0"/>
              </a:spcAft>
              <a:buSzPts val="1400"/>
              <a:buNone/>
              <a:defRPr sz="1400"/>
            </a:lvl1pPr>
            <a:lvl2pPr lvl="1" rtl="0">
              <a:lnSpc>
                <a:spcPct val="115000"/>
              </a:lnSpc>
              <a:spcBef>
                <a:spcPts val="0"/>
              </a:spcBef>
              <a:spcAft>
                <a:spcPts val="0"/>
              </a:spcAft>
              <a:buSzPts val="1400"/>
              <a:buNone/>
              <a:defRPr/>
            </a:lvl2pPr>
            <a:lvl3pPr lvl="2" rtl="0">
              <a:lnSpc>
                <a:spcPct val="115000"/>
              </a:lnSpc>
              <a:spcBef>
                <a:spcPts val="0"/>
              </a:spcBef>
              <a:spcAft>
                <a:spcPts val="0"/>
              </a:spcAft>
              <a:buSzPts val="1400"/>
              <a:buNone/>
              <a:defRPr/>
            </a:lvl3pPr>
            <a:lvl4pPr lvl="3" rtl="0">
              <a:lnSpc>
                <a:spcPct val="115000"/>
              </a:lnSpc>
              <a:spcBef>
                <a:spcPts val="0"/>
              </a:spcBef>
              <a:spcAft>
                <a:spcPts val="0"/>
              </a:spcAft>
              <a:buSzPts val="1400"/>
              <a:buNone/>
              <a:defRPr/>
            </a:lvl4pPr>
            <a:lvl5pPr lvl="4" rtl="0">
              <a:lnSpc>
                <a:spcPct val="115000"/>
              </a:lnSpc>
              <a:spcBef>
                <a:spcPts val="0"/>
              </a:spcBef>
              <a:spcAft>
                <a:spcPts val="0"/>
              </a:spcAft>
              <a:buSzPts val="1400"/>
              <a:buNone/>
              <a:defRPr/>
            </a:lvl5pPr>
            <a:lvl6pPr lvl="5" rtl="0">
              <a:lnSpc>
                <a:spcPct val="115000"/>
              </a:lnSpc>
              <a:spcBef>
                <a:spcPts val="0"/>
              </a:spcBef>
              <a:spcAft>
                <a:spcPts val="0"/>
              </a:spcAft>
              <a:buSzPts val="1400"/>
              <a:buNone/>
              <a:defRPr/>
            </a:lvl6pPr>
            <a:lvl7pPr lvl="6" rtl="0">
              <a:lnSpc>
                <a:spcPct val="115000"/>
              </a:lnSpc>
              <a:spcBef>
                <a:spcPts val="0"/>
              </a:spcBef>
              <a:spcAft>
                <a:spcPts val="0"/>
              </a:spcAft>
              <a:buSzPts val="1400"/>
              <a:buNone/>
              <a:defRPr/>
            </a:lvl7pPr>
            <a:lvl8pPr lvl="7" rtl="0">
              <a:lnSpc>
                <a:spcPct val="115000"/>
              </a:lnSpc>
              <a:spcBef>
                <a:spcPts val="0"/>
              </a:spcBef>
              <a:spcAft>
                <a:spcPts val="0"/>
              </a:spcAft>
              <a:buSzPts val="1400"/>
              <a:buNone/>
              <a:defRPr/>
            </a:lvl8pPr>
            <a:lvl9pPr lvl="8" rtl="0">
              <a:lnSpc>
                <a:spcPct val="115000"/>
              </a:lnSpc>
              <a:spcBef>
                <a:spcPts val="0"/>
              </a:spcBef>
              <a:spcAft>
                <a:spcPts val="0"/>
              </a:spcAft>
              <a:buSzPts val="1400"/>
              <a:buNone/>
              <a:defRPr/>
            </a:lvl9pPr>
          </a:lstStyle>
          <a:p>
            <a:endParaRPr/>
          </a:p>
        </p:txBody>
      </p:sp>
      <p:sp>
        <p:nvSpPr>
          <p:cNvPr id="436" name="Google Shape;436;p22"/>
          <p:cNvSpPr txBox="1">
            <a:spLocks noGrp="1"/>
          </p:cNvSpPr>
          <p:nvPr>
            <p:ph type="subTitle" idx="4"/>
          </p:nvPr>
        </p:nvSpPr>
        <p:spPr>
          <a:xfrm>
            <a:off x="1332600" y="1329825"/>
            <a:ext cx="7092000" cy="427500"/>
          </a:xfrm>
          <a:prstGeom prst="rect">
            <a:avLst/>
          </a:prstGeom>
        </p:spPr>
        <p:txBody>
          <a:bodyPr spcFirstLastPara="1" wrap="square" lIns="91425" tIns="91425" rIns="91425" bIns="91425" anchor="b" anchorCtr="0">
            <a:noAutofit/>
          </a:bodyPr>
          <a:lstStyle>
            <a:lvl1pPr lvl="0" rtl="0">
              <a:lnSpc>
                <a:spcPct val="115000"/>
              </a:lnSpc>
              <a:spcBef>
                <a:spcPts val="0"/>
              </a:spcBef>
              <a:spcAft>
                <a:spcPts val="0"/>
              </a:spcAft>
              <a:buSzPts val="2600"/>
              <a:buFont typeface="DM Sans"/>
              <a:buNone/>
              <a:defRPr sz="2000" b="1">
                <a:latin typeface="Rosario"/>
                <a:ea typeface="Rosario"/>
                <a:cs typeface="Rosario"/>
                <a:sym typeface="Rosario"/>
              </a:defRPr>
            </a:lvl1pPr>
            <a:lvl2pPr lvl="1" rtl="0">
              <a:lnSpc>
                <a:spcPct val="115000"/>
              </a:lnSpc>
              <a:spcBef>
                <a:spcPts val="0"/>
              </a:spcBef>
              <a:spcAft>
                <a:spcPts val="0"/>
              </a:spcAft>
              <a:buSzPts val="2600"/>
              <a:buFont typeface="DM Sans"/>
              <a:buNone/>
              <a:defRPr sz="2600" b="1">
                <a:latin typeface="DM Sans"/>
                <a:ea typeface="DM Sans"/>
                <a:cs typeface="DM Sans"/>
                <a:sym typeface="DM Sans"/>
              </a:defRPr>
            </a:lvl2pPr>
            <a:lvl3pPr lvl="2" rtl="0">
              <a:lnSpc>
                <a:spcPct val="115000"/>
              </a:lnSpc>
              <a:spcBef>
                <a:spcPts val="0"/>
              </a:spcBef>
              <a:spcAft>
                <a:spcPts val="0"/>
              </a:spcAft>
              <a:buSzPts val="2600"/>
              <a:buFont typeface="DM Sans"/>
              <a:buNone/>
              <a:defRPr sz="2600" b="1">
                <a:latin typeface="DM Sans"/>
                <a:ea typeface="DM Sans"/>
                <a:cs typeface="DM Sans"/>
                <a:sym typeface="DM Sans"/>
              </a:defRPr>
            </a:lvl3pPr>
            <a:lvl4pPr lvl="3" rtl="0">
              <a:lnSpc>
                <a:spcPct val="115000"/>
              </a:lnSpc>
              <a:spcBef>
                <a:spcPts val="0"/>
              </a:spcBef>
              <a:spcAft>
                <a:spcPts val="0"/>
              </a:spcAft>
              <a:buSzPts val="2600"/>
              <a:buFont typeface="DM Sans"/>
              <a:buNone/>
              <a:defRPr sz="2600" b="1">
                <a:latin typeface="DM Sans"/>
                <a:ea typeface="DM Sans"/>
                <a:cs typeface="DM Sans"/>
                <a:sym typeface="DM Sans"/>
              </a:defRPr>
            </a:lvl4pPr>
            <a:lvl5pPr lvl="4" rtl="0">
              <a:lnSpc>
                <a:spcPct val="115000"/>
              </a:lnSpc>
              <a:spcBef>
                <a:spcPts val="0"/>
              </a:spcBef>
              <a:spcAft>
                <a:spcPts val="0"/>
              </a:spcAft>
              <a:buSzPts val="2600"/>
              <a:buFont typeface="DM Sans"/>
              <a:buNone/>
              <a:defRPr sz="2600" b="1">
                <a:latin typeface="DM Sans"/>
                <a:ea typeface="DM Sans"/>
                <a:cs typeface="DM Sans"/>
                <a:sym typeface="DM Sans"/>
              </a:defRPr>
            </a:lvl5pPr>
            <a:lvl6pPr lvl="5" rtl="0">
              <a:lnSpc>
                <a:spcPct val="115000"/>
              </a:lnSpc>
              <a:spcBef>
                <a:spcPts val="0"/>
              </a:spcBef>
              <a:spcAft>
                <a:spcPts val="0"/>
              </a:spcAft>
              <a:buSzPts val="2600"/>
              <a:buFont typeface="DM Sans"/>
              <a:buNone/>
              <a:defRPr sz="2600" b="1">
                <a:latin typeface="DM Sans"/>
                <a:ea typeface="DM Sans"/>
                <a:cs typeface="DM Sans"/>
                <a:sym typeface="DM Sans"/>
              </a:defRPr>
            </a:lvl6pPr>
            <a:lvl7pPr lvl="6" rtl="0">
              <a:lnSpc>
                <a:spcPct val="115000"/>
              </a:lnSpc>
              <a:spcBef>
                <a:spcPts val="0"/>
              </a:spcBef>
              <a:spcAft>
                <a:spcPts val="0"/>
              </a:spcAft>
              <a:buSzPts val="2600"/>
              <a:buFont typeface="DM Sans"/>
              <a:buNone/>
              <a:defRPr sz="2600" b="1">
                <a:latin typeface="DM Sans"/>
                <a:ea typeface="DM Sans"/>
                <a:cs typeface="DM Sans"/>
                <a:sym typeface="DM Sans"/>
              </a:defRPr>
            </a:lvl7pPr>
            <a:lvl8pPr lvl="7" rtl="0">
              <a:lnSpc>
                <a:spcPct val="115000"/>
              </a:lnSpc>
              <a:spcBef>
                <a:spcPts val="0"/>
              </a:spcBef>
              <a:spcAft>
                <a:spcPts val="0"/>
              </a:spcAft>
              <a:buSzPts val="2600"/>
              <a:buFont typeface="DM Sans"/>
              <a:buNone/>
              <a:defRPr sz="2600" b="1">
                <a:latin typeface="DM Sans"/>
                <a:ea typeface="DM Sans"/>
                <a:cs typeface="DM Sans"/>
                <a:sym typeface="DM Sans"/>
              </a:defRPr>
            </a:lvl8pPr>
            <a:lvl9pPr lvl="8" rtl="0">
              <a:lnSpc>
                <a:spcPct val="115000"/>
              </a:lnSpc>
              <a:spcBef>
                <a:spcPts val="0"/>
              </a:spcBef>
              <a:spcAft>
                <a:spcPts val="0"/>
              </a:spcAft>
              <a:buSzPts val="2600"/>
              <a:buFont typeface="DM Sans"/>
              <a:buNone/>
              <a:defRPr sz="2600" b="1">
                <a:latin typeface="DM Sans"/>
                <a:ea typeface="DM Sans"/>
                <a:cs typeface="DM Sans"/>
                <a:sym typeface="DM Sans"/>
              </a:defRPr>
            </a:lvl9pPr>
          </a:lstStyle>
          <a:p>
            <a:endParaRPr/>
          </a:p>
        </p:txBody>
      </p:sp>
      <p:sp>
        <p:nvSpPr>
          <p:cNvPr id="437" name="Google Shape;437;p22"/>
          <p:cNvSpPr txBox="1">
            <a:spLocks noGrp="1"/>
          </p:cNvSpPr>
          <p:nvPr>
            <p:ph type="subTitle" idx="5"/>
          </p:nvPr>
        </p:nvSpPr>
        <p:spPr>
          <a:xfrm>
            <a:off x="1332600" y="2450375"/>
            <a:ext cx="7092000" cy="427500"/>
          </a:xfrm>
          <a:prstGeom prst="rect">
            <a:avLst/>
          </a:prstGeom>
        </p:spPr>
        <p:txBody>
          <a:bodyPr spcFirstLastPara="1" wrap="square" lIns="91425" tIns="91425" rIns="91425" bIns="91425" anchor="b" anchorCtr="0">
            <a:noAutofit/>
          </a:bodyPr>
          <a:lstStyle>
            <a:lvl1pPr lvl="0" rtl="0">
              <a:lnSpc>
                <a:spcPct val="115000"/>
              </a:lnSpc>
              <a:spcBef>
                <a:spcPts val="0"/>
              </a:spcBef>
              <a:spcAft>
                <a:spcPts val="0"/>
              </a:spcAft>
              <a:buSzPts val="2600"/>
              <a:buFont typeface="DM Sans"/>
              <a:buNone/>
              <a:defRPr sz="2000" b="1">
                <a:latin typeface="Rosario"/>
                <a:ea typeface="Rosario"/>
                <a:cs typeface="Rosario"/>
                <a:sym typeface="Rosario"/>
              </a:defRPr>
            </a:lvl1pPr>
            <a:lvl2pPr lvl="1" rtl="0">
              <a:lnSpc>
                <a:spcPct val="115000"/>
              </a:lnSpc>
              <a:spcBef>
                <a:spcPts val="0"/>
              </a:spcBef>
              <a:spcAft>
                <a:spcPts val="0"/>
              </a:spcAft>
              <a:buSzPts val="2600"/>
              <a:buFont typeface="DM Sans"/>
              <a:buNone/>
              <a:defRPr sz="2600" b="1">
                <a:latin typeface="DM Sans"/>
                <a:ea typeface="DM Sans"/>
                <a:cs typeface="DM Sans"/>
                <a:sym typeface="DM Sans"/>
              </a:defRPr>
            </a:lvl2pPr>
            <a:lvl3pPr lvl="2" rtl="0">
              <a:lnSpc>
                <a:spcPct val="115000"/>
              </a:lnSpc>
              <a:spcBef>
                <a:spcPts val="0"/>
              </a:spcBef>
              <a:spcAft>
                <a:spcPts val="0"/>
              </a:spcAft>
              <a:buSzPts val="2600"/>
              <a:buFont typeface="DM Sans"/>
              <a:buNone/>
              <a:defRPr sz="2600" b="1">
                <a:latin typeface="DM Sans"/>
                <a:ea typeface="DM Sans"/>
                <a:cs typeface="DM Sans"/>
                <a:sym typeface="DM Sans"/>
              </a:defRPr>
            </a:lvl3pPr>
            <a:lvl4pPr lvl="3" rtl="0">
              <a:lnSpc>
                <a:spcPct val="115000"/>
              </a:lnSpc>
              <a:spcBef>
                <a:spcPts val="0"/>
              </a:spcBef>
              <a:spcAft>
                <a:spcPts val="0"/>
              </a:spcAft>
              <a:buSzPts val="2600"/>
              <a:buFont typeface="DM Sans"/>
              <a:buNone/>
              <a:defRPr sz="2600" b="1">
                <a:latin typeface="DM Sans"/>
                <a:ea typeface="DM Sans"/>
                <a:cs typeface="DM Sans"/>
                <a:sym typeface="DM Sans"/>
              </a:defRPr>
            </a:lvl4pPr>
            <a:lvl5pPr lvl="4" rtl="0">
              <a:lnSpc>
                <a:spcPct val="115000"/>
              </a:lnSpc>
              <a:spcBef>
                <a:spcPts val="0"/>
              </a:spcBef>
              <a:spcAft>
                <a:spcPts val="0"/>
              </a:spcAft>
              <a:buSzPts val="2600"/>
              <a:buFont typeface="DM Sans"/>
              <a:buNone/>
              <a:defRPr sz="2600" b="1">
                <a:latin typeface="DM Sans"/>
                <a:ea typeface="DM Sans"/>
                <a:cs typeface="DM Sans"/>
                <a:sym typeface="DM Sans"/>
              </a:defRPr>
            </a:lvl5pPr>
            <a:lvl6pPr lvl="5" rtl="0">
              <a:lnSpc>
                <a:spcPct val="115000"/>
              </a:lnSpc>
              <a:spcBef>
                <a:spcPts val="0"/>
              </a:spcBef>
              <a:spcAft>
                <a:spcPts val="0"/>
              </a:spcAft>
              <a:buSzPts val="2600"/>
              <a:buFont typeface="DM Sans"/>
              <a:buNone/>
              <a:defRPr sz="2600" b="1">
                <a:latin typeface="DM Sans"/>
                <a:ea typeface="DM Sans"/>
                <a:cs typeface="DM Sans"/>
                <a:sym typeface="DM Sans"/>
              </a:defRPr>
            </a:lvl6pPr>
            <a:lvl7pPr lvl="6" rtl="0">
              <a:lnSpc>
                <a:spcPct val="115000"/>
              </a:lnSpc>
              <a:spcBef>
                <a:spcPts val="0"/>
              </a:spcBef>
              <a:spcAft>
                <a:spcPts val="0"/>
              </a:spcAft>
              <a:buSzPts val="2600"/>
              <a:buFont typeface="DM Sans"/>
              <a:buNone/>
              <a:defRPr sz="2600" b="1">
                <a:latin typeface="DM Sans"/>
                <a:ea typeface="DM Sans"/>
                <a:cs typeface="DM Sans"/>
                <a:sym typeface="DM Sans"/>
              </a:defRPr>
            </a:lvl7pPr>
            <a:lvl8pPr lvl="7" rtl="0">
              <a:lnSpc>
                <a:spcPct val="115000"/>
              </a:lnSpc>
              <a:spcBef>
                <a:spcPts val="0"/>
              </a:spcBef>
              <a:spcAft>
                <a:spcPts val="0"/>
              </a:spcAft>
              <a:buSzPts val="2600"/>
              <a:buFont typeface="DM Sans"/>
              <a:buNone/>
              <a:defRPr sz="2600" b="1">
                <a:latin typeface="DM Sans"/>
                <a:ea typeface="DM Sans"/>
                <a:cs typeface="DM Sans"/>
                <a:sym typeface="DM Sans"/>
              </a:defRPr>
            </a:lvl8pPr>
            <a:lvl9pPr lvl="8" rtl="0">
              <a:lnSpc>
                <a:spcPct val="115000"/>
              </a:lnSpc>
              <a:spcBef>
                <a:spcPts val="0"/>
              </a:spcBef>
              <a:spcAft>
                <a:spcPts val="0"/>
              </a:spcAft>
              <a:buSzPts val="2600"/>
              <a:buFont typeface="DM Sans"/>
              <a:buNone/>
              <a:defRPr sz="2600" b="1">
                <a:latin typeface="DM Sans"/>
                <a:ea typeface="DM Sans"/>
                <a:cs typeface="DM Sans"/>
                <a:sym typeface="DM Sans"/>
              </a:defRPr>
            </a:lvl9pPr>
          </a:lstStyle>
          <a:p>
            <a:endParaRPr/>
          </a:p>
        </p:txBody>
      </p:sp>
      <p:sp>
        <p:nvSpPr>
          <p:cNvPr id="438" name="Google Shape;438;p22"/>
          <p:cNvSpPr txBox="1">
            <a:spLocks noGrp="1"/>
          </p:cNvSpPr>
          <p:nvPr>
            <p:ph type="subTitle" idx="6"/>
          </p:nvPr>
        </p:nvSpPr>
        <p:spPr>
          <a:xfrm>
            <a:off x="1332600" y="3570925"/>
            <a:ext cx="7092000" cy="427500"/>
          </a:xfrm>
          <a:prstGeom prst="rect">
            <a:avLst/>
          </a:prstGeom>
        </p:spPr>
        <p:txBody>
          <a:bodyPr spcFirstLastPara="1" wrap="square" lIns="91425" tIns="91425" rIns="91425" bIns="91425" anchor="b" anchorCtr="0">
            <a:noAutofit/>
          </a:bodyPr>
          <a:lstStyle>
            <a:lvl1pPr lvl="0" rtl="0">
              <a:lnSpc>
                <a:spcPct val="115000"/>
              </a:lnSpc>
              <a:spcBef>
                <a:spcPts val="0"/>
              </a:spcBef>
              <a:spcAft>
                <a:spcPts val="0"/>
              </a:spcAft>
              <a:buSzPts val="2600"/>
              <a:buFont typeface="DM Sans"/>
              <a:buNone/>
              <a:defRPr sz="2000" b="1">
                <a:latin typeface="Rosario"/>
                <a:ea typeface="Rosario"/>
                <a:cs typeface="Rosario"/>
                <a:sym typeface="Rosario"/>
              </a:defRPr>
            </a:lvl1pPr>
            <a:lvl2pPr lvl="1" rtl="0">
              <a:lnSpc>
                <a:spcPct val="115000"/>
              </a:lnSpc>
              <a:spcBef>
                <a:spcPts val="0"/>
              </a:spcBef>
              <a:spcAft>
                <a:spcPts val="0"/>
              </a:spcAft>
              <a:buSzPts val="2600"/>
              <a:buFont typeface="DM Sans"/>
              <a:buNone/>
              <a:defRPr sz="2600" b="1">
                <a:latin typeface="DM Sans"/>
                <a:ea typeface="DM Sans"/>
                <a:cs typeface="DM Sans"/>
                <a:sym typeface="DM Sans"/>
              </a:defRPr>
            </a:lvl2pPr>
            <a:lvl3pPr lvl="2" rtl="0">
              <a:lnSpc>
                <a:spcPct val="115000"/>
              </a:lnSpc>
              <a:spcBef>
                <a:spcPts val="0"/>
              </a:spcBef>
              <a:spcAft>
                <a:spcPts val="0"/>
              </a:spcAft>
              <a:buSzPts val="2600"/>
              <a:buFont typeface="DM Sans"/>
              <a:buNone/>
              <a:defRPr sz="2600" b="1">
                <a:latin typeface="DM Sans"/>
                <a:ea typeface="DM Sans"/>
                <a:cs typeface="DM Sans"/>
                <a:sym typeface="DM Sans"/>
              </a:defRPr>
            </a:lvl3pPr>
            <a:lvl4pPr lvl="3" rtl="0">
              <a:lnSpc>
                <a:spcPct val="115000"/>
              </a:lnSpc>
              <a:spcBef>
                <a:spcPts val="0"/>
              </a:spcBef>
              <a:spcAft>
                <a:spcPts val="0"/>
              </a:spcAft>
              <a:buSzPts val="2600"/>
              <a:buFont typeface="DM Sans"/>
              <a:buNone/>
              <a:defRPr sz="2600" b="1">
                <a:latin typeface="DM Sans"/>
                <a:ea typeface="DM Sans"/>
                <a:cs typeface="DM Sans"/>
                <a:sym typeface="DM Sans"/>
              </a:defRPr>
            </a:lvl4pPr>
            <a:lvl5pPr lvl="4" rtl="0">
              <a:lnSpc>
                <a:spcPct val="115000"/>
              </a:lnSpc>
              <a:spcBef>
                <a:spcPts val="0"/>
              </a:spcBef>
              <a:spcAft>
                <a:spcPts val="0"/>
              </a:spcAft>
              <a:buSzPts val="2600"/>
              <a:buFont typeface="DM Sans"/>
              <a:buNone/>
              <a:defRPr sz="2600" b="1">
                <a:latin typeface="DM Sans"/>
                <a:ea typeface="DM Sans"/>
                <a:cs typeface="DM Sans"/>
                <a:sym typeface="DM Sans"/>
              </a:defRPr>
            </a:lvl5pPr>
            <a:lvl6pPr lvl="5" rtl="0">
              <a:lnSpc>
                <a:spcPct val="115000"/>
              </a:lnSpc>
              <a:spcBef>
                <a:spcPts val="0"/>
              </a:spcBef>
              <a:spcAft>
                <a:spcPts val="0"/>
              </a:spcAft>
              <a:buSzPts val="2600"/>
              <a:buFont typeface="DM Sans"/>
              <a:buNone/>
              <a:defRPr sz="2600" b="1">
                <a:latin typeface="DM Sans"/>
                <a:ea typeface="DM Sans"/>
                <a:cs typeface="DM Sans"/>
                <a:sym typeface="DM Sans"/>
              </a:defRPr>
            </a:lvl6pPr>
            <a:lvl7pPr lvl="6" rtl="0">
              <a:lnSpc>
                <a:spcPct val="115000"/>
              </a:lnSpc>
              <a:spcBef>
                <a:spcPts val="0"/>
              </a:spcBef>
              <a:spcAft>
                <a:spcPts val="0"/>
              </a:spcAft>
              <a:buSzPts val="2600"/>
              <a:buFont typeface="DM Sans"/>
              <a:buNone/>
              <a:defRPr sz="2600" b="1">
                <a:latin typeface="DM Sans"/>
                <a:ea typeface="DM Sans"/>
                <a:cs typeface="DM Sans"/>
                <a:sym typeface="DM Sans"/>
              </a:defRPr>
            </a:lvl7pPr>
            <a:lvl8pPr lvl="7" rtl="0">
              <a:lnSpc>
                <a:spcPct val="115000"/>
              </a:lnSpc>
              <a:spcBef>
                <a:spcPts val="0"/>
              </a:spcBef>
              <a:spcAft>
                <a:spcPts val="0"/>
              </a:spcAft>
              <a:buSzPts val="2600"/>
              <a:buFont typeface="DM Sans"/>
              <a:buNone/>
              <a:defRPr sz="2600" b="1">
                <a:latin typeface="DM Sans"/>
                <a:ea typeface="DM Sans"/>
                <a:cs typeface="DM Sans"/>
                <a:sym typeface="DM Sans"/>
              </a:defRPr>
            </a:lvl8pPr>
            <a:lvl9pPr lvl="8" rtl="0">
              <a:lnSpc>
                <a:spcPct val="115000"/>
              </a:lnSpc>
              <a:spcBef>
                <a:spcPts val="0"/>
              </a:spcBef>
              <a:spcAft>
                <a:spcPts val="0"/>
              </a:spcAft>
              <a:buSzPts val="2600"/>
              <a:buFont typeface="DM Sans"/>
              <a:buNone/>
              <a:defRPr sz="2600" b="1">
                <a:latin typeface="DM Sans"/>
                <a:ea typeface="DM Sans"/>
                <a:cs typeface="DM Sans"/>
                <a:sym typeface="DM Sans"/>
              </a:defRPr>
            </a:lvl9pPr>
          </a:lstStyle>
          <a:p>
            <a:endParaRPr/>
          </a:p>
        </p:txBody>
      </p:sp>
      <p:sp>
        <p:nvSpPr>
          <p:cNvPr id="439" name="Google Shape;439;p22"/>
          <p:cNvSpPr/>
          <p:nvPr/>
        </p:nvSpPr>
        <p:spPr>
          <a:xfrm rot="5400000">
            <a:off x="8637121" y="-27350"/>
            <a:ext cx="1133700" cy="1133700"/>
          </a:xfrm>
          <a:prstGeom prst="rect">
            <a:avLst/>
          </a:prstGeom>
          <a:solidFill>
            <a:srgbClr val="D1D1D1">
              <a:alpha val="500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cxnSp>
        <p:nvCxnSpPr>
          <p:cNvPr id="440" name="Google Shape;440;p22"/>
          <p:cNvCxnSpPr/>
          <p:nvPr/>
        </p:nvCxnSpPr>
        <p:spPr>
          <a:xfrm>
            <a:off x="7745108" y="-1814912"/>
            <a:ext cx="0" cy="4165200"/>
          </a:xfrm>
          <a:prstGeom prst="straightConnector1">
            <a:avLst/>
          </a:prstGeom>
          <a:noFill/>
          <a:ln w="28575" cap="flat" cmpd="sng">
            <a:solidFill>
              <a:schemeClr val="dk1"/>
            </a:solidFill>
            <a:prstDash val="solid"/>
            <a:round/>
            <a:headEnd type="none" w="med" len="med"/>
            <a:tailEnd type="none" w="med" len="med"/>
          </a:ln>
        </p:spPr>
      </p:cxnSp>
      <p:sp>
        <p:nvSpPr>
          <p:cNvPr id="441" name="Google Shape;441;p22"/>
          <p:cNvSpPr/>
          <p:nvPr/>
        </p:nvSpPr>
        <p:spPr>
          <a:xfrm rot="5400000">
            <a:off x="8562808" y="85931"/>
            <a:ext cx="384000" cy="3840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42" name="Google Shape;442;p22"/>
          <p:cNvGrpSpPr/>
          <p:nvPr/>
        </p:nvGrpSpPr>
        <p:grpSpPr>
          <a:xfrm rot="5400000">
            <a:off x="8122278" y="4119203"/>
            <a:ext cx="1602538" cy="572836"/>
            <a:chOff x="-54172" y="-159093"/>
            <a:chExt cx="1602538" cy="572836"/>
          </a:xfrm>
        </p:grpSpPr>
        <p:sp>
          <p:nvSpPr>
            <p:cNvPr id="443" name="Google Shape;443;p22"/>
            <p:cNvSpPr/>
            <p:nvPr/>
          </p:nvSpPr>
          <p:spPr>
            <a:xfrm>
              <a:off x="245844"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4" name="Google Shape;444;p22"/>
            <p:cNvSpPr/>
            <p:nvPr/>
          </p:nvSpPr>
          <p:spPr>
            <a:xfrm>
              <a:off x="550250"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5" name="Google Shape;445;p22"/>
            <p:cNvSpPr/>
            <p:nvPr/>
          </p:nvSpPr>
          <p:spPr>
            <a:xfrm>
              <a:off x="854655"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6" name="Google Shape;446;p22"/>
            <p:cNvSpPr/>
            <p:nvPr/>
          </p:nvSpPr>
          <p:spPr>
            <a:xfrm>
              <a:off x="1159061"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7" name="Google Shape;447;p22"/>
            <p:cNvSpPr/>
            <p:nvPr/>
          </p:nvSpPr>
          <p:spPr>
            <a:xfrm>
              <a:off x="1463466"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8" name="Google Shape;448;p22"/>
            <p:cNvSpPr/>
            <p:nvPr/>
          </p:nvSpPr>
          <p:spPr>
            <a:xfrm>
              <a:off x="-54172"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9" name="Google Shape;449;p22"/>
            <p:cNvSpPr/>
            <p:nvPr/>
          </p:nvSpPr>
          <p:spPr>
            <a:xfrm>
              <a:off x="245844"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0" name="Google Shape;450;p22"/>
            <p:cNvSpPr/>
            <p:nvPr/>
          </p:nvSpPr>
          <p:spPr>
            <a:xfrm>
              <a:off x="550250"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1" name="Google Shape;451;p22"/>
            <p:cNvSpPr/>
            <p:nvPr/>
          </p:nvSpPr>
          <p:spPr>
            <a:xfrm>
              <a:off x="854655"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2" name="Google Shape;452;p22"/>
            <p:cNvSpPr/>
            <p:nvPr/>
          </p:nvSpPr>
          <p:spPr>
            <a:xfrm>
              <a:off x="1159061"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3" name="Google Shape;453;p22"/>
            <p:cNvSpPr/>
            <p:nvPr/>
          </p:nvSpPr>
          <p:spPr>
            <a:xfrm>
              <a:off x="1463466"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4" name="Google Shape;454;p22"/>
            <p:cNvSpPr/>
            <p:nvPr/>
          </p:nvSpPr>
          <p:spPr>
            <a:xfrm>
              <a:off x="-54172"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5" name="Google Shape;455;p22"/>
            <p:cNvSpPr/>
            <p:nvPr/>
          </p:nvSpPr>
          <p:spPr>
            <a:xfrm>
              <a:off x="245844"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6" name="Google Shape;456;p22"/>
            <p:cNvSpPr/>
            <p:nvPr/>
          </p:nvSpPr>
          <p:spPr>
            <a:xfrm>
              <a:off x="550250"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7" name="Google Shape;457;p22"/>
            <p:cNvSpPr/>
            <p:nvPr/>
          </p:nvSpPr>
          <p:spPr>
            <a:xfrm>
              <a:off x="854655"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8" name="Google Shape;458;p22"/>
            <p:cNvSpPr/>
            <p:nvPr/>
          </p:nvSpPr>
          <p:spPr>
            <a:xfrm>
              <a:off x="1159061"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9" name="Google Shape;459;p22"/>
            <p:cNvSpPr/>
            <p:nvPr/>
          </p:nvSpPr>
          <p:spPr>
            <a:xfrm>
              <a:off x="1463466"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0" name="Google Shape;460;p22"/>
            <p:cNvSpPr/>
            <p:nvPr/>
          </p:nvSpPr>
          <p:spPr>
            <a:xfrm>
              <a:off x="-54172"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Background">
  <p:cSld name="CUSTOM_7">
    <p:spTree>
      <p:nvGrpSpPr>
        <p:cNvPr id="1" name="Shape 560"/>
        <p:cNvGrpSpPr/>
        <p:nvPr/>
      </p:nvGrpSpPr>
      <p:grpSpPr>
        <a:xfrm>
          <a:off x="0" y="0"/>
          <a:ext cx="0" cy="0"/>
          <a:chOff x="0" y="0"/>
          <a:chExt cx="0" cy="0"/>
        </a:xfrm>
      </p:grpSpPr>
      <p:grpSp>
        <p:nvGrpSpPr>
          <p:cNvPr id="561" name="Google Shape;561;p27"/>
          <p:cNvGrpSpPr/>
          <p:nvPr/>
        </p:nvGrpSpPr>
        <p:grpSpPr>
          <a:xfrm rot="10800000">
            <a:off x="-1250677" y="-152425"/>
            <a:ext cx="10823263" cy="5478055"/>
            <a:chOff x="-420487" y="-152425"/>
            <a:chExt cx="10823263" cy="5478055"/>
          </a:xfrm>
        </p:grpSpPr>
        <p:sp>
          <p:nvSpPr>
            <p:cNvPr id="562" name="Google Shape;562;p27"/>
            <p:cNvSpPr/>
            <p:nvPr/>
          </p:nvSpPr>
          <p:spPr>
            <a:xfrm>
              <a:off x="6055475" y="0"/>
              <a:ext cx="4347300" cy="552000"/>
            </a:xfrm>
            <a:prstGeom prst="parallelogram">
              <a:avLst>
                <a:gd name="adj" fmla="val 81314"/>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3" name="Google Shape;563;p27"/>
            <p:cNvSpPr/>
            <p:nvPr/>
          </p:nvSpPr>
          <p:spPr>
            <a:xfrm>
              <a:off x="-420487" y="-152412"/>
              <a:ext cx="1133700" cy="1133700"/>
            </a:xfrm>
            <a:prstGeom prst="rect">
              <a:avLst/>
            </a:prstGeom>
            <a:solidFill>
              <a:srgbClr val="444D57">
                <a:alpha val="200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cxnSp>
          <p:nvCxnSpPr>
            <p:cNvPr id="564" name="Google Shape;564;p27"/>
            <p:cNvCxnSpPr>
              <a:endCxn id="565" idx="4"/>
            </p:cNvCxnSpPr>
            <p:nvPr/>
          </p:nvCxnSpPr>
          <p:spPr>
            <a:xfrm>
              <a:off x="340919" y="-152425"/>
              <a:ext cx="10200" cy="4761000"/>
            </a:xfrm>
            <a:prstGeom prst="straightConnector1">
              <a:avLst/>
            </a:prstGeom>
            <a:noFill/>
            <a:ln w="28575" cap="flat" cmpd="sng">
              <a:solidFill>
                <a:schemeClr val="dk1"/>
              </a:solidFill>
              <a:prstDash val="solid"/>
              <a:round/>
              <a:headEnd type="none" w="med" len="med"/>
              <a:tailEnd type="none" w="med" len="med"/>
            </a:ln>
          </p:spPr>
        </p:cxnSp>
        <p:sp>
          <p:nvSpPr>
            <p:cNvPr id="565" name="Google Shape;565;p27"/>
            <p:cNvSpPr/>
            <p:nvPr/>
          </p:nvSpPr>
          <p:spPr>
            <a:xfrm>
              <a:off x="159119" y="4224575"/>
              <a:ext cx="384000" cy="3840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66" name="Google Shape;566;p27"/>
            <p:cNvGrpSpPr/>
            <p:nvPr/>
          </p:nvGrpSpPr>
          <p:grpSpPr>
            <a:xfrm>
              <a:off x="4571603" y="4752794"/>
              <a:ext cx="1602538" cy="572836"/>
              <a:chOff x="-54172" y="-159093"/>
              <a:chExt cx="1602538" cy="572836"/>
            </a:xfrm>
          </p:grpSpPr>
          <p:sp>
            <p:nvSpPr>
              <p:cNvPr id="567" name="Google Shape;567;p27"/>
              <p:cNvSpPr/>
              <p:nvPr/>
            </p:nvSpPr>
            <p:spPr>
              <a:xfrm>
                <a:off x="245844" y="-159093"/>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8" name="Google Shape;568;p27"/>
              <p:cNvSpPr/>
              <p:nvPr/>
            </p:nvSpPr>
            <p:spPr>
              <a:xfrm>
                <a:off x="550250" y="-159093"/>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9" name="Google Shape;569;p27"/>
              <p:cNvSpPr/>
              <p:nvPr/>
            </p:nvSpPr>
            <p:spPr>
              <a:xfrm>
                <a:off x="854655" y="-159093"/>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0" name="Google Shape;570;p27"/>
              <p:cNvSpPr/>
              <p:nvPr/>
            </p:nvSpPr>
            <p:spPr>
              <a:xfrm>
                <a:off x="1159061" y="-159093"/>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1" name="Google Shape;571;p27"/>
              <p:cNvSpPr/>
              <p:nvPr/>
            </p:nvSpPr>
            <p:spPr>
              <a:xfrm>
                <a:off x="1463466" y="-159093"/>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2" name="Google Shape;572;p27"/>
              <p:cNvSpPr/>
              <p:nvPr/>
            </p:nvSpPr>
            <p:spPr>
              <a:xfrm>
                <a:off x="-54172" y="-159093"/>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3" name="Google Shape;573;p27"/>
              <p:cNvSpPr/>
              <p:nvPr/>
            </p:nvSpPr>
            <p:spPr>
              <a:xfrm>
                <a:off x="245844" y="84875"/>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4" name="Google Shape;574;p27"/>
              <p:cNvSpPr/>
              <p:nvPr/>
            </p:nvSpPr>
            <p:spPr>
              <a:xfrm>
                <a:off x="550250" y="84875"/>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5" name="Google Shape;575;p27"/>
              <p:cNvSpPr/>
              <p:nvPr/>
            </p:nvSpPr>
            <p:spPr>
              <a:xfrm>
                <a:off x="854655" y="84875"/>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6" name="Google Shape;576;p27"/>
              <p:cNvSpPr/>
              <p:nvPr/>
            </p:nvSpPr>
            <p:spPr>
              <a:xfrm>
                <a:off x="1159061" y="84875"/>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7" name="Google Shape;577;p27"/>
              <p:cNvSpPr/>
              <p:nvPr/>
            </p:nvSpPr>
            <p:spPr>
              <a:xfrm>
                <a:off x="1463466" y="84875"/>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8" name="Google Shape;578;p27"/>
              <p:cNvSpPr/>
              <p:nvPr/>
            </p:nvSpPr>
            <p:spPr>
              <a:xfrm>
                <a:off x="-54172" y="84875"/>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9" name="Google Shape;579;p27"/>
              <p:cNvSpPr/>
              <p:nvPr/>
            </p:nvSpPr>
            <p:spPr>
              <a:xfrm>
                <a:off x="245844" y="328843"/>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0" name="Google Shape;580;p27"/>
              <p:cNvSpPr/>
              <p:nvPr/>
            </p:nvSpPr>
            <p:spPr>
              <a:xfrm>
                <a:off x="550250" y="328843"/>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1" name="Google Shape;581;p27"/>
              <p:cNvSpPr/>
              <p:nvPr/>
            </p:nvSpPr>
            <p:spPr>
              <a:xfrm>
                <a:off x="854655" y="328843"/>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2" name="Google Shape;582;p27"/>
              <p:cNvSpPr/>
              <p:nvPr/>
            </p:nvSpPr>
            <p:spPr>
              <a:xfrm>
                <a:off x="1159061" y="328843"/>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3" name="Google Shape;583;p27"/>
              <p:cNvSpPr/>
              <p:nvPr/>
            </p:nvSpPr>
            <p:spPr>
              <a:xfrm>
                <a:off x="1463466" y="328843"/>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4" name="Google Shape;584;p27"/>
              <p:cNvSpPr/>
              <p:nvPr/>
            </p:nvSpPr>
            <p:spPr>
              <a:xfrm>
                <a:off x="-54172" y="328843"/>
                <a:ext cx="84900" cy="84900"/>
              </a:xfrm>
              <a:prstGeom prst="ellipse">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Background 1">
  <p:cSld name="CUSTOM_8">
    <p:spTree>
      <p:nvGrpSpPr>
        <p:cNvPr id="1" name="Shape 585"/>
        <p:cNvGrpSpPr/>
        <p:nvPr/>
      </p:nvGrpSpPr>
      <p:grpSpPr>
        <a:xfrm>
          <a:off x="0" y="0"/>
          <a:ext cx="0" cy="0"/>
          <a:chOff x="0" y="0"/>
          <a:chExt cx="0" cy="0"/>
        </a:xfrm>
      </p:grpSpPr>
      <p:grpSp>
        <p:nvGrpSpPr>
          <p:cNvPr id="586" name="Google Shape;586;p28"/>
          <p:cNvGrpSpPr/>
          <p:nvPr/>
        </p:nvGrpSpPr>
        <p:grpSpPr>
          <a:xfrm flipH="1">
            <a:off x="4733392" y="0"/>
            <a:ext cx="4824875" cy="420000"/>
            <a:chOff x="-467950" y="0"/>
            <a:chExt cx="4824875" cy="420000"/>
          </a:xfrm>
        </p:grpSpPr>
        <p:cxnSp>
          <p:nvCxnSpPr>
            <p:cNvPr id="587" name="Google Shape;587;p28"/>
            <p:cNvCxnSpPr/>
            <p:nvPr/>
          </p:nvCxnSpPr>
          <p:spPr>
            <a:xfrm>
              <a:off x="1779325" y="222850"/>
              <a:ext cx="2577600" cy="0"/>
            </a:xfrm>
            <a:prstGeom prst="straightConnector1">
              <a:avLst/>
            </a:prstGeom>
            <a:noFill/>
            <a:ln w="28575" cap="flat" cmpd="sng">
              <a:solidFill>
                <a:schemeClr val="dk1"/>
              </a:solidFill>
              <a:prstDash val="solid"/>
              <a:round/>
              <a:headEnd type="none" w="med" len="med"/>
              <a:tailEnd type="oval" w="med" len="med"/>
            </a:ln>
          </p:spPr>
        </p:cxnSp>
        <p:sp>
          <p:nvSpPr>
            <p:cNvPr id="588" name="Google Shape;588;p28"/>
            <p:cNvSpPr/>
            <p:nvPr/>
          </p:nvSpPr>
          <p:spPr>
            <a:xfrm>
              <a:off x="-467950" y="0"/>
              <a:ext cx="3595800" cy="420000"/>
            </a:xfrm>
            <a:prstGeom prst="parallelogram">
              <a:avLst>
                <a:gd name="adj" fmla="val 81314"/>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589" name="Google Shape;589;p28"/>
          <p:cNvGrpSpPr/>
          <p:nvPr/>
        </p:nvGrpSpPr>
        <p:grpSpPr>
          <a:xfrm>
            <a:off x="-96308" y="4723518"/>
            <a:ext cx="9381613" cy="419981"/>
            <a:chOff x="-164887" y="4698366"/>
            <a:chExt cx="9381613" cy="426984"/>
          </a:xfrm>
        </p:grpSpPr>
        <p:sp>
          <p:nvSpPr>
            <p:cNvPr id="590" name="Google Shape;590;p28"/>
            <p:cNvSpPr/>
            <p:nvPr/>
          </p:nvSpPr>
          <p:spPr>
            <a:xfrm>
              <a:off x="-164887" y="4705350"/>
              <a:ext cx="9300300" cy="420000"/>
            </a:xfrm>
            <a:prstGeom prst="rect">
              <a:avLst/>
            </a:prstGeom>
            <a:solidFill>
              <a:srgbClr val="D1D1D1">
                <a:alpha val="500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91" name="Google Shape;591;p28"/>
            <p:cNvSpPr/>
            <p:nvPr/>
          </p:nvSpPr>
          <p:spPr>
            <a:xfrm>
              <a:off x="2008613" y="4698366"/>
              <a:ext cx="3558900" cy="426900"/>
            </a:xfrm>
            <a:prstGeom prst="parallelogram">
              <a:avLst>
                <a:gd name="adj" fmla="val 81314"/>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cxnSp>
          <p:nvCxnSpPr>
            <p:cNvPr id="592" name="Google Shape;592;p28"/>
            <p:cNvCxnSpPr/>
            <p:nvPr/>
          </p:nvCxnSpPr>
          <p:spPr>
            <a:xfrm>
              <a:off x="-164874" y="4698388"/>
              <a:ext cx="9381600" cy="0"/>
            </a:xfrm>
            <a:prstGeom prst="straightConnector1">
              <a:avLst/>
            </a:prstGeom>
            <a:noFill/>
            <a:ln w="28575" cap="flat" cmpd="sng">
              <a:solidFill>
                <a:schemeClr val="dk1"/>
              </a:solidFill>
              <a:prstDash val="solid"/>
              <a:round/>
              <a:headEnd type="none" w="med" len="med"/>
              <a:tailEnd type="none" w="med" len="med"/>
            </a:ln>
          </p:spPr>
        </p:cxnSp>
      </p:gr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and text 1">
  <p:cSld name="Title and text 1">
    <p:spTree>
      <p:nvGrpSpPr>
        <p:cNvPr id="1" name="Shape 293"/>
        <p:cNvGrpSpPr/>
        <p:nvPr/>
      </p:nvGrpSpPr>
      <p:grpSpPr>
        <a:xfrm>
          <a:off x="0" y="0"/>
          <a:ext cx="0" cy="0"/>
          <a:chOff x="0" y="0"/>
          <a:chExt cx="0" cy="0"/>
        </a:xfrm>
      </p:grpSpPr>
      <p:sp>
        <p:nvSpPr>
          <p:cNvPr id="294" name="Google Shape;294;p16"/>
          <p:cNvSpPr txBox="1">
            <a:spLocks noGrp="1"/>
          </p:cNvSpPr>
          <p:nvPr>
            <p:ph type="title"/>
          </p:nvPr>
        </p:nvSpPr>
        <p:spPr>
          <a:xfrm>
            <a:off x="789425" y="1644900"/>
            <a:ext cx="2835600" cy="709800"/>
          </a:xfrm>
          <a:prstGeom prst="rect">
            <a:avLst/>
          </a:prstGeom>
        </p:spPr>
        <p:txBody>
          <a:bodyPr spcFirstLastPara="1" wrap="square" lIns="91425" tIns="91425" rIns="91425" bIns="91425" anchor="b" anchorCtr="0">
            <a:noAutofit/>
          </a:bodyPr>
          <a:lstStyle>
            <a:lvl1pPr lvl="0" rtl="0">
              <a:spcBef>
                <a:spcPts val="0"/>
              </a:spcBef>
              <a:spcAft>
                <a:spcPts val="0"/>
              </a:spcAft>
              <a:buSzPts val="3000"/>
              <a:buNone/>
              <a:defRPr/>
            </a:lvl1pPr>
            <a:lvl2pPr lvl="1" rtl="0">
              <a:spcBef>
                <a:spcPts val="0"/>
              </a:spcBef>
              <a:spcAft>
                <a:spcPts val="0"/>
              </a:spcAft>
              <a:buSzPts val="3000"/>
              <a:buNone/>
              <a:defRPr/>
            </a:lvl2pPr>
            <a:lvl3pPr lvl="2" rtl="0">
              <a:spcBef>
                <a:spcPts val="0"/>
              </a:spcBef>
              <a:spcAft>
                <a:spcPts val="0"/>
              </a:spcAft>
              <a:buSzPts val="3000"/>
              <a:buNone/>
              <a:defRPr/>
            </a:lvl3pPr>
            <a:lvl4pPr lvl="3" rtl="0">
              <a:spcBef>
                <a:spcPts val="0"/>
              </a:spcBef>
              <a:spcAft>
                <a:spcPts val="0"/>
              </a:spcAft>
              <a:buSzPts val="3000"/>
              <a:buNone/>
              <a:defRPr/>
            </a:lvl4pPr>
            <a:lvl5pPr lvl="4" rtl="0">
              <a:spcBef>
                <a:spcPts val="0"/>
              </a:spcBef>
              <a:spcAft>
                <a:spcPts val="0"/>
              </a:spcAft>
              <a:buSzPts val="3000"/>
              <a:buNone/>
              <a:defRPr/>
            </a:lvl5pPr>
            <a:lvl6pPr lvl="5" rtl="0">
              <a:spcBef>
                <a:spcPts val="0"/>
              </a:spcBef>
              <a:spcAft>
                <a:spcPts val="0"/>
              </a:spcAft>
              <a:buSzPts val="3000"/>
              <a:buNone/>
              <a:defRPr/>
            </a:lvl6pPr>
            <a:lvl7pPr lvl="6" rtl="0">
              <a:spcBef>
                <a:spcPts val="0"/>
              </a:spcBef>
              <a:spcAft>
                <a:spcPts val="0"/>
              </a:spcAft>
              <a:buSzPts val="3000"/>
              <a:buNone/>
              <a:defRPr/>
            </a:lvl7pPr>
            <a:lvl8pPr lvl="7" rtl="0">
              <a:spcBef>
                <a:spcPts val="0"/>
              </a:spcBef>
              <a:spcAft>
                <a:spcPts val="0"/>
              </a:spcAft>
              <a:buSzPts val="3000"/>
              <a:buNone/>
              <a:defRPr/>
            </a:lvl8pPr>
            <a:lvl9pPr lvl="8" rtl="0">
              <a:spcBef>
                <a:spcPts val="0"/>
              </a:spcBef>
              <a:spcAft>
                <a:spcPts val="0"/>
              </a:spcAft>
              <a:buSzPts val="3000"/>
              <a:buNone/>
              <a:defRPr/>
            </a:lvl9pPr>
          </a:lstStyle>
          <a:p>
            <a:endParaRPr/>
          </a:p>
        </p:txBody>
      </p:sp>
      <p:sp>
        <p:nvSpPr>
          <p:cNvPr id="295" name="Google Shape;295;p16"/>
          <p:cNvSpPr txBox="1">
            <a:spLocks noGrp="1"/>
          </p:cNvSpPr>
          <p:nvPr>
            <p:ph type="subTitle" idx="1"/>
          </p:nvPr>
        </p:nvSpPr>
        <p:spPr>
          <a:xfrm>
            <a:off x="789425" y="2354700"/>
            <a:ext cx="2835600" cy="1143900"/>
          </a:xfrm>
          <a:prstGeom prst="rect">
            <a:avLst/>
          </a:prstGeom>
        </p:spPr>
        <p:txBody>
          <a:bodyPr spcFirstLastPara="1" wrap="square" lIns="91425" tIns="91425" rIns="91425" bIns="91425" anchor="t" anchorCtr="0">
            <a:noAutofit/>
          </a:bodyPr>
          <a:lstStyle>
            <a:lvl1pPr lvl="0" rtl="0">
              <a:spcBef>
                <a:spcPts val="0"/>
              </a:spcBef>
              <a:spcAft>
                <a:spcPts val="0"/>
              </a:spcAft>
              <a:buSzPts val="1400"/>
              <a:buNone/>
              <a:defRPr/>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grpSp>
        <p:nvGrpSpPr>
          <p:cNvPr id="296" name="Google Shape;296;p16"/>
          <p:cNvGrpSpPr/>
          <p:nvPr/>
        </p:nvGrpSpPr>
        <p:grpSpPr>
          <a:xfrm>
            <a:off x="-467950" y="0"/>
            <a:ext cx="4824875" cy="420000"/>
            <a:chOff x="-467950" y="0"/>
            <a:chExt cx="4824875" cy="420000"/>
          </a:xfrm>
        </p:grpSpPr>
        <p:cxnSp>
          <p:nvCxnSpPr>
            <p:cNvPr id="297" name="Google Shape;297;p16"/>
            <p:cNvCxnSpPr/>
            <p:nvPr/>
          </p:nvCxnSpPr>
          <p:spPr>
            <a:xfrm>
              <a:off x="1779325" y="222850"/>
              <a:ext cx="2577600" cy="0"/>
            </a:xfrm>
            <a:prstGeom prst="straightConnector1">
              <a:avLst/>
            </a:prstGeom>
            <a:noFill/>
            <a:ln w="28575" cap="flat" cmpd="sng">
              <a:solidFill>
                <a:schemeClr val="dk1"/>
              </a:solidFill>
              <a:prstDash val="solid"/>
              <a:round/>
              <a:headEnd type="none" w="med" len="med"/>
              <a:tailEnd type="oval" w="med" len="med"/>
            </a:ln>
          </p:spPr>
        </p:cxnSp>
        <p:sp>
          <p:nvSpPr>
            <p:cNvPr id="298" name="Google Shape;298;p16"/>
            <p:cNvSpPr/>
            <p:nvPr/>
          </p:nvSpPr>
          <p:spPr>
            <a:xfrm>
              <a:off x="-467950" y="0"/>
              <a:ext cx="3595800" cy="420000"/>
            </a:xfrm>
            <a:prstGeom prst="parallelogram">
              <a:avLst>
                <a:gd name="adj" fmla="val 81314"/>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99" name="Google Shape;299;p16"/>
          <p:cNvGrpSpPr/>
          <p:nvPr/>
        </p:nvGrpSpPr>
        <p:grpSpPr>
          <a:xfrm flipH="1">
            <a:off x="-194987" y="4723518"/>
            <a:ext cx="9381613" cy="419981"/>
            <a:chOff x="-164887" y="4698366"/>
            <a:chExt cx="9381613" cy="426984"/>
          </a:xfrm>
        </p:grpSpPr>
        <p:sp>
          <p:nvSpPr>
            <p:cNvPr id="300" name="Google Shape;300;p16"/>
            <p:cNvSpPr/>
            <p:nvPr/>
          </p:nvSpPr>
          <p:spPr>
            <a:xfrm>
              <a:off x="-164887" y="4705350"/>
              <a:ext cx="9300300" cy="420000"/>
            </a:xfrm>
            <a:prstGeom prst="rect">
              <a:avLst/>
            </a:prstGeom>
            <a:solidFill>
              <a:srgbClr val="D1D1D1">
                <a:alpha val="500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1" name="Google Shape;301;p16"/>
            <p:cNvSpPr/>
            <p:nvPr/>
          </p:nvSpPr>
          <p:spPr>
            <a:xfrm>
              <a:off x="2008613" y="4698366"/>
              <a:ext cx="3558900" cy="426900"/>
            </a:xfrm>
            <a:prstGeom prst="parallelogram">
              <a:avLst>
                <a:gd name="adj" fmla="val 81314"/>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cxnSp>
          <p:nvCxnSpPr>
            <p:cNvPr id="302" name="Google Shape;302;p16"/>
            <p:cNvCxnSpPr/>
            <p:nvPr/>
          </p:nvCxnSpPr>
          <p:spPr>
            <a:xfrm>
              <a:off x="-164874" y="4698388"/>
              <a:ext cx="9381600" cy="0"/>
            </a:xfrm>
            <a:prstGeom prst="straightConnector1">
              <a:avLst/>
            </a:prstGeom>
            <a:noFill/>
            <a:ln w="28575" cap="flat" cmpd="sng">
              <a:solidFill>
                <a:schemeClr val="dk1"/>
              </a:solidFill>
              <a:prstDash val="solid"/>
              <a:round/>
              <a:headEnd type="none" w="med" len="med"/>
              <a:tailEnd type="none" w="med" len="med"/>
            </a:ln>
          </p:spPr>
        </p:cxnSp>
      </p:grpSp>
    </p:spTree>
    <p:extLst>
      <p:ext uri="{BB962C8B-B14F-4D97-AF65-F5344CB8AC3E}">
        <p14:creationId xmlns:p14="http://schemas.microsoft.com/office/powerpoint/2010/main" val="145129831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Section header" type="secHead">
  <p:cSld name="Section header">
    <p:spTree>
      <p:nvGrpSpPr>
        <p:cNvPr id="1" name="Shape 18"/>
        <p:cNvGrpSpPr/>
        <p:nvPr/>
      </p:nvGrpSpPr>
      <p:grpSpPr>
        <a:xfrm>
          <a:off x="0" y="0"/>
          <a:ext cx="0" cy="0"/>
          <a:chOff x="0" y="0"/>
          <a:chExt cx="0" cy="0"/>
        </a:xfrm>
      </p:grpSpPr>
      <p:grpSp>
        <p:nvGrpSpPr>
          <p:cNvPr id="19" name="Google Shape;19;p3"/>
          <p:cNvGrpSpPr/>
          <p:nvPr/>
        </p:nvGrpSpPr>
        <p:grpSpPr>
          <a:xfrm>
            <a:off x="-87525" y="-50300"/>
            <a:ext cx="8838050" cy="5244300"/>
            <a:chOff x="-407275" y="-50300"/>
            <a:chExt cx="8838050" cy="5244300"/>
          </a:xfrm>
        </p:grpSpPr>
        <p:sp>
          <p:nvSpPr>
            <p:cNvPr id="20" name="Google Shape;20;p3"/>
            <p:cNvSpPr/>
            <p:nvPr/>
          </p:nvSpPr>
          <p:spPr>
            <a:xfrm>
              <a:off x="5523775" y="4774000"/>
              <a:ext cx="2907000" cy="420000"/>
            </a:xfrm>
            <a:prstGeom prst="parallelogram">
              <a:avLst>
                <a:gd name="adj" fmla="val 81314"/>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 name="Google Shape;21;p3"/>
            <p:cNvSpPr/>
            <p:nvPr/>
          </p:nvSpPr>
          <p:spPr>
            <a:xfrm flipH="1">
              <a:off x="-407275" y="-50300"/>
              <a:ext cx="3707700" cy="420000"/>
            </a:xfrm>
            <a:prstGeom prst="parallelogram">
              <a:avLst>
                <a:gd name="adj" fmla="val 81314"/>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22" name="Google Shape;22;p3"/>
          <p:cNvGrpSpPr/>
          <p:nvPr/>
        </p:nvGrpSpPr>
        <p:grpSpPr>
          <a:xfrm flipH="1">
            <a:off x="0" y="0"/>
            <a:ext cx="9144000" cy="5143500"/>
            <a:chOff x="0" y="0"/>
            <a:chExt cx="9144000" cy="5143500"/>
          </a:xfrm>
        </p:grpSpPr>
        <p:sp>
          <p:nvSpPr>
            <p:cNvPr id="23" name="Google Shape;23;p3"/>
            <p:cNvSpPr/>
            <p:nvPr/>
          </p:nvSpPr>
          <p:spPr>
            <a:xfrm>
              <a:off x="0" y="0"/>
              <a:ext cx="1133700" cy="1133700"/>
            </a:xfrm>
            <a:prstGeom prst="rect">
              <a:avLst/>
            </a:prstGeom>
            <a:solidFill>
              <a:srgbClr val="D1D1D1">
                <a:alpha val="500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 name="Google Shape;24;p3"/>
            <p:cNvSpPr/>
            <p:nvPr/>
          </p:nvSpPr>
          <p:spPr>
            <a:xfrm>
              <a:off x="8010300" y="4009800"/>
              <a:ext cx="1133700" cy="1133700"/>
            </a:xfrm>
            <a:prstGeom prst="rect">
              <a:avLst/>
            </a:prstGeom>
            <a:solidFill>
              <a:srgbClr val="D1D1D1">
                <a:alpha val="500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5" name="Google Shape;25;p3"/>
          <p:cNvSpPr>
            <a:spLocks noGrp="1"/>
          </p:cNvSpPr>
          <p:nvPr>
            <p:ph type="pic" idx="2"/>
          </p:nvPr>
        </p:nvSpPr>
        <p:spPr>
          <a:xfrm>
            <a:off x="393425" y="369700"/>
            <a:ext cx="3319800" cy="4404300"/>
          </a:xfrm>
          <a:prstGeom prst="rect">
            <a:avLst/>
          </a:prstGeom>
          <a:noFill/>
          <a:ln w="28575" cap="flat" cmpd="sng">
            <a:solidFill>
              <a:schemeClr val="dk1"/>
            </a:solidFill>
            <a:prstDash val="solid"/>
            <a:miter lim="8000"/>
            <a:headEnd type="none" w="sm" len="sm"/>
            <a:tailEnd type="none" w="sm" len="sm"/>
          </a:ln>
        </p:spPr>
      </p:sp>
      <p:sp>
        <p:nvSpPr>
          <p:cNvPr id="26" name="Google Shape;26;p3"/>
          <p:cNvSpPr/>
          <p:nvPr/>
        </p:nvSpPr>
        <p:spPr>
          <a:xfrm>
            <a:off x="393425" y="369700"/>
            <a:ext cx="8357100" cy="4404300"/>
          </a:xfrm>
          <a:prstGeom prst="rect">
            <a:avLst/>
          </a:prstGeom>
          <a:noFill/>
          <a:ln w="28575" cap="flat" cmpd="sng">
            <a:solidFill>
              <a:schemeClr val="dk1"/>
            </a:solidFill>
            <a:prstDash val="solid"/>
            <a:miter lim="8000"/>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 name="Google Shape;27;p3"/>
          <p:cNvSpPr txBox="1">
            <a:spLocks noGrp="1"/>
          </p:cNvSpPr>
          <p:nvPr>
            <p:ph type="title"/>
          </p:nvPr>
        </p:nvSpPr>
        <p:spPr>
          <a:xfrm>
            <a:off x="4433125" y="2162491"/>
            <a:ext cx="3881100" cy="841800"/>
          </a:xfrm>
          <a:prstGeom prst="rect">
            <a:avLst/>
          </a:prstGeom>
        </p:spPr>
        <p:txBody>
          <a:bodyPr spcFirstLastPara="1" wrap="square" lIns="91425" tIns="91425" rIns="91425" bIns="91425" anchor="t" anchorCtr="0">
            <a:noAutofit/>
          </a:bodyPr>
          <a:lstStyle>
            <a:lvl1pPr lvl="0">
              <a:spcBef>
                <a:spcPts val="0"/>
              </a:spcBef>
              <a:spcAft>
                <a:spcPts val="0"/>
              </a:spcAft>
              <a:buSzPts val="3600"/>
              <a:buNone/>
              <a:defRPr sz="50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a:endParaRPr/>
          </a:p>
        </p:txBody>
      </p:sp>
      <p:sp>
        <p:nvSpPr>
          <p:cNvPr id="28" name="Google Shape;28;p3"/>
          <p:cNvSpPr txBox="1">
            <a:spLocks noGrp="1"/>
          </p:cNvSpPr>
          <p:nvPr>
            <p:ph type="title" idx="3" hasCustomPrompt="1"/>
          </p:nvPr>
        </p:nvSpPr>
        <p:spPr>
          <a:xfrm>
            <a:off x="4433125" y="1497925"/>
            <a:ext cx="1184400" cy="841800"/>
          </a:xfrm>
          <a:prstGeom prst="rect">
            <a:avLst/>
          </a:prstGeom>
        </p:spPr>
        <p:txBody>
          <a:bodyPr spcFirstLastPara="1" wrap="square" lIns="91425" tIns="91425" rIns="91425" bIns="91425" anchor="b" anchorCtr="0">
            <a:noAutofit/>
          </a:bodyPr>
          <a:lstStyle>
            <a:lvl1pPr lvl="0" rtl="0">
              <a:spcBef>
                <a:spcPts val="0"/>
              </a:spcBef>
              <a:spcAft>
                <a:spcPts val="0"/>
              </a:spcAft>
              <a:buSzPts val="6000"/>
              <a:buNone/>
              <a:defRPr sz="6000"/>
            </a:lvl1pPr>
            <a:lvl2pPr lvl="1" algn="ctr" rtl="0">
              <a:spcBef>
                <a:spcPts val="0"/>
              </a:spcBef>
              <a:spcAft>
                <a:spcPts val="0"/>
              </a:spcAft>
              <a:buSzPts val="6000"/>
              <a:buNone/>
              <a:defRPr sz="6000"/>
            </a:lvl2pPr>
            <a:lvl3pPr lvl="2" algn="ctr" rtl="0">
              <a:spcBef>
                <a:spcPts val="0"/>
              </a:spcBef>
              <a:spcAft>
                <a:spcPts val="0"/>
              </a:spcAft>
              <a:buSzPts val="6000"/>
              <a:buNone/>
              <a:defRPr sz="6000"/>
            </a:lvl3pPr>
            <a:lvl4pPr lvl="3" algn="ctr" rtl="0">
              <a:spcBef>
                <a:spcPts val="0"/>
              </a:spcBef>
              <a:spcAft>
                <a:spcPts val="0"/>
              </a:spcAft>
              <a:buSzPts val="6000"/>
              <a:buNone/>
              <a:defRPr sz="6000"/>
            </a:lvl4pPr>
            <a:lvl5pPr lvl="4" algn="ctr" rtl="0">
              <a:spcBef>
                <a:spcPts val="0"/>
              </a:spcBef>
              <a:spcAft>
                <a:spcPts val="0"/>
              </a:spcAft>
              <a:buSzPts val="6000"/>
              <a:buNone/>
              <a:defRPr sz="6000"/>
            </a:lvl5pPr>
            <a:lvl6pPr lvl="5" algn="ctr" rtl="0">
              <a:spcBef>
                <a:spcPts val="0"/>
              </a:spcBef>
              <a:spcAft>
                <a:spcPts val="0"/>
              </a:spcAft>
              <a:buSzPts val="6000"/>
              <a:buNone/>
              <a:defRPr sz="6000"/>
            </a:lvl6pPr>
            <a:lvl7pPr lvl="6" algn="ctr" rtl="0">
              <a:spcBef>
                <a:spcPts val="0"/>
              </a:spcBef>
              <a:spcAft>
                <a:spcPts val="0"/>
              </a:spcAft>
              <a:buSzPts val="6000"/>
              <a:buNone/>
              <a:defRPr sz="6000"/>
            </a:lvl7pPr>
            <a:lvl8pPr lvl="7" algn="ctr" rtl="0">
              <a:spcBef>
                <a:spcPts val="0"/>
              </a:spcBef>
              <a:spcAft>
                <a:spcPts val="0"/>
              </a:spcAft>
              <a:buSzPts val="6000"/>
              <a:buNone/>
              <a:defRPr sz="6000"/>
            </a:lvl8pPr>
            <a:lvl9pPr lvl="8" algn="ctr" rtl="0">
              <a:spcBef>
                <a:spcPts val="0"/>
              </a:spcBef>
              <a:spcAft>
                <a:spcPts val="0"/>
              </a:spcAft>
              <a:buSzPts val="6000"/>
              <a:buNone/>
              <a:defRPr sz="6000"/>
            </a:lvl9pPr>
          </a:lstStyle>
          <a:p>
            <a:r>
              <a:t>xx%</a:t>
            </a:r>
          </a:p>
        </p:txBody>
      </p:sp>
      <p:sp>
        <p:nvSpPr>
          <p:cNvPr id="29" name="Google Shape;29;p3"/>
          <p:cNvSpPr txBox="1">
            <a:spLocks noGrp="1"/>
          </p:cNvSpPr>
          <p:nvPr>
            <p:ph type="subTitle" idx="1"/>
          </p:nvPr>
        </p:nvSpPr>
        <p:spPr>
          <a:xfrm>
            <a:off x="4433125" y="3170872"/>
            <a:ext cx="3881100" cy="474900"/>
          </a:xfrm>
          <a:prstGeom prst="rect">
            <a:avLst/>
          </a:prstGeom>
        </p:spPr>
        <p:txBody>
          <a:bodyPr spcFirstLastPara="1" wrap="square" lIns="91425" tIns="91425" rIns="91425" bIns="91425" anchor="t" anchorCtr="0">
            <a:noAutofit/>
          </a:bodyPr>
          <a:lstStyle>
            <a:lvl1pPr lvl="0" rtl="0">
              <a:spcBef>
                <a:spcPts val="0"/>
              </a:spcBef>
              <a:spcAft>
                <a:spcPts val="0"/>
              </a:spcAft>
              <a:buClr>
                <a:schemeClr val="dk1"/>
              </a:buClr>
              <a:buSzPts val="1400"/>
              <a:buNone/>
              <a:defRPr>
                <a:solidFill>
                  <a:schemeClr val="dk1"/>
                </a:solidFill>
              </a:defRPr>
            </a:lvl1pPr>
            <a:lvl2pPr lvl="1" algn="ctr" rtl="0">
              <a:lnSpc>
                <a:spcPct val="100000"/>
              </a:lnSpc>
              <a:spcBef>
                <a:spcPts val="0"/>
              </a:spcBef>
              <a:spcAft>
                <a:spcPts val="0"/>
              </a:spcAft>
              <a:buClr>
                <a:schemeClr val="dk1"/>
              </a:buClr>
              <a:buSzPts val="1400"/>
              <a:buNone/>
              <a:defRPr>
                <a:solidFill>
                  <a:schemeClr val="dk1"/>
                </a:solidFill>
              </a:defRPr>
            </a:lvl2pPr>
            <a:lvl3pPr lvl="2" algn="ctr" rtl="0">
              <a:lnSpc>
                <a:spcPct val="100000"/>
              </a:lnSpc>
              <a:spcBef>
                <a:spcPts val="0"/>
              </a:spcBef>
              <a:spcAft>
                <a:spcPts val="0"/>
              </a:spcAft>
              <a:buClr>
                <a:schemeClr val="dk1"/>
              </a:buClr>
              <a:buSzPts val="1400"/>
              <a:buNone/>
              <a:defRPr>
                <a:solidFill>
                  <a:schemeClr val="dk1"/>
                </a:solidFill>
              </a:defRPr>
            </a:lvl3pPr>
            <a:lvl4pPr lvl="3" algn="ctr" rtl="0">
              <a:lnSpc>
                <a:spcPct val="100000"/>
              </a:lnSpc>
              <a:spcBef>
                <a:spcPts val="0"/>
              </a:spcBef>
              <a:spcAft>
                <a:spcPts val="0"/>
              </a:spcAft>
              <a:buClr>
                <a:schemeClr val="dk1"/>
              </a:buClr>
              <a:buSzPts val="1400"/>
              <a:buNone/>
              <a:defRPr>
                <a:solidFill>
                  <a:schemeClr val="dk1"/>
                </a:solidFill>
              </a:defRPr>
            </a:lvl4pPr>
            <a:lvl5pPr lvl="4" algn="ctr" rtl="0">
              <a:lnSpc>
                <a:spcPct val="100000"/>
              </a:lnSpc>
              <a:spcBef>
                <a:spcPts val="0"/>
              </a:spcBef>
              <a:spcAft>
                <a:spcPts val="0"/>
              </a:spcAft>
              <a:buClr>
                <a:schemeClr val="dk1"/>
              </a:buClr>
              <a:buSzPts val="1400"/>
              <a:buNone/>
              <a:defRPr>
                <a:solidFill>
                  <a:schemeClr val="dk1"/>
                </a:solidFill>
              </a:defRPr>
            </a:lvl5pPr>
            <a:lvl6pPr lvl="5" algn="ctr" rtl="0">
              <a:lnSpc>
                <a:spcPct val="100000"/>
              </a:lnSpc>
              <a:spcBef>
                <a:spcPts val="0"/>
              </a:spcBef>
              <a:spcAft>
                <a:spcPts val="0"/>
              </a:spcAft>
              <a:buClr>
                <a:schemeClr val="dk1"/>
              </a:buClr>
              <a:buSzPts val="1400"/>
              <a:buNone/>
              <a:defRPr>
                <a:solidFill>
                  <a:schemeClr val="dk1"/>
                </a:solidFill>
              </a:defRPr>
            </a:lvl6pPr>
            <a:lvl7pPr lvl="6" algn="ctr" rtl="0">
              <a:lnSpc>
                <a:spcPct val="100000"/>
              </a:lnSpc>
              <a:spcBef>
                <a:spcPts val="0"/>
              </a:spcBef>
              <a:spcAft>
                <a:spcPts val="0"/>
              </a:spcAft>
              <a:buClr>
                <a:schemeClr val="dk1"/>
              </a:buClr>
              <a:buSzPts val="1400"/>
              <a:buNone/>
              <a:defRPr>
                <a:solidFill>
                  <a:schemeClr val="dk1"/>
                </a:solidFill>
              </a:defRPr>
            </a:lvl7pPr>
            <a:lvl8pPr lvl="7" algn="ctr" rtl="0">
              <a:lnSpc>
                <a:spcPct val="100000"/>
              </a:lnSpc>
              <a:spcBef>
                <a:spcPts val="0"/>
              </a:spcBef>
              <a:spcAft>
                <a:spcPts val="0"/>
              </a:spcAft>
              <a:buClr>
                <a:schemeClr val="dk1"/>
              </a:buClr>
              <a:buSzPts val="1400"/>
              <a:buNone/>
              <a:defRPr>
                <a:solidFill>
                  <a:schemeClr val="dk1"/>
                </a:solidFill>
              </a:defRPr>
            </a:lvl8pPr>
            <a:lvl9pPr lvl="8" algn="ctr" rtl="0">
              <a:lnSpc>
                <a:spcPct val="100000"/>
              </a:lnSpc>
              <a:spcBef>
                <a:spcPts val="0"/>
              </a:spcBef>
              <a:spcAft>
                <a:spcPts val="0"/>
              </a:spcAft>
              <a:buClr>
                <a:schemeClr val="dk1"/>
              </a:buClr>
              <a:buSzPts val="1400"/>
              <a:buNone/>
              <a:defRPr>
                <a:solidFill>
                  <a:schemeClr val="dk1"/>
                </a:solidFill>
              </a:defRPr>
            </a:lvl9pPr>
          </a:lstStyle>
          <a:p>
            <a:endParaRPr/>
          </a:p>
        </p:txBody>
      </p:sp>
    </p:spTree>
    <p:extLst>
      <p:ext uri="{BB962C8B-B14F-4D97-AF65-F5344CB8AC3E}">
        <p14:creationId xmlns:p14="http://schemas.microsoft.com/office/powerpoint/2010/main" val="3253953378"/>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7"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imple-light-2">
    <p:bg>
      <p:bgPr>
        <a:solidFill>
          <a:schemeClr val="l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713225" y="445025"/>
            <a:ext cx="7717500" cy="572700"/>
          </a:xfrm>
          <a:prstGeom prst="rect">
            <a:avLst/>
          </a:prstGeom>
          <a:noFill/>
          <a:ln>
            <a:noFill/>
          </a:ln>
        </p:spPr>
        <p:txBody>
          <a:bodyPr spcFirstLastPara="1" wrap="square" lIns="91425" tIns="91425" rIns="91425" bIns="91425" anchor="t" anchorCtr="0">
            <a:noAutofit/>
          </a:bodyPr>
          <a:lstStyle>
            <a:lvl1pPr lvl="0" rtl="0">
              <a:spcBef>
                <a:spcPts val="0"/>
              </a:spcBef>
              <a:spcAft>
                <a:spcPts val="0"/>
              </a:spcAft>
              <a:buClr>
                <a:schemeClr val="dk1"/>
              </a:buClr>
              <a:buSzPts val="3000"/>
              <a:buFont typeface="Rosario"/>
              <a:buNone/>
              <a:defRPr sz="3000" b="1">
                <a:solidFill>
                  <a:schemeClr val="dk1"/>
                </a:solidFill>
                <a:latin typeface="Rosario"/>
                <a:ea typeface="Rosario"/>
                <a:cs typeface="Rosario"/>
                <a:sym typeface="Rosario"/>
              </a:defRPr>
            </a:lvl1pPr>
            <a:lvl2pPr lvl="1" rtl="0">
              <a:spcBef>
                <a:spcPts val="0"/>
              </a:spcBef>
              <a:spcAft>
                <a:spcPts val="0"/>
              </a:spcAft>
              <a:buClr>
                <a:schemeClr val="dk1"/>
              </a:buClr>
              <a:buSzPts val="3000"/>
              <a:buFont typeface="Rosario"/>
              <a:buNone/>
              <a:defRPr sz="3000" b="1">
                <a:solidFill>
                  <a:schemeClr val="dk1"/>
                </a:solidFill>
                <a:latin typeface="Rosario"/>
                <a:ea typeface="Rosario"/>
                <a:cs typeface="Rosario"/>
                <a:sym typeface="Rosario"/>
              </a:defRPr>
            </a:lvl2pPr>
            <a:lvl3pPr lvl="2" rtl="0">
              <a:spcBef>
                <a:spcPts val="0"/>
              </a:spcBef>
              <a:spcAft>
                <a:spcPts val="0"/>
              </a:spcAft>
              <a:buClr>
                <a:schemeClr val="dk1"/>
              </a:buClr>
              <a:buSzPts val="3000"/>
              <a:buFont typeface="Rosario"/>
              <a:buNone/>
              <a:defRPr sz="3000" b="1">
                <a:solidFill>
                  <a:schemeClr val="dk1"/>
                </a:solidFill>
                <a:latin typeface="Rosario"/>
                <a:ea typeface="Rosario"/>
                <a:cs typeface="Rosario"/>
                <a:sym typeface="Rosario"/>
              </a:defRPr>
            </a:lvl3pPr>
            <a:lvl4pPr lvl="3" rtl="0">
              <a:spcBef>
                <a:spcPts val="0"/>
              </a:spcBef>
              <a:spcAft>
                <a:spcPts val="0"/>
              </a:spcAft>
              <a:buClr>
                <a:schemeClr val="dk1"/>
              </a:buClr>
              <a:buSzPts val="3000"/>
              <a:buFont typeface="Rosario"/>
              <a:buNone/>
              <a:defRPr sz="3000" b="1">
                <a:solidFill>
                  <a:schemeClr val="dk1"/>
                </a:solidFill>
                <a:latin typeface="Rosario"/>
                <a:ea typeface="Rosario"/>
                <a:cs typeface="Rosario"/>
                <a:sym typeface="Rosario"/>
              </a:defRPr>
            </a:lvl4pPr>
            <a:lvl5pPr lvl="4" rtl="0">
              <a:spcBef>
                <a:spcPts val="0"/>
              </a:spcBef>
              <a:spcAft>
                <a:spcPts val="0"/>
              </a:spcAft>
              <a:buClr>
                <a:schemeClr val="dk1"/>
              </a:buClr>
              <a:buSzPts val="3000"/>
              <a:buFont typeface="Rosario"/>
              <a:buNone/>
              <a:defRPr sz="3000" b="1">
                <a:solidFill>
                  <a:schemeClr val="dk1"/>
                </a:solidFill>
                <a:latin typeface="Rosario"/>
                <a:ea typeface="Rosario"/>
                <a:cs typeface="Rosario"/>
                <a:sym typeface="Rosario"/>
              </a:defRPr>
            </a:lvl5pPr>
            <a:lvl6pPr lvl="5" rtl="0">
              <a:spcBef>
                <a:spcPts val="0"/>
              </a:spcBef>
              <a:spcAft>
                <a:spcPts val="0"/>
              </a:spcAft>
              <a:buClr>
                <a:schemeClr val="dk1"/>
              </a:buClr>
              <a:buSzPts val="3000"/>
              <a:buFont typeface="Rosario"/>
              <a:buNone/>
              <a:defRPr sz="3000" b="1">
                <a:solidFill>
                  <a:schemeClr val="dk1"/>
                </a:solidFill>
                <a:latin typeface="Rosario"/>
                <a:ea typeface="Rosario"/>
                <a:cs typeface="Rosario"/>
                <a:sym typeface="Rosario"/>
              </a:defRPr>
            </a:lvl6pPr>
            <a:lvl7pPr lvl="6" rtl="0">
              <a:spcBef>
                <a:spcPts val="0"/>
              </a:spcBef>
              <a:spcAft>
                <a:spcPts val="0"/>
              </a:spcAft>
              <a:buClr>
                <a:schemeClr val="dk1"/>
              </a:buClr>
              <a:buSzPts val="3000"/>
              <a:buFont typeface="Rosario"/>
              <a:buNone/>
              <a:defRPr sz="3000" b="1">
                <a:solidFill>
                  <a:schemeClr val="dk1"/>
                </a:solidFill>
                <a:latin typeface="Rosario"/>
                <a:ea typeface="Rosario"/>
                <a:cs typeface="Rosario"/>
                <a:sym typeface="Rosario"/>
              </a:defRPr>
            </a:lvl7pPr>
            <a:lvl8pPr lvl="7" rtl="0">
              <a:spcBef>
                <a:spcPts val="0"/>
              </a:spcBef>
              <a:spcAft>
                <a:spcPts val="0"/>
              </a:spcAft>
              <a:buClr>
                <a:schemeClr val="dk1"/>
              </a:buClr>
              <a:buSzPts val="3000"/>
              <a:buFont typeface="Rosario"/>
              <a:buNone/>
              <a:defRPr sz="3000" b="1">
                <a:solidFill>
                  <a:schemeClr val="dk1"/>
                </a:solidFill>
                <a:latin typeface="Rosario"/>
                <a:ea typeface="Rosario"/>
                <a:cs typeface="Rosario"/>
                <a:sym typeface="Rosario"/>
              </a:defRPr>
            </a:lvl8pPr>
            <a:lvl9pPr lvl="8" rtl="0">
              <a:spcBef>
                <a:spcPts val="0"/>
              </a:spcBef>
              <a:spcAft>
                <a:spcPts val="0"/>
              </a:spcAft>
              <a:buClr>
                <a:schemeClr val="dk1"/>
              </a:buClr>
              <a:buSzPts val="3000"/>
              <a:buFont typeface="Rosario"/>
              <a:buNone/>
              <a:defRPr sz="3000" b="1">
                <a:solidFill>
                  <a:schemeClr val="dk1"/>
                </a:solidFill>
                <a:latin typeface="Rosario"/>
                <a:ea typeface="Rosario"/>
                <a:cs typeface="Rosario"/>
                <a:sym typeface="Rosario"/>
              </a:defRPr>
            </a:lvl9pPr>
          </a:lstStyle>
          <a:p>
            <a:endParaRPr/>
          </a:p>
        </p:txBody>
      </p:sp>
      <p:sp>
        <p:nvSpPr>
          <p:cNvPr id="7" name="Google Shape;7;p1"/>
          <p:cNvSpPr txBox="1">
            <a:spLocks noGrp="1"/>
          </p:cNvSpPr>
          <p:nvPr>
            <p:ph type="body" idx="1"/>
          </p:nvPr>
        </p:nvSpPr>
        <p:spPr>
          <a:xfrm>
            <a:off x="713400" y="1152475"/>
            <a:ext cx="7717500" cy="3416400"/>
          </a:xfrm>
          <a:prstGeom prst="rect">
            <a:avLst/>
          </a:prstGeom>
          <a:noFill/>
          <a:ln>
            <a:noFill/>
          </a:ln>
        </p:spPr>
        <p:txBody>
          <a:bodyPr spcFirstLastPara="1" wrap="square" lIns="91425" tIns="91425" rIns="91425" bIns="91425" anchor="t" anchorCtr="0">
            <a:noAutofit/>
          </a:bodyPr>
          <a:lstStyle>
            <a:lvl1pPr marL="457200" lvl="0" indent="-317500">
              <a:lnSpc>
                <a:spcPct val="115000"/>
              </a:lnSpc>
              <a:spcBef>
                <a:spcPts val="0"/>
              </a:spcBef>
              <a:spcAft>
                <a:spcPts val="0"/>
              </a:spcAft>
              <a:buClr>
                <a:schemeClr val="dk1"/>
              </a:buClr>
              <a:buSzPts val="1400"/>
              <a:buFont typeface="Arimo"/>
              <a:buChar char="●"/>
              <a:defRPr>
                <a:solidFill>
                  <a:schemeClr val="dk1"/>
                </a:solidFill>
                <a:latin typeface="Arimo"/>
                <a:ea typeface="Arimo"/>
                <a:cs typeface="Arimo"/>
                <a:sym typeface="Arimo"/>
              </a:defRPr>
            </a:lvl1pPr>
            <a:lvl2pPr marL="914400" lvl="1" indent="-317500">
              <a:lnSpc>
                <a:spcPct val="115000"/>
              </a:lnSpc>
              <a:spcBef>
                <a:spcPts val="0"/>
              </a:spcBef>
              <a:spcAft>
                <a:spcPts val="0"/>
              </a:spcAft>
              <a:buClr>
                <a:schemeClr val="dk1"/>
              </a:buClr>
              <a:buSzPts val="1400"/>
              <a:buFont typeface="Arimo"/>
              <a:buChar char="○"/>
              <a:defRPr>
                <a:solidFill>
                  <a:schemeClr val="dk1"/>
                </a:solidFill>
                <a:latin typeface="Arimo"/>
                <a:ea typeface="Arimo"/>
                <a:cs typeface="Arimo"/>
                <a:sym typeface="Arimo"/>
              </a:defRPr>
            </a:lvl2pPr>
            <a:lvl3pPr marL="1371600" lvl="2" indent="-317500">
              <a:lnSpc>
                <a:spcPct val="115000"/>
              </a:lnSpc>
              <a:spcBef>
                <a:spcPts val="0"/>
              </a:spcBef>
              <a:spcAft>
                <a:spcPts val="0"/>
              </a:spcAft>
              <a:buClr>
                <a:schemeClr val="dk1"/>
              </a:buClr>
              <a:buSzPts val="1400"/>
              <a:buFont typeface="Arimo"/>
              <a:buChar char="■"/>
              <a:defRPr>
                <a:solidFill>
                  <a:schemeClr val="dk1"/>
                </a:solidFill>
                <a:latin typeface="Arimo"/>
                <a:ea typeface="Arimo"/>
                <a:cs typeface="Arimo"/>
                <a:sym typeface="Arimo"/>
              </a:defRPr>
            </a:lvl3pPr>
            <a:lvl4pPr marL="1828800" lvl="3" indent="-317500">
              <a:lnSpc>
                <a:spcPct val="115000"/>
              </a:lnSpc>
              <a:spcBef>
                <a:spcPts val="0"/>
              </a:spcBef>
              <a:spcAft>
                <a:spcPts val="0"/>
              </a:spcAft>
              <a:buClr>
                <a:schemeClr val="dk1"/>
              </a:buClr>
              <a:buSzPts val="1400"/>
              <a:buFont typeface="Arimo"/>
              <a:buChar char="●"/>
              <a:defRPr>
                <a:solidFill>
                  <a:schemeClr val="dk1"/>
                </a:solidFill>
                <a:latin typeface="Arimo"/>
                <a:ea typeface="Arimo"/>
                <a:cs typeface="Arimo"/>
                <a:sym typeface="Arimo"/>
              </a:defRPr>
            </a:lvl4pPr>
            <a:lvl5pPr marL="2286000" lvl="4" indent="-317500">
              <a:lnSpc>
                <a:spcPct val="115000"/>
              </a:lnSpc>
              <a:spcBef>
                <a:spcPts val="0"/>
              </a:spcBef>
              <a:spcAft>
                <a:spcPts val="0"/>
              </a:spcAft>
              <a:buClr>
                <a:schemeClr val="dk1"/>
              </a:buClr>
              <a:buSzPts val="1400"/>
              <a:buFont typeface="Arimo"/>
              <a:buChar char="○"/>
              <a:defRPr>
                <a:solidFill>
                  <a:schemeClr val="dk1"/>
                </a:solidFill>
                <a:latin typeface="Arimo"/>
                <a:ea typeface="Arimo"/>
                <a:cs typeface="Arimo"/>
                <a:sym typeface="Arimo"/>
              </a:defRPr>
            </a:lvl5pPr>
            <a:lvl6pPr marL="2743200" lvl="5" indent="-317500">
              <a:lnSpc>
                <a:spcPct val="115000"/>
              </a:lnSpc>
              <a:spcBef>
                <a:spcPts val="0"/>
              </a:spcBef>
              <a:spcAft>
                <a:spcPts val="0"/>
              </a:spcAft>
              <a:buClr>
                <a:schemeClr val="dk1"/>
              </a:buClr>
              <a:buSzPts val="1400"/>
              <a:buFont typeface="Arimo"/>
              <a:buChar char="■"/>
              <a:defRPr>
                <a:solidFill>
                  <a:schemeClr val="dk1"/>
                </a:solidFill>
                <a:latin typeface="Arimo"/>
                <a:ea typeface="Arimo"/>
                <a:cs typeface="Arimo"/>
                <a:sym typeface="Arimo"/>
              </a:defRPr>
            </a:lvl6pPr>
            <a:lvl7pPr marL="3200400" lvl="6" indent="-317500">
              <a:lnSpc>
                <a:spcPct val="115000"/>
              </a:lnSpc>
              <a:spcBef>
                <a:spcPts val="0"/>
              </a:spcBef>
              <a:spcAft>
                <a:spcPts val="0"/>
              </a:spcAft>
              <a:buClr>
                <a:schemeClr val="dk1"/>
              </a:buClr>
              <a:buSzPts val="1400"/>
              <a:buFont typeface="Arimo"/>
              <a:buChar char="●"/>
              <a:defRPr>
                <a:solidFill>
                  <a:schemeClr val="dk1"/>
                </a:solidFill>
                <a:latin typeface="Arimo"/>
                <a:ea typeface="Arimo"/>
                <a:cs typeface="Arimo"/>
                <a:sym typeface="Arimo"/>
              </a:defRPr>
            </a:lvl7pPr>
            <a:lvl8pPr marL="3657600" lvl="7" indent="-317500">
              <a:lnSpc>
                <a:spcPct val="115000"/>
              </a:lnSpc>
              <a:spcBef>
                <a:spcPts val="0"/>
              </a:spcBef>
              <a:spcAft>
                <a:spcPts val="0"/>
              </a:spcAft>
              <a:buClr>
                <a:schemeClr val="dk1"/>
              </a:buClr>
              <a:buSzPts val="1400"/>
              <a:buFont typeface="Arimo"/>
              <a:buChar char="○"/>
              <a:defRPr>
                <a:solidFill>
                  <a:schemeClr val="dk1"/>
                </a:solidFill>
                <a:latin typeface="Arimo"/>
                <a:ea typeface="Arimo"/>
                <a:cs typeface="Arimo"/>
                <a:sym typeface="Arimo"/>
              </a:defRPr>
            </a:lvl8pPr>
            <a:lvl9pPr marL="4114800" lvl="8" indent="-317500">
              <a:lnSpc>
                <a:spcPct val="115000"/>
              </a:lnSpc>
              <a:spcBef>
                <a:spcPts val="0"/>
              </a:spcBef>
              <a:spcAft>
                <a:spcPts val="0"/>
              </a:spcAft>
              <a:buClr>
                <a:schemeClr val="dk1"/>
              </a:buClr>
              <a:buSzPts val="1400"/>
              <a:buFont typeface="Arimo"/>
              <a:buChar char="■"/>
              <a:defRPr>
                <a:solidFill>
                  <a:schemeClr val="dk1"/>
                </a:solidFill>
                <a:latin typeface="Arimo"/>
                <a:ea typeface="Arimo"/>
                <a:cs typeface="Arimo"/>
                <a:sym typeface="Arimo"/>
              </a:defRPr>
            </a:lvl9pPr>
          </a:lstStyle>
          <a:p>
            <a:endParaRPr/>
          </a:p>
        </p:txBody>
      </p:sp>
    </p:spTree>
  </p:cSld>
  <p:clrMap bg1="lt1" tx1="dk1" bg2="dk2" tx2="lt2" accent1="accent1" accent2="accent2" accent3="accent3" accent4="accent4" accent5="accent5" accent6="accent6" hlink="hlink" folHlink="folHlink"/>
  <p:sldLayoutIdLst>
    <p:sldLayoutId id="2147483655" r:id="rId1"/>
    <p:sldLayoutId id="2147483668" r:id="rId2"/>
    <p:sldLayoutId id="2147483673" r:id="rId3"/>
    <p:sldLayoutId id="2147483674" r:id="rId4"/>
    <p:sldLayoutId id="2147483678" r:id="rId5"/>
    <p:sldLayoutId id="2147483679" r:id="rId6"/>
  </p:sldLayoutIdLst>
  <p:hf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3.xml"/><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5.jpeg"/><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5.xml"/></Relationships>
</file>

<file path=ppt/slides/_rels/slide5.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2.xml"/><Relationship Id="rId1" Type="http://schemas.openxmlformats.org/officeDocument/2006/relationships/slideLayout" Target="../slideLayouts/slideLayout4.xml"/><Relationship Id="rId4" Type="http://schemas.openxmlformats.org/officeDocument/2006/relationships/image" Target="../media/image8.jpeg"/></Relationships>
</file>

<file path=ppt/slides/_rels/slide6.xml.rels><?xml version="1.0" encoding="UTF-8" standalone="yes"?>
<Relationships xmlns="http://schemas.openxmlformats.org/package/2006/relationships"><Relationship Id="rId3" Type="http://schemas.openxmlformats.org/officeDocument/2006/relationships/image" Target="../media/image9.png"/><Relationship Id="rId7" Type="http://schemas.microsoft.com/office/2007/relationships/hdphoto" Target="../media/hdphoto2.wdp"/><Relationship Id="rId2" Type="http://schemas.openxmlformats.org/officeDocument/2006/relationships/notesSlide" Target="../notesSlides/notesSlide3.xml"/><Relationship Id="rId1" Type="http://schemas.openxmlformats.org/officeDocument/2006/relationships/slideLayout" Target="../slideLayouts/slideLayout6.xml"/><Relationship Id="rId6" Type="http://schemas.openxmlformats.org/officeDocument/2006/relationships/image" Target="../media/image11.png"/><Relationship Id="rId5" Type="http://schemas.openxmlformats.org/officeDocument/2006/relationships/image" Target="../media/image10.png"/><Relationship Id="rId4" Type="http://schemas.microsoft.com/office/2007/relationships/hdphoto" Target="../media/hdphoto1.wdp"/></Relationships>
</file>

<file path=ppt/slides/_rels/slide7.xml.rels><?xml version="1.0" encoding="UTF-8" standalone="yes"?>
<Relationships xmlns="http://schemas.openxmlformats.org/package/2006/relationships"><Relationship Id="rId8" Type="http://schemas.openxmlformats.org/officeDocument/2006/relationships/image" Target="../media/image16.jpeg"/><Relationship Id="rId3" Type="http://schemas.openxmlformats.org/officeDocument/2006/relationships/image" Target="../media/image13.jpeg"/><Relationship Id="rId7" Type="http://schemas.openxmlformats.org/officeDocument/2006/relationships/image" Target="../media/image15.jpeg"/><Relationship Id="rId2" Type="http://schemas.openxmlformats.org/officeDocument/2006/relationships/image" Target="../media/image12.png"/><Relationship Id="rId1" Type="http://schemas.openxmlformats.org/officeDocument/2006/relationships/slideLayout" Target="../slideLayouts/slideLayout3.xml"/><Relationship Id="rId6" Type="http://schemas.openxmlformats.org/officeDocument/2006/relationships/image" Target="../media/image10.png"/><Relationship Id="rId5" Type="http://schemas.microsoft.com/office/2007/relationships/hdphoto" Target="../media/hdphoto3.wdp"/><Relationship Id="rId10" Type="http://schemas.microsoft.com/office/2007/relationships/hdphoto" Target="../media/hdphoto4.wdp"/><Relationship Id="rId4" Type="http://schemas.openxmlformats.org/officeDocument/2006/relationships/image" Target="../media/image14.png"/><Relationship Id="rId9" Type="http://schemas.openxmlformats.org/officeDocument/2006/relationships/image" Target="../media/image17.png"/></Relationships>
</file>

<file path=ppt/slides/_rels/slide8.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png"/><Relationship Id="rId1" Type="http://schemas.openxmlformats.org/officeDocument/2006/relationships/slideLayout" Target="../slideLayouts/slideLayout3.xml"/><Relationship Id="rId5" Type="http://schemas.openxmlformats.org/officeDocument/2006/relationships/image" Target="../media/image19.png"/><Relationship Id="rId4" Type="http://schemas.openxmlformats.org/officeDocument/2006/relationships/image" Target="../media/image18.png"/></Relationships>
</file>

<file path=ppt/slides/_rels/slide9.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png"/><Relationship Id="rId1" Type="http://schemas.openxmlformats.org/officeDocument/2006/relationships/slideLayout" Target="../slideLayouts/slideLayout3.xml"/><Relationship Id="rId4" Type="http://schemas.openxmlformats.org/officeDocument/2006/relationships/image" Target="../media/image19.png"/></Relationships>
</file>

<file path=ppt/slides/_rels/slide10.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png"/><Relationship Id="rId1" Type="http://schemas.openxmlformats.org/officeDocument/2006/relationships/slideLayout" Target="../slideLayouts/slideLayout3.xml"/><Relationship Id="rId4" Type="http://schemas.openxmlformats.org/officeDocument/2006/relationships/image" Target="../media/image19.png"/></Relationships>
</file>

<file path=ppt/slides/_rels/slide11.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png"/><Relationship Id="rId1" Type="http://schemas.openxmlformats.org/officeDocument/2006/relationships/slideLayout" Target="../slideLayouts/slideLayout3.xml"/><Relationship Id="rId5" Type="http://schemas.openxmlformats.org/officeDocument/2006/relationships/image" Target="../media/image21.png"/><Relationship Id="rId4" Type="http://schemas.openxmlformats.org/officeDocument/2006/relationships/image" Target="../media/image20.png"/></Relationships>
</file>

<file path=ppt/slides/_rels/slide12.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png"/><Relationship Id="rId1" Type="http://schemas.openxmlformats.org/officeDocument/2006/relationships/slideLayout" Target="../slideLayouts/slideLayout3.xml"/><Relationship Id="rId4" Type="http://schemas.openxmlformats.org/officeDocument/2006/relationships/image" Target="../media/image21.png"/></Relationships>
</file>

<file path=ppt/slides/_rels/slide13.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png"/><Relationship Id="rId1" Type="http://schemas.openxmlformats.org/officeDocument/2006/relationships/slideLayout" Target="../slideLayouts/slideLayout3.xml"/><Relationship Id="rId5" Type="http://schemas.openxmlformats.org/officeDocument/2006/relationships/image" Target="../media/image22.png"/><Relationship Id="rId4" Type="http://schemas.openxmlformats.org/officeDocument/2006/relationships/image" Target="../media/image20.png"/></Relationships>
</file>

<file path=ppt/slides/_rels/slide14.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png"/><Relationship Id="rId1" Type="http://schemas.openxmlformats.org/officeDocument/2006/relationships/slideLayout" Target="../slideLayouts/slideLayout3.xml"/><Relationship Id="rId4" Type="http://schemas.openxmlformats.org/officeDocument/2006/relationships/image" Target="../media/image22.png"/></Relationships>
</file>

<file path=ppt/slides/_rels/slide15.xml.rels><?xml version="1.0" encoding="UTF-8" standalone="yes"?>
<Relationships xmlns="http://schemas.openxmlformats.org/package/2006/relationships"><Relationship Id="rId8" Type="http://schemas.openxmlformats.org/officeDocument/2006/relationships/image" Target="../media/image17.png"/><Relationship Id="rId3" Type="http://schemas.openxmlformats.org/officeDocument/2006/relationships/image" Target="../media/image13.jpeg"/><Relationship Id="rId7" Type="http://schemas.microsoft.com/office/2007/relationships/hdphoto" Target="../media/hdphoto6.wdp"/><Relationship Id="rId2" Type="http://schemas.openxmlformats.org/officeDocument/2006/relationships/image" Target="../media/image12.png"/><Relationship Id="rId1" Type="http://schemas.openxmlformats.org/officeDocument/2006/relationships/slideLayout" Target="../slideLayouts/slideLayout3.xml"/><Relationship Id="rId6" Type="http://schemas.openxmlformats.org/officeDocument/2006/relationships/image" Target="../media/image24.png"/><Relationship Id="rId11" Type="http://schemas.microsoft.com/office/2007/relationships/hdphoto" Target="../media/hdphoto3.wdp"/><Relationship Id="rId5" Type="http://schemas.microsoft.com/office/2007/relationships/hdphoto" Target="../media/hdphoto5.wdp"/><Relationship Id="rId10" Type="http://schemas.openxmlformats.org/officeDocument/2006/relationships/image" Target="../media/image14.png"/><Relationship Id="rId4" Type="http://schemas.openxmlformats.org/officeDocument/2006/relationships/image" Target="../media/image23.png"/><Relationship Id="rId9" Type="http://schemas.microsoft.com/office/2007/relationships/hdphoto" Target="../media/hdphoto4.wdp"/></Relationships>
</file>

<file path=ppt/slides/_rels/slide16.xml.rels><?xml version="1.0" encoding="UTF-8" standalone="yes"?>
<Relationships xmlns="http://schemas.openxmlformats.org/package/2006/relationships"><Relationship Id="rId3" Type="http://schemas.openxmlformats.org/officeDocument/2006/relationships/image" Target="../media/image25.png"/><Relationship Id="rId7" Type="http://schemas.openxmlformats.org/officeDocument/2006/relationships/image" Target="../media/image28.jpeg"/><Relationship Id="rId2" Type="http://schemas.openxmlformats.org/officeDocument/2006/relationships/image" Target="../media/image12.png"/><Relationship Id="rId1" Type="http://schemas.openxmlformats.org/officeDocument/2006/relationships/slideLayout" Target="../slideLayouts/slideLayout3.xml"/><Relationship Id="rId6" Type="http://schemas.openxmlformats.org/officeDocument/2006/relationships/image" Target="../media/image27.jpeg"/><Relationship Id="rId5" Type="http://schemas.openxmlformats.org/officeDocument/2006/relationships/image" Target="../media/image26.jpeg"/><Relationship Id="rId4" Type="http://schemas.microsoft.com/office/2007/relationships/hdphoto" Target="../media/hdphoto7.wdp"/></Relationships>
</file>

<file path=ppt/slides/_rels/slide17.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29.png"/><Relationship Id="rId1" Type="http://schemas.openxmlformats.org/officeDocument/2006/relationships/slideLayout" Target="../slideLayouts/slideLayout3.xml"/><Relationship Id="rId5" Type="http://schemas.microsoft.com/office/2007/relationships/hdphoto" Target="../media/hdphoto7.wdp"/><Relationship Id="rId4" Type="http://schemas.openxmlformats.org/officeDocument/2006/relationships/image" Target="../media/image25.png"/></Relationships>
</file>

<file path=ppt/slides/_rels/slide18.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image" Target="../media/image12.png"/><Relationship Id="rId1" Type="http://schemas.openxmlformats.org/officeDocument/2006/relationships/slideLayout" Target="../slideLayouts/slideLayout3.xml"/><Relationship Id="rId5" Type="http://schemas.openxmlformats.org/officeDocument/2006/relationships/image" Target="../media/image30.png"/><Relationship Id="rId4" Type="http://schemas.microsoft.com/office/2007/relationships/hdphoto" Target="../media/hdphoto7.wdp"/></Relationships>
</file>

<file path=ppt/slides/_rels/slide19.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image" Target="../media/image12.png"/><Relationship Id="rId1" Type="http://schemas.openxmlformats.org/officeDocument/2006/relationships/slideLayout" Target="../slideLayouts/slideLayout3.xml"/><Relationship Id="rId4" Type="http://schemas.microsoft.com/office/2007/relationships/hdphoto" Target="../media/hdphoto7.wdp"/></Relationships>
</file>

<file path=ppt/slides/_rels/slide20.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image" Target="../media/image12.png"/><Relationship Id="rId1" Type="http://schemas.openxmlformats.org/officeDocument/2006/relationships/slideLayout" Target="../slideLayouts/slideLayout3.xml"/><Relationship Id="rId4" Type="http://schemas.microsoft.com/office/2007/relationships/hdphoto" Target="../media/hdphoto7.wdp"/></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6.xml"/></Relationships>
</file>

<file path=ppt/slides/_rels/slide22.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3.xml"/></Relationships>
</file>

<file path=ppt/slides/_rels/slide23.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png"/><Relationship Id="rId1" Type="http://schemas.openxmlformats.org/officeDocument/2006/relationships/slideLayout" Target="../slideLayouts/slideLayout3.xml"/><Relationship Id="rId4" Type="http://schemas.openxmlformats.org/officeDocument/2006/relationships/image" Target="../media/image31.png"/></Relationships>
</file>

<file path=ppt/slides/_rels/slide24.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png"/><Relationship Id="rId1" Type="http://schemas.openxmlformats.org/officeDocument/2006/relationships/slideLayout" Target="../slideLayouts/slideLayout3.xml"/><Relationship Id="rId4" Type="http://schemas.openxmlformats.org/officeDocument/2006/relationships/image" Target="../media/image32.jpeg"/></Relationships>
</file>

<file path=ppt/slides/_rels/slide25.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png"/><Relationship Id="rId1" Type="http://schemas.openxmlformats.org/officeDocument/2006/relationships/slideLayout" Target="../slideLayouts/slideLayout3.xml"/><Relationship Id="rId4" Type="http://schemas.openxmlformats.org/officeDocument/2006/relationships/image" Target="../media/image33.jpeg"/></Relationships>
</file>

<file path=ppt/slides/_rels/slide26.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microsoft.com/office/2007/relationships/media" Target="../media/media1.mp4"/><Relationship Id="rId1" Type="http://schemas.openxmlformats.org/officeDocument/2006/relationships/video" Target="NULL" TargetMode="External"/><Relationship Id="rId6" Type="http://schemas.openxmlformats.org/officeDocument/2006/relationships/image" Target="../media/image34.png"/><Relationship Id="rId5" Type="http://schemas.openxmlformats.org/officeDocument/2006/relationships/image" Target="../media/image13.jpeg"/><Relationship Id="rId4" Type="http://schemas.openxmlformats.org/officeDocument/2006/relationships/image" Target="../media/image12.png"/></Relationships>
</file>

<file path=ppt/slides/_rels/slide27.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image" Target="../media/image12.png"/><Relationship Id="rId1" Type="http://schemas.openxmlformats.org/officeDocument/2006/relationships/slideLayout" Target="../slideLayouts/slideLayout3.xml"/><Relationship Id="rId5" Type="http://schemas.openxmlformats.org/officeDocument/2006/relationships/image" Target="../media/image35.png"/><Relationship Id="rId4" Type="http://schemas.openxmlformats.org/officeDocument/2006/relationships/image" Target="../media/image13.jpeg"/></Relationships>
</file>

<file path=ppt/slides/_rels/slide28.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png"/><Relationship Id="rId1" Type="http://schemas.openxmlformats.org/officeDocument/2006/relationships/slideLayout" Target="../slideLayouts/slideLayout3.xml"/><Relationship Id="rId4" Type="http://schemas.openxmlformats.org/officeDocument/2006/relationships/image" Target="../media/image36.png"/></Relationships>
</file>

<file path=ppt/slides/_rels/slide29.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png"/><Relationship Id="rId1" Type="http://schemas.openxmlformats.org/officeDocument/2006/relationships/slideLayout" Target="../slideLayouts/slideLayout3.xml"/><Relationship Id="rId4" Type="http://schemas.openxmlformats.org/officeDocument/2006/relationships/image" Target="../media/image36.png"/></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notesSlide" Target="../notesSlides/notesSlide5.xml"/><Relationship Id="rId1" Type="http://schemas.openxmlformats.org/officeDocument/2006/relationships/slideLayout" Target="../slideLayouts/slideLayout2.xml"/><Relationship Id="rId4" Type="http://schemas.openxmlformats.org/officeDocument/2006/relationships/image" Target="../media/image38.jpeg"/></Relationships>
</file>

<file path=ppt/slides/_rels/slide3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3.xml"/><Relationship Id="rId4" Type="http://schemas.openxmlformats.org/officeDocument/2006/relationships/image" Target="../media/image3.png"/></Relationships>
</file>

<file path=ppt/slides/_rels/slide37.xml.rels><?xml version="1.0" encoding="UTF-8" standalone="yes"?>
<Relationships xmlns="http://schemas.openxmlformats.org/package/2006/relationships"><Relationship Id="rId2" Type="http://schemas.openxmlformats.org/officeDocument/2006/relationships/image" Target="../media/image39.png"/><Relationship Id="rId1" Type="http://schemas.openxmlformats.org/officeDocument/2006/relationships/slideLayout" Target="../slideLayouts/slideLayout3.xml"/></Relationships>
</file>

<file path=ppt/slides/_rels/slide38.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image" Target="../media/image12.png"/><Relationship Id="rId1" Type="http://schemas.openxmlformats.org/officeDocument/2006/relationships/slideLayout" Target="../slideLayouts/slideLayout3.xml"/><Relationship Id="rId5" Type="http://schemas.openxmlformats.org/officeDocument/2006/relationships/image" Target="../media/image40.png"/><Relationship Id="rId4" Type="http://schemas.microsoft.com/office/2007/relationships/hdphoto" Target="../media/hdphoto7.wdp"/></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40.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png"/><Relationship Id="rId1" Type="http://schemas.openxmlformats.org/officeDocument/2006/relationships/slideLayout" Target="../slideLayouts/slideLayout3.xml"/><Relationship Id="rId5" Type="http://schemas.openxmlformats.org/officeDocument/2006/relationships/image" Target="../media/image31.png"/><Relationship Id="rId4" Type="http://schemas.openxmlformats.org/officeDocument/2006/relationships/image" Target="../media/image18.png"/></Relationships>
</file>

<file path=ppt/slides/_rels/slide41.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png"/><Relationship Id="rId1" Type="http://schemas.openxmlformats.org/officeDocument/2006/relationships/slideLayout" Target="../slideLayouts/slideLayout3.xml"/><Relationship Id="rId4" Type="http://schemas.openxmlformats.org/officeDocument/2006/relationships/image" Target="../media/image18.png"/></Relationships>
</file>

<file path=ppt/slides/_rels/slide42.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png"/><Relationship Id="rId1" Type="http://schemas.openxmlformats.org/officeDocument/2006/relationships/slideLayout" Target="../slideLayouts/slideLayout3.xml"/><Relationship Id="rId6" Type="http://schemas.openxmlformats.org/officeDocument/2006/relationships/image" Target="../media/image42.jpeg"/><Relationship Id="rId5" Type="http://schemas.openxmlformats.org/officeDocument/2006/relationships/image" Target="../media/image41.jpeg"/><Relationship Id="rId4" Type="http://schemas.openxmlformats.org/officeDocument/2006/relationships/image" Target="../media/image18.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2821485" y="-480850"/>
            <a:ext cx="1975305" cy="1090450"/>
          </a:xfrm>
          <a:prstGeom prst="rect">
            <a:avLst/>
          </a:prstGeom>
        </p:spPr>
      </p:pic>
      <p:sp>
        <p:nvSpPr>
          <p:cNvPr id="8" name="Google Shape;520;p36"/>
          <p:cNvSpPr txBox="1">
            <a:spLocks/>
          </p:cNvSpPr>
          <p:nvPr/>
        </p:nvSpPr>
        <p:spPr>
          <a:xfrm>
            <a:off x="0" y="1378203"/>
            <a:ext cx="9144000" cy="1994100"/>
          </a:xfrm>
          <a:prstGeom prst="rect">
            <a:avLst/>
          </a:prstGeom>
        </p:spPr>
        <p:txBody>
          <a:bodyPr spcFirstLastPara="1" wrap="square" lIns="91425" tIns="91425" rIns="91425" bIns="91425" anchor="b"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vi-VN" sz="3800" b="1">
                <a:latin typeface="Arial" panose="020B0604020202020204" pitchFamily="34" charset="0"/>
                <a:cs typeface="Arial" panose="020B0604020202020204" pitchFamily="34" charset="0"/>
              </a:rPr>
              <a:t>THÂN MẾN CHÀO CÁC EM </a:t>
            </a:r>
            <a:endParaRPr lang="en-US" sz="3800" b="1">
              <a:latin typeface="Arial" panose="020B0604020202020204" pitchFamily="34" charset="0"/>
              <a:cs typeface="Arial" panose="020B0604020202020204" pitchFamily="34" charset="0"/>
            </a:endParaRPr>
          </a:p>
          <a:p>
            <a:pPr algn="ctr">
              <a:lnSpc>
                <a:spcPct val="150000"/>
              </a:lnSpc>
            </a:pPr>
            <a:r>
              <a:rPr lang="vi-VN" sz="3800" b="1">
                <a:latin typeface="Arial" panose="020B0604020202020204" pitchFamily="34" charset="0"/>
                <a:cs typeface="Arial" panose="020B0604020202020204" pitchFamily="34" charset="0"/>
              </a:rPr>
              <a:t>HỌC SINH ĐẾN VỚI BÀI HỌC MỚI</a:t>
            </a:r>
          </a:p>
        </p:txBody>
      </p:sp>
      <p:pic>
        <p:nvPicPr>
          <p:cNvPr id="5" name="Picture 4"/>
          <p:cNvPicPr>
            <a:picLocks noChangeAspect="1"/>
          </p:cNvPicPr>
          <p:nvPr/>
        </p:nvPicPr>
        <p:blipFill>
          <a:blip r:embed="rId3"/>
          <a:stretch>
            <a:fillRect/>
          </a:stretch>
        </p:blipFill>
        <p:spPr>
          <a:xfrm flipH="1">
            <a:off x="232412" y="212684"/>
            <a:ext cx="3768088" cy="793832"/>
          </a:xfrm>
          <a:prstGeom prst="rect">
            <a:avLst/>
          </a:prstGeom>
        </p:spPr>
      </p:pic>
      <p:pic>
        <p:nvPicPr>
          <p:cNvPr id="3" name="Picture 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rot="21275988">
            <a:off x="7343774" y="3455155"/>
            <a:ext cx="1847850" cy="1847850"/>
          </a:xfrm>
          <a:prstGeom prst="rect">
            <a:avLst/>
          </a:prstGeom>
        </p:spPr>
      </p:pic>
    </p:spTree>
    <p:extLst>
      <p:ext uri="{BB962C8B-B14F-4D97-AF65-F5344CB8AC3E}">
        <p14:creationId xmlns:p14="http://schemas.microsoft.com/office/powerpoint/2010/main" val="2325142299"/>
      </p:ext>
    </p:extLst>
  </p:cSld>
  <p:clrMapOvr>
    <a:masterClrMapping/>
  </p:clrMapOvr>
  <p:transition spd="med">
    <p:randomBar dir="vert"/>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grpId="0" nodeType="afterEffect">
                                  <p:stCondLst>
                                    <p:cond delay="0"/>
                                  </p:stCondLst>
                                  <p:childTnLst>
                                    <p:set>
                                      <p:cBhvr>
                                        <p:cTn id="6" dur="1" fill="hold">
                                          <p:stCondLst>
                                            <p:cond delay="0"/>
                                          </p:stCondLst>
                                        </p:cTn>
                                        <p:tgtEl>
                                          <p:spTgt spid="8">
                                            <p:txEl>
                                              <p:pRg st="0" end="0"/>
                                            </p:txEl>
                                          </p:spTgt>
                                        </p:tgtEl>
                                        <p:attrNameLst>
                                          <p:attrName>style.visibility</p:attrName>
                                        </p:attrNameLst>
                                      </p:cBhvr>
                                      <p:to>
                                        <p:strVal val="visible"/>
                                      </p:to>
                                    </p:set>
                                    <p:anim calcmode="lin" valueType="num">
                                      <p:cBhvr additive="base">
                                        <p:cTn id="7" dur="500" fill="hold"/>
                                        <p:tgtEl>
                                          <p:spTgt spid="8">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8">
                                            <p:txEl>
                                              <p:pRg st="0" end="0"/>
                                            </p:txEl>
                                          </p:spTgt>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8">
                                            <p:txEl>
                                              <p:pRg st="1" end="1"/>
                                            </p:txEl>
                                          </p:spTgt>
                                        </p:tgtEl>
                                        <p:attrNameLst>
                                          <p:attrName>style.visibility</p:attrName>
                                        </p:attrNameLst>
                                      </p:cBhvr>
                                      <p:to>
                                        <p:strVal val="visible"/>
                                      </p:to>
                                    </p:set>
                                    <p:anim calcmode="lin" valueType="num">
                                      <p:cBhvr additive="base">
                                        <p:cTn id="11" dur="500" fill="hold"/>
                                        <p:tgtEl>
                                          <p:spTgt spid="8">
                                            <p:txEl>
                                              <p:pRg st="1" end="1"/>
                                            </p:txEl>
                                          </p:spTgt>
                                        </p:tgtEl>
                                        <p:attrNameLst>
                                          <p:attrName>ppt_x</p:attrName>
                                        </p:attrNameLst>
                                      </p:cBhvr>
                                      <p:tavLst>
                                        <p:tav tm="0">
                                          <p:val>
                                            <p:strVal val="#ppt_x"/>
                                          </p:val>
                                        </p:tav>
                                        <p:tav tm="100000">
                                          <p:val>
                                            <p:strVal val="#ppt_x"/>
                                          </p:val>
                                        </p:tav>
                                      </p:tavLst>
                                    </p:anim>
                                    <p:anim calcmode="lin" valueType="num">
                                      <p:cBhvr additive="base">
                                        <p:cTn id="12" dur="500" fill="hold"/>
                                        <p:tgtEl>
                                          <p:spTgt spid="8">
                                            <p:txEl>
                                              <p:pRg st="1" end="1"/>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uiExpand="1" build="p"/>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Google Shape;338;p32"/>
          <p:cNvSpPr txBox="1">
            <a:spLocks/>
          </p:cNvSpPr>
          <p:nvPr/>
        </p:nvSpPr>
        <p:spPr>
          <a:xfrm>
            <a:off x="0" y="0"/>
            <a:ext cx="9144000" cy="841310"/>
          </a:xfrm>
          <a:prstGeom prst="rect">
            <a:avLst/>
          </a:prstGeom>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vi-VN" sz="3400" b="1">
                <a:latin typeface="Arial" panose="020B0604020202020204" pitchFamily="34" charset="0"/>
                <a:ea typeface="Kantumruy Pro SemiBold"/>
                <a:cs typeface="Arial" panose="020B0604020202020204" pitchFamily="34" charset="0"/>
                <a:sym typeface="Kantumruy Pro SemiBold"/>
              </a:rPr>
              <a:t>KHỞI ĐỘNG</a:t>
            </a:r>
          </a:p>
        </p:txBody>
      </p:sp>
      <p:sp>
        <p:nvSpPr>
          <p:cNvPr id="12" name="TextBox 11"/>
          <p:cNvSpPr txBox="1"/>
          <p:nvPr/>
        </p:nvSpPr>
        <p:spPr>
          <a:xfrm>
            <a:off x="800099" y="1259840"/>
            <a:ext cx="4537213" cy="1060646"/>
          </a:xfrm>
          <a:prstGeom prst="wedgeRoundRectCallout">
            <a:avLst>
              <a:gd name="adj1" fmla="val -60198"/>
              <a:gd name="adj2" fmla="val 34104"/>
              <a:gd name="adj3" fmla="val 16667"/>
            </a:avLst>
          </a:prstGeom>
          <a:solidFill>
            <a:schemeClr val="accent6"/>
          </a:solidFill>
          <a:ln w="28575">
            <a:solidFill>
              <a:srgbClr val="000000"/>
            </a:solidFill>
          </a:ln>
        </p:spPr>
        <p:txBody>
          <a:bodyPr wrap="square" rtlCol="0">
            <a:spAutoFit/>
          </a:bodyPr>
          <a:lstStyle/>
          <a:p>
            <a:pPr algn="just">
              <a:lnSpc>
                <a:spcPct val="150000"/>
              </a:lnSpc>
            </a:pPr>
            <a:r>
              <a:rPr lang="en-US" sz="2000" dirty="0">
                <a:latin typeface="Arial" panose="020B0604020202020204" pitchFamily="34" charset="0"/>
                <a:cs typeface="Arial" panose="020B0604020202020204" pitchFamily="34" charset="0"/>
              </a:rPr>
              <a:t>Em </a:t>
            </a:r>
            <a:r>
              <a:rPr lang="en-US" sz="2000" dirty="0" err="1">
                <a:latin typeface="Arial" panose="020B0604020202020204" pitchFamily="34" charset="0"/>
                <a:cs typeface="Arial" panose="020B0604020202020204" pitchFamily="34" charset="0"/>
              </a:rPr>
              <a:t>hãy</a:t>
            </a:r>
            <a:r>
              <a:rPr lang="en-US" sz="2000" dirty="0">
                <a:latin typeface="Arial" panose="020B0604020202020204" pitchFamily="34" charset="0"/>
                <a:cs typeface="Arial" panose="020B0604020202020204" pitchFamily="34" charset="0"/>
              </a:rPr>
              <a:t> </a:t>
            </a:r>
            <a:r>
              <a:rPr lang="en-US" sz="2000" dirty="0" err="1">
                <a:latin typeface="Arial" panose="020B0604020202020204" pitchFamily="34" charset="0"/>
                <a:cs typeface="Arial" panose="020B0604020202020204" pitchFamily="34" charset="0"/>
              </a:rPr>
              <a:t>kể</a:t>
            </a:r>
            <a:r>
              <a:rPr lang="en-US" sz="2000" dirty="0">
                <a:latin typeface="Arial" panose="020B0604020202020204" pitchFamily="34" charset="0"/>
                <a:cs typeface="Arial" panose="020B0604020202020204" pitchFamily="34" charset="0"/>
              </a:rPr>
              <a:t> </a:t>
            </a:r>
            <a:r>
              <a:rPr lang="en-US" sz="2000" dirty="0" err="1">
                <a:latin typeface="Arial" panose="020B0604020202020204" pitchFamily="34" charset="0"/>
                <a:cs typeface="Arial" panose="020B0604020202020204" pitchFamily="34" charset="0"/>
              </a:rPr>
              <a:t>tên</a:t>
            </a:r>
            <a:r>
              <a:rPr lang="en-US" sz="2000" dirty="0">
                <a:latin typeface="Arial" panose="020B0604020202020204" pitchFamily="34" charset="0"/>
                <a:cs typeface="Arial" panose="020B0604020202020204" pitchFamily="34" charset="0"/>
              </a:rPr>
              <a:t> </a:t>
            </a:r>
            <a:r>
              <a:rPr lang="en-US" sz="2000" dirty="0" err="1">
                <a:latin typeface="Arial" panose="020B0604020202020204" pitchFamily="34" charset="0"/>
                <a:cs typeface="Arial" panose="020B0604020202020204" pitchFamily="34" charset="0"/>
              </a:rPr>
              <a:t>một</a:t>
            </a:r>
            <a:r>
              <a:rPr lang="en-US" sz="2000" dirty="0">
                <a:latin typeface="Arial" panose="020B0604020202020204" pitchFamily="34" charset="0"/>
                <a:cs typeface="Arial" panose="020B0604020202020204" pitchFamily="34" charset="0"/>
              </a:rPr>
              <a:t> </a:t>
            </a:r>
            <a:r>
              <a:rPr lang="en-US" sz="2000" dirty="0" err="1">
                <a:latin typeface="Arial" panose="020B0604020202020204" pitchFamily="34" charset="0"/>
                <a:cs typeface="Arial" panose="020B0604020202020204" pitchFamily="34" charset="0"/>
              </a:rPr>
              <a:t>số</a:t>
            </a:r>
            <a:r>
              <a:rPr lang="en-US" sz="2000" dirty="0">
                <a:latin typeface="Arial" panose="020B0604020202020204" pitchFamily="34" charset="0"/>
                <a:cs typeface="Arial" panose="020B0604020202020204" pitchFamily="34" charset="0"/>
              </a:rPr>
              <a:t> </a:t>
            </a:r>
            <a:r>
              <a:rPr lang="en-US" sz="2000" dirty="0" err="1">
                <a:latin typeface="Arial" panose="020B0604020202020204" pitchFamily="34" charset="0"/>
                <a:cs typeface="Arial" panose="020B0604020202020204" pitchFamily="34" charset="0"/>
              </a:rPr>
              <a:t>dụng</a:t>
            </a:r>
            <a:r>
              <a:rPr lang="en-US" sz="2000" dirty="0">
                <a:latin typeface="Arial" panose="020B0604020202020204" pitchFamily="34" charset="0"/>
                <a:cs typeface="Arial" panose="020B0604020202020204" pitchFamily="34" charset="0"/>
              </a:rPr>
              <a:t> </a:t>
            </a:r>
            <a:r>
              <a:rPr lang="en-US" sz="2000" dirty="0" err="1">
                <a:latin typeface="Arial" panose="020B0604020202020204" pitchFamily="34" charset="0"/>
                <a:cs typeface="Arial" panose="020B0604020202020204" pitchFamily="34" charset="0"/>
              </a:rPr>
              <a:t>cụ</a:t>
            </a:r>
            <a:r>
              <a:rPr lang="en-US" sz="2000" dirty="0">
                <a:latin typeface="Arial" panose="020B0604020202020204" pitchFamily="34" charset="0"/>
                <a:cs typeface="Arial" panose="020B0604020202020204" pitchFamily="34" charset="0"/>
              </a:rPr>
              <a:t> </a:t>
            </a:r>
            <a:r>
              <a:rPr lang="en-US" sz="2000" dirty="0" err="1">
                <a:latin typeface="Arial" panose="020B0604020202020204" pitchFamily="34" charset="0"/>
                <a:cs typeface="Arial" panose="020B0604020202020204" pitchFamily="34" charset="0"/>
              </a:rPr>
              <a:t>trong</a:t>
            </a:r>
            <a:r>
              <a:rPr lang="en-US" sz="2000" dirty="0">
                <a:latin typeface="Arial" panose="020B0604020202020204" pitchFamily="34" charset="0"/>
                <a:cs typeface="Arial" panose="020B0604020202020204" pitchFamily="34" charset="0"/>
              </a:rPr>
              <a:t> </a:t>
            </a:r>
            <a:r>
              <a:rPr lang="en-US" sz="2000" dirty="0" err="1">
                <a:latin typeface="Arial" panose="020B0604020202020204" pitchFamily="34" charset="0"/>
                <a:cs typeface="Arial" panose="020B0604020202020204" pitchFamily="34" charset="0"/>
              </a:rPr>
              <a:t>gia</a:t>
            </a:r>
            <a:r>
              <a:rPr lang="en-US" sz="2000" dirty="0">
                <a:latin typeface="Arial" panose="020B0604020202020204" pitchFamily="34" charset="0"/>
                <a:cs typeface="Arial" panose="020B0604020202020204" pitchFamily="34" charset="0"/>
              </a:rPr>
              <a:t> </a:t>
            </a:r>
            <a:r>
              <a:rPr lang="en-US" sz="2000" dirty="0" err="1">
                <a:latin typeface="Arial" panose="020B0604020202020204" pitchFamily="34" charset="0"/>
                <a:cs typeface="Arial" panose="020B0604020202020204" pitchFamily="34" charset="0"/>
              </a:rPr>
              <a:t>đình</a:t>
            </a:r>
            <a:r>
              <a:rPr lang="en-US" sz="2000" dirty="0">
                <a:latin typeface="Arial" panose="020B0604020202020204" pitchFamily="34" charset="0"/>
                <a:cs typeface="Arial" panose="020B0604020202020204" pitchFamily="34" charset="0"/>
              </a:rPr>
              <a:t> </a:t>
            </a:r>
            <a:r>
              <a:rPr lang="en-US" sz="2000" dirty="0" err="1">
                <a:latin typeface="Arial" panose="020B0604020202020204" pitchFamily="34" charset="0"/>
                <a:cs typeface="Arial" panose="020B0604020202020204" pitchFamily="34" charset="0"/>
              </a:rPr>
              <a:t>có</a:t>
            </a:r>
            <a:r>
              <a:rPr lang="en-US" sz="2000" dirty="0">
                <a:latin typeface="Arial" panose="020B0604020202020204" pitchFamily="34" charset="0"/>
                <a:cs typeface="Arial" panose="020B0604020202020204" pitchFamily="34" charset="0"/>
              </a:rPr>
              <a:t> </a:t>
            </a:r>
            <a:r>
              <a:rPr lang="en-US" sz="2000" dirty="0" err="1">
                <a:latin typeface="Arial" panose="020B0604020202020204" pitchFamily="34" charset="0"/>
                <a:cs typeface="Arial" panose="020B0604020202020204" pitchFamily="34" charset="0"/>
              </a:rPr>
              <a:t>bộ</a:t>
            </a:r>
            <a:r>
              <a:rPr lang="en-US" sz="2000" dirty="0">
                <a:latin typeface="Arial" panose="020B0604020202020204" pitchFamily="34" charset="0"/>
                <a:cs typeface="Arial" panose="020B0604020202020204" pitchFamily="34" charset="0"/>
              </a:rPr>
              <a:t> </a:t>
            </a:r>
            <a:r>
              <a:rPr lang="en-US" sz="2000" dirty="0" err="1">
                <a:latin typeface="Arial" panose="020B0604020202020204" pitchFamily="34" charset="0"/>
                <a:cs typeface="Arial" panose="020B0604020202020204" pitchFamily="34" charset="0"/>
              </a:rPr>
              <a:t>phận</a:t>
            </a:r>
            <a:r>
              <a:rPr lang="en-US" sz="2000" dirty="0">
                <a:latin typeface="Arial" panose="020B0604020202020204" pitchFamily="34" charset="0"/>
                <a:cs typeface="Arial" panose="020B0604020202020204" pitchFamily="34" charset="0"/>
              </a:rPr>
              <a:t> </a:t>
            </a:r>
            <a:r>
              <a:rPr lang="en-US" sz="2000" dirty="0" err="1">
                <a:latin typeface="Arial" panose="020B0604020202020204" pitchFamily="34" charset="0"/>
                <a:cs typeface="Arial" panose="020B0604020202020204" pitchFamily="34" charset="0"/>
              </a:rPr>
              <a:t>cách</a:t>
            </a:r>
            <a:r>
              <a:rPr lang="en-US" sz="2000" dirty="0">
                <a:latin typeface="Arial" panose="020B0604020202020204" pitchFamily="34" charset="0"/>
                <a:cs typeface="Arial" panose="020B0604020202020204" pitchFamily="34" charset="0"/>
              </a:rPr>
              <a:t> </a:t>
            </a:r>
            <a:r>
              <a:rPr lang="en-US" sz="2000" dirty="0" err="1">
                <a:latin typeface="Arial" panose="020B0604020202020204" pitchFamily="34" charset="0"/>
                <a:cs typeface="Arial" panose="020B0604020202020204" pitchFamily="34" charset="0"/>
              </a:rPr>
              <a:t>điện</a:t>
            </a:r>
            <a:r>
              <a:rPr lang="en-US" sz="2000" dirty="0">
                <a:latin typeface="Arial" panose="020B0604020202020204" pitchFamily="34" charset="0"/>
                <a:cs typeface="Arial" panose="020B0604020202020204" pitchFamily="34" charset="0"/>
              </a:rPr>
              <a:t>?</a:t>
            </a:r>
          </a:p>
        </p:txBody>
      </p:sp>
      <p:pic>
        <p:nvPicPr>
          <p:cNvPr id="8" name="Picture 2" descr="cartoon kids"/>
          <p:cNvPicPr>
            <a:picLocks noChangeAspect="1" noChangeArrowheads="1"/>
          </p:cNvPicPr>
          <p:nvPr/>
        </p:nvPicPr>
        <p:blipFill rotWithShape="1">
          <a:blip r:embed="rId2">
            <a:clrChange>
              <a:clrFrom>
                <a:srgbClr val="FFFFFF"/>
              </a:clrFrom>
              <a:clrTo>
                <a:srgbClr val="FFFFFF">
                  <a:alpha val="0"/>
                </a:srgbClr>
              </a:clrTo>
            </a:clrChange>
            <a:extLst>
              <a:ext uri="{28A0092B-C50C-407E-A947-70E740481C1C}">
                <a14:useLocalDpi xmlns:a14="http://schemas.microsoft.com/office/drawing/2010/main" val="0"/>
              </a:ext>
            </a:extLst>
          </a:blip>
          <a:srcRect l="6390" r="59744"/>
          <a:stretch/>
        </p:blipFill>
        <p:spPr bwMode="auto">
          <a:xfrm>
            <a:off x="5948774" y="841310"/>
            <a:ext cx="1819856" cy="407750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459325121"/>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fade">
                                      <p:cBhvr>
                                        <p:cTn id="7" dur="500"/>
                                        <p:tgtEl>
                                          <p:spTgt spid="12"/>
                                        </p:tgtEl>
                                      </p:cBhvr>
                                    </p:animEffect>
                                  </p:childTnLst>
                                </p:cTn>
                              </p:par>
                              <p:par>
                                <p:cTn id="8" presetID="10" presetClass="entr" presetSubtype="0" fill="hold" nodeType="withEffect">
                                  <p:stCondLst>
                                    <p:cond delay="0"/>
                                  </p:stCondLst>
                                  <p:childTnLst>
                                    <p:set>
                                      <p:cBhvr>
                                        <p:cTn id="9" dur="1" fill="hold">
                                          <p:stCondLst>
                                            <p:cond delay="0"/>
                                          </p:stCondLst>
                                        </p:cTn>
                                        <p:tgtEl>
                                          <p:spTgt spid="8"/>
                                        </p:tgtEl>
                                        <p:attrNameLst>
                                          <p:attrName>style.visibility</p:attrName>
                                        </p:attrNameLst>
                                      </p:cBhvr>
                                      <p:to>
                                        <p:strVal val="visible"/>
                                      </p:to>
                                    </p:set>
                                    <p:animEffect transition="in" filter="fade">
                                      <p:cBhvr>
                                        <p:cTn id="10"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Google Shape;338;p32"/>
          <p:cNvSpPr txBox="1">
            <a:spLocks/>
          </p:cNvSpPr>
          <p:nvPr/>
        </p:nvSpPr>
        <p:spPr>
          <a:xfrm>
            <a:off x="0" y="0"/>
            <a:ext cx="9144000" cy="841310"/>
          </a:xfrm>
          <a:prstGeom prst="rect">
            <a:avLst/>
          </a:prstGeom>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vi-VN" sz="3400" b="1">
                <a:latin typeface="Arial" panose="020B0604020202020204" pitchFamily="34" charset="0"/>
                <a:ea typeface="Kantumruy Pro SemiBold"/>
                <a:cs typeface="Arial" panose="020B0604020202020204" pitchFamily="34" charset="0"/>
                <a:sym typeface="Kantumruy Pro SemiBold"/>
              </a:rPr>
              <a:t>KHỞI ĐỘNG</a:t>
            </a:r>
          </a:p>
        </p:txBody>
      </p:sp>
      <p:sp>
        <p:nvSpPr>
          <p:cNvPr id="12" name="TextBox 11"/>
          <p:cNvSpPr txBox="1"/>
          <p:nvPr/>
        </p:nvSpPr>
        <p:spPr>
          <a:xfrm>
            <a:off x="800100" y="1259840"/>
            <a:ext cx="4400550" cy="1123712"/>
          </a:xfrm>
          <a:prstGeom prst="wedgeRoundRectCallout">
            <a:avLst>
              <a:gd name="adj1" fmla="val -60198"/>
              <a:gd name="adj2" fmla="val 34104"/>
              <a:gd name="adj3" fmla="val 16667"/>
            </a:avLst>
          </a:prstGeom>
          <a:solidFill>
            <a:schemeClr val="accent6"/>
          </a:solidFill>
          <a:ln w="28575">
            <a:solidFill>
              <a:srgbClr val="000000"/>
            </a:solidFill>
          </a:ln>
        </p:spPr>
        <p:txBody>
          <a:bodyPr wrap="square" rtlCol="0">
            <a:spAutoFit/>
          </a:bodyPr>
          <a:lstStyle/>
          <a:p>
            <a:pPr algn="just">
              <a:lnSpc>
                <a:spcPct val="150000"/>
              </a:lnSpc>
            </a:pPr>
            <a:r>
              <a:rPr lang="en-US" sz="2000">
                <a:latin typeface="Arial" panose="020B0604020202020204" pitchFamily="34" charset="0"/>
                <a:cs typeface="Arial" panose="020B0604020202020204" pitchFamily="34" charset="0"/>
              </a:rPr>
              <a:t>Hãy hãy kể tên một số dụng cụ trong gia đình có bộ phận cách điện.</a:t>
            </a:r>
          </a:p>
        </p:txBody>
      </p:sp>
      <p:sp>
        <p:nvSpPr>
          <p:cNvPr id="14" name="TextBox 13"/>
          <p:cNvSpPr txBox="1"/>
          <p:nvPr/>
        </p:nvSpPr>
        <p:spPr>
          <a:xfrm>
            <a:off x="294968" y="2572237"/>
            <a:ext cx="4905682" cy="1094244"/>
          </a:xfrm>
          <a:prstGeom prst="roundRect">
            <a:avLst>
              <a:gd name="adj" fmla="val 13284"/>
            </a:avLst>
          </a:prstGeom>
          <a:solidFill>
            <a:srgbClr val="FFFFCC"/>
          </a:solidFill>
          <a:ln w="28575">
            <a:solidFill>
              <a:srgbClr val="000000"/>
            </a:solidFill>
          </a:ln>
        </p:spPr>
        <p:txBody>
          <a:bodyPr wrap="square" rtlCol="0">
            <a:spAutoFit/>
          </a:bodyPr>
          <a:lstStyle/>
          <a:p>
            <a:pPr marL="342900" indent="-342900" algn="just">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Tua vít, kìm, mỏ lết có cán là bộ phận cách điện.</a:t>
            </a:r>
          </a:p>
        </p:txBody>
      </p:sp>
      <p:pic>
        <p:nvPicPr>
          <p:cNvPr id="1028" name="Picture 4" descr="0x50mm Tuốc nơ vít pake cán nhựa bọc cao su Endura E6571"/>
          <p:cNvPicPr>
            <a:picLocks noChangeAspect="1" noChangeArrowheads="1"/>
          </p:cNvPicPr>
          <p:nvPr/>
        </p:nvPicPr>
        <p:blipFill>
          <a:blip r:embed="rId2">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rot="20693855">
            <a:off x="5738038" y="841310"/>
            <a:ext cx="2546699" cy="1782690"/>
          </a:xfrm>
          <a:prstGeom prst="rect">
            <a:avLst/>
          </a:prstGeom>
          <a:noFill/>
          <a:extLst>
            <a:ext uri="{909E8E84-426E-40DD-AFC4-6F175D3DCCD1}">
              <a14:hiddenFill xmlns:a14="http://schemas.microsoft.com/office/drawing/2010/main">
                <a:solidFill>
                  <a:srgbClr val="FFFFFF"/>
                </a:solidFill>
              </a14:hiddenFill>
            </a:ext>
          </a:extLst>
        </p:spPr>
      </p:pic>
      <p:pic>
        <p:nvPicPr>
          <p:cNvPr id="1030" name="Picture 6" descr="Nồi cơm điện Panasonic SR-MVP187HRA"/>
          <p:cNvPicPr>
            <a:picLocks noChangeAspect="1" noChangeArrowheads="1"/>
          </p:cNvPicPr>
          <p:nvPr/>
        </p:nvPicPr>
        <p:blipFill>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5656454" y="2572237"/>
            <a:ext cx="2101362" cy="2101362"/>
          </a:xfrm>
          <a:prstGeom prst="rect">
            <a:avLst/>
          </a:prstGeom>
          <a:noFill/>
          <a:extLst>
            <a:ext uri="{909E8E84-426E-40DD-AFC4-6F175D3DCCD1}">
              <a14:hiddenFill xmlns:a14="http://schemas.microsoft.com/office/drawing/2010/main">
                <a:solidFill>
                  <a:srgbClr val="FFFFFF"/>
                </a:solidFill>
              </a14:hiddenFill>
            </a:ext>
          </a:extLst>
        </p:spPr>
      </p:pic>
      <p:cxnSp>
        <p:nvCxnSpPr>
          <p:cNvPr id="5" name="Straight Arrow Connector 4"/>
          <p:cNvCxnSpPr/>
          <p:nvPr/>
        </p:nvCxnSpPr>
        <p:spPr>
          <a:xfrm flipV="1">
            <a:off x="6502400" y="1821697"/>
            <a:ext cx="1146629" cy="398989"/>
          </a:xfrm>
          <a:prstGeom prst="straightConnector1">
            <a:avLst/>
          </a:prstGeom>
          <a:ln w="76200">
            <a:solidFill>
              <a:srgbClr val="FF0000"/>
            </a:solidFill>
            <a:tailEnd type="triangle"/>
          </a:ln>
        </p:spPr>
        <p:style>
          <a:lnRef idx="1">
            <a:schemeClr val="accent1"/>
          </a:lnRef>
          <a:fillRef idx="0">
            <a:schemeClr val="accent1"/>
          </a:fillRef>
          <a:effectRef idx="0">
            <a:schemeClr val="accent1"/>
          </a:effectRef>
          <a:fontRef idx="minor">
            <a:schemeClr val="tx1"/>
          </a:fontRef>
        </p:style>
      </p:cxnSp>
      <p:cxnSp>
        <p:nvCxnSpPr>
          <p:cNvPr id="15" name="Straight Arrow Connector 14"/>
          <p:cNvCxnSpPr/>
          <p:nvPr/>
        </p:nvCxnSpPr>
        <p:spPr>
          <a:xfrm flipH="1">
            <a:off x="7257144" y="2674232"/>
            <a:ext cx="1036411" cy="602299"/>
          </a:xfrm>
          <a:prstGeom prst="straightConnector1">
            <a:avLst/>
          </a:prstGeom>
          <a:ln w="76200">
            <a:solidFill>
              <a:srgbClr val="FF0000"/>
            </a:solidFill>
            <a:tailEnd type="triangle"/>
          </a:ln>
        </p:spPr>
        <p:style>
          <a:lnRef idx="1">
            <a:schemeClr val="accent1"/>
          </a:lnRef>
          <a:fillRef idx="0">
            <a:schemeClr val="accent1"/>
          </a:fillRef>
          <a:effectRef idx="0">
            <a:schemeClr val="accent1"/>
          </a:effectRef>
          <a:fontRef idx="minor">
            <a:schemeClr val="tx1"/>
          </a:fontRef>
        </p:style>
      </p:cxnSp>
      <p:sp>
        <p:nvSpPr>
          <p:cNvPr id="11" name="TextBox 10"/>
          <p:cNvSpPr txBox="1"/>
          <p:nvPr/>
        </p:nvSpPr>
        <p:spPr>
          <a:xfrm>
            <a:off x="294968" y="3855166"/>
            <a:ext cx="4905682" cy="1094244"/>
          </a:xfrm>
          <a:prstGeom prst="roundRect">
            <a:avLst>
              <a:gd name="adj" fmla="val 13284"/>
            </a:avLst>
          </a:prstGeom>
          <a:solidFill>
            <a:srgbClr val="FFFFCC"/>
          </a:solidFill>
          <a:ln w="28575">
            <a:solidFill>
              <a:srgbClr val="000000"/>
            </a:solidFill>
          </a:ln>
        </p:spPr>
        <p:txBody>
          <a:bodyPr wrap="square" rtlCol="0">
            <a:spAutoFit/>
          </a:bodyPr>
          <a:lstStyle/>
          <a:p>
            <a:pPr marL="342900" indent="-342900" algn="just">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Vỏ ổ cắm điện, vỏ nồi cơm điện, vỏ ấm đun nước điện.</a:t>
            </a:r>
          </a:p>
        </p:txBody>
      </p:sp>
    </p:spTree>
    <p:extLst>
      <p:ext uri="{BB962C8B-B14F-4D97-AF65-F5344CB8AC3E}">
        <p14:creationId xmlns:p14="http://schemas.microsoft.com/office/powerpoint/2010/main" val="3291623549"/>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4" presetClass="entr" presetSubtype="10" fill="hold" nodeType="afterEffect">
                                  <p:stCondLst>
                                    <p:cond delay="0"/>
                                  </p:stCondLst>
                                  <p:childTnLst>
                                    <p:set>
                                      <p:cBhvr>
                                        <p:cTn id="6" dur="1" fill="hold">
                                          <p:stCondLst>
                                            <p:cond delay="0"/>
                                          </p:stCondLst>
                                        </p:cTn>
                                        <p:tgtEl>
                                          <p:spTgt spid="1028"/>
                                        </p:tgtEl>
                                        <p:attrNameLst>
                                          <p:attrName>style.visibility</p:attrName>
                                        </p:attrNameLst>
                                      </p:cBhvr>
                                      <p:to>
                                        <p:strVal val="visible"/>
                                      </p:to>
                                    </p:set>
                                    <p:animEffect transition="in" filter="randombar(horizontal)">
                                      <p:cBhvr>
                                        <p:cTn id="7" dur="500"/>
                                        <p:tgtEl>
                                          <p:spTgt spid="1028"/>
                                        </p:tgtEl>
                                      </p:cBhvr>
                                    </p:animEffect>
                                  </p:childTnLst>
                                </p:cTn>
                              </p:par>
                              <p:par>
                                <p:cTn id="8" presetID="14" presetClass="entr" presetSubtype="10" fill="hold" nodeType="withEffect">
                                  <p:stCondLst>
                                    <p:cond delay="0"/>
                                  </p:stCondLst>
                                  <p:childTnLst>
                                    <p:set>
                                      <p:cBhvr>
                                        <p:cTn id="9" dur="1" fill="hold">
                                          <p:stCondLst>
                                            <p:cond delay="0"/>
                                          </p:stCondLst>
                                        </p:cTn>
                                        <p:tgtEl>
                                          <p:spTgt spid="1030"/>
                                        </p:tgtEl>
                                        <p:attrNameLst>
                                          <p:attrName>style.visibility</p:attrName>
                                        </p:attrNameLst>
                                      </p:cBhvr>
                                      <p:to>
                                        <p:strVal val="visible"/>
                                      </p:to>
                                    </p:set>
                                    <p:animEffect transition="in" filter="randombar(horizontal)">
                                      <p:cBhvr>
                                        <p:cTn id="10" dur="500"/>
                                        <p:tgtEl>
                                          <p:spTgt spid="1030"/>
                                        </p:tgtEl>
                                      </p:cBhvr>
                                    </p:animEffect>
                                  </p:childTnLst>
                                </p:cTn>
                              </p:par>
                            </p:childTnLst>
                          </p:cTn>
                        </p:par>
                      </p:childTnLst>
                    </p:cTn>
                  </p:par>
                  <p:par>
                    <p:cTn id="11" fill="hold">
                      <p:stCondLst>
                        <p:cond delay="indefinite"/>
                      </p:stCondLst>
                      <p:childTnLst>
                        <p:par>
                          <p:cTn id="12" fill="hold">
                            <p:stCondLst>
                              <p:cond delay="0"/>
                            </p:stCondLst>
                            <p:childTnLst>
                              <p:par>
                                <p:cTn id="13" presetID="2" presetClass="entr" presetSubtype="4" fill="hold" grpId="0" nodeType="clickEffect">
                                  <p:stCondLst>
                                    <p:cond delay="0"/>
                                  </p:stCondLst>
                                  <p:childTnLst>
                                    <p:set>
                                      <p:cBhvr>
                                        <p:cTn id="14" dur="1" fill="hold">
                                          <p:stCondLst>
                                            <p:cond delay="0"/>
                                          </p:stCondLst>
                                        </p:cTn>
                                        <p:tgtEl>
                                          <p:spTgt spid="14"/>
                                        </p:tgtEl>
                                        <p:attrNameLst>
                                          <p:attrName>style.visibility</p:attrName>
                                        </p:attrNameLst>
                                      </p:cBhvr>
                                      <p:to>
                                        <p:strVal val="visible"/>
                                      </p:to>
                                    </p:set>
                                    <p:anim calcmode="lin" valueType="num">
                                      <p:cBhvr additive="base">
                                        <p:cTn id="15" dur="500" fill="hold"/>
                                        <p:tgtEl>
                                          <p:spTgt spid="14"/>
                                        </p:tgtEl>
                                        <p:attrNameLst>
                                          <p:attrName>ppt_x</p:attrName>
                                        </p:attrNameLst>
                                      </p:cBhvr>
                                      <p:tavLst>
                                        <p:tav tm="0">
                                          <p:val>
                                            <p:strVal val="#ppt_x"/>
                                          </p:val>
                                        </p:tav>
                                        <p:tav tm="100000">
                                          <p:val>
                                            <p:strVal val="#ppt_x"/>
                                          </p:val>
                                        </p:tav>
                                      </p:tavLst>
                                    </p:anim>
                                    <p:anim calcmode="lin" valueType="num">
                                      <p:cBhvr additive="base">
                                        <p:cTn id="16" dur="500" fill="hold"/>
                                        <p:tgtEl>
                                          <p:spTgt spid="14"/>
                                        </p:tgtEl>
                                        <p:attrNameLst>
                                          <p:attrName>ppt_y</p:attrName>
                                        </p:attrNameLst>
                                      </p:cBhvr>
                                      <p:tavLst>
                                        <p:tav tm="0">
                                          <p:val>
                                            <p:strVal val="1+#ppt_h/2"/>
                                          </p:val>
                                        </p:tav>
                                        <p:tav tm="100000">
                                          <p:val>
                                            <p:strVal val="#ppt_y"/>
                                          </p:val>
                                        </p:tav>
                                      </p:tavLst>
                                    </p:anim>
                                  </p:childTnLst>
                                </p:cTn>
                              </p:par>
                            </p:childTnLst>
                          </p:cTn>
                        </p:par>
                        <p:par>
                          <p:cTn id="17" fill="hold">
                            <p:stCondLst>
                              <p:cond delay="500"/>
                            </p:stCondLst>
                            <p:childTnLst>
                              <p:par>
                                <p:cTn id="18" presetID="14" presetClass="entr" presetSubtype="10" fill="hold" nodeType="afterEffect">
                                  <p:stCondLst>
                                    <p:cond delay="0"/>
                                  </p:stCondLst>
                                  <p:childTnLst>
                                    <p:set>
                                      <p:cBhvr>
                                        <p:cTn id="19" dur="1" fill="hold">
                                          <p:stCondLst>
                                            <p:cond delay="0"/>
                                          </p:stCondLst>
                                        </p:cTn>
                                        <p:tgtEl>
                                          <p:spTgt spid="5"/>
                                        </p:tgtEl>
                                        <p:attrNameLst>
                                          <p:attrName>style.visibility</p:attrName>
                                        </p:attrNameLst>
                                      </p:cBhvr>
                                      <p:to>
                                        <p:strVal val="visible"/>
                                      </p:to>
                                    </p:set>
                                    <p:animEffect transition="in" filter="randombar(horizontal)">
                                      <p:cBhvr>
                                        <p:cTn id="20" dur="500"/>
                                        <p:tgtEl>
                                          <p:spTgt spid="5"/>
                                        </p:tgtEl>
                                      </p:cBhvr>
                                    </p:animEffect>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11"/>
                                        </p:tgtEl>
                                        <p:attrNameLst>
                                          <p:attrName>style.visibility</p:attrName>
                                        </p:attrNameLst>
                                      </p:cBhvr>
                                      <p:to>
                                        <p:strVal val="visible"/>
                                      </p:to>
                                    </p:set>
                                    <p:anim calcmode="lin" valueType="num">
                                      <p:cBhvr additive="base">
                                        <p:cTn id="25" dur="500" fill="hold"/>
                                        <p:tgtEl>
                                          <p:spTgt spid="11"/>
                                        </p:tgtEl>
                                        <p:attrNameLst>
                                          <p:attrName>ppt_x</p:attrName>
                                        </p:attrNameLst>
                                      </p:cBhvr>
                                      <p:tavLst>
                                        <p:tav tm="0">
                                          <p:val>
                                            <p:strVal val="#ppt_x"/>
                                          </p:val>
                                        </p:tav>
                                        <p:tav tm="100000">
                                          <p:val>
                                            <p:strVal val="#ppt_x"/>
                                          </p:val>
                                        </p:tav>
                                      </p:tavLst>
                                    </p:anim>
                                    <p:anim calcmode="lin" valueType="num">
                                      <p:cBhvr additive="base">
                                        <p:cTn id="26" dur="500" fill="hold"/>
                                        <p:tgtEl>
                                          <p:spTgt spid="11"/>
                                        </p:tgtEl>
                                        <p:attrNameLst>
                                          <p:attrName>ppt_y</p:attrName>
                                        </p:attrNameLst>
                                      </p:cBhvr>
                                      <p:tavLst>
                                        <p:tav tm="0">
                                          <p:val>
                                            <p:strVal val="1+#ppt_h/2"/>
                                          </p:val>
                                        </p:tav>
                                        <p:tav tm="100000">
                                          <p:val>
                                            <p:strVal val="#ppt_y"/>
                                          </p:val>
                                        </p:tav>
                                      </p:tavLst>
                                    </p:anim>
                                  </p:childTnLst>
                                </p:cTn>
                              </p:par>
                            </p:childTnLst>
                          </p:cTn>
                        </p:par>
                        <p:par>
                          <p:cTn id="27" fill="hold">
                            <p:stCondLst>
                              <p:cond delay="500"/>
                            </p:stCondLst>
                            <p:childTnLst>
                              <p:par>
                                <p:cTn id="28" presetID="14" presetClass="entr" presetSubtype="10" fill="hold" nodeType="afterEffect">
                                  <p:stCondLst>
                                    <p:cond delay="0"/>
                                  </p:stCondLst>
                                  <p:childTnLst>
                                    <p:set>
                                      <p:cBhvr>
                                        <p:cTn id="29" dur="1" fill="hold">
                                          <p:stCondLst>
                                            <p:cond delay="0"/>
                                          </p:stCondLst>
                                        </p:cTn>
                                        <p:tgtEl>
                                          <p:spTgt spid="15"/>
                                        </p:tgtEl>
                                        <p:attrNameLst>
                                          <p:attrName>style.visibility</p:attrName>
                                        </p:attrNameLst>
                                      </p:cBhvr>
                                      <p:to>
                                        <p:strVal val="visible"/>
                                      </p:to>
                                    </p:set>
                                    <p:animEffect transition="in" filter="randombar(horizontal)">
                                      <p:cBhvr>
                                        <p:cTn id="30" dur="500"/>
                                        <p:tgtEl>
                                          <p:spTgt spid="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animBg="1"/>
      <p:bldP spid="11" grpId="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990"/>
        <p:cNvGrpSpPr/>
        <p:nvPr/>
      </p:nvGrpSpPr>
      <p:grpSpPr>
        <a:xfrm>
          <a:off x="0" y="0"/>
          <a:ext cx="0" cy="0"/>
          <a:chOff x="0" y="0"/>
          <a:chExt cx="0" cy="0"/>
        </a:xfrm>
      </p:grpSpPr>
      <p:grpSp>
        <p:nvGrpSpPr>
          <p:cNvPr id="1004" name="Google Shape;1004;p58"/>
          <p:cNvGrpSpPr/>
          <p:nvPr/>
        </p:nvGrpSpPr>
        <p:grpSpPr>
          <a:xfrm>
            <a:off x="7576203" y="-159093"/>
            <a:ext cx="1602538" cy="572836"/>
            <a:chOff x="-54172" y="-159093"/>
            <a:chExt cx="1602538" cy="572836"/>
          </a:xfrm>
        </p:grpSpPr>
        <p:sp>
          <p:nvSpPr>
            <p:cNvPr id="1005" name="Google Shape;1005;p58"/>
            <p:cNvSpPr/>
            <p:nvPr/>
          </p:nvSpPr>
          <p:spPr>
            <a:xfrm>
              <a:off x="245844"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06" name="Google Shape;1006;p58"/>
            <p:cNvSpPr/>
            <p:nvPr/>
          </p:nvSpPr>
          <p:spPr>
            <a:xfrm>
              <a:off x="550250"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07" name="Google Shape;1007;p58"/>
            <p:cNvSpPr/>
            <p:nvPr/>
          </p:nvSpPr>
          <p:spPr>
            <a:xfrm>
              <a:off x="854655"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08" name="Google Shape;1008;p58"/>
            <p:cNvSpPr/>
            <p:nvPr/>
          </p:nvSpPr>
          <p:spPr>
            <a:xfrm>
              <a:off x="1159061"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09" name="Google Shape;1009;p58"/>
            <p:cNvSpPr/>
            <p:nvPr/>
          </p:nvSpPr>
          <p:spPr>
            <a:xfrm>
              <a:off x="1463466"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10" name="Google Shape;1010;p58"/>
            <p:cNvSpPr/>
            <p:nvPr/>
          </p:nvSpPr>
          <p:spPr>
            <a:xfrm>
              <a:off x="-54172" y="-15909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11" name="Google Shape;1011;p58"/>
            <p:cNvSpPr/>
            <p:nvPr/>
          </p:nvSpPr>
          <p:spPr>
            <a:xfrm>
              <a:off x="245844"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12" name="Google Shape;1012;p58"/>
            <p:cNvSpPr/>
            <p:nvPr/>
          </p:nvSpPr>
          <p:spPr>
            <a:xfrm>
              <a:off x="550250"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13" name="Google Shape;1013;p58"/>
            <p:cNvSpPr/>
            <p:nvPr/>
          </p:nvSpPr>
          <p:spPr>
            <a:xfrm>
              <a:off x="854655"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14" name="Google Shape;1014;p58"/>
            <p:cNvSpPr/>
            <p:nvPr/>
          </p:nvSpPr>
          <p:spPr>
            <a:xfrm>
              <a:off x="1159061"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15" name="Google Shape;1015;p58"/>
            <p:cNvSpPr/>
            <p:nvPr/>
          </p:nvSpPr>
          <p:spPr>
            <a:xfrm>
              <a:off x="1463466"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16" name="Google Shape;1016;p58"/>
            <p:cNvSpPr/>
            <p:nvPr/>
          </p:nvSpPr>
          <p:spPr>
            <a:xfrm>
              <a:off x="-54172" y="84875"/>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17" name="Google Shape;1017;p58"/>
            <p:cNvSpPr/>
            <p:nvPr/>
          </p:nvSpPr>
          <p:spPr>
            <a:xfrm>
              <a:off x="245844"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18" name="Google Shape;1018;p58"/>
            <p:cNvSpPr/>
            <p:nvPr/>
          </p:nvSpPr>
          <p:spPr>
            <a:xfrm>
              <a:off x="550250"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19" name="Google Shape;1019;p58"/>
            <p:cNvSpPr/>
            <p:nvPr/>
          </p:nvSpPr>
          <p:spPr>
            <a:xfrm>
              <a:off x="854655"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20" name="Google Shape;1020;p58"/>
            <p:cNvSpPr/>
            <p:nvPr/>
          </p:nvSpPr>
          <p:spPr>
            <a:xfrm>
              <a:off x="1159061"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21" name="Google Shape;1021;p58"/>
            <p:cNvSpPr/>
            <p:nvPr/>
          </p:nvSpPr>
          <p:spPr>
            <a:xfrm>
              <a:off x="1463466"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22" name="Google Shape;1022;p58"/>
            <p:cNvSpPr/>
            <p:nvPr/>
          </p:nvSpPr>
          <p:spPr>
            <a:xfrm>
              <a:off x="-54172" y="328843"/>
              <a:ext cx="84900" cy="84900"/>
            </a:xfrm>
            <a:prstGeom prst="ellipse">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7" name="Google Shape;252;p31"/>
          <p:cNvSpPr txBox="1">
            <a:spLocks/>
          </p:cNvSpPr>
          <p:nvPr/>
        </p:nvSpPr>
        <p:spPr>
          <a:xfrm>
            <a:off x="266699" y="985244"/>
            <a:ext cx="8607637" cy="2846838"/>
          </a:xfrm>
          <a:prstGeom prst="rect">
            <a:avLst/>
          </a:prstGeom>
        </p:spPr>
        <p:txBody>
          <a:bodyPr spcFirstLastPara="1" wrap="square" lIns="91425" tIns="91425" rIns="91425" bIns="91425" anchor="b"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vi-VN" sz="4000" b="1">
                <a:latin typeface="Arial" panose="020B0604020202020204" pitchFamily="34" charset="0"/>
                <a:ea typeface="Kantumruy Pro SemiBold"/>
                <a:cs typeface="Arial" panose="020B0604020202020204" pitchFamily="34" charset="0"/>
                <a:sym typeface="Kantumruy Pro SemiBold"/>
              </a:rPr>
              <a:t>BÀI 1</a:t>
            </a:r>
            <a:r>
              <a:rPr lang="en-US" sz="4000" b="1">
                <a:latin typeface="Arial" panose="020B0604020202020204" pitchFamily="34" charset="0"/>
                <a:ea typeface="Kantumruy Pro SemiBold"/>
                <a:cs typeface="Arial" panose="020B0604020202020204" pitchFamily="34" charset="0"/>
                <a:sym typeface="Kantumruy Pro SemiBold"/>
              </a:rPr>
              <a:t>1</a:t>
            </a:r>
            <a:r>
              <a:rPr lang="vi-VN" sz="4000" b="1">
                <a:latin typeface="Arial" panose="020B0604020202020204" pitchFamily="34" charset="0"/>
                <a:ea typeface="Kantumruy Pro SemiBold"/>
                <a:cs typeface="Arial" panose="020B0604020202020204" pitchFamily="34" charset="0"/>
                <a:sym typeface="Kantumruy Pro SemiBold"/>
              </a:rPr>
              <a:t>: DỤNG CỤ BẢO VỆ AN TOÀN ĐIỆN VÀ CÁCH SƠ CỨU NGƯỜI BỊ TAI NẠN ĐIỆN</a:t>
            </a:r>
          </a:p>
        </p:txBody>
      </p:sp>
    </p:spTree>
    <p:extLst>
      <p:ext uri="{BB962C8B-B14F-4D97-AF65-F5344CB8AC3E}">
        <p14:creationId xmlns:p14="http://schemas.microsoft.com/office/powerpoint/2010/main" val="2165918756"/>
      </p:ext>
    </p:extLst>
  </p:cSld>
  <p:clrMapOvr>
    <a:masterClrMapping/>
  </p:clrMapOvr>
  <p:transition spd="med">
    <p:split orient="vert"/>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grpId="0" nodeType="afterEffect">
                                  <p:stCondLst>
                                    <p:cond delay="0"/>
                                  </p:stCondLst>
                                  <p:childTnLst>
                                    <p:set>
                                      <p:cBhvr>
                                        <p:cTn id="6" dur="1" fill="hold">
                                          <p:stCondLst>
                                            <p:cond delay="0"/>
                                          </p:stCondLst>
                                        </p:cTn>
                                        <p:tgtEl>
                                          <p:spTgt spid="27"/>
                                        </p:tgtEl>
                                        <p:attrNameLst>
                                          <p:attrName>style.visibility</p:attrName>
                                        </p:attrNameLst>
                                      </p:cBhvr>
                                      <p:to>
                                        <p:strVal val="visible"/>
                                      </p:to>
                                    </p:set>
                                    <p:anim calcmode="lin" valueType="num">
                                      <p:cBhvr additive="base">
                                        <p:cTn id="7" dur="500" fill="hold"/>
                                        <p:tgtEl>
                                          <p:spTgt spid="27"/>
                                        </p:tgtEl>
                                        <p:attrNameLst>
                                          <p:attrName>ppt_x</p:attrName>
                                        </p:attrNameLst>
                                      </p:cBhvr>
                                      <p:tavLst>
                                        <p:tav tm="0">
                                          <p:val>
                                            <p:strVal val="#ppt_x"/>
                                          </p:val>
                                        </p:tav>
                                        <p:tav tm="100000">
                                          <p:val>
                                            <p:strVal val="#ppt_x"/>
                                          </p:val>
                                        </p:tav>
                                      </p:tavLst>
                                    </p:anim>
                                    <p:anim calcmode="lin" valueType="num">
                                      <p:cBhvr additive="base">
                                        <p:cTn id="8" dur="500" fill="hold"/>
                                        <p:tgtEl>
                                          <p:spTgt spid="2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747"/>
        <p:cNvGrpSpPr/>
        <p:nvPr/>
      </p:nvGrpSpPr>
      <p:grpSpPr>
        <a:xfrm>
          <a:off x="0" y="0"/>
          <a:ext cx="0" cy="0"/>
          <a:chOff x="0" y="0"/>
          <a:chExt cx="0" cy="0"/>
        </a:xfrm>
      </p:grpSpPr>
      <p:sp>
        <p:nvSpPr>
          <p:cNvPr id="749" name="Google Shape;749;p44"/>
          <p:cNvSpPr/>
          <p:nvPr/>
        </p:nvSpPr>
        <p:spPr>
          <a:xfrm>
            <a:off x="1495241" y="2908763"/>
            <a:ext cx="914338" cy="522300"/>
          </a:xfrm>
          <a:prstGeom prst="parallelogram">
            <a:avLst>
              <a:gd name="adj" fmla="val 41548"/>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2600">
              <a:latin typeface="+mj-lt"/>
            </a:endParaRPr>
          </a:p>
        </p:txBody>
      </p:sp>
      <p:sp>
        <p:nvSpPr>
          <p:cNvPr id="750" name="Google Shape;750;p44"/>
          <p:cNvSpPr txBox="1"/>
          <p:nvPr/>
        </p:nvSpPr>
        <p:spPr>
          <a:xfrm>
            <a:off x="1725213" y="2908763"/>
            <a:ext cx="462115" cy="522300"/>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 sz="2600" b="1">
                <a:solidFill>
                  <a:schemeClr val="lt1"/>
                </a:solidFill>
                <a:latin typeface="+mj-lt"/>
                <a:ea typeface="Rosario"/>
                <a:cs typeface="Rosario"/>
                <a:sym typeface="Rosario"/>
              </a:rPr>
              <a:t>II</a:t>
            </a:r>
            <a:endParaRPr sz="2600" b="1">
              <a:solidFill>
                <a:schemeClr val="lt1"/>
              </a:solidFill>
              <a:latin typeface="+mj-lt"/>
              <a:ea typeface="Rosario"/>
              <a:cs typeface="Rosario"/>
              <a:sym typeface="Rosario"/>
            </a:endParaRPr>
          </a:p>
        </p:txBody>
      </p:sp>
      <p:sp>
        <p:nvSpPr>
          <p:cNvPr id="758" name="Google Shape;758;p44"/>
          <p:cNvSpPr txBox="1">
            <a:spLocks noGrp="1"/>
          </p:cNvSpPr>
          <p:nvPr>
            <p:ph type="subTitle" idx="4294967295"/>
          </p:nvPr>
        </p:nvSpPr>
        <p:spPr>
          <a:xfrm>
            <a:off x="2417300" y="1794921"/>
            <a:ext cx="6326035" cy="639715"/>
          </a:xfrm>
          <a:prstGeom prst="rect">
            <a:avLst/>
          </a:prstGeom>
        </p:spPr>
        <p:txBody>
          <a:bodyPr spcFirstLastPara="1" wrap="square" lIns="91425" tIns="91425" rIns="91425" bIns="91425" anchor="b" anchorCtr="0">
            <a:noAutofit/>
          </a:bodyPr>
          <a:lstStyle/>
          <a:p>
            <a:pPr marL="0" lvl="0" indent="0" algn="l" rtl="0">
              <a:spcBef>
                <a:spcPts val="0"/>
              </a:spcBef>
              <a:spcAft>
                <a:spcPts val="0"/>
              </a:spcAft>
              <a:buNone/>
            </a:pPr>
            <a:r>
              <a:rPr lang="en" sz="2600" b="1">
                <a:solidFill>
                  <a:srgbClr val="444D57"/>
                </a:solidFill>
                <a:latin typeface="+mj-lt"/>
              </a:rPr>
              <a:t>Dụng cụ bảo vệ an toàn điện</a:t>
            </a:r>
            <a:endParaRPr sz="2600" b="1">
              <a:solidFill>
                <a:srgbClr val="444D57"/>
              </a:solidFill>
              <a:latin typeface="+mj-lt"/>
            </a:endParaRPr>
          </a:p>
        </p:txBody>
      </p:sp>
      <p:sp>
        <p:nvSpPr>
          <p:cNvPr id="759" name="Google Shape;759;p44"/>
          <p:cNvSpPr txBox="1">
            <a:spLocks noGrp="1"/>
          </p:cNvSpPr>
          <p:nvPr>
            <p:ph type="subTitle" idx="4294967295"/>
          </p:nvPr>
        </p:nvSpPr>
        <p:spPr>
          <a:xfrm>
            <a:off x="2417300" y="2867943"/>
            <a:ext cx="6326035" cy="603939"/>
          </a:xfrm>
          <a:prstGeom prst="rect">
            <a:avLst/>
          </a:prstGeom>
        </p:spPr>
        <p:txBody>
          <a:bodyPr spcFirstLastPara="1" wrap="square" lIns="91425" tIns="91425" rIns="91425" bIns="91425" anchor="b" anchorCtr="0">
            <a:noAutofit/>
          </a:bodyPr>
          <a:lstStyle/>
          <a:p>
            <a:pPr marL="0" lvl="0" indent="0" algn="l" rtl="0">
              <a:spcBef>
                <a:spcPts val="0"/>
              </a:spcBef>
              <a:spcAft>
                <a:spcPts val="0"/>
              </a:spcAft>
              <a:buNone/>
            </a:pPr>
            <a:r>
              <a:rPr lang="en" sz="2600" b="1">
                <a:solidFill>
                  <a:srgbClr val="444D57"/>
                </a:solidFill>
                <a:latin typeface="+mj-lt"/>
              </a:rPr>
              <a:t>Cứu người bị tai nạn điện</a:t>
            </a:r>
            <a:endParaRPr sz="2600" b="1">
              <a:solidFill>
                <a:srgbClr val="444D57"/>
              </a:solidFill>
              <a:latin typeface="+mj-lt"/>
            </a:endParaRPr>
          </a:p>
        </p:txBody>
      </p:sp>
      <p:sp>
        <p:nvSpPr>
          <p:cNvPr id="762" name="Google Shape;762;p44"/>
          <p:cNvSpPr/>
          <p:nvPr/>
        </p:nvSpPr>
        <p:spPr>
          <a:xfrm>
            <a:off x="1502963" y="1847515"/>
            <a:ext cx="914338" cy="522300"/>
          </a:xfrm>
          <a:prstGeom prst="parallelogram">
            <a:avLst>
              <a:gd name="adj" fmla="val 41548"/>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2600">
              <a:latin typeface="+mj-lt"/>
            </a:endParaRPr>
          </a:p>
        </p:txBody>
      </p:sp>
      <p:sp>
        <p:nvSpPr>
          <p:cNvPr id="763" name="Google Shape;763;p44"/>
          <p:cNvSpPr txBox="1"/>
          <p:nvPr/>
        </p:nvSpPr>
        <p:spPr>
          <a:xfrm>
            <a:off x="1732935" y="1847515"/>
            <a:ext cx="462115" cy="524150"/>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 sz="2600" b="1">
                <a:solidFill>
                  <a:schemeClr val="lt1"/>
                </a:solidFill>
                <a:latin typeface="+mj-lt"/>
                <a:ea typeface="Rosario"/>
                <a:cs typeface="Rosario"/>
                <a:sym typeface="Rosario"/>
              </a:rPr>
              <a:t>I</a:t>
            </a:r>
            <a:endParaRPr sz="2600" b="1">
              <a:solidFill>
                <a:schemeClr val="lt1"/>
              </a:solidFill>
              <a:latin typeface="+mj-lt"/>
              <a:ea typeface="Rosario"/>
              <a:cs typeface="Rosario"/>
              <a:sym typeface="Rosario"/>
            </a:endParaRPr>
          </a:p>
        </p:txBody>
      </p:sp>
      <p:sp>
        <p:nvSpPr>
          <p:cNvPr id="22" name="TextBox 8">
            <a:extLst>
              <a:ext uri="{FF2B5EF4-FFF2-40B4-BE49-F238E27FC236}">
                <a16:creationId xmlns:a16="http://schemas.microsoft.com/office/drawing/2014/main" xmlns="" id="{A19ECB77-B032-4E88-B15F-FDAE0101D1A8}"/>
              </a:ext>
            </a:extLst>
          </p:cNvPr>
          <p:cNvSpPr txBox="1"/>
          <p:nvPr/>
        </p:nvSpPr>
        <p:spPr>
          <a:xfrm>
            <a:off x="0" y="596032"/>
            <a:ext cx="9144000" cy="687881"/>
          </a:xfrm>
          <a:prstGeom prst="rect">
            <a:avLst/>
          </a:prstGeom>
        </p:spPr>
        <p:txBody>
          <a:bodyPr wrap="square" lIns="0" tIns="0" rIns="0" bIns="0" rtlCol="0" anchor="t">
            <a:spAutoFit/>
          </a:bodyPr>
          <a:lstStyle/>
          <a:p>
            <a:pPr algn="ctr" defTabSz="457223">
              <a:lnSpc>
                <a:spcPct val="150000"/>
              </a:lnSpc>
              <a:spcBef>
                <a:spcPct val="0"/>
              </a:spcBef>
              <a:buClrTx/>
            </a:pPr>
            <a:r>
              <a:rPr lang="en-US" sz="3400" b="1" kern="1200" spc="-40">
                <a:solidFill>
                  <a:srgbClr val="444D57"/>
                </a:solidFill>
                <a:latin typeface="Arial" panose="020B0604020202020204" pitchFamily="34" charset="0"/>
                <a:cs typeface="Arial" panose="020B0604020202020204" pitchFamily="34" charset="0"/>
              </a:rPr>
              <a:t>NỘI DUNG BÀI HỌC</a:t>
            </a:r>
            <a:endParaRPr lang="en-US" sz="3400" b="1" kern="1200" spc="-40" dirty="0">
              <a:solidFill>
                <a:srgbClr val="444D57"/>
              </a:solidFill>
              <a:latin typeface="Arial" panose="020B0604020202020204" pitchFamily="34" charset="0"/>
              <a:cs typeface="Arial" panose="020B0604020202020204" pitchFamily="34" charset="0"/>
            </a:endParaRPr>
          </a:p>
        </p:txBody>
      </p:sp>
      <p:pic>
        <p:nvPicPr>
          <p:cNvPr id="5124" name="Picture 4" descr="https://static.vecteezy.com/system/resources/thumbnails/003/337/870/small/electric-plug-icon-symbol-free-vector.jpg"/>
          <p:cNvPicPr>
            <a:picLocks noChangeAspect="1" noChangeArrowheads="1"/>
          </p:cNvPicPr>
          <p:nvPr/>
        </p:nvPicPr>
        <p:blipFill>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7941688" y="3557013"/>
            <a:ext cx="1202311" cy="1202311"/>
          </a:xfrm>
          <a:prstGeom prst="rect">
            <a:avLst/>
          </a:prstGeom>
          <a:noFill/>
          <a:extLst>
            <a:ext uri="{909E8E84-426E-40DD-AFC4-6F175D3DCCD1}">
              <a14:hiddenFill xmlns:a14="http://schemas.microsoft.com/office/drawing/2010/main">
                <a:solidFill>
                  <a:srgbClr val="FFFFFF"/>
                </a:solidFill>
              </a14:hiddenFill>
            </a:ext>
          </a:extLst>
        </p:spPr>
      </p:pic>
      <p:pic>
        <p:nvPicPr>
          <p:cNvPr id="5126" name="Picture 6" descr="Power Lightning Logo Icon Vector Electric Fast Thunder Bolt Symbol Isolated  On Transparent Background Stock Illustration - Download Image Now - iStock"/>
          <p:cNvPicPr>
            <a:picLocks noChangeAspect="1" noChangeArrowheads="1"/>
          </p:cNvPicPr>
          <p:nvPr/>
        </p:nvPicPr>
        <p:blipFill>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86061" y="85024"/>
            <a:ext cx="969211" cy="96921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58088259"/>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762"/>
                                        </p:tgtEl>
                                        <p:attrNameLst>
                                          <p:attrName>style.visibility</p:attrName>
                                        </p:attrNameLst>
                                      </p:cBhvr>
                                      <p:to>
                                        <p:strVal val="visible"/>
                                      </p:to>
                                    </p:set>
                                    <p:anim calcmode="lin" valueType="num">
                                      <p:cBhvr>
                                        <p:cTn id="7" dur="500" fill="hold"/>
                                        <p:tgtEl>
                                          <p:spTgt spid="762"/>
                                        </p:tgtEl>
                                        <p:attrNameLst>
                                          <p:attrName>ppt_w</p:attrName>
                                        </p:attrNameLst>
                                      </p:cBhvr>
                                      <p:tavLst>
                                        <p:tav tm="0">
                                          <p:val>
                                            <p:fltVal val="0"/>
                                          </p:val>
                                        </p:tav>
                                        <p:tav tm="100000">
                                          <p:val>
                                            <p:strVal val="#ppt_w"/>
                                          </p:val>
                                        </p:tav>
                                      </p:tavLst>
                                    </p:anim>
                                    <p:anim calcmode="lin" valueType="num">
                                      <p:cBhvr>
                                        <p:cTn id="8" dur="500" fill="hold"/>
                                        <p:tgtEl>
                                          <p:spTgt spid="762"/>
                                        </p:tgtEl>
                                        <p:attrNameLst>
                                          <p:attrName>ppt_h</p:attrName>
                                        </p:attrNameLst>
                                      </p:cBhvr>
                                      <p:tavLst>
                                        <p:tav tm="0">
                                          <p:val>
                                            <p:fltVal val="0"/>
                                          </p:val>
                                        </p:tav>
                                        <p:tav tm="100000">
                                          <p:val>
                                            <p:strVal val="#ppt_h"/>
                                          </p:val>
                                        </p:tav>
                                      </p:tavLst>
                                    </p:anim>
                                    <p:animEffect transition="in" filter="fade">
                                      <p:cBhvr>
                                        <p:cTn id="9" dur="500"/>
                                        <p:tgtEl>
                                          <p:spTgt spid="762"/>
                                        </p:tgtEl>
                                      </p:cBhvr>
                                    </p:animEffect>
                                  </p:childTnLst>
                                </p:cTn>
                              </p:par>
                              <p:par>
                                <p:cTn id="10" presetID="53" presetClass="entr" presetSubtype="16" fill="hold" grpId="0" nodeType="withEffect">
                                  <p:stCondLst>
                                    <p:cond delay="0"/>
                                  </p:stCondLst>
                                  <p:childTnLst>
                                    <p:set>
                                      <p:cBhvr>
                                        <p:cTn id="11" dur="1" fill="hold">
                                          <p:stCondLst>
                                            <p:cond delay="0"/>
                                          </p:stCondLst>
                                        </p:cTn>
                                        <p:tgtEl>
                                          <p:spTgt spid="763"/>
                                        </p:tgtEl>
                                        <p:attrNameLst>
                                          <p:attrName>style.visibility</p:attrName>
                                        </p:attrNameLst>
                                      </p:cBhvr>
                                      <p:to>
                                        <p:strVal val="visible"/>
                                      </p:to>
                                    </p:set>
                                    <p:anim calcmode="lin" valueType="num">
                                      <p:cBhvr>
                                        <p:cTn id="12" dur="500" fill="hold"/>
                                        <p:tgtEl>
                                          <p:spTgt spid="763"/>
                                        </p:tgtEl>
                                        <p:attrNameLst>
                                          <p:attrName>ppt_w</p:attrName>
                                        </p:attrNameLst>
                                      </p:cBhvr>
                                      <p:tavLst>
                                        <p:tav tm="0">
                                          <p:val>
                                            <p:fltVal val="0"/>
                                          </p:val>
                                        </p:tav>
                                        <p:tav tm="100000">
                                          <p:val>
                                            <p:strVal val="#ppt_w"/>
                                          </p:val>
                                        </p:tav>
                                      </p:tavLst>
                                    </p:anim>
                                    <p:anim calcmode="lin" valueType="num">
                                      <p:cBhvr>
                                        <p:cTn id="13" dur="500" fill="hold"/>
                                        <p:tgtEl>
                                          <p:spTgt spid="763"/>
                                        </p:tgtEl>
                                        <p:attrNameLst>
                                          <p:attrName>ppt_h</p:attrName>
                                        </p:attrNameLst>
                                      </p:cBhvr>
                                      <p:tavLst>
                                        <p:tav tm="0">
                                          <p:val>
                                            <p:fltVal val="0"/>
                                          </p:val>
                                        </p:tav>
                                        <p:tav tm="100000">
                                          <p:val>
                                            <p:strVal val="#ppt_h"/>
                                          </p:val>
                                        </p:tav>
                                      </p:tavLst>
                                    </p:anim>
                                    <p:animEffect transition="in" filter="fade">
                                      <p:cBhvr>
                                        <p:cTn id="14" dur="500"/>
                                        <p:tgtEl>
                                          <p:spTgt spid="763"/>
                                        </p:tgtEl>
                                      </p:cBhvr>
                                    </p:animEffect>
                                  </p:childTnLst>
                                </p:cTn>
                              </p:par>
                              <p:par>
                                <p:cTn id="15" presetID="53" presetClass="entr" presetSubtype="16" fill="hold" grpId="0" nodeType="withEffect">
                                  <p:stCondLst>
                                    <p:cond delay="0"/>
                                  </p:stCondLst>
                                  <p:childTnLst>
                                    <p:set>
                                      <p:cBhvr>
                                        <p:cTn id="16" dur="1" fill="hold">
                                          <p:stCondLst>
                                            <p:cond delay="0"/>
                                          </p:stCondLst>
                                        </p:cTn>
                                        <p:tgtEl>
                                          <p:spTgt spid="758">
                                            <p:txEl>
                                              <p:pRg st="0" end="0"/>
                                            </p:txEl>
                                          </p:spTgt>
                                        </p:tgtEl>
                                        <p:attrNameLst>
                                          <p:attrName>style.visibility</p:attrName>
                                        </p:attrNameLst>
                                      </p:cBhvr>
                                      <p:to>
                                        <p:strVal val="visible"/>
                                      </p:to>
                                    </p:set>
                                    <p:anim calcmode="lin" valueType="num">
                                      <p:cBhvr>
                                        <p:cTn id="17" dur="500" fill="hold"/>
                                        <p:tgtEl>
                                          <p:spTgt spid="758">
                                            <p:txEl>
                                              <p:pRg st="0" end="0"/>
                                            </p:txEl>
                                          </p:spTgt>
                                        </p:tgtEl>
                                        <p:attrNameLst>
                                          <p:attrName>ppt_w</p:attrName>
                                        </p:attrNameLst>
                                      </p:cBhvr>
                                      <p:tavLst>
                                        <p:tav tm="0">
                                          <p:val>
                                            <p:fltVal val="0"/>
                                          </p:val>
                                        </p:tav>
                                        <p:tav tm="100000">
                                          <p:val>
                                            <p:strVal val="#ppt_w"/>
                                          </p:val>
                                        </p:tav>
                                      </p:tavLst>
                                    </p:anim>
                                    <p:anim calcmode="lin" valueType="num">
                                      <p:cBhvr>
                                        <p:cTn id="18" dur="500" fill="hold"/>
                                        <p:tgtEl>
                                          <p:spTgt spid="758">
                                            <p:txEl>
                                              <p:pRg st="0" end="0"/>
                                            </p:txEl>
                                          </p:spTgt>
                                        </p:tgtEl>
                                        <p:attrNameLst>
                                          <p:attrName>ppt_h</p:attrName>
                                        </p:attrNameLst>
                                      </p:cBhvr>
                                      <p:tavLst>
                                        <p:tav tm="0">
                                          <p:val>
                                            <p:fltVal val="0"/>
                                          </p:val>
                                        </p:tav>
                                        <p:tav tm="100000">
                                          <p:val>
                                            <p:strVal val="#ppt_h"/>
                                          </p:val>
                                        </p:tav>
                                      </p:tavLst>
                                    </p:anim>
                                    <p:animEffect transition="in" filter="fade">
                                      <p:cBhvr>
                                        <p:cTn id="19" dur="500"/>
                                        <p:tgtEl>
                                          <p:spTgt spid="758">
                                            <p:txEl>
                                              <p:pRg st="0" end="0"/>
                                            </p:txEl>
                                          </p:spTgt>
                                        </p:tgtEl>
                                      </p:cBhvr>
                                    </p:animEffect>
                                  </p:childTnLst>
                                </p:cTn>
                              </p:par>
                            </p:childTnLst>
                          </p:cTn>
                        </p:par>
                      </p:childTnLst>
                    </p:cTn>
                  </p:par>
                  <p:par>
                    <p:cTn id="20" fill="hold">
                      <p:stCondLst>
                        <p:cond delay="indefinite"/>
                      </p:stCondLst>
                      <p:childTnLst>
                        <p:par>
                          <p:cTn id="21" fill="hold">
                            <p:stCondLst>
                              <p:cond delay="0"/>
                            </p:stCondLst>
                            <p:childTnLst>
                              <p:par>
                                <p:cTn id="22" presetID="53" presetClass="entr" presetSubtype="16" fill="hold" grpId="0" nodeType="clickEffect">
                                  <p:stCondLst>
                                    <p:cond delay="0"/>
                                  </p:stCondLst>
                                  <p:childTnLst>
                                    <p:set>
                                      <p:cBhvr>
                                        <p:cTn id="23" dur="1" fill="hold">
                                          <p:stCondLst>
                                            <p:cond delay="0"/>
                                          </p:stCondLst>
                                        </p:cTn>
                                        <p:tgtEl>
                                          <p:spTgt spid="750"/>
                                        </p:tgtEl>
                                        <p:attrNameLst>
                                          <p:attrName>style.visibility</p:attrName>
                                        </p:attrNameLst>
                                      </p:cBhvr>
                                      <p:to>
                                        <p:strVal val="visible"/>
                                      </p:to>
                                    </p:set>
                                    <p:anim calcmode="lin" valueType="num">
                                      <p:cBhvr>
                                        <p:cTn id="24" dur="500" fill="hold"/>
                                        <p:tgtEl>
                                          <p:spTgt spid="750"/>
                                        </p:tgtEl>
                                        <p:attrNameLst>
                                          <p:attrName>ppt_w</p:attrName>
                                        </p:attrNameLst>
                                      </p:cBhvr>
                                      <p:tavLst>
                                        <p:tav tm="0">
                                          <p:val>
                                            <p:fltVal val="0"/>
                                          </p:val>
                                        </p:tav>
                                        <p:tav tm="100000">
                                          <p:val>
                                            <p:strVal val="#ppt_w"/>
                                          </p:val>
                                        </p:tav>
                                      </p:tavLst>
                                    </p:anim>
                                    <p:anim calcmode="lin" valueType="num">
                                      <p:cBhvr>
                                        <p:cTn id="25" dur="500" fill="hold"/>
                                        <p:tgtEl>
                                          <p:spTgt spid="750"/>
                                        </p:tgtEl>
                                        <p:attrNameLst>
                                          <p:attrName>ppt_h</p:attrName>
                                        </p:attrNameLst>
                                      </p:cBhvr>
                                      <p:tavLst>
                                        <p:tav tm="0">
                                          <p:val>
                                            <p:fltVal val="0"/>
                                          </p:val>
                                        </p:tav>
                                        <p:tav tm="100000">
                                          <p:val>
                                            <p:strVal val="#ppt_h"/>
                                          </p:val>
                                        </p:tav>
                                      </p:tavLst>
                                    </p:anim>
                                    <p:animEffect transition="in" filter="fade">
                                      <p:cBhvr>
                                        <p:cTn id="26" dur="500"/>
                                        <p:tgtEl>
                                          <p:spTgt spid="750"/>
                                        </p:tgtEl>
                                      </p:cBhvr>
                                    </p:animEffect>
                                  </p:childTnLst>
                                </p:cTn>
                              </p:par>
                              <p:par>
                                <p:cTn id="27" presetID="53" presetClass="entr" presetSubtype="16" fill="hold" grpId="0" nodeType="withEffect">
                                  <p:stCondLst>
                                    <p:cond delay="0"/>
                                  </p:stCondLst>
                                  <p:childTnLst>
                                    <p:set>
                                      <p:cBhvr>
                                        <p:cTn id="28" dur="1" fill="hold">
                                          <p:stCondLst>
                                            <p:cond delay="0"/>
                                          </p:stCondLst>
                                        </p:cTn>
                                        <p:tgtEl>
                                          <p:spTgt spid="749"/>
                                        </p:tgtEl>
                                        <p:attrNameLst>
                                          <p:attrName>style.visibility</p:attrName>
                                        </p:attrNameLst>
                                      </p:cBhvr>
                                      <p:to>
                                        <p:strVal val="visible"/>
                                      </p:to>
                                    </p:set>
                                    <p:anim calcmode="lin" valueType="num">
                                      <p:cBhvr>
                                        <p:cTn id="29" dur="500" fill="hold"/>
                                        <p:tgtEl>
                                          <p:spTgt spid="749"/>
                                        </p:tgtEl>
                                        <p:attrNameLst>
                                          <p:attrName>ppt_w</p:attrName>
                                        </p:attrNameLst>
                                      </p:cBhvr>
                                      <p:tavLst>
                                        <p:tav tm="0">
                                          <p:val>
                                            <p:fltVal val="0"/>
                                          </p:val>
                                        </p:tav>
                                        <p:tav tm="100000">
                                          <p:val>
                                            <p:strVal val="#ppt_w"/>
                                          </p:val>
                                        </p:tav>
                                      </p:tavLst>
                                    </p:anim>
                                    <p:anim calcmode="lin" valueType="num">
                                      <p:cBhvr>
                                        <p:cTn id="30" dur="500" fill="hold"/>
                                        <p:tgtEl>
                                          <p:spTgt spid="749"/>
                                        </p:tgtEl>
                                        <p:attrNameLst>
                                          <p:attrName>ppt_h</p:attrName>
                                        </p:attrNameLst>
                                      </p:cBhvr>
                                      <p:tavLst>
                                        <p:tav tm="0">
                                          <p:val>
                                            <p:fltVal val="0"/>
                                          </p:val>
                                        </p:tav>
                                        <p:tav tm="100000">
                                          <p:val>
                                            <p:strVal val="#ppt_h"/>
                                          </p:val>
                                        </p:tav>
                                      </p:tavLst>
                                    </p:anim>
                                    <p:animEffect transition="in" filter="fade">
                                      <p:cBhvr>
                                        <p:cTn id="31" dur="500"/>
                                        <p:tgtEl>
                                          <p:spTgt spid="749"/>
                                        </p:tgtEl>
                                      </p:cBhvr>
                                    </p:animEffect>
                                  </p:childTnLst>
                                </p:cTn>
                              </p:par>
                              <p:par>
                                <p:cTn id="32" presetID="53" presetClass="entr" presetSubtype="16" fill="hold" grpId="0" nodeType="withEffect">
                                  <p:stCondLst>
                                    <p:cond delay="0"/>
                                  </p:stCondLst>
                                  <p:childTnLst>
                                    <p:set>
                                      <p:cBhvr>
                                        <p:cTn id="33" dur="1" fill="hold">
                                          <p:stCondLst>
                                            <p:cond delay="0"/>
                                          </p:stCondLst>
                                        </p:cTn>
                                        <p:tgtEl>
                                          <p:spTgt spid="759">
                                            <p:txEl>
                                              <p:pRg st="0" end="0"/>
                                            </p:txEl>
                                          </p:spTgt>
                                        </p:tgtEl>
                                        <p:attrNameLst>
                                          <p:attrName>style.visibility</p:attrName>
                                        </p:attrNameLst>
                                      </p:cBhvr>
                                      <p:to>
                                        <p:strVal val="visible"/>
                                      </p:to>
                                    </p:set>
                                    <p:anim calcmode="lin" valueType="num">
                                      <p:cBhvr>
                                        <p:cTn id="34" dur="500" fill="hold"/>
                                        <p:tgtEl>
                                          <p:spTgt spid="759">
                                            <p:txEl>
                                              <p:pRg st="0" end="0"/>
                                            </p:txEl>
                                          </p:spTgt>
                                        </p:tgtEl>
                                        <p:attrNameLst>
                                          <p:attrName>ppt_w</p:attrName>
                                        </p:attrNameLst>
                                      </p:cBhvr>
                                      <p:tavLst>
                                        <p:tav tm="0">
                                          <p:val>
                                            <p:fltVal val="0"/>
                                          </p:val>
                                        </p:tav>
                                        <p:tav tm="100000">
                                          <p:val>
                                            <p:strVal val="#ppt_w"/>
                                          </p:val>
                                        </p:tav>
                                      </p:tavLst>
                                    </p:anim>
                                    <p:anim calcmode="lin" valueType="num">
                                      <p:cBhvr>
                                        <p:cTn id="35" dur="500" fill="hold"/>
                                        <p:tgtEl>
                                          <p:spTgt spid="759">
                                            <p:txEl>
                                              <p:pRg st="0" end="0"/>
                                            </p:txEl>
                                          </p:spTgt>
                                        </p:tgtEl>
                                        <p:attrNameLst>
                                          <p:attrName>ppt_h</p:attrName>
                                        </p:attrNameLst>
                                      </p:cBhvr>
                                      <p:tavLst>
                                        <p:tav tm="0">
                                          <p:val>
                                            <p:fltVal val="0"/>
                                          </p:val>
                                        </p:tav>
                                        <p:tav tm="100000">
                                          <p:val>
                                            <p:strVal val="#ppt_h"/>
                                          </p:val>
                                        </p:tav>
                                      </p:tavLst>
                                    </p:anim>
                                    <p:animEffect transition="in" filter="fade">
                                      <p:cBhvr>
                                        <p:cTn id="36" dur="500"/>
                                        <p:tgtEl>
                                          <p:spTgt spid="759">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49" grpId="0" animBg="1"/>
      <p:bldP spid="750" grpId="0"/>
      <p:bldP spid="758" grpId="0" build="p"/>
      <p:bldP spid="759" grpId="0" build="p"/>
      <p:bldP spid="762" grpId="0" animBg="1"/>
      <p:bldP spid="763"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641"/>
        <p:cNvGrpSpPr/>
        <p:nvPr/>
      </p:nvGrpSpPr>
      <p:grpSpPr>
        <a:xfrm>
          <a:off x="0" y="0"/>
          <a:ext cx="0" cy="0"/>
          <a:chOff x="0" y="0"/>
          <a:chExt cx="0" cy="0"/>
        </a:xfrm>
      </p:grpSpPr>
      <p:sp>
        <p:nvSpPr>
          <p:cNvPr id="642" name="Google Shape;642;p35"/>
          <p:cNvSpPr txBox="1">
            <a:spLocks noGrp="1"/>
          </p:cNvSpPr>
          <p:nvPr>
            <p:ph type="title"/>
          </p:nvPr>
        </p:nvSpPr>
        <p:spPr>
          <a:xfrm>
            <a:off x="741314" y="2061041"/>
            <a:ext cx="4000500" cy="841800"/>
          </a:xfrm>
          <a:prstGeom prst="rect">
            <a:avLst/>
          </a:prstGeom>
        </p:spPr>
        <p:txBody>
          <a:bodyPr spcFirstLastPara="1" wrap="square" lIns="91425" tIns="91425" rIns="91425" bIns="91425" anchor="t" anchorCtr="0">
            <a:noAutofit/>
          </a:bodyPr>
          <a:lstStyle/>
          <a:p>
            <a:pPr lvl="0">
              <a:lnSpc>
                <a:spcPct val="150000"/>
              </a:lnSpc>
            </a:pPr>
            <a:r>
              <a:rPr lang="en-US" sz="3000">
                <a:latin typeface="+mj-lt"/>
              </a:rPr>
              <a:t>DỤNG CỤ BẢO VỆ AN TOÀN ĐIỆN</a:t>
            </a:r>
          </a:p>
        </p:txBody>
      </p:sp>
      <p:sp>
        <p:nvSpPr>
          <p:cNvPr id="644" name="Google Shape;644;p35"/>
          <p:cNvSpPr txBox="1">
            <a:spLocks noGrp="1"/>
          </p:cNvSpPr>
          <p:nvPr>
            <p:ph type="title" idx="3"/>
          </p:nvPr>
        </p:nvSpPr>
        <p:spPr>
          <a:xfrm>
            <a:off x="741314" y="1314083"/>
            <a:ext cx="723075" cy="752225"/>
          </a:xfrm>
          <a:prstGeom prst="rect">
            <a:avLst/>
          </a:prstGeom>
        </p:spPr>
        <p:txBody>
          <a:bodyPr spcFirstLastPara="1" wrap="square" lIns="91425" tIns="91425" rIns="91425" bIns="91425" anchor="b" anchorCtr="0">
            <a:noAutofit/>
          </a:bodyPr>
          <a:lstStyle/>
          <a:p>
            <a:pPr marL="0" lvl="0" indent="0" algn="l" rtl="0">
              <a:spcBef>
                <a:spcPts val="0"/>
              </a:spcBef>
              <a:spcAft>
                <a:spcPts val="0"/>
              </a:spcAft>
              <a:buNone/>
            </a:pPr>
            <a:r>
              <a:rPr lang="en" sz="3000">
                <a:latin typeface="+mj-lt"/>
              </a:rPr>
              <a:t>I</a:t>
            </a:r>
            <a:endParaRPr sz="3000">
              <a:latin typeface="+mj-lt"/>
            </a:endParaRPr>
          </a:p>
        </p:txBody>
      </p:sp>
      <p:pic>
        <p:nvPicPr>
          <p:cNvPr id="1028" name="Picture 4" descr="https://eco3d.vn/Images/news/2008260255-quan-ao-chong-ho-quang-eco3d-3.jpg"/>
          <p:cNvPicPr>
            <a:picLocks noChangeAspect="1" noChangeArrowheads="1"/>
          </p:cNvPicPr>
          <p:nvPr/>
        </p:nvPicPr>
        <p:blipFill rotWithShape="1">
          <a:blip r:embed="rId3">
            <a:extLst>
              <a:ext uri="{BEBA8EAE-BF5A-486C-A8C5-ECC9F3942E4B}">
                <a14:imgProps xmlns:a14="http://schemas.microsoft.com/office/drawing/2010/main">
                  <a14:imgLayer r:embed="rId4">
                    <a14:imgEffect>
                      <a14:backgroundRemoval t="9167" b="92500" l="10000" r="90000"/>
                    </a14:imgEffect>
                  </a14:imgLayer>
                </a14:imgProps>
              </a:ext>
              <a:ext uri="{28A0092B-C50C-407E-A947-70E740481C1C}">
                <a14:useLocalDpi xmlns:a14="http://schemas.microsoft.com/office/drawing/2010/main" val="0"/>
              </a:ext>
            </a:extLst>
          </a:blip>
          <a:srcRect t="8222" b="8890"/>
          <a:stretch/>
        </p:blipFill>
        <p:spPr bwMode="auto">
          <a:xfrm>
            <a:off x="5318921" y="2235199"/>
            <a:ext cx="2636779" cy="2185597"/>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2" descr="Găng tay đa dụng 3M bán chạy #1 giá tốt chính hãng"/>
          <p:cNvPicPr>
            <a:picLocks noChangeAspect="1" noChangeArrowheads="1"/>
          </p:cNvPicPr>
          <p:nvPr/>
        </p:nvPicPr>
        <p:blipFill>
          <a:blip r:embed="rId5" cstate="print">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6773166" y="797012"/>
            <a:ext cx="1212825" cy="1212825"/>
          </a:xfrm>
          <a:prstGeom prst="rect">
            <a:avLst/>
          </a:prstGeom>
          <a:noFill/>
          <a:extLst>
            <a:ext uri="{909E8E84-426E-40DD-AFC4-6F175D3DCCD1}">
              <a14:hiddenFill xmlns:a14="http://schemas.microsoft.com/office/drawing/2010/main">
                <a:solidFill>
                  <a:srgbClr val="FFFFFF"/>
                </a:solidFill>
              </a14:hiddenFill>
            </a:ext>
          </a:extLst>
        </p:spPr>
      </p:pic>
      <p:pic>
        <p:nvPicPr>
          <p:cNvPr id="1030" name="Picture 6" descr="Mũ bảo hộ lao động North A59R Vàng"/>
          <p:cNvPicPr>
            <a:picLocks noChangeAspect="1" noChangeArrowheads="1"/>
          </p:cNvPicPr>
          <p:nvPr/>
        </p:nvPicPr>
        <p:blipFill>
          <a:blip r:embed="rId6">
            <a:extLst>
              <a:ext uri="{BEBA8EAE-BF5A-486C-A8C5-ECC9F3942E4B}">
                <a14:imgProps xmlns:a14="http://schemas.microsoft.com/office/drawing/2010/main">
                  <a14:imgLayer r:embed="rId7">
                    <a14:imgEffect>
                      <a14:backgroundRemoval t="10000" b="90000" l="10000" r="90000"/>
                    </a14:imgEffect>
                  </a14:imgLayer>
                </a14:imgProps>
              </a:ext>
              <a:ext uri="{28A0092B-C50C-407E-A947-70E740481C1C}">
                <a14:useLocalDpi xmlns:a14="http://schemas.microsoft.com/office/drawing/2010/main" val="0"/>
              </a:ext>
            </a:extLst>
          </a:blip>
          <a:srcRect/>
          <a:stretch>
            <a:fillRect/>
          </a:stretch>
        </p:blipFill>
        <p:spPr bwMode="auto">
          <a:xfrm>
            <a:off x="4775061" y="508806"/>
            <a:ext cx="1726393" cy="172639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51690907"/>
      </p:ext>
    </p:extLst>
  </p:cSld>
  <p:clrMapOvr>
    <a:masterClrMapping/>
  </p:clrMapOvr>
  <p:transition spd="med">
    <p:split orient="vert"/>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afterEffect">
                                  <p:stCondLst>
                                    <p:cond delay="0"/>
                                  </p:stCondLst>
                                  <p:childTnLst>
                                    <p:set>
                                      <p:cBhvr>
                                        <p:cTn id="6" dur="1" fill="hold">
                                          <p:stCondLst>
                                            <p:cond delay="0"/>
                                          </p:stCondLst>
                                        </p:cTn>
                                        <p:tgtEl>
                                          <p:spTgt spid="644"/>
                                        </p:tgtEl>
                                        <p:attrNameLst>
                                          <p:attrName>style.visibility</p:attrName>
                                        </p:attrNameLst>
                                      </p:cBhvr>
                                      <p:to>
                                        <p:strVal val="visible"/>
                                      </p:to>
                                    </p:set>
                                    <p:animEffect transition="in" filter="fade">
                                      <p:cBhvr>
                                        <p:cTn id="7" dur="500"/>
                                        <p:tgtEl>
                                          <p:spTgt spid="644"/>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642"/>
                                        </p:tgtEl>
                                        <p:attrNameLst>
                                          <p:attrName>style.visibility</p:attrName>
                                        </p:attrNameLst>
                                      </p:cBhvr>
                                      <p:to>
                                        <p:strVal val="visible"/>
                                      </p:to>
                                    </p:set>
                                    <p:animEffect transition="in" filter="fade">
                                      <p:cBhvr>
                                        <p:cTn id="10" dur="500"/>
                                        <p:tgtEl>
                                          <p:spTgt spid="642"/>
                                        </p:tgtEl>
                                      </p:cBhvr>
                                    </p:animEffect>
                                  </p:childTnLst>
                                </p:cTn>
                              </p:par>
                              <p:par>
                                <p:cTn id="11" presetID="10" presetClass="entr" presetSubtype="0" fill="hold" nodeType="withEffect">
                                  <p:stCondLst>
                                    <p:cond delay="0"/>
                                  </p:stCondLst>
                                  <p:childTnLst>
                                    <p:set>
                                      <p:cBhvr>
                                        <p:cTn id="12" dur="1" fill="hold">
                                          <p:stCondLst>
                                            <p:cond delay="0"/>
                                          </p:stCondLst>
                                        </p:cTn>
                                        <p:tgtEl>
                                          <p:spTgt spid="8"/>
                                        </p:tgtEl>
                                        <p:attrNameLst>
                                          <p:attrName>style.visibility</p:attrName>
                                        </p:attrNameLst>
                                      </p:cBhvr>
                                      <p:to>
                                        <p:strVal val="visible"/>
                                      </p:to>
                                    </p:set>
                                    <p:animEffect transition="in" filter="fade">
                                      <p:cBhvr>
                                        <p:cTn id="13" dur="500"/>
                                        <p:tgtEl>
                                          <p:spTgt spid="8"/>
                                        </p:tgtEl>
                                      </p:cBhvr>
                                    </p:animEffect>
                                  </p:childTnLst>
                                </p:cTn>
                              </p:par>
                              <p:par>
                                <p:cTn id="14" presetID="10" presetClass="entr" presetSubtype="0" fill="hold" nodeType="withEffect">
                                  <p:stCondLst>
                                    <p:cond delay="0"/>
                                  </p:stCondLst>
                                  <p:childTnLst>
                                    <p:set>
                                      <p:cBhvr>
                                        <p:cTn id="15" dur="1" fill="hold">
                                          <p:stCondLst>
                                            <p:cond delay="0"/>
                                          </p:stCondLst>
                                        </p:cTn>
                                        <p:tgtEl>
                                          <p:spTgt spid="1028"/>
                                        </p:tgtEl>
                                        <p:attrNameLst>
                                          <p:attrName>style.visibility</p:attrName>
                                        </p:attrNameLst>
                                      </p:cBhvr>
                                      <p:to>
                                        <p:strVal val="visible"/>
                                      </p:to>
                                    </p:set>
                                    <p:animEffect transition="in" filter="fade">
                                      <p:cBhvr>
                                        <p:cTn id="16" dur="500"/>
                                        <p:tgtEl>
                                          <p:spTgt spid="1028"/>
                                        </p:tgtEl>
                                      </p:cBhvr>
                                    </p:animEffect>
                                  </p:childTnLst>
                                </p:cTn>
                              </p:par>
                              <p:par>
                                <p:cTn id="17" presetID="10" presetClass="entr" presetSubtype="0" fill="hold" nodeType="withEffect">
                                  <p:stCondLst>
                                    <p:cond delay="0"/>
                                  </p:stCondLst>
                                  <p:childTnLst>
                                    <p:set>
                                      <p:cBhvr>
                                        <p:cTn id="18" dur="1" fill="hold">
                                          <p:stCondLst>
                                            <p:cond delay="0"/>
                                          </p:stCondLst>
                                        </p:cTn>
                                        <p:tgtEl>
                                          <p:spTgt spid="1030"/>
                                        </p:tgtEl>
                                        <p:attrNameLst>
                                          <p:attrName>style.visibility</p:attrName>
                                        </p:attrNameLst>
                                      </p:cBhvr>
                                      <p:to>
                                        <p:strVal val="visible"/>
                                      </p:to>
                                    </p:set>
                                    <p:animEffect transition="in" filter="fade">
                                      <p:cBhvr>
                                        <p:cTn id="19" dur="500"/>
                                        <p:tgtEl>
                                          <p:spTgt spid="103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42" grpId="0"/>
      <p:bldP spid="644"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577850"/>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 Dụng cụ bảo vệ an toàn điện</a:t>
            </a:r>
          </a:p>
        </p:txBody>
      </p:sp>
      <p:sp>
        <p:nvSpPr>
          <p:cNvPr id="21" name="TextBox 20"/>
          <p:cNvSpPr txBox="1"/>
          <p:nvPr/>
        </p:nvSpPr>
        <p:spPr>
          <a:xfrm>
            <a:off x="144780" y="1123920"/>
            <a:ext cx="5123906" cy="1938992"/>
          </a:xfrm>
          <a:prstGeom prst="rect">
            <a:avLst/>
          </a:prstGeom>
          <a:noFill/>
          <a:ln w="28575">
            <a:noFill/>
          </a:ln>
        </p:spPr>
        <p:txBody>
          <a:bodyPr wrap="square" rtlCol="0">
            <a:spAutoFit/>
          </a:bodyPr>
          <a:lstStyle/>
          <a:p>
            <a:pPr algn="just">
              <a:lnSpc>
                <a:spcPct val="150000"/>
              </a:lnSpc>
            </a:pPr>
            <a:r>
              <a:rPr lang="vi-VN" sz="2000" b="1">
                <a:latin typeface="Arial" panose="020B0604020202020204" pitchFamily="34" charset="0"/>
                <a:cs typeface="Arial" panose="020B0604020202020204" pitchFamily="34" charset="0"/>
              </a:rPr>
              <a:t>Dụng cụ bảo vệ an toàn điện:</a:t>
            </a:r>
          </a:p>
          <a:p>
            <a:pPr marL="342900" indent="-342900" algn="just">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Là loại dụng cụ có bộ phận cách điện.</a:t>
            </a:r>
          </a:p>
          <a:p>
            <a:pPr marL="342900" indent="-342900" algn="just">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Vật liệu cách điện có khả năng dẫn điện rất kém hoặc không dẫn điện.</a:t>
            </a:r>
          </a:p>
        </p:txBody>
      </p:sp>
      <p:grpSp>
        <p:nvGrpSpPr>
          <p:cNvPr id="2" name="Group 1"/>
          <p:cNvGrpSpPr/>
          <p:nvPr/>
        </p:nvGrpSpPr>
        <p:grpSpPr>
          <a:xfrm>
            <a:off x="144780" y="534442"/>
            <a:ext cx="7328229" cy="496996"/>
            <a:chOff x="310515" y="570034"/>
            <a:chExt cx="7328229" cy="496996"/>
          </a:xfrm>
        </p:grpSpPr>
        <p:sp>
          <p:nvSpPr>
            <p:cNvPr id="22" name="TextBox 21"/>
            <p:cNvSpPr txBox="1"/>
            <p:nvPr/>
          </p:nvSpPr>
          <p:spPr>
            <a:xfrm>
              <a:off x="661994" y="570034"/>
              <a:ext cx="6976750" cy="496996"/>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1. Một số dụng cụ bảo vệ an toàn điện</a:t>
              </a:r>
              <a:endParaRPr lang="en-US" sz="2000" b="1" i="1">
                <a:solidFill>
                  <a:srgbClr val="C00000"/>
                </a:solidFill>
                <a:latin typeface="Arial" panose="020B0604020202020204" pitchFamily="34" charset="0"/>
                <a:cs typeface="Arial" panose="020B0604020202020204" pitchFamily="34" charset="0"/>
              </a:endParaRPr>
            </a:p>
          </p:txBody>
        </p:sp>
        <p:pic>
          <p:nvPicPr>
            <p:cNvPr id="12"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pic>
        <p:nvPicPr>
          <p:cNvPr id="10" name="Picture 9"/>
          <p:cNvPicPr>
            <a:picLocks noChangeAspect="1"/>
          </p:cNvPicPr>
          <p:nvPr/>
        </p:nvPicPr>
        <p:blipFill>
          <a:blip r:embed="rId4">
            <a:clrChange>
              <a:clrFrom>
                <a:srgbClr val="FFFFFF"/>
              </a:clrFrom>
              <a:clrTo>
                <a:srgbClr val="FFFFFF">
                  <a:alpha val="0"/>
                </a:srgbClr>
              </a:clrTo>
            </a:clrChange>
            <a:extLst>
              <a:ext uri="{BEBA8EAE-BF5A-486C-A8C5-ECC9F3942E4B}">
                <a14:imgProps xmlns:a14="http://schemas.microsoft.com/office/drawing/2010/main">
                  <a14:imgLayer r:embed="rId5">
                    <a14:imgEffect>
                      <a14:backgroundRemoval t="0" b="100000" l="0" r="100000">
                        <a14:foregroundMark x1="70667" y1="30333" x2="94833" y2="4167"/>
                      </a14:backgroundRemoval>
                    </a14:imgEffect>
                  </a14:imgLayer>
                </a14:imgProps>
              </a:ext>
            </a:extLst>
          </a:blip>
          <a:stretch>
            <a:fillRect/>
          </a:stretch>
        </p:blipFill>
        <p:spPr>
          <a:xfrm rot="21046431">
            <a:off x="6823337" y="1105548"/>
            <a:ext cx="1489318" cy="1489318"/>
          </a:xfrm>
          <a:prstGeom prst="rect">
            <a:avLst/>
          </a:prstGeom>
        </p:spPr>
      </p:pic>
      <p:pic>
        <p:nvPicPr>
          <p:cNvPr id="11" name="Picture 2" descr="Găng tay đa dụng 3M bán chạy #1 giá tốt chính hãng"/>
          <p:cNvPicPr>
            <a:picLocks noChangeAspect="1" noChangeArrowheads="1"/>
          </p:cNvPicPr>
          <p:nvPr/>
        </p:nvPicPr>
        <p:blipFill>
          <a:blip r:embed="rId6" cstate="print">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3901909" y="2990495"/>
            <a:ext cx="1813514" cy="1813514"/>
          </a:xfrm>
          <a:prstGeom prst="rect">
            <a:avLst/>
          </a:prstGeom>
          <a:noFill/>
          <a:extLst>
            <a:ext uri="{909E8E84-426E-40DD-AFC4-6F175D3DCCD1}">
              <a14:hiddenFill xmlns:a14="http://schemas.microsoft.com/office/drawing/2010/main">
                <a:solidFill>
                  <a:srgbClr val="FFFFFF"/>
                </a:solidFill>
              </a14:hiddenFill>
            </a:ext>
          </a:extLst>
        </p:spPr>
      </p:pic>
      <p:pic>
        <p:nvPicPr>
          <p:cNvPr id="13" name="Picture 6" descr="Kìm tuốt dây điện mỏ quạ Total THT15606 chính hãng | Fact-Depot"/>
          <p:cNvPicPr>
            <a:picLocks noChangeAspect="1" noChangeArrowheads="1"/>
          </p:cNvPicPr>
          <p:nvPr/>
        </p:nvPicPr>
        <p:blipFill>
          <a:blip r:embed="rId7" cstate="print">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rot="4301750">
            <a:off x="801803" y="2859790"/>
            <a:ext cx="2319434" cy="2319435"/>
          </a:xfrm>
          <a:prstGeom prst="rect">
            <a:avLst/>
          </a:prstGeom>
          <a:noFill/>
          <a:extLst>
            <a:ext uri="{909E8E84-426E-40DD-AFC4-6F175D3DCCD1}">
              <a14:hiddenFill xmlns:a14="http://schemas.microsoft.com/office/drawing/2010/main">
                <a:solidFill>
                  <a:srgbClr val="FFFFFF"/>
                </a:solidFill>
              </a14:hiddenFill>
            </a:ext>
          </a:extLst>
        </p:spPr>
      </p:pic>
      <p:pic>
        <p:nvPicPr>
          <p:cNvPr id="14" name="Picture 6" descr="https://www.baohoxanh.com/blog/wp-content/uploads/2016/07/tham-cao-su-cach-dien-22kv.jpg"/>
          <p:cNvPicPr>
            <a:picLocks noChangeAspect="1" noChangeArrowheads="1"/>
          </p:cNvPicPr>
          <p:nvPr/>
        </p:nvPicPr>
        <p:blipFill>
          <a:blip r:embed="rId8">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rot="1674730">
            <a:off x="6219704" y="3028908"/>
            <a:ext cx="2088510" cy="2088510"/>
          </a:xfrm>
          <a:prstGeom prst="rect">
            <a:avLst/>
          </a:prstGeom>
          <a:noFill/>
          <a:extLst>
            <a:ext uri="{909E8E84-426E-40DD-AFC4-6F175D3DCCD1}">
              <a14:hiddenFill xmlns:a14="http://schemas.microsoft.com/office/drawing/2010/main">
                <a:solidFill>
                  <a:srgbClr val="FFFFFF"/>
                </a:solidFill>
              </a14:hiddenFill>
            </a:ext>
          </a:extLst>
        </p:spPr>
      </p:pic>
      <p:pic>
        <p:nvPicPr>
          <p:cNvPr id="15" name="Picture 14"/>
          <p:cNvPicPr>
            <a:picLocks noChangeAspect="1"/>
          </p:cNvPicPr>
          <p:nvPr/>
        </p:nvPicPr>
        <p:blipFill>
          <a:blip r:embed="rId9">
            <a:clrChange>
              <a:clrFrom>
                <a:srgbClr val="FFFFFF"/>
              </a:clrFrom>
              <a:clrTo>
                <a:srgbClr val="FFFFFF">
                  <a:alpha val="0"/>
                </a:srgbClr>
              </a:clrTo>
            </a:clrChange>
            <a:extLst>
              <a:ext uri="{BEBA8EAE-BF5A-486C-A8C5-ECC9F3942E4B}">
                <a14:imgProps xmlns:a14="http://schemas.microsoft.com/office/drawing/2010/main">
                  <a14:imgLayer r:embed="rId10">
                    <a14:imgEffect>
                      <a14:backgroundRemoval t="10500" b="90000" l="1417" r="97750">
                        <a14:foregroundMark x1="7250" y1="24667" x2="14583" y2="29167"/>
                        <a14:foregroundMark x1="12583" y1="28333" x2="14417" y2="29333"/>
                        <a14:foregroundMark x1="11750" y1="28167" x2="15917" y2="30167"/>
                        <a14:foregroundMark x1="14750" y1="29167" x2="16083" y2="30167"/>
                        <a14:foregroundMark x1="15083" y1="29667" x2="16083" y2="30333"/>
                        <a14:foregroundMark x1="11917" y1="27833" x2="12417" y2="28500"/>
                        <a14:foregroundMark x1="10917" y1="27500" x2="13417" y2="29167"/>
                        <a14:foregroundMark x1="11417" y1="27500" x2="15583" y2="29833"/>
                        <a14:foregroundMark x1="8250" y1="25167" x2="16250" y2="29667"/>
                        <a14:foregroundMark x1="11167" y1="27750" x2="15917" y2="29833"/>
                        <a14:foregroundMark x1="11833" y1="27417" x2="16417" y2="30333"/>
                        <a14:foregroundMark x1="14083" y1="29083" x2="16083" y2="29917"/>
                        <a14:foregroundMark x1="14750" y1="29083" x2="15083" y2="29750"/>
                        <a14:foregroundMark x1="14250" y1="29417" x2="15083" y2="30083"/>
                        <a14:foregroundMark x1="14333" y1="29500" x2="15333" y2="29917"/>
                        <a14:foregroundMark x1="14083" y1="29417" x2="16250" y2="30000"/>
                        <a14:foregroundMark x1="11167" y1="27583" x2="15083" y2="29583"/>
                        <a14:foregroundMark x1="10750" y1="27667" x2="13750" y2="28667"/>
                        <a14:foregroundMark x1="11000" y1="27083" x2="16083" y2="30750"/>
                        <a14:foregroundMark x1="7750" y1="26500" x2="10583" y2="27167"/>
                        <a14:foregroundMark x1="6500" y1="25917" x2="11750" y2="27750"/>
                        <a14:foregroundMark x1="10333" y1="27417" x2="12667" y2="28250"/>
                        <a14:foregroundMark x1="10583" y1="27417" x2="13417" y2="28917"/>
                        <a14:foregroundMark x1="11583" y1="27500" x2="15667" y2="29417"/>
                        <a14:foregroundMark x1="12083" y1="28000" x2="15750" y2="29417"/>
                        <a14:foregroundMark x1="15833" y1="29583" x2="16417" y2="30083"/>
                        <a14:foregroundMark x1="15917" y1="29500" x2="16417" y2="30917"/>
                        <a14:foregroundMark x1="16333" y1="29500" x2="16083" y2="30583"/>
                        <a14:foregroundMark x1="15500" y1="30167" x2="16417" y2="30417"/>
                      </a14:backgroundRemoval>
                    </a14:imgEffect>
                  </a14:imgLayer>
                </a14:imgProps>
              </a:ext>
            </a:extLst>
          </a:blip>
          <a:stretch>
            <a:fillRect/>
          </a:stretch>
        </p:blipFill>
        <p:spPr>
          <a:xfrm rot="6120116">
            <a:off x="5434548" y="830155"/>
            <a:ext cx="1859221" cy="1859221"/>
          </a:xfrm>
          <a:prstGeom prst="rect">
            <a:avLst/>
          </a:prstGeom>
        </p:spPr>
      </p:pic>
    </p:spTree>
    <p:extLst>
      <p:ext uri="{BB962C8B-B14F-4D97-AF65-F5344CB8AC3E}">
        <p14:creationId xmlns:p14="http://schemas.microsoft.com/office/powerpoint/2010/main" val="2259350058"/>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grpId="0" nodeType="clickEffect">
                                  <p:stCondLst>
                                    <p:cond delay="0"/>
                                  </p:stCondLst>
                                  <p:childTnLst>
                                    <p:set>
                                      <p:cBhvr>
                                        <p:cTn id="13" dur="1" fill="hold">
                                          <p:stCondLst>
                                            <p:cond delay="0"/>
                                          </p:stCondLst>
                                        </p:cTn>
                                        <p:tgtEl>
                                          <p:spTgt spid="21"/>
                                        </p:tgtEl>
                                        <p:attrNameLst>
                                          <p:attrName>style.visibility</p:attrName>
                                        </p:attrNameLst>
                                      </p:cBhvr>
                                      <p:to>
                                        <p:strVal val="visible"/>
                                      </p:to>
                                    </p:set>
                                    <p:anim calcmode="lin" valueType="num">
                                      <p:cBhvr additive="base">
                                        <p:cTn id="14" dur="500" fill="hold"/>
                                        <p:tgtEl>
                                          <p:spTgt spid="21"/>
                                        </p:tgtEl>
                                        <p:attrNameLst>
                                          <p:attrName>ppt_x</p:attrName>
                                        </p:attrNameLst>
                                      </p:cBhvr>
                                      <p:tavLst>
                                        <p:tav tm="0">
                                          <p:val>
                                            <p:strVal val="#ppt_x"/>
                                          </p:val>
                                        </p:tav>
                                        <p:tav tm="100000">
                                          <p:val>
                                            <p:strVal val="#ppt_x"/>
                                          </p:val>
                                        </p:tav>
                                      </p:tavLst>
                                    </p:anim>
                                    <p:anim calcmode="lin" valueType="num">
                                      <p:cBhvr additive="base">
                                        <p:cTn id="15" dur="500" fill="hold"/>
                                        <p:tgtEl>
                                          <p:spTgt spid="21"/>
                                        </p:tgtEl>
                                        <p:attrNameLst>
                                          <p:attrName>ppt_y</p:attrName>
                                        </p:attrNameLst>
                                      </p:cBhvr>
                                      <p:tavLst>
                                        <p:tav tm="0">
                                          <p:val>
                                            <p:strVal val="1+#ppt_h/2"/>
                                          </p:val>
                                        </p:tav>
                                        <p:tav tm="100000">
                                          <p:val>
                                            <p:strVal val="#ppt_y"/>
                                          </p:val>
                                        </p:tav>
                                      </p:tavLst>
                                    </p:anim>
                                  </p:childTnLst>
                                </p:cTn>
                              </p:par>
                            </p:childTnLst>
                          </p:cTn>
                        </p:par>
                        <p:par>
                          <p:cTn id="16" fill="hold">
                            <p:stCondLst>
                              <p:cond delay="500"/>
                            </p:stCondLst>
                            <p:childTnLst>
                              <p:par>
                                <p:cTn id="17" presetID="10" presetClass="entr" presetSubtype="0" fill="hold" nodeType="afterEffect">
                                  <p:stCondLst>
                                    <p:cond delay="0"/>
                                  </p:stCondLst>
                                  <p:childTnLst>
                                    <p:set>
                                      <p:cBhvr>
                                        <p:cTn id="18" dur="1" fill="hold">
                                          <p:stCondLst>
                                            <p:cond delay="0"/>
                                          </p:stCondLst>
                                        </p:cTn>
                                        <p:tgtEl>
                                          <p:spTgt spid="10"/>
                                        </p:tgtEl>
                                        <p:attrNameLst>
                                          <p:attrName>style.visibility</p:attrName>
                                        </p:attrNameLst>
                                      </p:cBhvr>
                                      <p:to>
                                        <p:strVal val="visible"/>
                                      </p:to>
                                    </p:set>
                                    <p:animEffect transition="in" filter="fade">
                                      <p:cBhvr>
                                        <p:cTn id="19" dur="500"/>
                                        <p:tgtEl>
                                          <p:spTgt spid="10"/>
                                        </p:tgtEl>
                                      </p:cBhvr>
                                    </p:animEffect>
                                  </p:childTnLst>
                                </p:cTn>
                              </p:par>
                              <p:par>
                                <p:cTn id="20" presetID="10" presetClass="entr" presetSubtype="0" fill="hold" nodeType="withEffect">
                                  <p:stCondLst>
                                    <p:cond delay="0"/>
                                  </p:stCondLst>
                                  <p:childTnLst>
                                    <p:set>
                                      <p:cBhvr>
                                        <p:cTn id="21" dur="1" fill="hold">
                                          <p:stCondLst>
                                            <p:cond delay="0"/>
                                          </p:stCondLst>
                                        </p:cTn>
                                        <p:tgtEl>
                                          <p:spTgt spid="11"/>
                                        </p:tgtEl>
                                        <p:attrNameLst>
                                          <p:attrName>style.visibility</p:attrName>
                                        </p:attrNameLst>
                                      </p:cBhvr>
                                      <p:to>
                                        <p:strVal val="visible"/>
                                      </p:to>
                                    </p:set>
                                    <p:animEffect transition="in" filter="fade">
                                      <p:cBhvr>
                                        <p:cTn id="22" dur="500"/>
                                        <p:tgtEl>
                                          <p:spTgt spid="11"/>
                                        </p:tgtEl>
                                      </p:cBhvr>
                                    </p:animEffect>
                                  </p:childTnLst>
                                </p:cTn>
                              </p:par>
                              <p:par>
                                <p:cTn id="23" presetID="10" presetClass="entr" presetSubtype="0" fill="hold" nodeType="withEffect">
                                  <p:stCondLst>
                                    <p:cond delay="0"/>
                                  </p:stCondLst>
                                  <p:childTnLst>
                                    <p:set>
                                      <p:cBhvr>
                                        <p:cTn id="24" dur="1" fill="hold">
                                          <p:stCondLst>
                                            <p:cond delay="0"/>
                                          </p:stCondLst>
                                        </p:cTn>
                                        <p:tgtEl>
                                          <p:spTgt spid="13"/>
                                        </p:tgtEl>
                                        <p:attrNameLst>
                                          <p:attrName>style.visibility</p:attrName>
                                        </p:attrNameLst>
                                      </p:cBhvr>
                                      <p:to>
                                        <p:strVal val="visible"/>
                                      </p:to>
                                    </p:set>
                                    <p:animEffect transition="in" filter="fade">
                                      <p:cBhvr>
                                        <p:cTn id="25" dur="500"/>
                                        <p:tgtEl>
                                          <p:spTgt spid="13"/>
                                        </p:tgtEl>
                                      </p:cBhvr>
                                    </p:animEffect>
                                  </p:childTnLst>
                                </p:cTn>
                              </p:par>
                              <p:par>
                                <p:cTn id="26" presetID="10" presetClass="entr" presetSubtype="0" fill="hold" nodeType="withEffect">
                                  <p:stCondLst>
                                    <p:cond delay="0"/>
                                  </p:stCondLst>
                                  <p:childTnLst>
                                    <p:set>
                                      <p:cBhvr>
                                        <p:cTn id="27" dur="1" fill="hold">
                                          <p:stCondLst>
                                            <p:cond delay="0"/>
                                          </p:stCondLst>
                                        </p:cTn>
                                        <p:tgtEl>
                                          <p:spTgt spid="14"/>
                                        </p:tgtEl>
                                        <p:attrNameLst>
                                          <p:attrName>style.visibility</p:attrName>
                                        </p:attrNameLst>
                                      </p:cBhvr>
                                      <p:to>
                                        <p:strVal val="visible"/>
                                      </p:to>
                                    </p:set>
                                    <p:animEffect transition="in" filter="fade">
                                      <p:cBhvr>
                                        <p:cTn id="28" dur="500"/>
                                        <p:tgtEl>
                                          <p:spTgt spid="14"/>
                                        </p:tgtEl>
                                      </p:cBhvr>
                                    </p:animEffect>
                                  </p:childTnLst>
                                </p:cTn>
                              </p:par>
                              <p:par>
                                <p:cTn id="29" presetID="10" presetClass="entr" presetSubtype="0" fill="hold" nodeType="withEffect">
                                  <p:stCondLst>
                                    <p:cond delay="0"/>
                                  </p:stCondLst>
                                  <p:childTnLst>
                                    <p:set>
                                      <p:cBhvr>
                                        <p:cTn id="30" dur="1" fill="hold">
                                          <p:stCondLst>
                                            <p:cond delay="0"/>
                                          </p:stCondLst>
                                        </p:cTn>
                                        <p:tgtEl>
                                          <p:spTgt spid="15"/>
                                        </p:tgtEl>
                                        <p:attrNameLst>
                                          <p:attrName>style.visibility</p:attrName>
                                        </p:attrNameLst>
                                      </p:cBhvr>
                                      <p:to>
                                        <p:strVal val="visible"/>
                                      </p:to>
                                    </p:set>
                                    <p:animEffect transition="in" filter="fade">
                                      <p:cBhvr>
                                        <p:cTn id="31" dur="500"/>
                                        <p:tgtEl>
                                          <p:spTgt spid="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577850"/>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 Dụng cụ bảo vệ an toàn điện</a:t>
            </a:r>
          </a:p>
        </p:txBody>
      </p:sp>
      <p:sp>
        <p:nvSpPr>
          <p:cNvPr id="21" name="TextBox 20"/>
          <p:cNvSpPr txBox="1"/>
          <p:nvPr/>
        </p:nvSpPr>
        <p:spPr>
          <a:xfrm>
            <a:off x="144780" y="1613944"/>
            <a:ext cx="8583584" cy="1015663"/>
          </a:xfrm>
          <a:prstGeom prst="rect">
            <a:avLst/>
          </a:prstGeom>
          <a:noFill/>
          <a:ln w="28575">
            <a:noFill/>
          </a:ln>
        </p:spPr>
        <p:txBody>
          <a:bodyPr wrap="square" rtlCol="0">
            <a:spAutoFit/>
          </a:bodyPr>
          <a:lstStyle/>
          <a:p>
            <a:pPr marL="342900" indent="-342900" algn="just">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Hãy kể tên và nêu đặc điểm chung của dụng cụ bảo vệ an toàn điện. </a:t>
            </a:r>
          </a:p>
          <a:p>
            <a:pPr marL="342900" indent="-342900" algn="just">
              <a:lnSpc>
                <a:spcPct val="150000"/>
              </a:lnSpc>
              <a:buFont typeface="Arial" panose="020B0604020202020204" pitchFamily="34" charset="0"/>
              <a:buChar char="•"/>
            </a:pPr>
            <a:r>
              <a:rPr lang="en-US" sz="2000">
                <a:latin typeface="Arial" panose="020B0604020202020204" pitchFamily="34" charset="0"/>
                <a:cs typeface="Arial" panose="020B0604020202020204" pitchFamily="34" charset="0"/>
              </a:rPr>
              <a:t>C</a:t>
            </a:r>
            <a:r>
              <a:rPr lang="vi-VN" sz="2000">
                <a:latin typeface="Arial" panose="020B0604020202020204" pitchFamily="34" charset="0"/>
                <a:cs typeface="Arial" panose="020B0604020202020204" pitchFamily="34" charset="0"/>
              </a:rPr>
              <a:t>hỉ ra bộ phận cách điện của dụng cụ bảo vệ an toàn điện ở Hình 11.1</a:t>
            </a:r>
            <a:r>
              <a:rPr lang="en-US" sz="2000">
                <a:latin typeface="Arial" panose="020B0604020202020204" pitchFamily="34" charset="0"/>
                <a:cs typeface="Arial" panose="020B0604020202020204" pitchFamily="34" charset="0"/>
              </a:rPr>
              <a:t>.</a:t>
            </a:r>
            <a:endParaRPr lang="vi-VN" sz="2000">
              <a:latin typeface="Arial" panose="020B0604020202020204" pitchFamily="34" charset="0"/>
              <a:cs typeface="Arial" panose="020B0604020202020204" pitchFamily="34" charset="0"/>
            </a:endParaRPr>
          </a:p>
        </p:txBody>
      </p:sp>
      <p:grpSp>
        <p:nvGrpSpPr>
          <p:cNvPr id="2" name="Group 1"/>
          <p:cNvGrpSpPr/>
          <p:nvPr/>
        </p:nvGrpSpPr>
        <p:grpSpPr>
          <a:xfrm>
            <a:off x="144780" y="534442"/>
            <a:ext cx="7328229" cy="496996"/>
            <a:chOff x="310515" y="570034"/>
            <a:chExt cx="7328229" cy="496996"/>
          </a:xfrm>
        </p:grpSpPr>
        <p:sp>
          <p:nvSpPr>
            <p:cNvPr id="22" name="TextBox 21"/>
            <p:cNvSpPr txBox="1"/>
            <p:nvPr/>
          </p:nvSpPr>
          <p:spPr>
            <a:xfrm>
              <a:off x="661994" y="570034"/>
              <a:ext cx="6976750" cy="496996"/>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1. Một số dụng cụ bảo vệ an toàn điện</a:t>
              </a:r>
              <a:endParaRPr lang="en-US" sz="2000" b="1" i="1">
                <a:solidFill>
                  <a:srgbClr val="C00000"/>
                </a:solidFill>
                <a:latin typeface="Arial" panose="020B0604020202020204" pitchFamily="34" charset="0"/>
                <a:cs typeface="Arial" panose="020B0604020202020204" pitchFamily="34" charset="0"/>
              </a:endParaRPr>
            </a:p>
          </p:txBody>
        </p:sp>
        <p:pic>
          <p:nvPicPr>
            <p:cNvPr id="12"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16" name="Group 15"/>
          <p:cNvGrpSpPr/>
          <p:nvPr/>
        </p:nvGrpSpPr>
        <p:grpSpPr>
          <a:xfrm>
            <a:off x="144780" y="1057408"/>
            <a:ext cx="2621510" cy="553998"/>
            <a:chOff x="243609" y="574853"/>
            <a:chExt cx="2621510" cy="553998"/>
          </a:xfrm>
        </p:grpSpPr>
        <p:sp>
          <p:nvSpPr>
            <p:cNvPr id="17" name="TextBox 16"/>
            <p:cNvSpPr txBox="1"/>
            <p:nvPr/>
          </p:nvSpPr>
          <p:spPr>
            <a:xfrm>
              <a:off x="658489" y="574853"/>
              <a:ext cx="2206630"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Thảo luận nhóm</a:t>
              </a:r>
              <a:endParaRPr lang="en-US" sz="2000" b="1" i="1">
                <a:solidFill>
                  <a:srgbClr val="C00000"/>
                </a:solidFill>
                <a:latin typeface="Arial" panose="020B0604020202020204" pitchFamily="34" charset="0"/>
                <a:cs typeface="Arial" panose="020B0604020202020204" pitchFamily="34" charset="0"/>
              </a:endParaRPr>
            </a:p>
          </p:txBody>
        </p:sp>
        <p:sp>
          <p:nvSpPr>
            <p:cNvPr id="18" name="Freeform 4">
              <a:extLst>
                <a:ext uri="{FF2B5EF4-FFF2-40B4-BE49-F238E27FC236}">
                  <a16:creationId xmlns:a16="http://schemas.microsoft.com/office/drawing/2014/main" xmlns="" id="{3C35EC51-C989-396A-1206-E60F69D55596}"/>
                </a:ext>
              </a:extLst>
            </p:cNvPr>
            <p:cNvSpPr/>
            <p:nvPr/>
          </p:nvSpPr>
          <p:spPr>
            <a:xfrm>
              <a:off x="243609" y="690921"/>
              <a:ext cx="427470" cy="321861"/>
            </a:xfrm>
            <a:custGeom>
              <a:avLst/>
              <a:gdLst/>
              <a:ahLst/>
              <a:cxnLst/>
              <a:rect l="l" t="t" r="r" b="b"/>
              <a:pathLst>
                <a:path w="4247535" h="4114800">
                  <a:moveTo>
                    <a:pt x="0" y="0"/>
                  </a:moveTo>
                  <a:lnTo>
                    <a:pt x="4247536" y="0"/>
                  </a:lnTo>
                  <a:lnTo>
                    <a:pt x="4247536" y="4114800"/>
                  </a:lnTo>
                  <a:lnTo>
                    <a:pt x="0" y="4114800"/>
                  </a:lnTo>
                  <a:lnTo>
                    <a:pt x="0" y="0"/>
                  </a:lnTo>
                  <a:close/>
                </a:path>
              </a:pathLst>
            </a:custGeom>
            <a:blipFill>
              <a:blip r:embed="rId4"/>
              <a:stretch>
                <a:fillRect/>
              </a:stretch>
            </a:blipFill>
          </p:spPr>
          <p:txBody>
            <a:bodyPr/>
            <a:lstStyle/>
            <a:p>
              <a:endParaRPr lang="en-US"/>
            </a:p>
          </p:txBody>
        </p:sp>
      </p:grpSp>
      <p:pic>
        <p:nvPicPr>
          <p:cNvPr id="3" name="Picture 2"/>
          <p:cNvPicPr>
            <a:picLocks noChangeAspect="1"/>
          </p:cNvPicPr>
          <p:nvPr/>
        </p:nvPicPr>
        <p:blipFill rotWithShape="1">
          <a:blip r:embed="rId5">
            <a:clrChange>
              <a:clrFrom>
                <a:srgbClr val="FFFFFF"/>
              </a:clrFrom>
              <a:clrTo>
                <a:srgbClr val="FFFFFF">
                  <a:alpha val="0"/>
                </a:srgbClr>
              </a:clrTo>
            </a:clrChange>
            <a:extLst>
              <a:ext uri="{28A0092B-C50C-407E-A947-70E740481C1C}">
                <a14:useLocalDpi xmlns:a14="http://schemas.microsoft.com/office/drawing/2010/main" val="0"/>
              </a:ext>
            </a:extLst>
          </a:blip>
          <a:srcRect l="52679" t="808" r="7966" b="54315"/>
          <a:stretch/>
        </p:blipFill>
        <p:spPr>
          <a:xfrm>
            <a:off x="1856106" y="2550869"/>
            <a:ext cx="2736849" cy="1940310"/>
          </a:xfrm>
          <a:prstGeom prst="rect">
            <a:avLst/>
          </a:prstGeom>
        </p:spPr>
      </p:pic>
      <p:pic>
        <p:nvPicPr>
          <p:cNvPr id="23" name="Picture 22"/>
          <p:cNvPicPr>
            <a:picLocks noChangeAspect="1"/>
          </p:cNvPicPr>
          <p:nvPr/>
        </p:nvPicPr>
        <p:blipFill rotWithShape="1">
          <a:blip r:embed="rId5">
            <a:clrChange>
              <a:clrFrom>
                <a:srgbClr val="FFFFFF"/>
              </a:clrFrom>
              <a:clrTo>
                <a:srgbClr val="FFFFFF">
                  <a:alpha val="0"/>
                </a:srgbClr>
              </a:clrTo>
            </a:clrChange>
            <a:extLst>
              <a:ext uri="{28A0092B-C50C-407E-A947-70E740481C1C}">
                <a14:useLocalDpi xmlns:a14="http://schemas.microsoft.com/office/drawing/2010/main" val="0"/>
              </a:ext>
            </a:extLst>
          </a:blip>
          <a:srcRect l="52679" t="45791" r="7966" b="1683"/>
          <a:stretch/>
        </p:blipFill>
        <p:spPr>
          <a:xfrm>
            <a:off x="4436572" y="2629607"/>
            <a:ext cx="2736849" cy="2271009"/>
          </a:xfrm>
          <a:prstGeom prst="rect">
            <a:avLst/>
          </a:prstGeom>
        </p:spPr>
      </p:pic>
    </p:spTree>
    <p:extLst>
      <p:ext uri="{BB962C8B-B14F-4D97-AF65-F5344CB8AC3E}">
        <p14:creationId xmlns:p14="http://schemas.microsoft.com/office/powerpoint/2010/main" val="515090370"/>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1"/>
                                        </p:tgtEl>
                                        <p:attrNameLst>
                                          <p:attrName>style.visibility</p:attrName>
                                        </p:attrNameLst>
                                      </p:cBhvr>
                                      <p:to>
                                        <p:strVal val="visible"/>
                                      </p:to>
                                    </p:set>
                                    <p:anim calcmode="lin" valueType="num">
                                      <p:cBhvr additive="base">
                                        <p:cTn id="7" dur="500" fill="hold"/>
                                        <p:tgtEl>
                                          <p:spTgt spid="21"/>
                                        </p:tgtEl>
                                        <p:attrNameLst>
                                          <p:attrName>ppt_x</p:attrName>
                                        </p:attrNameLst>
                                      </p:cBhvr>
                                      <p:tavLst>
                                        <p:tav tm="0">
                                          <p:val>
                                            <p:strVal val="#ppt_x"/>
                                          </p:val>
                                        </p:tav>
                                        <p:tav tm="100000">
                                          <p:val>
                                            <p:strVal val="#ppt_x"/>
                                          </p:val>
                                        </p:tav>
                                      </p:tavLst>
                                    </p:anim>
                                    <p:anim calcmode="lin" valueType="num">
                                      <p:cBhvr additive="base">
                                        <p:cTn id="8" dur="500" fill="hold"/>
                                        <p:tgtEl>
                                          <p:spTgt spid="21"/>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16"/>
                                        </p:tgtEl>
                                        <p:attrNameLst>
                                          <p:attrName>style.visibility</p:attrName>
                                        </p:attrNameLst>
                                      </p:cBhvr>
                                      <p:to>
                                        <p:strVal val="visible"/>
                                      </p:to>
                                    </p:set>
                                    <p:anim calcmode="lin" valueType="num">
                                      <p:cBhvr additive="base">
                                        <p:cTn id="11" dur="500" fill="hold"/>
                                        <p:tgtEl>
                                          <p:spTgt spid="16"/>
                                        </p:tgtEl>
                                        <p:attrNameLst>
                                          <p:attrName>ppt_x</p:attrName>
                                        </p:attrNameLst>
                                      </p:cBhvr>
                                      <p:tavLst>
                                        <p:tav tm="0">
                                          <p:val>
                                            <p:strVal val="#ppt_x"/>
                                          </p:val>
                                        </p:tav>
                                        <p:tav tm="100000">
                                          <p:val>
                                            <p:strVal val="#ppt_x"/>
                                          </p:val>
                                        </p:tav>
                                      </p:tavLst>
                                    </p:anim>
                                    <p:anim calcmode="lin" valueType="num">
                                      <p:cBhvr additive="base">
                                        <p:cTn id="12" dur="500" fill="hold"/>
                                        <p:tgtEl>
                                          <p:spTgt spid="16"/>
                                        </p:tgtEl>
                                        <p:attrNameLst>
                                          <p:attrName>ppt_y</p:attrName>
                                        </p:attrNameLst>
                                      </p:cBhvr>
                                      <p:tavLst>
                                        <p:tav tm="0">
                                          <p:val>
                                            <p:strVal val="1+#ppt_h/2"/>
                                          </p:val>
                                        </p:tav>
                                        <p:tav tm="100000">
                                          <p:val>
                                            <p:strVal val="#ppt_y"/>
                                          </p:val>
                                        </p:tav>
                                      </p:tavLst>
                                    </p:anim>
                                  </p:childTnLst>
                                </p:cTn>
                              </p:par>
                            </p:childTnLst>
                          </p:cTn>
                        </p:par>
                        <p:par>
                          <p:cTn id="13" fill="hold">
                            <p:stCondLst>
                              <p:cond delay="500"/>
                            </p:stCondLst>
                            <p:childTnLst>
                              <p:par>
                                <p:cTn id="14" presetID="10" presetClass="entr" presetSubtype="0" fill="hold" nodeType="afterEffect">
                                  <p:stCondLst>
                                    <p:cond delay="0"/>
                                  </p:stCondLst>
                                  <p:childTnLst>
                                    <p:set>
                                      <p:cBhvr>
                                        <p:cTn id="15" dur="1" fill="hold">
                                          <p:stCondLst>
                                            <p:cond delay="0"/>
                                          </p:stCondLst>
                                        </p:cTn>
                                        <p:tgtEl>
                                          <p:spTgt spid="3"/>
                                        </p:tgtEl>
                                        <p:attrNameLst>
                                          <p:attrName>style.visibility</p:attrName>
                                        </p:attrNameLst>
                                      </p:cBhvr>
                                      <p:to>
                                        <p:strVal val="visible"/>
                                      </p:to>
                                    </p:set>
                                    <p:animEffect transition="in" filter="fade">
                                      <p:cBhvr>
                                        <p:cTn id="16" dur="500"/>
                                        <p:tgtEl>
                                          <p:spTgt spid="3"/>
                                        </p:tgtEl>
                                      </p:cBhvr>
                                    </p:animEffect>
                                  </p:childTnLst>
                                </p:cTn>
                              </p:par>
                              <p:par>
                                <p:cTn id="17" presetID="10" presetClass="entr" presetSubtype="0" fill="hold" nodeType="withEffect">
                                  <p:stCondLst>
                                    <p:cond delay="0"/>
                                  </p:stCondLst>
                                  <p:childTnLst>
                                    <p:set>
                                      <p:cBhvr>
                                        <p:cTn id="18" dur="1" fill="hold">
                                          <p:stCondLst>
                                            <p:cond delay="0"/>
                                          </p:stCondLst>
                                        </p:cTn>
                                        <p:tgtEl>
                                          <p:spTgt spid="23"/>
                                        </p:tgtEl>
                                        <p:attrNameLst>
                                          <p:attrName>style.visibility</p:attrName>
                                        </p:attrNameLst>
                                      </p:cBhvr>
                                      <p:to>
                                        <p:strVal val="visible"/>
                                      </p:to>
                                    </p:set>
                                    <p:animEffect transition="in" filter="fade">
                                      <p:cBhvr>
                                        <p:cTn id="19" dur="500"/>
                                        <p:tgtEl>
                                          <p:spTgt spid="2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577850"/>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 Dụng cụ bảo vệ an toàn điện</a:t>
            </a:r>
          </a:p>
        </p:txBody>
      </p:sp>
      <p:sp>
        <p:nvSpPr>
          <p:cNvPr id="21" name="TextBox 20"/>
          <p:cNvSpPr txBox="1"/>
          <p:nvPr/>
        </p:nvSpPr>
        <p:spPr>
          <a:xfrm>
            <a:off x="350738" y="1213288"/>
            <a:ext cx="8072825" cy="1015663"/>
          </a:xfrm>
          <a:prstGeom prst="rect">
            <a:avLst/>
          </a:prstGeom>
          <a:solidFill>
            <a:srgbClr val="FFFFCC"/>
          </a:solidFill>
          <a:ln w="19050">
            <a:solidFill>
              <a:srgbClr val="000000"/>
            </a:solidFill>
          </a:ln>
        </p:spPr>
        <p:txBody>
          <a:bodyPr wrap="square" rtlCol="0">
            <a:spAutoFit/>
          </a:bodyPr>
          <a:lstStyle/>
          <a:p>
            <a:pPr algn="just">
              <a:lnSpc>
                <a:spcPct val="150000"/>
              </a:lnSpc>
            </a:pPr>
            <a:r>
              <a:rPr lang="vi-VN" sz="2000">
                <a:latin typeface="Arial" panose="020B0604020202020204" pitchFamily="34" charset="0"/>
                <a:cs typeface="Arial" panose="020B0604020202020204" pitchFamily="34" charset="0"/>
              </a:rPr>
              <a:t>Một số dụng cụ bảo vệ an toàn điện</a:t>
            </a:r>
            <a:r>
              <a:rPr lang="en-US" sz="2000">
                <a:latin typeface="Arial" panose="020B0604020202020204" pitchFamily="34" charset="0"/>
                <a:cs typeface="Arial" panose="020B0604020202020204" pitchFamily="34" charset="0"/>
              </a:rPr>
              <a:t>:</a:t>
            </a:r>
            <a:r>
              <a:rPr lang="vi-VN" sz="2000">
                <a:latin typeface="Arial" panose="020B0604020202020204" pitchFamily="34" charset="0"/>
                <a:cs typeface="Arial" panose="020B0604020202020204" pitchFamily="34" charset="0"/>
              </a:rPr>
              <a:t> kìm, mỏ lết, tua vít,... </a:t>
            </a:r>
            <a:r>
              <a:rPr lang="en-US" sz="2000">
                <a:latin typeface="Arial" panose="020B0604020202020204" pitchFamily="34" charset="0"/>
                <a:cs typeface="Arial" panose="020B0604020202020204" pitchFamily="34" charset="0"/>
                <a:sym typeface="Wingdings" panose="05000000000000000000" pitchFamily="2" charset="2"/>
              </a:rPr>
              <a:t> </a:t>
            </a:r>
            <a:r>
              <a:rPr lang="vi-VN" sz="2000">
                <a:latin typeface="Arial" panose="020B0604020202020204" pitchFamily="34" charset="0"/>
                <a:cs typeface="Arial" panose="020B0604020202020204" pitchFamily="34" charset="0"/>
              </a:rPr>
              <a:t>đều có bộ phận cách điện giúp người dùng không bị điện giật.</a:t>
            </a:r>
          </a:p>
        </p:txBody>
      </p:sp>
      <p:grpSp>
        <p:nvGrpSpPr>
          <p:cNvPr id="2" name="Group 1"/>
          <p:cNvGrpSpPr/>
          <p:nvPr/>
        </p:nvGrpSpPr>
        <p:grpSpPr>
          <a:xfrm>
            <a:off x="144780" y="534442"/>
            <a:ext cx="7328229" cy="496996"/>
            <a:chOff x="310515" y="570034"/>
            <a:chExt cx="7328229" cy="496996"/>
          </a:xfrm>
        </p:grpSpPr>
        <p:sp>
          <p:nvSpPr>
            <p:cNvPr id="22" name="TextBox 21"/>
            <p:cNvSpPr txBox="1"/>
            <p:nvPr/>
          </p:nvSpPr>
          <p:spPr>
            <a:xfrm>
              <a:off x="661994" y="570034"/>
              <a:ext cx="6976750" cy="496996"/>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1. Một số dụng cụ bảo vệ an toàn điện</a:t>
              </a:r>
              <a:endParaRPr lang="en-US" sz="2000" b="1" i="1">
                <a:solidFill>
                  <a:srgbClr val="C00000"/>
                </a:solidFill>
                <a:latin typeface="Arial" panose="020B0604020202020204" pitchFamily="34" charset="0"/>
                <a:cs typeface="Arial" panose="020B0604020202020204" pitchFamily="34" charset="0"/>
              </a:endParaRPr>
            </a:p>
          </p:txBody>
        </p:sp>
        <p:pic>
          <p:nvPicPr>
            <p:cNvPr id="12"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pic>
        <p:nvPicPr>
          <p:cNvPr id="3" name="Picture 2"/>
          <p:cNvPicPr>
            <a:picLocks noChangeAspect="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l="52679" t="808" r="7966" b="54315"/>
          <a:stretch/>
        </p:blipFill>
        <p:spPr>
          <a:xfrm>
            <a:off x="1856106" y="2550869"/>
            <a:ext cx="2736849" cy="1940310"/>
          </a:xfrm>
          <a:prstGeom prst="rect">
            <a:avLst/>
          </a:prstGeom>
        </p:spPr>
      </p:pic>
      <p:pic>
        <p:nvPicPr>
          <p:cNvPr id="23" name="Picture 22"/>
          <p:cNvPicPr>
            <a:picLocks noChangeAspect="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l="52679" t="45791" r="7966" b="1683"/>
          <a:stretch/>
        </p:blipFill>
        <p:spPr>
          <a:xfrm>
            <a:off x="4436572" y="2629607"/>
            <a:ext cx="2736849" cy="2271009"/>
          </a:xfrm>
          <a:prstGeom prst="rect">
            <a:avLst/>
          </a:prstGeom>
        </p:spPr>
      </p:pic>
    </p:spTree>
    <p:extLst>
      <p:ext uri="{BB962C8B-B14F-4D97-AF65-F5344CB8AC3E}">
        <p14:creationId xmlns:p14="http://schemas.microsoft.com/office/powerpoint/2010/main" val="3614177618"/>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37" fill="hold" grpId="0" nodeType="clickEffect">
                                  <p:stCondLst>
                                    <p:cond delay="0"/>
                                  </p:stCondLst>
                                  <p:childTnLst>
                                    <p:set>
                                      <p:cBhvr>
                                        <p:cTn id="6" dur="1" fill="hold">
                                          <p:stCondLst>
                                            <p:cond delay="0"/>
                                          </p:stCondLst>
                                        </p:cTn>
                                        <p:tgtEl>
                                          <p:spTgt spid="21"/>
                                        </p:tgtEl>
                                        <p:attrNameLst>
                                          <p:attrName>style.visibility</p:attrName>
                                        </p:attrNameLst>
                                      </p:cBhvr>
                                      <p:to>
                                        <p:strVal val="visible"/>
                                      </p:to>
                                    </p:set>
                                    <p:animEffect transition="in" filter="barn(outVertical)">
                                      <p:cBhvr>
                                        <p:cTn id="7" dur="500"/>
                                        <p:tgtEl>
                                          <p:spTgt spid="2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577850"/>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 Dụng cụ bảo vệ an toàn điện</a:t>
            </a:r>
          </a:p>
        </p:txBody>
      </p:sp>
      <p:grpSp>
        <p:nvGrpSpPr>
          <p:cNvPr id="2" name="Group 1"/>
          <p:cNvGrpSpPr/>
          <p:nvPr/>
        </p:nvGrpSpPr>
        <p:grpSpPr>
          <a:xfrm>
            <a:off x="144780" y="534442"/>
            <a:ext cx="7328229" cy="496996"/>
            <a:chOff x="310515" y="570034"/>
            <a:chExt cx="7328229" cy="496996"/>
          </a:xfrm>
        </p:grpSpPr>
        <p:sp>
          <p:nvSpPr>
            <p:cNvPr id="22" name="TextBox 21"/>
            <p:cNvSpPr txBox="1"/>
            <p:nvPr/>
          </p:nvSpPr>
          <p:spPr>
            <a:xfrm>
              <a:off x="661994" y="570034"/>
              <a:ext cx="6976750" cy="496996"/>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1. Một số dụng cụ bảo vệ an toàn điện</a:t>
              </a:r>
              <a:endParaRPr lang="en-US" sz="2000" b="1" i="1">
                <a:solidFill>
                  <a:srgbClr val="C00000"/>
                </a:solidFill>
                <a:latin typeface="Arial" panose="020B0604020202020204" pitchFamily="34" charset="0"/>
                <a:cs typeface="Arial" panose="020B0604020202020204" pitchFamily="34" charset="0"/>
              </a:endParaRPr>
            </a:p>
          </p:txBody>
        </p:sp>
        <p:pic>
          <p:nvPicPr>
            <p:cNvPr id="12"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pic>
        <p:nvPicPr>
          <p:cNvPr id="3" name="Picture 2"/>
          <p:cNvPicPr>
            <a:picLocks noChangeAspect="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l="52679" t="808" r="7966" b="54315"/>
          <a:stretch/>
        </p:blipFill>
        <p:spPr>
          <a:xfrm>
            <a:off x="1856106" y="2550869"/>
            <a:ext cx="2736849" cy="1940310"/>
          </a:xfrm>
          <a:prstGeom prst="rect">
            <a:avLst/>
          </a:prstGeom>
        </p:spPr>
      </p:pic>
      <p:pic>
        <p:nvPicPr>
          <p:cNvPr id="23" name="Picture 22"/>
          <p:cNvPicPr>
            <a:picLocks noChangeAspect="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l="52679" t="45791" r="7966" b="1683"/>
          <a:stretch/>
        </p:blipFill>
        <p:spPr>
          <a:xfrm>
            <a:off x="4436572" y="2629607"/>
            <a:ext cx="2736849" cy="2271009"/>
          </a:xfrm>
          <a:prstGeom prst="rect">
            <a:avLst/>
          </a:prstGeom>
        </p:spPr>
      </p:pic>
      <p:grpSp>
        <p:nvGrpSpPr>
          <p:cNvPr id="38" name="Group 37"/>
          <p:cNvGrpSpPr/>
          <p:nvPr/>
        </p:nvGrpSpPr>
        <p:grpSpPr>
          <a:xfrm>
            <a:off x="556698" y="1229228"/>
            <a:ext cx="3975097" cy="3147790"/>
            <a:chOff x="556698" y="1229228"/>
            <a:chExt cx="3975097" cy="3147790"/>
          </a:xfrm>
        </p:grpSpPr>
        <p:sp>
          <p:nvSpPr>
            <p:cNvPr id="4" name="Donut 3"/>
            <p:cNvSpPr/>
            <p:nvPr/>
          </p:nvSpPr>
          <p:spPr>
            <a:xfrm>
              <a:off x="1976120" y="2986088"/>
              <a:ext cx="620690" cy="590328"/>
            </a:xfrm>
            <a:prstGeom prst="donut">
              <a:avLst>
                <a:gd name="adj" fmla="val 0"/>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1" name="Donut 10"/>
            <p:cNvSpPr/>
            <p:nvPr/>
          </p:nvSpPr>
          <p:spPr>
            <a:xfrm rot="20700000">
              <a:off x="3993655" y="3182591"/>
              <a:ext cx="538140" cy="879415"/>
            </a:xfrm>
            <a:prstGeom prst="donut">
              <a:avLst>
                <a:gd name="adj" fmla="val 0"/>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3" name="Donut 12"/>
            <p:cNvSpPr/>
            <p:nvPr/>
          </p:nvSpPr>
          <p:spPr>
            <a:xfrm rot="20657337">
              <a:off x="3087988" y="3736460"/>
              <a:ext cx="931561" cy="640558"/>
            </a:xfrm>
            <a:prstGeom prst="donut">
              <a:avLst>
                <a:gd name="adj" fmla="val 0"/>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5" name="Rounded Rectangle 4"/>
            <p:cNvSpPr/>
            <p:nvPr/>
          </p:nvSpPr>
          <p:spPr>
            <a:xfrm>
              <a:off x="556698" y="1229228"/>
              <a:ext cx="3108203" cy="1123851"/>
            </a:xfrm>
            <a:prstGeom prst="roundRect">
              <a:avLst/>
            </a:prstGeom>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lnSpc>
                  <a:spcPct val="150000"/>
                </a:lnSpc>
              </a:pPr>
              <a:r>
                <a:rPr lang="en-US" sz="1800">
                  <a:solidFill>
                    <a:srgbClr val="000000"/>
                  </a:solidFill>
                </a:rPr>
                <a:t>Bộ phận cách điện là tay cầm bằng cao su cách điện</a:t>
              </a:r>
            </a:p>
          </p:txBody>
        </p:sp>
        <p:cxnSp>
          <p:nvCxnSpPr>
            <p:cNvPr id="7" name="Straight Connector 6"/>
            <p:cNvCxnSpPr>
              <a:stCxn id="5" idx="2"/>
              <a:endCxn id="4" idx="0"/>
            </p:cNvCxnSpPr>
            <p:nvPr/>
          </p:nvCxnSpPr>
          <p:spPr>
            <a:xfrm>
              <a:off x="2110800" y="2353079"/>
              <a:ext cx="175665" cy="633009"/>
            </a:xfrm>
            <a:prstGeom prst="line">
              <a:avLst/>
            </a:prstGeom>
            <a:ln w="28575">
              <a:solidFill>
                <a:srgbClr val="00B0F0"/>
              </a:solidFill>
            </a:ln>
          </p:spPr>
          <p:style>
            <a:lnRef idx="1">
              <a:schemeClr val="accent1"/>
            </a:lnRef>
            <a:fillRef idx="0">
              <a:schemeClr val="accent1"/>
            </a:fillRef>
            <a:effectRef idx="0">
              <a:schemeClr val="accent1"/>
            </a:effectRef>
            <a:fontRef idx="minor">
              <a:schemeClr val="tx1"/>
            </a:fontRef>
          </p:style>
        </p:cxnSp>
        <p:cxnSp>
          <p:nvCxnSpPr>
            <p:cNvPr id="24" name="Straight Connector 23"/>
            <p:cNvCxnSpPr>
              <a:stCxn id="5" idx="2"/>
              <a:endCxn id="13" idx="0"/>
            </p:cNvCxnSpPr>
            <p:nvPr/>
          </p:nvCxnSpPr>
          <p:spPr>
            <a:xfrm>
              <a:off x="2110800" y="2353079"/>
              <a:ext cx="1356242" cy="1395347"/>
            </a:xfrm>
            <a:prstGeom prst="line">
              <a:avLst/>
            </a:prstGeom>
            <a:ln w="28575">
              <a:solidFill>
                <a:srgbClr val="00B0F0"/>
              </a:solidFill>
            </a:ln>
          </p:spPr>
          <p:style>
            <a:lnRef idx="1">
              <a:schemeClr val="accent1"/>
            </a:lnRef>
            <a:fillRef idx="0">
              <a:schemeClr val="accent1"/>
            </a:fillRef>
            <a:effectRef idx="0">
              <a:schemeClr val="accent1"/>
            </a:effectRef>
            <a:fontRef idx="minor">
              <a:schemeClr val="tx1"/>
            </a:fontRef>
          </p:style>
        </p:cxnSp>
        <p:cxnSp>
          <p:nvCxnSpPr>
            <p:cNvPr id="25" name="Straight Connector 24"/>
            <p:cNvCxnSpPr>
              <a:stCxn id="5" idx="2"/>
              <a:endCxn id="11" idx="1"/>
            </p:cNvCxnSpPr>
            <p:nvPr/>
          </p:nvCxnSpPr>
          <p:spPr>
            <a:xfrm>
              <a:off x="2110800" y="2353079"/>
              <a:ext cx="1887675" cy="1018137"/>
            </a:xfrm>
            <a:prstGeom prst="line">
              <a:avLst/>
            </a:prstGeom>
            <a:ln w="28575">
              <a:solidFill>
                <a:srgbClr val="00B0F0"/>
              </a:solidFill>
            </a:ln>
          </p:spPr>
          <p:style>
            <a:lnRef idx="1">
              <a:schemeClr val="accent1"/>
            </a:lnRef>
            <a:fillRef idx="0">
              <a:schemeClr val="accent1"/>
            </a:fillRef>
            <a:effectRef idx="0">
              <a:schemeClr val="accent1"/>
            </a:effectRef>
            <a:fontRef idx="minor">
              <a:schemeClr val="tx1"/>
            </a:fontRef>
          </p:style>
        </p:cxnSp>
      </p:grpSp>
      <p:grpSp>
        <p:nvGrpSpPr>
          <p:cNvPr id="39" name="Group 38"/>
          <p:cNvGrpSpPr/>
          <p:nvPr/>
        </p:nvGrpSpPr>
        <p:grpSpPr>
          <a:xfrm>
            <a:off x="4692263" y="855117"/>
            <a:ext cx="3840458" cy="3652282"/>
            <a:chOff x="4692263" y="855117"/>
            <a:chExt cx="3840458" cy="3652282"/>
          </a:xfrm>
        </p:grpSpPr>
        <p:sp>
          <p:nvSpPr>
            <p:cNvPr id="14" name="Donut 13"/>
            <p:cNvSpPr/>
            <p:nvPr/>
          </p:nvSpPr>
          <p:spPr>
            <a:xfrm rot="20700000">
              <a:off x="4692263" y="2616487"/>
              <a:ext cx="940788" cy="891250"/>
            </a:xfrm>
            <a:prstGeom prst="donut">
              <a:avLst>
                <a:gd name="adj" fmla="val 0"/>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5" name="Donut 14"/>
            <p:cNvSpPr/>
            <p:nvPr/>
          </p:nvSpPr>
          <p:spPr>
            <a:xfrm rot="20700000">
              <a:off x="6046059" y="2585298"/>
              <a:ext cx="1112387" cy="1053813"/>
            </a:xfrm>
            <a:prstGeom prst="donut">
              <a:avLst>
                <a:gd name="adj" fmla="val 0"/>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6" name="Donut 15"/>
            <p:cNvSpPr/>
            <p:nvPr/>
          </p:nvSpPr>
          <p:spPr>
            <a:xfrm rot="647257">
              <a:off x="5799296" y="3687121"/>
              <a:ext cx="1112387" cy="820278"/>
            </a:xfrm>
            <a:prstGeom prst="donut">
              <a:avLst>
                <a:gd name="adj" fmla="val 0"/>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7" name="Rounded Rectangle 16"/>
            <p:cNvSpPr/>
            <p:nvPr/>
          </p:nvSpPr>
          <p:spPr>
            <a:xfrm>
              <a:off x="5424518" y="855117"/>
              <a:ext cx="3108203" cy="1123851"/>
            </a:xfrm>
            <a:prstGeom prst="roundRect">
              <a:avLst/>
            </a:prstGeom>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lnSpc>
                  <a:spcPct val="150000"/>
                </a:lnSpc>
              </a:pPr>
              <a:r>
                <a:rPr lang="en-US" sz="1800">
                  <a:solidFill>
                    <a:srgbClr val="000000"/>
                  </a:solidFill>
                </a:rPr>
                <a:t>Các dụng cụ được làm bằng cao su cách điện.</a:t>
              </a:r>
            </a:p>
          </p:txBody>
        </p:sp>
        <p:cxnSp>
          <p:nvCxnSpPr>
            <p:cNvPr id="27" name="Straight Connector 26"/>
            <p:cNvCxnSpPr>
              <a:stCxn id="17" idx="2"/>
              <a:endCxn id="15" idx="0"/>
            </p:cNvCxnSpPr>
            <p:nvPr/>
          </p:nvCxnSpPr>
          <p:spPr>
            <a:xfrm flipH="1">
              <a:off x="6465880" y="1978968"/>
              <a:ext cx="512740" cy="624284"/>
            </a:xfrm>
            <a:prstGeom prst="line">
              <a:avLst/>
            </a:prstGeom>
            <a:ln w="28575">
              <a:solidFill>
                <a:srgbClr val="00B0F0"/>
              </a:solidFill>
            </a:ln>
          </p:spPr>
          <p:style>
            <a:lnRef idx="1">
              <a:schemeClr val="accent1"/>
            </a:lnRef>
            <a:fillRef idx="0">
              <a:schemeClr val="accent1"/>
            </a:fillRef>
            <a:effectRef idx="0">
              <a:schemeClr val="accent1"/>
            </a:effectRef>
            <a:fontRef idx="minor">
              <a:schemeClr val="tx1"/>
            </a:fontRef>
          </p:style>
        </p:cxnSp>
        <p:cxnSp>
          <p:nvCxnSpPr>
            <p:cNvPr id="32" name="Straight Connector 31"/>
            <p:cNvCxnSpPr>
              <a:stCxn id="17" idx="2"/>
              <a:endCxn id="14" idx="7"/>
            </p:cNvCxnSpPr>
            <p:nvPr/>
          </p:nvCxnSpPr>
          <p:spPr>
            <a:xfrm flipH="1">
              <a:off x="5402387" y="1978968"/>
              <a:ext cx="1576233" cy="692689"/>
            </a:xfrm>
            <a:prstGeom prst="line">
              <a:avLst/>
            </a:prstGeom>
            <a:ln w="28575">
              <a:solidFill>
                <a:srgbClr val="00B0F0"/>
              </a:solidFill>
            </a:ln>
          </p:spPr>
          <p:style>
            <a:lnRef idx="1">
              <a:schemeClr val="accent1"/>
            </a:lnRef>
            <a:fillRef idx="0">
              <a:schemeClr val="accent1"/>
            </a:fillRef>
            <a:effectRef idx="0">
              <a:schemeClr val="accent1"/>
            </a:effectRef>
            <a:fontRef idx="minor">
              <a:schemeClr val="tx1"/>
            </a:fontRef>
          </p:style>
        </p:cxnSp>
        <p:cxnSp>
          <p:nvCxnSpPr>
            <p:cNvPr id="35" name="Straight Connector 34"/>
            <p:cNvCxnSpPr>
              <a:stCxn id="17" idx="2"/>
              <a:endCxn id="16" idx="0"/>
            </p:cNvCxnSpPr>
            <p:nvPr/>
          </p:nvCxnSpPr>
          <p:spPr>
            <a:xfrm flipH="1">
              <a:off x="6432255" y="1978968"/>
              <a:ext cx="546365" cy="1715401"/>
            </a:xfrm>
            <a:prstGeom prst="line">
              <a:avLst/>
            </a:prstGeom>
            <a:ln w="28575">
              <a:solidFill>
                <a:srgbClr val="00B0F0"/>
              </a:solidFill>
            </a:ln>
          </p:spPr>
          <p:style>
            <a:lnRef idx="1">
              <a:schemeClr val="accent1"/>
            </a:lnRef>
            <a:fillRef idx="0">
              <a:schemeClr val="accent1"/>
            </a:fillRef>
            <a:effectRef idx="0">
              <a:schemeClr val="accent1"/>
            </a:effectRef>
            <a:fontRef idx="minor">
              <a:schemeClr val="tx1"/>
            </a:fontRef>
          </p:style>
        </p:cxnSp>
      </p:grpSp>
    </p:spTree>
    <p:extLst>
      <p:ext uri="{BB962C8B-B14F-4D97-AF65-F5344CB8AC3E}">
        <p14:creationId xmlns:p14="http://schemas.microsoft.com/office/powerpoint/2010/main" val="2446157071"/>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38"/>
                                        </p:tgtEl>
                                        <p:attrNameLst>
                                          <p:attrName>style.visibility</p:attrName>
                                        </p:attrNameLst>
                                      </p:cBhvr>
                                      <p:to>
                                        <p:strVal val="visible"/>
                                      </p:to>
                                    </p:set>
                                    <p:anim calcmode="lin" valueType="num">
                                      <p:cBhvr>
                                        <p:cTn id="7" dur="500" fill="hold"/>
                                        <p:tgtEl>
                                          <p:spTgt spid="38"/>
                                        </p:tgtEl>
                                        <p:attrNameLst>
                                          <p:attrName>ppt_w</p:attrName>
                                        </p:attrNameLst>
                                      </p:cBhvr>
                                      <p:tavLst>
                                        <p:tav tm="0">
                                          <p:val>
                                            <p:fltVal val="0"/>
                                          </p:val>
                                        </p:tav>
                                        <p:tav tm="100000">
                                          <p:val>
                                            <p:strVal val="#ppt_w"/>
                                          </p:val>
                                        </p:tav>
                                      </p:tavLst>
                                    </p:anim>
                                    <p:anim calcmode="lin" valueType="num">
                                      <p:cBhvr>
                                        <p:cTn id="8" dur="500" fill="hold"/>
                                        <p:tgtEl>
                                          <p:spTgt spid="38"/>
                                        </p:tgtEl>
                                        <p:attrNameLst>
                                          <p:attrName>ppt_h</p:attrName>
                                        </p:attrNameLst>
                                      </p:cBhvr>
                                      <p:tavLst>
                                        <p:tav tm="0">
                                          <p:val>
                                            <p:fltVal val="0"/>
                                          </p:val>
                                        </p:tav>
                                        <p:tav tm="100000">
                                          <p:val>
                                            <p:strVal val="#ppt_h"/>
                                          </p:val>
                                        </p:tav>
                                      </p:tavLst>
                                    </p:anim>
                                    <p:animEffect transition="in" filter="fade">
                                      <p:cBhvr>
                                        <p:cTn id="9" dur="500"/>
                                        <p:tgtEl>
                                          <p:spTgt spid="38"/>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nodeType="clickEffect">
                                  <p:stCondLst>
                                    <p:cond delay="0"/>
                                  </p:stCondLst>
                                  <p:childTnLst>
                                    <p:set>
                                      <p:cBhvr>
                                        <p:cTn id="13" dur="1" fill="hold">
                                          <p:stCondLst>
                                            <p:cond delay="0"/>
                                          </p:stCondLst>
                                        </p:cTn>
                                        <p:tgtEl>
                                          <p:spTgt spid="39"/>
                                        </p:tgtEl>
                                        <p:attrNameLst>
                                          <p:attrName>style.visibility</p:attrName>
                                        </p:attrNameLst>
                                      </p:cBhvr>
                                      <p:to>
                                        <p:strVal val="visible"/>
                                      </p:to>
                                    </p:set>
                                    <p:anim calcmode="lin" valueType="num">
                                      <p:cBhvr>
                                        <p:cTn id="14" dur="500" fill="hold"/>
                                        <p:tgtEl>
                                          <p:spTgt spid="39"/>
                                        </p:tgtEl>
                                        <p:attrNameLst>
                                          <p:attrName>ppt_w</p:attrName>
                                        </p:attrNameLst>
                                      </p:cBhvr>
                                      <p:tavLst>
                                        <p:tav tm="0">
                                          <p:val>
                                            <p:fltVal val="0"/>
                                          </p:val>
                                        </p:tav>
                                        <p:tav tm="100000">
                                          <p:val>
                                            <p:strVal val="#ppt_w"/>
                                          </p:val>
                                        </p:tav>
                                      </p:tavLst>
                                    </p:anim>
                                    <p:anim calcmode="lin" valueType="num">
                                      <p:cBhvr>
                                        <p:cTn id="15" dur="500" fill="hold"/>
                                        <p:tgtEl>
                                          <p:spTgt spid="39"/>
                                        </p:tgtEl>
                                        <p:attrNameLst>
                                          <p:attrName>ppt_h</p:attrName>
                                        </p:attrNameLst>
                                      </p:cBhvr>
                                      <p:tavLst>
                                        <p:tav tm="0">
                                          <p:val>
                                            <p:fltVal val="0"/>
                                          </p:val>
                                        </p:tav>
                                        <p:tav tm="100000">
                                          <p:val>
                                            <p:strVal val="#ppt_h"/>
                                          </p:val>
                                        </p:tav>
                                      </p:tavLst>
                                    </p:anim>
                                    <p:animEffect transition="in" filter="fade">
                                      <p:cBhvr>
                                        <p:cTn id="16" dur="500"/>
                                        <p:tgtEl>
                                          <p:spTgt spid="3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577850"/>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 Dụng cụ bảo vệ an toàn điện</a:t>
            </a:r>
          </a:p>
        </p:txBody>
      </p:sp>
      <p:grpSp>
        <p:nvGrpSpPr>
          <p:cNvPr id="2" name="Group 1"/>
          <p:cNvGrpSpPr/>
          <p:nvPr/>
        </p:nvGrpSpPr>
        <p:grpSpPr>
          <a:xfrm>
            <a:off x="144780" y="534442"/>
            <a:ext cx="7328229" cy="496996"/>
            <a:chOff x="310515" y="570034"/>
            <a:chExt cx="7328229" cy="496996"/>
          </a:xfrm>
        </p:grpSpPr>
        <p:sp>
          <p:nvSpPr>
            <p:cNvPr id="22" name="TextBox 21"/>
            <p:cNvSpPr txBox="1"/>
            <p:nvPr/>
          </p:nvSpPr>
          <p:spPr>
            <a:xfrm>
              <a:off x="661994" y="570034"/>
              <a:ext cx="6976750" cy="496996"/>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1. Một số dụng cụ bảo vệ an toàn điện</a:t>
              </a:r>
              <a:endParaRPr lang="en-US" sz="2000" b="1" i="1">
                <a:solidFill>
                  <a:srgbClr val="C00000"/>
                </a:solidFill>
                <a:latin typeface="Arial" panose="020B0604020202020204" pitchFamily="34" charset="0"/>
                <a:cs typeface="Arial" panose="020B0604020202020204" pitchFamily="34" charset="0"/>
              </a:endParaRPr>
            </a:p>
          </p:txBody>
        </p:sp>
        <p:pic>
          <p:nvPicPr>
            <p:cNvPr id="12"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6" name="Group 5"/>
          <p:cNvGrpSpPr/>
          <p:nvPr/>
        </p:nvGrpSpPr>
        <p:grpSpPr>
          <a:xfrm>
            <a:off x="254219" y="1271554"/>
            <a:ext cx="4002095" cy="2800472"/>
            <a:chOff x="350740" y="1347560"/>
            <a:chExt cx="4002095" cy="2800472"/>
          </a:xfrm>
        </p:grpSpPr>
        <p:pic>
          <p:nvPicPr>
            <p:cNvPr id="26" name="Picture 25"/>
            <p:cNvPicPr>
              <a:picLocks noChangeAspect="1"/>
            </p:cNvPicPr>
            <p:nvPr/>
          </p:nvPicPr>
          <p:blipFill>
            <a:blip r:embed="rId4"/>
            <a:stretch>
              <a:fillRect/>
            </a:stretch>
          </p:blipFill>
          <p:spPr>
            <a:xfrm>
              <a:off x="1983389" y="1347560"/>
              <a:ext cx="736796" cy="399815"/>
            </a:xfrm>
            <a:prstGeom prst="rect">
              <a:avLst/>
            </a:prstGeom>
          </p:spPr>
        </p:pic>
        <p:sp>
          <p:nvSpPr>
            <p:cNvPr id="28" name="TextBox 27"/>
            <p:cNvSpPr txBox="1"/>
            <p:nvPr/>
          </p:nvSpPr>
          <p:spPr>
            <a:xfrm>
              <a:off x="350740" y="1747375"/>
              <a:ext cx="4002095" cy="2400657"/>
            </a:xfrm>
            <a:prstGeom prst="rect">
              <a:avLst/>
            </a:prstGeom>
            <a:noFill/>
            <a:ln w="28575">
              <a:noFill/>
            </a:ln>
          </p:spPr>
          <p:txBody>
            <a:bodyPr wrap="square" rtlCol="0">
              <a:spAutoFit/>
            </a:bodyPr>
            <a:lstStyle/>
            <a:p>
              <a:pPr algn="just">
                <a:lnSpc>
                  <a:spcPct val="150000"/>
                </a:lnSpc>
              </a:pPr>
              <a:r>
                <a:rPr lang="vi-VN" sz="2000">
                  <a:latin typeface="Arial" panose="020B0604020202020204" pitchFamily="34" charset="0"/>
                  <a:cs typeface="Arial" panose="020B0604020202020204" pitchFamily="34" charset="0"/>
                </a:rPr>
                <a:t>Người thợ trong tình huống đã sử dụng những dụng cụ bảo vệ an toàn điện nào? Hãy nêu cách sử dụng những dụng cụ này sao cho đúng cách và đảm bảo an toàn.</a:t>
              </a:r>
            </a:p>
          </p:txBody>
        </p:sp>
      </p:grpSp>
      <p:pic>
        <p:nvPicPr>
          <p:cNvPr id="11" name="Picture 10"/>
          <p:cNvPicPr>
            <a:picLocks noChangeAspect="1"/>
          </p:cNvPicPr>
          <p:nvPr/>
        </p:nvPicPr>
        <p:blipFill rotWithShape="1">
          <a:blip r:embed="rId5">
            <a:clrChange>
              <a:clrFrom>
                <a:srgbClr val="FFFFFF"/>
              </a:clrFrom>
              <a:clrTo>
                <a:srgbClr val="FFFFFF">
                  <a:alpha val="0"/>
                </a:srgbClr>
              </a:clrTo>
            </a:clrChange>
            <a:extLst>
              <a:ext uri="{28A0092B-C50C-407E-A947-70E740481C1C}">
                <a14:useLocalDpi xmlns:a14="http://schemas.microsoft.com/office/drawing/2010/main" val="0"/>
              </a:ext>
            </a:extLst>
          </a:blip>
          <a:srcRect l="28637" t="38387" r="28182" b="1957"/>
          <a:stretch/>
        </p:blipFill>
        <p:spPr>
          <a:xfrm>
            <a:off x="4554487" y="1695246"/>
            <a:ext cx="4081513" cy="2630571"/>
          </a:xfrm>
          <a:prstGeom prst="rect">
            <a:avLst/>
          </a:prstGeom>
        </p:spPr>
      </p:pic>
    </p:spTree>
    <p:extLst>
      <p:ext uri="{BB962C8B-B14F-4D97-AF65-F5344CB8AC3E}">
        <p14:creationId xmlns:p14="http://schemas.microsoft.com/office/powerpoint/2010/main" val="12648941"/>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additive="base">
                                        <p:cTn id="7" dur="500" fill="hold"/>
                                        <p:tgtEl>
                                          <p:spTgt spid="6"/>
                                        </p:tgtEl>
                                        <p:attrNameLst>
                                          <p:attrName>ppt_x</p:attrName>
                                        </p:attrNameLst>
                                      </p:cBhvr>
                                      <p:tavLst>
                                        <p:tav tm="0">
                                          <p:val>
                                            <p:strVal val="#ppt_x"/>
                                          </p:val>
                                        </p:tav>
                                        <p:tav tm="100000">
                                          <p:val>
                                            <p:strVal val="#ppt_x"/>
                                          </p:val>
                                        </p:tav>
                                      </p:tavLst>
                                    </p:anim>
                                    <p:anim calcmode="lin" valueType="num">
                                      <p:cBhvr additive="base">
                                        <p:cTn id="8" dur="500" fill="hold"/>
                                        <p:tgtEl>
                                          <p:spTgt spid="6"/>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10" presetClass="entr" presetSubtype="0" fill="hold" nodeType="after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fade">
                                      <p:cBhvr>
                                        <p:cTn id="12"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577850"/>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 Dụng cụ bảo vệ an toàn điện</a:t>
            </a:r>
          </a:p>
        </p:txBody>
      </p:sp>
      <p:grpSp>
        <p:nvGrpSpPr>
          <p:cNvPr id="2" name="Group 1"/>
          <p:cNvGrpSpPr/>
          <p:nvPr/>
        </p:nvGrpSpPr>
        <p:grpSpPr>
          <a:xfrm>
            <a:off x="144780" y="534442"/>
            <a:ext cx="7328229" cy="496996"/>
            <a:chOff x="310515" y="570034"/>
            <a:chExt cx="7328229" cy="496996"/>
          </a:xfrm>
        </p:grpSpPr>
        <p:sp>
          <p:nvSpPr>
            <p:cNvPr id="22" name="TextBox 21"/>
            <p:cNvSpPr txBox="1"/>
            <p:nvPr/>
          </p:nvSpPr>
          <p:spPr>
            <a:xfrm>
              <a:off x="661994" y="570034"/>
              <a:ext cx="6976750" cy="496996"/>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1. Một số dụng cụ bảo vệ an toàn điện</a:t>
              </a:r>
              <a:endParaRPr lang="en-US" sz="2000" b="1" i="1">
                <a:solidFill>
                  <a:srgbClr val="C00000"/>
                </a:solidFill>
                <a:latin typeface="Arial" panose="020B0604020202020204" pitchFamily="34" charset="0"/>
                <a:cs typeface="Arial" panose="020B0604020202020204" pitchFamily="34" charset="0"/>
              </a:endParaRPr>
            </a:p>
          </p:txBody>
        </p:sp>
        <p:pic>
          <p:nvPicPr>
            <p:cNvPr id="12"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pic>
        <p:nvPicPr>
          <p:cNvPr id="8" name="Picture 7"/>
          <p:cNvPicPr>
            <a:picLocks noChangeAspect="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l="28637" t="38387" r="28182" b="1957"/>
          <a:stretch/>
        </p:blipFill>
        <p:spPr>
          <a:xfrm>
            <a:off x="4554487" y="1695246"/>
            <a:ext cx="4081513" cy="2630571"/>
          </a:xfrm>
          <a:prstGeom prst="rect">
            <a:avLst/>
          </a:prstGeom>
        </p:spPr>
      </p:pic>
      <p:sp>
        <p:nvSpPr>
          <p:cNvPr id="13" name="TextBox 12"/>
          <p:cNvSpPr txBox="1"/>
          <p:nvPr/>
        </p:nvSpPr>
        <p:spPr>
          <a:xfrm>
            <a:off x="182019" y="1325085"/>
            <a:ext cx="4117837" cy="3000732"/>
          </a:xfrm>
          <a:prstGeom prst="roundRect">
            <a:avLst>
              <a:gd name="adj" fmla="val 8571"/>
            </a:avLst>
          </a:prstGeom>
          <a:solidFill>
            <a:srgbClr val="FFFFCC"/>
          </a:solidFill>
          <a:ln w="28575">
            <a:solidFill>
              <a:srgbClr val="000000"/>
            </a:solidFill>
          </a:ln>
        </p:spPr>
        <p:txBody>
          <a:bodyPr wrap="square" rtlCol="0">
            <a:spAutoFit/>
          </a:bodyPr>
          <a:lstStyle/>
          <a:p>
            <a:pPr marL="342900" indent="-342900" algn="just">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Người thợ sử dụng găng tay và tua vít để kiểm tra và sửa chữa ổ cắm điện. </a:t>
            </a:r>
            <a:endParaRPr lang="en-US" sz="2000">
              <a:latin typeface="Arial" panose="020B0604020202020204" pitchFamily="34" charset="0"/>
              <a:cs typeface="Arial" panose="020B0604020202020204" pitchFamily="34" charset="0"/>
            </a:endParaRPr>
          </a:p>
          <a:p>
            <a:pPr marL="342900" indent="-342900" algn="just">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Khi sử dụng cần phải cẩn thận, tránh chạm vào phần không cách điện của dụng cụ. </a:t>
            </a:r>
            <a:endParaRPr lang="en-US" sz="200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2311834529"/>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37"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barn(outVertical)">
                                      <p:cBhvr>
                                        <p:cTn id="7" dur="500"/>
                                        <p:tgtEl>
                                          <p:spTgt spid="1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577850"/>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 Dụng cụ bảo vệ an toàn điện</a:t>
            </a:r>
          </a:p>
        </p:txBody>
      </p:sp>
      <p:grpSp>
        <p:nvGrpSpPr>
          <p:cNvPr id="2" name="Group 1"/>
          <p:cNvGrpSpPr/>
          <p:nvPr/>
        </p:nvGrpSpPr>
        <p:grpSpPr>
          <a:xfrm>
            <a:off x="144780" y="534442"/>
            <a:ext cx="7328229" cy="496996"/>
            <a:chOff x="310515" y="570034"/>
            <a:chExt cx="7328229" cy="496996"/>
          </a:xfrm>
        </p:grpSpPr>
        <p:sp>
          <p:nvSpPr>
            <p:cNvPr id="22" name="TextBox 21"/>
            <p:cNvSpPr txBox="1"/>
            <p:nvPr/>
          </p:nvSpPr>
          <p:spPr>
            <a:xfrm>
              <a:off x="661994" y="570034"/>
              <a:ext cx="6976750" cy="496996"/>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2. Bút thử điện</a:t>
              </a:r>
              <a:endParaRPr lang="en-US" sz="2000" b="1" i="1">
                <a:solidFill>
                  <a:srgbClr val="C00000"/>
                </a:solidFill>
                <a:latin typeface="Arial" panose="020B0604020202020204" pitchFamily="34" charset="0"/>
                <a:cs typeface="Arial" panose="020B0604020202020204" pitchFamily="34" charset="0"/>
              </a:endParaRPr>
            </a:p>
          </p:txBody>
        </p:sp>
        <p:pic>
          <p:nvPicPr>
            <p:cNvPr id="12"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pic>
        <p:nvPicPr>
          <p:cNvPr id="10" name="Picture 9"/>
          <p:cNvPicPr>
            <a:picLocks noChangeAspect="1"/>
          </p:cNvPicPr>
          <p:nvPr/>
        </p:nvPicPr>
        <p:blipFill>
          <a:blip r:embed="rId4"/>
          <a:stretch>
            <a:fillRect/>
          </a:stretch>
        </p:blipFill>
        <p:spPr>
          <a:xfrm>
            <a:off x="1962150" y="1123920"/>
            <a:ext cx="644071" cy="349498"/>
          </a:xfrm>
          <a:prstGeom prst="rect">
            <a:avLst/>
          </a:prstGeom>
        </p:spPr>
      </p:pic>
      <p:pic>
        <p:nvPicPr>
          <p:cNvPr id="3" name="Picture 2"/>
          <p:cNvPicPr>
            <a:picLocks noChangeAspect="1"/>
          </p:cNvPicPr>
          <p:nvPr/>
        </p:nvPicPr>
        <p:blipFill rotWithShape="1">
          <a:blip r:embed="rId5">
            <a:clrChange>
              <a:clrFrom>
                <a:srgbClr val="FFFFFF"/>
              </a:clrFrom>
              <a:clrTo>
                <a:srgbClr val="FFFFFF">
                  <a:alpha val="0"/>
                </a:srgbClr>
              </a:clrTo>
            </a:clrChange>
            <a:extLst>
              <a:ext uri="{28A0092B-C50C-407E-A947-70E740481C1C}">
                <a14:useLocalDpi xmlns:a14="http://schemas.microsoft.com/office/drawing/2010/main" val="0"/>
              </a:ext>
            </a:extLst>
          </a:blip>
          <a:srcRect l="24444" t="48471" r="20476" b="2324"/>
          <a:stretch/>
        </p:blipFill>
        <p:spPr>
          <a:xfrm>
            <a:off x="3853542" y="3004005"/>
            <a:ext cx="4100286" cy="1973337"/>
          </a:xfrm>
          <a:prstGeom prst="rect">
            <a:avLst/>
          </a:prstGeom>
        </p:spPr>
      </p:pic>
      <p:sp>
        <p:nvSpPr>
          <p:cNvPr id="14" name="TextBox 13"/>
          <p:cNvSpPr txBox="1"/>
          <p:nvPr/>
        </p:nvSpPr>
        <p:spPr>
          <a:xfrm>
            <a:off x="144780" y="1419303"/>
            <a:ext cx="8491220" cy="1938992"/>
          </a:xfrm>
          <a:prstGeom prst="rect">
            <a:avLst/>
          </a:prstGeom>
          <a:noFill/>
          <a:ln w="28575">
            <a:noFill/>
          </a:ln>
        </p:spPr>
        <p:txBody>
          <a:bodyPr wrap="square" rtlCol="0">
            <a:spAutoFit/>
          </a:bodyPr>
          <a:lstStyle/>
          <a:p>
            <a:pPr marL="342900" indent="-342900" algn="just">
              <a:lnSpc>
                <a:spcPct val="150000"/>
              </a:lnSpc>
              <a:buFont typeface="Arial" panose="020B0604020202020204" pitchFamily="34" charset="0"/>
              <a:buChar char="•"/>
            </a:pPr>
            <a:r>
              <a:rPr lang="en-US" sz="2000">
                <a:latin typeface="Arial" panose="020B0604020202020204" pitchFamily="34" charset="0"/>
                <a:cs typeface="Arial" panose="020B0604020202020204" pitchFamily="34" charset="0"/>
              </a:rPr>
              <a:t>Nêu tác dụng của bút thử điện.</a:t>
            </a:r>
          </a:p>
          <a:p>
            <a:pPr marL="342900" indent="-342900" algn="just">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Hãy mô tả cấu tạo của bút thử điện ở Hình 11.3. </a:t>
            </a:r>
          </a:p>
          <a:p>
            <a:pPr marL="342900" indent="-342900" algn="just">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Vì sao dòng điện qua bút thử điện lại không gây nguy hiểm cho người sử dụng?</a:t>
            </a:r>
          </a:p>
        </p:txBody>
      </p:sp>
    </p:spTree>
    <p:extLst>
      <p:ext uri="{BB962C8B-B14F-4D97-AF65-F5344CB8AC3E}">
        <p14:creationId xmlns:p14="http://schemas.microsoft.com/office/powerpoint/2010/main" val="3566173399"/>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childTnLst>
                                </p:cTn>
                              </p:par>
                            </p:childTnLst>
                          </p:cTn>
                        </p:par>
                      </p:childTnLst>
                    </p:cTn>
                  </p:par>
                  <p:par>
                    <p:cTn id="10" fill="hold">
                      <p:stCondLst>
                        <p:cond delay="indefinite"/>
                      </p:stCondLst>
                      <p:childTnLst>
                        <p:par>
                          <p:cTn id="11" fill="hold">
                            <p:stCondLst>
                              <p:cond delay="0"/>
                            </p:stCondLst>
                            <p:childTnLst>
                              <p:par>
                                <p:cTn id="12" presetID="14" presetClass="entr" presetSubtype="10" fill="hold" grpId="0" nodeType="clickEffect">
                                  <p:stCondLst>
                                    <p:cond delay="0"/>
                                  </p:stCondLst>
                                  <p:childTnLst>
                                    <p:set>
                                      <p:cBhvr>
                                        <p:cTn id="13" dur="1" fill="hold">
                                          <p:stCondLst>
                                            <p:cond delay="0"/>
                                          </p:stCondLst>
                                        </p:cTn>
                                        <p:tgtEl>
                                          <p:spTgt spid="14"/>
                                        </p:tgtEl>
                                        <p:attrNameLst>
                                          <p:attrName>style.visibility</p:attrName>
                                        </p:attrNameLst>
                                      </p:cBhvr>
                                      <p:to>
                                        <p:strVal val="visible"/>
                                      </p:to>
                                    </p:set>
                                    <p:animEffect transition="in" filter="randombar(horizontal)">
                                      <p:cBhvr>
                                        <p:cTn id="14" dur="500"/>
                                        <p:tgtEl>
                                          <p:spTgt spid="14"/>
                                        </p:tgtEl>
                                      </p:cBhvr>
                                    </p:animEffect>
                                  </p:childTnLst>
                                </p:cTn>
                              </p:par>
                              <p:par>
                                <p:cTn id="15" presetID="14" presetClass="entr" presetSubtype="10" fill="hold" nodeType="withEffect">
                                  <p:stCondLst>
                                    <p:cond delay="0"/>
                                  </p:stCondLst>
                                  <p:childTnLst>
                                    <p:set>
                                      <p:cBhvr>
                                        <p:cTn id="16" dur="1" fill="hold">
                                          <p:stCondLst>
                                            <p:cond delay="0"/>
                                          </p:stCondLst>
                                        </p:cTn>
                                        <p:tgtEl>
                                          <p:spTgt spid="10"/>
                                        </p:tgtEl>
                                        <p:attrNameLst>
                                          <p:attrName>style.visibility</p:attrName>
                                        </p:attrNameLst>
                                      </p:cBhvr>
                                      <p:to>
                                        <p:strVal val="visible"/>
                                      </p:to>
                                    </p:set>
                                    <p:animEffect transition="in" filter="randombar(horizontal)">
                                      <p:cBhvr>
                                        <p:cTn id="17" dur="500"/>
                                        <p:tgtEl>
                                          <p:spTgt spid="10"/>
                                        </p:tgtEl>
                                      </p:cBhvr>
                                    </p:animEffect>
                                  </p:childTnLst>
                                </p:cTn>
                              </p:par>
                            </p:childTnLst>
                          </p:cTn>
                        </p:par>
                        <p:par>
                          <p:cTn id="18" fill="hold">
                            <p:stCondLst>
                              <p:cond delay="500"/>
                            </p:stCondLst>
                            <p:childTnLst>
                              <p:par>
                                <p:cTn id="19" presetID="10" presetClass="entr" presetSubtype="0" fill="hold" nodeType="afterEffect">
                                  <p:stCondLst>
                                    <p:cond delay="0"/>
                                  </p:stCondLst>
                                  <p:childTnLst>
                                    <p:set>
                                      <p:cBhvr>
                                        <p:cTn id="20" dur="1" fill="hold">
                                          <p:stCondLst>
                                            <p:cond delay="0"/>
                                          </p:stCondLst>
                                        </p:cTn>
                                        <p:tgtEl>
                                          <p:spTgt spid="3"/>
                                        </p:tgtEl>
                                        <p:attrNameLst>
                                          <p:attrName>style.visibility</p:attrName>
                                        </p:attrNameLst>
                                      </p:cBhvr>
                                      <p:to>
                                        <p:strVal val="visible"/>
                                      </p:to>
                                    </p:set>
                                    <p:animEffect transition="in" filter="fade">
                                      <p:cBhvr>
                                        <p:cTn id="21"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577850"/>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 Dụng cụ bảo vệ an toàn điện</a:t>
            </a:r>
          </a:p>
        </p:txBody>
      </p:sp>
      <p:grpSp>
        <p:nvGrpSpPr>
          <p:cNvPr id="2" name="Group 1"/>
          <p:cNvGrpSpPr/>
          <p:nvPr/>
        </p:nvGrpSpPr>
        <p:grpSpPr>
          <a:xfrm>
            <a:off x="144780" y="534442"/>
            <a:ext cx="7328229" cy="496996"/>
            <a:chOff x="310515" y="570034"/>
            <a:chExt cx="7328229" cy="496996"/>
          </a:xfrm>
        </p:grpSpPr>
        <p:sp>
          <p:nvSpPr>
            <p:cNvPr id="22" name="TextBox 21"/>
            <p:cNvSpPr txBox="1"/>
            <p:nvPr/>
          </p:nvSpPr>
          <p:spPr>
            <a:xfrm>
              <a:off x="661994" y="570034"/>
              <a:ext cx="6976750" cy="496996"/>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2. Bút thử điện</a:t>
              </a:r>
              <a:endParaRPr lang="en-US" sz="2000" b="1" i="1">
                <a:solidFill>
                  <a:srgbClr val="C00000"/>
                </a:solidFill>
                <a:latin typeface="Arial" panose="020B0604020202020204" pitchFamily="34" charset="0"/>
                <a:cs typeface="Arial" panose="020B0604020202020204" pitchFamily="34" charset="0"/>
              </a:endParaRPr>
            </a:p>
          </p:txBody>
        </p:sp>
        <p:pic>
          <p:nvPicPr>
            <p:cNvPr id="12"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pic>
        <p:nvPicPr>
          <p:cNvPr id="3" name="Picture 2"/>
          <p:cNvPicPr>
            <a:picLocks noChangeAspect="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l="24444" t="48471" r="20476" b="2324"/>
          <a:stretch/>
        </p:blipFill>
        <p:spPr>
          <a:xfrm>
            <a:off x="201930" y="2373385"/>
            <a:ext cx="3696970" cy="1788402"/>
          </a:xfrm>
          <a:prstGeom prst="rect">
            <a:avLst/>
          </a:prstGeom>
        </p:spPr>
      </p:pic>
      <p:sp>
        <p:nvSpPr>
          <p:cNvPr id="14" name="TextBox 13"/>
          <p:cNvSpPr txBox="1"/>
          <p:nvPr/>
        </p:nvSpPr>
        <p:spPr>
          <a:xfrm>
            <a:off x="4027996" y="2076735"/>
            <a:ext cx="4644290" cy="2862322"/>
          </a:xfrm>
          <a:prstGeom prst="rect">
            <a:avLst/>
          </a:prstGeom>
          <a:noFill/>
          <a:ln w="28575">
            <a:noFill/>
          </a:ln>
        </p:spPr>
        <p:txBody>
          <a:bodyPr wrap="square" rtlCol="0">
            <a:spAutoFit/>
          </a:bodyPr>
          <a:lstStyle/>
          <a:p>
            <a:pPr algn="just">
              <a:lnSpc>
                <a:spcPct val="150000"/>
              </a:lnSpc>
            </a:pPr>
            <a:r>
              <a:rPr lang="en-US" sz="2000" b="1">
                <a:latin typeface="Arial" panose="020B0604020202020204" pitchFamily="34" charset="0"/>
                <a:cs typeface="Arial" panose="020B0604020202020204" pitchFamily="34" charset="0"/>
              </a:rPr>
              <a:t>Cấu tạo của bút thử điện:</a:t>
            </a:r>
          </a:p>
          <a:p>
            <a:pPr algn="just">
              <a:lnSpc>
                <a:spcPct val="150000"/>
              </a:lnSpc>
            </a:pPr>
            <a:r>
              <a:rPr lang="en-US" sz="2000">
                <a:latin typeface="Arial" panose="020B0604020202020204" pitchFamily="34" charset="0"/>
                <a:cs typeface="Arial" panose="020B0604020202020204" pitchFamily="34" charset="0"/>
              </a:rPr>
              <a:t>1. Đầu bút thử điện (kim loại, dẫn điện)</a:t>
            </a:r>
          </a:p>
          <a:p>
            <a:pPr algn="just">
              <a:lnSpc>
                <a:spcPct val="150000"/>
              </a:lnSpc>
            </a:pPr>
            <a:r>
              <a:rPr lang="en-US" sz="2000">
                <a:latin typeface="Arial" panose="020B0604020202020204" pitchFamily="34" charset="0"/>
                <a:cs typeface="Arial" panose="020B0604020202020204" pitchFamily="34" charset="0"/>
              </a:rPr>
              <a:t>2. Điện trở	3. Đèn báo</a:t>
            </a:r>
          </a:p>
          <a:p>
            <a:pPr algn="just">
              <a:lnSpc>
                <a:spcPct val="150000"/>
              </a:lnSpc>
            </a:pPr>
            <a:r>
              <a:rPr lang="en-US" sz="2000">
                <a:latin typeface="Arial" panose="020B0604020202020204" pitchFamily="34" charset="0"/>
                <a:cs typeface="Arial" panose="020B0604020202020204" pitchFamily="34" charset="0"/>
              </a:rPr>
              <a:t>4. Lò xo		5. Nắp bút</a:t>
            </a:r>
          </a:p>
          <a:p>
            <a:pPr algn="just">
              <a:lnSpc>
                <a:spcPct val="150000"/>
              </a:lnSpc>
            </a:pPr>
            <a:r>
              <a:rPr lang="en-US" sz="2000">
                <a:latin typeface="Arial" panose="020B0604020202020204" pitchFamily="34" charset="0"/>
                <a:cs typeface="Arial" panose="020B0604020202020204" pitchFamily="34" charset="0"/>
              </a:rPr>
              <a:t>6. Kẹp kim loại</a:t>
            </a:r>
          </a:p>
          <a:p>
            <a:pPr algn="just">
              <a:lnSpc>
                <a:spcPct val="150000"/>
              </a:lnSpc>
            </a:pPr>
            <a:r>
              <a:rPr lang="en-US" sz="2000">
                <a:latin typeface="Arial" panose="020B0604020202020204" pitchFamily="34" charset="0"/>
                <a:cs typeface="Arial" panose="020B0604020202020204" pitchFamily="34" charset="0"/>
              </a:rPr>
              <a:t>7. Thân bút (vật liệu cách điện)</a:t>
            </a:r>
          </a:p>
        </p:txBody>
      </p:sp>
      <p:sp>
        <p:nvSpPr>
          <p:cNvPr id="13" name="TextBox 12"/>
          <p:cNvSpPr txBox="1"/>
          <p:nvPr/>
        </p:nvSpPr>
        <p:spPr>
          <a:xfrm>
            <a:off x="297180" y="1078359"/>
            <a:ext cx="8375106" cy="958660"/>
          </a:xfrm>
          <a:prstGeom prst="rect">
            <a:avLst/>
          </a:prstGeom>
          <a:noFill/>
          <a:ln w="28575">
            <a:noFill/>
          </a:ln>
        </p:spPr>
        <p:txBody>
          <a:bodyPr wrap="square" rtlCol="0">
            <a:spAutoFit/>
          </a:bodyPr>
          <a:lstStyle/>
          <a:p>
            <a:pPr algn="just">
              <a:lnSpc>
                <a:spcPct val="150000"/>
              </a:lnSpc>
            </a:pPr>
            <a:r>
              <a:rPr lang="en-US" sz="2000" b="1">
                <a:latin typeface="Arial" panose="020B0604020202020204" pitchFamily="34" charset="0"/>
                <a:cs typeface="Arial" panose="020B0604020202020204" pitchFamily="34" charset="0"/>
              </a:rPr>
              <a:t>Chức năng: </a:t>
            </a:r>
            <a:r>
              <a:rPr lang="vi-VN" sz="2000">
                <a:latin typeface="Arial" panose="020B0604020202020204" pitchFamily="34" charset="0"/>
                <a:cs typeface="Arial" panose="020B0604020202020204" pitchFamily="34" charset="0"/>
              </a:rPr>
              <a:t>dùng để kiểm tra thiết bị điện (ổ cắm, cầu dao,...) có điện hay không và đồ dùng điện có bị rò điện hay không.</a:t>
            </a:r>
          </a:p>
        </p:txBody>
      </p:sp>
    </p:spTree>
    <p:extLst>
      <p:ext uri="{BB962C8B-B14F-4D97-AF65-F5344CB8AC3E}">
        <p14:creationId xmlns:p14="http://schemas.microsoft.com/office/powerpoint/2010/main" val="456047731"/>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anim calcmode="lin" valueType="num">
                                      <p:cBhvr additive="base">
                                        <p:cTn id="7" dur="500" fill="hold"/>
                                        <p:tgtEl>
                                          <p:spTgt spid="13"/>
                                        </p:tgtEl>
                                        <p:attrNameLst>
                                          <p:attrName>ppt_x</p:attrName>
                                        </p:attrNameLst>
                                      </p:cBhvr>
                                      <p:tavLst>
                                        <p:tav tm="0">
                                          <p:val>
                                            <p:strVal val="#ppt_x"/>
                                          </p:val>
                                        </p:tav>
                                        <p:tav tm="100000">
                                          <p:val>
                                            <p:strVal val="#ppt_x"/>
                                          </p:val>
                                        </p:tav>
                                      </p:tavLst>
                                    </p:anim>
                                    <p:anim calcmode="lin" valueType="num">
                                      <p:cBhvr additive="base">
                                        <p:cTn id="8"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14"/>
                                        </p:tgtEl>
                                        <p:attrNameLst>
                                          <p:attrName>style.visibility</p:attrName>
                                        </p:attrNameLst>
                                      </p:cBhvr>
                                      <p:to>
                                        <p:strVal val="visible"/>
                                      </p:to>
                                    </p:set>
                                    <p:anim calcmode="lin" valueType="num">
                                      <p:cBhvr additive="base">
                                        <p:cTn id="13" dur="500" fill="hold"/>
                                        <p:tgtEl>
                                          <p:spTgt spid="14"/>
                                        </p:tgtEl>
                                        <p:attrNameLst>
                                          <p:attrName>ppt_x</p:attrName>
                                        </p:attrNameLst>
                                      </p:cBhvr>
                                      <p:tavLst>
                                        <p:tav tm="0">
                                          <p:val>
                                            <p:strVal val="#ppt_x"/>
                                          </p:val>
                                        </p:tav>
                                        <p:tav tm="100000">
                                          <p:val>
                                            <p:strVal val="#ppt_x"/>
                                          </p:val>
                                        </p:tav>
                                      </p:tavLst>
                                    </p:anim>
                                    <p:anim calcmode="lin" valueType="num">
                                      <p:cBhvr additive="base">
                                        <p:cTn id="14" dur="500" fill="hold"/>
                                        <p:tgtEl>
                                          <p:spTgt spid="14"/>
                                        </p:tgtEl>
                                        <p:attrNameLst>
                                          <p:attrName>ppt_y</p:attrName>
                                        </p:attrNameLst>
                                      </p:cBhvr>
                                      <p:tavLst>
                                        <p:tav tm="0">
                                          <p:val>
                                            <p:strVal val="1+#ppt_h/2"/>
                                          </p:val>
                                        </p:tav>
                                        <p:tav tm="100000">
                                          <p:val>
                                            <p:strVal val="#ppt_y"/>
                                          </p:val>
                                        </p:tav>
                                      </p:tavLst>
                                    </p:anim>
                                  </p:childTnLst>
                                </p:cTn>
                              </p:par>
                            </p:childTnLst>
                          </p:cTn>
                        </p:par>
                        <p:par>
                          <p:cTn id="15" fill="hold">
                            <p:stCondLst>
                              <p:cond delay="500"/>
                            </p:stCondLst>
                            <p:childTnLst>
                              <p:par>
                                <p:cTn id="16" presetID="10" presetClass="entr" presetSubtype="0" fill="hold" nodeType="afterEffect">
                                  <p:stCondLst>
                                    <p:cond delay="0"/>
                                  </p:stCondLst>
                                  <p:childTnLst>
                                    <p:set>
                                      <p:cBhvr>
                                        <p:cTn id="17" dur="1" fill="hold">
                                          <p:stCondLst>
                                            <p:cond delay="0"/>
                                          </p:stCondLst>
                                        </p:cTn>
                                        <p:tgtEl>
                                          <p:spTgt spid="3"/>
                                        </p:tgtEl>
                                        <p:attrNameLst>
                                          <p:attrName>style.visibility</p:attrName>
                                        </p:attrNameLst>
                                      </p:cBhvr>
                                      <p:to>
                                        <p:strVal val="visible"/>
                                      </p:to>
                                    </p:set>
                                    <p:animEffect transition="in" filter="fade">
                                      <p:cBhvr>
                                        <p:cTn id="18"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p:bldP spid="13"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577850"/>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 Dụng cụ bảo vệ an toàn điện</a:t>
            </a:r>
          </a:p>
        </p:txBody>
      </p:sp>
      <p:grpSp>
        <p:nvGrpSpPr>
          <p:cNvPr id="2" name="Group 1"/>
          <p:cNvGrpSpPr/>
          <p:nvPr/>
        </p:nvGrpSpPr>
        <p:grpSpPr>
          <a:xfrm>
            <a:off x="144780" y="534442"/>
            <a:ext cx="7328229" cy="496996"/>
            <a:chOff x="310515" y="570034"/>
            <a:chExt cx="7328229" cy="496996"/>
          </a:xfrm>
        </p:grpSpPr>
        <p:sp>
          <p:nvSpPr>
            <p:cNvPr id="22" name="TextBox 21"/>
            <p:cNvSpPr txBox="1"/>
            <p:nvPr/>
          </p:nvSpPr>
          <p:spPr>
            <a:xfrm>
              <a:off x="661994" y="570034"/>
              <a:ext cx="6976750" cy="496996"/>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2. Bút thử điện</a:t>
              </a:r>
              <a:endParaRPr lang="en-US" sz="2000" b="1" i="1">
                <a:solidFill>
                  <a:srgbClr val="C00000"/>
                </a:solidFill>
                <a:latin typeface="Arial" panose="020B0604020202020204" pitchFamily="34" charset="0"/>
                <a:cs typeface="Arial" panose="020B0604020202020204" pitchFamily="34" charset="0"/>
              </a:endParaRPr>
            </a:p>
          </p:txBody>
        </p:sp>
        <p:pic>
          <p:nvPicPr>
            <p:cNvPr id="12"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sp>
        <p:nvSpPr>
          <p:cNvPr id="13" name="TextBox 12"/>
          <p:cNvSpPr txBox="1"/>
          <p:nvPr/>
        </p:nvSpPr>
        <p:spPr>
          <a:xfrm>
            <a:off x="297180" y="1123920"/>
            <a:ext cx="8375106" cy="958660"/>
          </a:xfrm>
          <a:prstGeom prst="rect">
            <a:avLst/>
          </a:prstGeom>
          <a:noFill/>
          <a:ln w="28575">
            <a:noFill/>
          </a:ln>
        </p:spPr>
        <p:txBody>
          <a:bodyPr wrap="square" rtlCol="0">
            <a:spAutoFit/>
          </a:bodyPr>
          <a:lstStyle/>
          <a:p>
            <a:pPr algn="just">
              <a:lnSpc>
                <a:spcPct val="150000"/>
              </a:lnSpc>
            </a:pPr>
            <a:r>
              <a:rPr lang="vi-VN" sz="2000">
                <a:latin typeface="Arial" panose="020B0604020202020204" pitchFamily="34" charset="0"/>
                <a:cs typeface="Arial" panose="020B0604020202020204" pitchFamily="34" charset="0"/>
              </a:rPr>
              <a:t>Điện trở của bút thử điện có trị số lớn làm giảm dòng điện chạy qua người khi chạm bút vào vật mang điện.</a:t>
            </a:r>
          </a:p>
        </p:txBody>
      </p:sp>
      <p:sp>
        <p:nvSpPr>
          <p:cNvPr id="10" name="TextBox 9"/>
          <p:cNvSpPr txBox="1"/>
          <p:nvPr/>
        </p:nvSpPr>
        <p:spPr>
          <a:xfrm>
            <a:off x="297180" y="2210712"/>
            <a:ext cx="8375106" cy="496996"/>
          </a:xfrm>
          <a:prstGeom prst="rect">
            <a:avLst/>
          </a:prstGeom>
          <a:noFill/>
          <a:ln w="28575">
            <a:noFill/>
          </a:ln>
        </p:spPr>
        <p:txBody>
          <a:bodyPr wrap="square" rtlCol="0">
            <a:spAutoFit/>
          </a:bodyPr>
          <a:lstStyle/>
          <a:p>
            <a:pPr algn="just">
              <a:lnSpc>
                <a:spcPct val="150000"/>
              </a:lnSpc>
            </a:pPr>
            <a:r>
              <a:rPr lang="en-US" sz="2000" b="1" i="1">
                <a:latin typeface="Arial" panose="020B0604020202020204" pitchFamily="34" charset="0"/>
                <a:cs typeface="Arial" panose="020B0604020202020204" pitchFamily="34" charset="0"/>
              </a:rPr>
              <a:t>Một số loại bút thử điện trong thực tế:</a:t>
            </a:r>
            <a:endParaRPr lang="vi-VN" sz="2000" b="1" i="1">
              <a:latin typeface="Arial" panose="020B0604020202020204" pitchFamily="34" charset="0"/>
              <a:cs typeface="Arial" panose="020B0604020202020204" pitchFamily="34" charset="0"/>
            </a:endParaRPr>
          </a:p>
        </p:txBody>
      </p:sp>
      <p:pic>
        <p:nvPicPr>
          <p:cNvPr id="18" name="Picture 17"/>
          <p:cNvPicPr>
            <a:picLocks noChangeAspect="1"/>
          </p:cNvPicPr>
          <p:nvPr/>
        </p:nvPicPr>
        <p:blipFill>
          <a:blip r:embed="rId4">
            <a:clrChange>
              <a:clrFrom>
                <a:srgbClr val="FFFFFF"/>
              </a:clrFrom>
              <a:clrTo>
                <a:srgbClr val="FFFFFF">
                  <a:alpha val="0"/>
                </a:srgbClr>
              </a:clrTo>
            </a:clrChange>
            <a:extLst>
              <a:ext uri="{BEBA8EAE-BF5A-486C-A8C5-ECC9F3942E4B}">
                <a14:imgProps xmlns:a14="http://schemas.microsoft.com/office/drawing/2010/main">
                  <a14:imgLayer r:embed="rId5">
                    <a14:imgEffect>
                      <a14:backgroundRemoval t="2200" b="95600" l="5200" r="99600"/>
                    </a14:imgEffect>
                  </a14:imgLayer>
                </a14:imgProps>
              </a:ext>
            </a:extLst>
          </a:blip>
          <a:stretch>
            <a:fillRect/>
          </a:stretch>
        </p:blipFill>
        <p:spPr>
          <a:xfrm rot="20459306">
            <a:off x="1082027" y="3074149"/>
            <a:ext cx="1200763" cy="1200763"/>
          </a:xfrm>
          <a:prstGeom prst="rect">
            <a:avLst/>
          </a:prstGeom>
        </p:spPr>
      </p:pic>
      <p:pic>
        <p:nvPicPr>
          <p:cNvPr id="21" name="Picture 20"/>
          <p:cNvPicPr>
            <a:picLocks noChangeAspect="1"/>
          </p:cNvPicPr>
          <p:nvPr/>
        </p:nvPicPr>
        <p:blipFill>
          <a:blip r:embed="rId6">
            <a:clrChange>
              <a:clrFrom>
                <a:srgbClr val="FFFFFF"/>
              </a:clrFrom>
              <a:clrTo>
                <a:srgbClr val="FFFFFF">
                  <a:alpha val="0"/>
                </a:srgbClr>
              </a:clrTo>
            </a:clrChange>
            <a:extLst>
              <a:ext uri="{BEBA8EAE-BF5A-486C-A8C5-ECC9F3942E4B}">
                <a14:imgProps xmlns:a14="http://schemas.microsoft.com/office/drawing/2010/main">
                  <a14:imgLayer r:embed="rId7">
                    <a14:imgEffect>
                      <a14:backgroundRemoval t="0" b="98571" l="0" r="98857"/>
                    </a14:imgEffect>
                  </a14:imgLayer>
                </a14:imgProps>
              </a:ext>
            </a:extLst>
          </a:blip>
          <a:stretch>
            <a:fillRect/>
          </a:stretch>
        </p:blipFill>
        <p:spPr>
          <a:xfrm rot="5046906">
            <a:off x="4800118" y="3114123"/>
            <a:ext cx="1243618" cy="1243618"/>
          </a:xfrm>
          <a:prstGeom prst="rect">
            <a:avLst/>
          </a:prstGeom>
        </p:spPr>
      </p:pic>
      <p:pic>
        <p:nvPicPr>
          <p:cNvPr id="23" name="Picture 22"/>
          <p:cNvPicPr>
            <a:picLocks noChangeAspect="1"/>
          </p:cNvPicPr>
          <p:nvPr/>
        </p:nvPicPr>
        <p:blipFill>
          <a:blip r:embed="rId8">
            <a:clrChange>
              <a:clrFrom>
                <a:srgbClr val="FFFFFF"/>
              </a:clrFrom>
              <a:clrTo>
                <a:srgbClr val="FFFFFF">
                  <a:alpha val="0"/>
                </a:srgbClr>
              </a:clrTo>
            </a:clrChange>
            <a:extLst>
              <a:ext uri="{BEBA8EAE-BF5A-486C-A8C5-ECC9F3942E4B}">
                <a14:imgProps xmlns:a14="http://schemas.microsoft.com/office/drawing/2010/main">
                  <a14:imgLayer r:embed="rId9">
                    <a14:imgEffect>
                      <a14:backgroundRemoval t="10500" b="90000" l="1417" r="97750">
                        <a14:foregroundMark x1="7250" y1="24667" x2="14583" y2="29167"/>
                        <a14:foregroundMark x1="12583" y1="28333" x2="14417" y2="29333"/>
                        <a14:foregroundMark x1="11750" y1="28167" x2="15917" y2="30167"/>
                        <a14:foregroundMark x1="14750" y1="29167" x2="16083" y2="30167"/>
                        <a14:foregroundMark x1="15083" y1="29667" x2="16083" y2="30333"/>
                        <a14:foregroundMark x1="11917" y1="27833" x2="12417" y2="28500"/>
                        <a14:foregroundMark x1="10917" y1="27500" x2="13417" y2="29167"/>
                        <a14:foregroundMark x1="11417" y1="27500" x2="15583" y2="29833"/>
                        <a14:foregroundMark x1="8250" y1="25167" x2="16250" y2="29667"/>
                        <a14:foregroundMark x1="11167" y1="27750" x2="15917" y2="29833"/>
                        <a14:foregroundMark x1="11833" y1="27417" x2="16417" y2="30333"/>
                        <a14:foregroundMark x1="14083" y1="29083" x2="16083" y2="29917"/>
                        <a14:foregroundMark x1="14750" y1="29083" x2="15083" y2="29750"/>
                        <a14:foregroundMark x1="14250" y1="29417" x2="15083" y2="30083"/>
                        <a14:foregroundMark x1="14333" y1="29500" x2="15333" y2="29917"/>
                        <a14:foregroundMark x1="14083" y1="29417" x2="16250" y2="30000"/>
                        <a14:foregroundMark x1="11167" y1="27583" x2="15083" y2="29583"/>
                        <a14:foregroundMark x1="10750" y1="27667" x2="13750" y2="28667"/>
                        <a14:foregroundMark x1="11000" y1="27083" x2="16083" y2="30750"/>
                        <a14:foregroundMark x1="7750" y1="26500" x2="10583" y2="27167"/>
                        <a14:foregroundMark x1="6500" y1="25917" x2="11750" y2="27750"/>
                        <a14:foregroundMark x1="10333" y1="27417" x2="12667" y2="28250"/>
                        <a14:foregroundMark x1="10583" y1="27417" x2="13417" y2="28917"/>
                        <a14:foregroundMark x1="11583" y1="27500" x2="15667" y2="29417"/>
                        <a14:foregroundMark x1="12083" y1="28000" x2="15750" y2="29417"/>
                        <a14:foregroundMark x1="15833" y1="29583" x2="16417" y2="30083"/>
                        <a14:foregroundMark x1="15917" y1="29500" x2="16417" y2="30917"/>
                        <a14:foregroundMark x1="16333" y1="29500" x2="16083" y2="30583"/>
                        <a14:foregroundMark x1="15500" y1="30167" x2="16417" y2="30417"/>
                      </a14:backgroundRemoval>
                    </a14:imgEffect>
                  </a14:imgLayer>
                </a14:imgProps>
              </a:ext>
            </a:extLst>
          </a:blip>
          <a:stretch>
            <a:fillRect/>
          </a:stretch>
        </p:blipFill>
        <p:spPr>
          <a:xfrm rot="5400000">
            <a:off x="6364336" y="2809226"/>
            <a:ext cx="1633335" cy="1633335"/>
          </a:xfrm>
          <a:prstGeom prst="rect">
            <a:avLst/>
          </a:prstGeom>
        </p:spPr>
      </p:pic>
      <p:pic>
        <p:nvPicPr>
          <p:cNvPr id="24" name="Picture 23"/>
          <p:cNvPicPr>
            <a:picLocks noChangeAspect="1"/>
          </p:cNvPicPr>
          <p:nvPr/>
        </p:nvPicPr>
        <p:blipFill>
          <a:blip r:embed="rId10">
            <a:clrChange>
              <a:clrFrom>
                <a:srgbClr val="FFFFFF"/>
              </a:clrFrom>
              <a:clrTo>
                <a:srgbClr val="FFFFFF">
                  <a:alpha val="0"/>
                </a:srgbClr>
              </a:clrTo>
            </a:clrChange>
            <a:extLst>
              <a:ext uri="{BEBA8EAE-BF5A-486C-A8C5-ECC9F3942E4B}">
                <a14:imgProps xmlns:a14="http://schemas.microsoft.com/office/drawing/2010/main">
                  <a14:imgLayer r:embed="rId11">
                    <a14:imgEffect>
                      <a14:backgroundRemoval t="0" b="100000" l="0" r="100000">
                        <a14:foregroundMark x1="70667" y1="30333" x2="94833" y2="4167"/>
                      </a14:backgroundRemoval>
                    </a14:imgEffect>
                  </a14:imgLayer>
                </a14:imgProps>
              </a:ext>
            </a:extLst>
          </a:blip>
          <a:stretch>
            <a:fillRect/>
          </a:stretch>
        </p:blipFill>
        <p:spPr>
          <a:xfrm>
            <a:off x="2865120" y="3020343"/>
            <a:ext cx="1308373" cy="1308373"/>
          </a:xfrm>
          <a:prstGeom prst="rect">
            <a:avLst/>
          </a:prstGeom>
        </p:spPr>
      </p:pic>
    </p:spTree>
    <p:extLst>
      <p:ext uri="{BB962C8B-B14F-4D97-AF65-F5344CB8AC3E}">
        <p14:creationId xmlns:p14="http://schemas.microsoft.com/office/powerpoint/2010/main" val="1152299343"/>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anim calcmode="lin" valueType="num">
                                      <p:cBhvr additive="base">
                                        <p:cTn id="7" dur="500" fill="hold"/>
                                        <p:tgtEl>
                                          <p:spTgt spid="13"/>
                                        </p:tgtEl>
                                        <p:attrNameLst>
                                          <p:attrName>ppt_x</p:attrName>
                                        </p:attrNameLst>
                                      </p:cBhvr>
                                      <p:tavLst>
                                        <p:tav tm="0">
                                          <p:val>
                                            <p:strVal val="#ppt_x"/>
                                          </p:val>
                                        </p:tav>
                                        <p:tav tm="100000">
                                          <p:val>
                                            <p:strVal val="#ppt_x"/>
                                          </p:val>
                                        </p:tav>
                                      </p:tavLst>
                                    </p:anim>
                                    <p:anim calcmode="lin" valueType="num">
                                      <p:cBhvr additive="base">
                                        <p:cTn id="8"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4" presetClass="entr" presetSubtype="10" fill="hold" grpId="0" nodeType="clickEffect">
                                  <p:stCondLst>
                                    <p:cond delay="0"/>
                                  </p:stCondLst>
                                  <p:childTnLst>
                                    <p:set>
                                      <p:cBhvr>
                                        <p:cTn id="12" dur="1" fill="hold">
                                          <p:stCondLst>
                                            <p:cond delay="0"/>
                                          </p:stCondLst>
                                        </p:cTn>
                                        <p:tgtEl>
                                          <p:spTgt spid="10"/>
                                        </p:tgtEl>
                                        <p:attrNameLst>
                                          <p:attrName>style.visibility</p:attrName>
                                        </p:attrNameLst>
                                      </p:cBhvr>
                                      <p:to>
                                        <p:strVal val="visible"/>
                                      </p:to>
                                    </p:set>
                                    <p:animEffect transition="in" filter="randombar(horizontal)">
                                      <p:cBhvr>
                                        <p:cTn id="13" dur="500"/>
                                        <p:tgtEl>
                                          <p:spTgt spid="10"/>
                                        </p:tgtEl>
                                      </p:cBhvr>
                                    </p:animEffect>
                                  </p:childTnLst>
                                </p:cTn>
                              </p:par>
                              <p:par>
                                <p:cTn id="14" presetID="14" presetClass="entr" presetSubtype="10" fill="hold" nodeType="withEffect">
                                  <p:stCondLst>
                                    <p:cond delay="0"/>
                                  </p:stCondLst>
                                  <p:childTnLst>
                                    <p:set>
                                      <p:cBhvr>
                                        <p:cTn id="15" dur="1" fill="hold">
                                          <p:stCondLst>
                                            <p:cond delay="0"/>
                                          </p:stCondLst>
                                        </p:cTn>
                                        <p:tgtEl>
                                          <p:spTgt spid="23"/>
                                        </p:tgtEl>
                                        <p:attrNameLst>
                                          <p:attrName>style.visibility</p:attrName>
                                        </p:attrNameLst>
                                      </p:cBhvr>
                                      <p:to>
                                        <p:strVal val="visible"/>
                                      </p:to>
                                    </p:set>
                                    <p:animEffect transition="in" filter="randombar(horizontal)">
                                      <p:cBhvr>
                                        <p:cTn id="16" dur="500"/>
                                        <p:tgtEl>
                                          <p:spTgt spid="23"/>
                                        </p:tgtEl>
                                      </p:cBhvr>
                                    </p:animEffect>
                                  </p:childTnLst>
                                </p:cTn>
                              </p:par>
                              <p:par>
                                <p:cTn id="17" presetID="14" presetClass="entr" presetSubtype="10" fill="hold" nodeType="withEffect">
                                  <p:stCondLst>
                                    <p:cond delay="0"/>
                                  </p:stCondLst>
                                  <p:childTnLst>
                                    <p:set>
                                      <p:cBhvr>
                                        <p:cTn id="18" dur="1" fill="hold">
                                          <p:stCondLst>
                                            <p:cond delay="0"/>
                                          </p:stCondLst>
                                        </p:cTn>
                                        <p:tgtEl>
                                          <p:spTgt spid="24"/>
                                        </p:tgtEl>
                                        <p:attrNameLst>
                                          <p:attrName>style.visibility</p:attrName>
                                        </p:attrNameLst>
                                      </p:cBhvr>
                                      <p:to>
                                        <p:strVal val="visible"/>
                                      </p:to>
                                    </p:set>
                                    <p:animEffect transition="in" filter="randombar(horizontal)">
                                      <p:cBhvr>
                                        <p:cTn id="19" dur="500"/>
                                        <p:tgtEl>
                                          <p:spTgt spid="24"/>
                                        </p:tgtEl>
                                      </p:cBhvr>
                                    </p:animEffect>
                                  </p:childTnLst>
                                </p:cTn>
                              </p:par>
                              <p:par>
                                <p:cTn id="20" presetID="14" presetClass="entr" presetSubtype="10" fill="hold" nodeType="withEffect">
                                  <p:stCondLst>
                                    <p:cond delay="0"/>
                                  </p:stCondLst>
                                  <p:childTnLst>
                                    <p:set>
                                      <p:cBhvr>
                                        <p:cTn id="21" dur="1" fill="hold">
                                          <p:stCondLst>
                                            <p:cond delay="0"/>
                                          </p:stCondLst>
                                        </p:cTn>
                                        <p:tgtEl>
                                          <p:spTgt spid="21"/>
                                        </p:tgtEl>
                                        <p:attrNameLst>
                                          <p:attrName>style.visibility</p:attrName>
                                        </p:attrNameLst>
                                      </p:cBhvr>
                                      <p:to>
                                        <p:strVal val="visible"/>
                                      </p:to>
                                    </p:set>
                                    <p:animEffect transition="in" filter="randombar(horizontal)">
                                      <p:cBhvr>
                                        <p:cTn id="22" dur="500"/>
                                        <p:tgtEl>
                                          <p:spTgt spid="21"/>
                                        </p:tgtEl>
                                      </p:cBhvr>
                                    </p:animEffect>
                                  </p:childTnLst>
                                </p:cTn>
                              </p:par>
                              <p:par>
                                <p:cTn id="23" presetID="14" presetClass="entr" presetSubtype="10" fill="hold" nodeType="withEffect">
                                  <p:stCondLst>
                                    <p:cond delay="0"/>
                                  </p:stCondLst>
                                  <p:childTnLst>
                                    <p:set>
                                      <p:cBhvr>
                                        <p:cTn id="24" dur="1" fill="hold">
                                          <p:stCondLst>
                                            <p:cond delay="0"/>
                                          </p:stCondLst>
                                        </p:cTn>
                                        <p:tgtEl>
                                          <p:spTgt spid="18"/>
                                        </p:tgtEl>
                                        <p:attrNameLst>
                                          <p:attrName>style.visibility</p:attrName>
                                        </p:attrNameLst>
                                      </p:cBhvr>
                                      <p:to>
                                        <p:strVal val="visible"/>
                                      </p:to>
                                    </p:set>
                                    <p:animEffect transition="in" filter="randombar(horizontal)">
                                      <p:cBhvr>
                                        <p:cTn id="25" dur="5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P spid="10"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577850"/>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 Dụng cụ bảo vệ an toàn điện</a:t>
            </a:r>
          </a:p>
        </p:txBody>
      </p:sp>
      <p:grpSp>
        <p:nvGrpSpPr>
          <p:cNvPr id="3" name="Group 2"/>
          <p:cNvGrpSpPr/>
          <p:nvPr/>
        </p:nvGrpSpPr>
        <p:grpSpPr>
          <a:xfrm>
            <a:off x="127776" y="533316"/>
            <a:ext cx="7533788" cy="555124"/>
            <a:chOff x="127776" y="533316"/>
            <a:chExt cx="7533788" cy="555124"/>
          </a:xfrm>
        </p:grpSpPr>
        <p:sp>
          <p:nvSpPr>
            <p:cNvPr id="22" name="TextBox 21"/>
            <p:cNvSpPr txBox="1"/>
            <p:nvPr/>
          </p:nvSpPr>
          <p:spPr>
            <a:xfrm>
              <a:off x="496259" y="534442"/>
              <a:ext cx="7165305"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Thực hành sử dụng một số dụng cụ bảo vệ an toàn điện</a:t>
              </a:r>
              <a:endParaRPr lang="en-US" sz="2000" b="1" i="1">
                <a:solidFill>
                  <a:srgbClr val="C00000"/>
                </a:solidFill>
                <a:latin typeface="Arial" panose="020B0604020202020204" pitchFamily="34" charset="0"/>
                <a:cs typeface="Arial" panose="020B0604020202020204" pitchFamily="34" charset="0"/>
              </a:endParaRPr>
            </a:p>
          </p:txBody>
        </p:sp>
        <p:pic>
          <p:nvPicPr>
            <p:cNvPr id="2050" name="Picture 2" descr="Account Security Icon. Colorful Rounded Style Button Vector EPS. Royalty  Free SVG, Cliparts, Vectors, and Stock Illustration. Image 136799009."/>
            <p:cNvPicPr>
              <a:picLocks noChangeAspect="1" noChangeArrowheads="1"/>
            </p:cNvPicPr>
            <p:nvPr/>
          </p:nvPicPr>
          <p:blipFill>
            <a:blip r:embed="rId3">
              <a:extLst>
                <a:ext uri="{BEBA8EAE-BF5A-486C-A8C5-ECC9F3942E4B}">
                  <a14:imgProps xmlns:a14="http://schemas.microsoft.com/office/drawing/2010/main">
                    <a14:imgLayer r:embed="rId4">
                      <a14:imgEffect>
                        <a14:backgroundRemoval t="10000" b="90000" l="10000" r="90000">
                          <a14:foregroundMark x1="46444" y1="66667" x2="67778" y2="68889"/>
                          <a14:foregroundMark x1="45778" y1="32000" x2="46444" y2="47333"/>
                          <a14:foregroundMark x1="49111" y1="33111" x2="49111" y2="45333"/>
                          <a14:foregroundMark x1="40000" y1="44222" x2="54222" y2="44222"/>
                          <a14:foregroundMark x1="27556" y1="57778" x2="36667" y2="64889"/>
                        </a14:backgroundRemoval>
                      </a14:imgEffect>
                    </a14:imgLayer>
                  </a14:imgProps>
                </a:ext>
                <a:ext uri="{28A0092B-C50C-407E-A947-70E740481C1C}">
                  <a14:useLocalDpi xmlns:a14="http://schemas.microsoft.com/office/drawing/2010/main" val="0"/>
                </a:ext>
              </a:extLst>
            </a:blip>
            <a:srcRect/>
            <a:stretch>
              <a:fillRect/>
            </a:stretch>
          </p:blipFill>
          <p:spPr bwMode="auto">
            <a:xfrm>
              <a:off x="127776" y="533316"/>
              <a:ext cx="535172" cy="535172"/>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5" name="Group 4"/>
          <p:cNvGrpSpPr/>
          <p:nvPr/>
        </p:nvGrpSpPr>
        <p:grpSpPr>
          <a:xfrm>
            <a:off x="233680" y="1088440"/>
            <a:ext cx="1589739" cy="553998"/>
            <a:chOff x="564862" y="2199692"/>
            <a:chExt cx="1589739" cy="553998"/>
          </a:xfrm>
        </p:grpSpPr>
        <p:sp>
          <p:nvSpPr>
            <p:cNvPr id="13" name="TextBox 12"/>
            <p:cNvSpPr txBox="1"/>
            <p:nvPr/>
          </p:nvSpPr>
          <p:spPr>
            <a:xfrm>
              <a:off x="732745" y="2199692"/>
              <a:ext cx="1421856" cy="553998"/>
            </a:xfrm>
            <a:prstGeom prst="rect">
              <a:avLst/>
            </a:prstGeom>
            <a:noFill/>
            <a:ln w="28575">
              <a:noFill/>
            </a:ln>
          </p:spPr>
          <p:txBody>
            <a:bodyPr wrap="square" rtlCol="0">
              <a:spAutoFit/>
            </a:bodyPr>
            <a:lstStyle/>
            <a:p>
              <a:pPr algn="just">
                <a:lnSpc>
                  <a:spcPct val="150000"/>
                </a:lnSpc>
              </a:pPr>
              <a:r>
                <a:rPr lang="en-US" sz="2000" b="1">
                  <a:latin typeface="Arial" panose="020B0604020202020204" pitchFamily="34" charset="0"/>
                  <a:cs typeface="Arial" panose="020B0604020202020204" pitchFamily="34" charset="0"/>
                </a:rPr>
                <a:t>Yêu cầu</a:t>
              </a:r>
              <a:endParaRPr lang="vi-VN" sz="2000" b="1">
                <a:latin typeface="Arial" panose="020B0604020202020204" pitchFamily="34" charset="0"/>
                <a:cs typeface="Arial" panose="020B0604020202020204" pitchFamily="34" charset="0"/>
              </a:endParaRPr>
            </a:p>
          </p:txBody>
        </p:sp>
        <p:sp>
          <p:nvSpPr>
            <p:cNvPr id="4" name="5-Point Star 3"/>
            <p:cNvSpPr/>
            <p:nvPr/>
          </p:nvSpPr>
          <p:spPr>
            <a:xfrm>
              <a:off x="564862" y="2419350"/>
              <a:ext cx="167883" cy="161925"/>
            </a:xfrm>
            <a:prstGeom prst="star5">
              <a:avLst>
                <a:gd name="adj" fmla="val 21117"/>
                <a:gd name="hf" fmla="val 105146"/>
                <a:gd name="vf" fmla="val 110557"/>
              </a:avLst>
            </a:prstGeom>
            <a:solidFill>
              <a:srgbClr val="FFA05C"/>
            </a:solidFill>
            <a:ln>
              <a:solidFill>
                <a:srgbClr val="FFA05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5" name="TextBox 24"/>
          <p:cNvSpPr txBox="1"/>
          <p:nvPr/>
        </p:nvSpPr>
        <p:spPr>
          <a:xfrm>
            <a:off x="127776" y="1605533"/>
            <a:ext cx="8470124" cy="958660"/>
          </a:xfrm>
          <a:prstGeom prst="rect">
            <a:avLst/>
          </a:prstGeom>
          <a:noFill/>
          <a:ln w="28575">
            <a:noFill/>
          </a:ln>
        </p:spPr>
        <p:txBody>
          <a:bodyPr wrap="square" rtlCol="0">
            <a:spAutoFit/>
          </a:bodyPr>
          <a:lstStyle/>
          <a:p>
            <a:pPr algn="just">
              <a:lnSpc>
                <a:spcPct val="150000"/>
              </a:lnSpc>
            </a:pPr>
            <a:r>
              <a:rPr lang="en-US" sz="2000">
                <a:latin typeface="Arial" panose="020B0604020202020204" pitchFamily="34" charset="0"/>
                <a:cs typeface="Arial" panose="020B0604020202020204" pitchFamily="34" charset="0"/>
              </a:rPr>
              <a:t>C</a:t>
            </a:r>
            <a:r>
              <a:rPr lang="vi-VN" sz="2000">
                <a:latin typeface="Arial" panose="020B0604020202020204" pitchFamily="34" charset="0"/>
                <a:cs typeface="Arial" panose="020B0604020202020204" pitchFamily="34" charset="0"/>
              </a:rPr>
              <a:t>huẩn bị đầy đủ dụng cụ thực hành: bút thử điện, </a:t>
            </a:r>
            <a:r>
              <a:rPr lang="en-US" sz="2000">
                <a:latin typeface="Arial" panose="020B0604020202020204" pitchFamily="34" charset="0"/>
                <a:cs typeface="Arial" panose="020B0604020202020204" pitchFamily="34" charset="0"/>
              </a:rPr>
              <a:t>ổ </a:t>
            </a:r>
            <a:r>
              <a:rPr lang="vi-VN" sz="2000">
                <a:latin typeface="Arial" panose="020B0604020202020204" pitchFamily="34" charset="0"/>
                <a:cs typeface="Arial" panose="020B0604020202020204" pitchFamily="34" charset="0"/>
              </a:rPr>
              <a:t>cắm điện, tua vít, kìm, mỏ lết,...</a:t>
            </a:r>
          </a:p>
        </p:txBody>
      </p:sp>
      <p:pic>
        <p:nvPicPr>
          <p:cNvPr id="2058" name="Picture 10" descr="Ổ cắm điện đa năng có cổng usb sạc, chính hãng 100% | NaLi House"/>
          <p:cNvPicPr>
            <a:picLocks noChangeAspect="1" noChangeArrowheads="1"/>
          </p:cNvPicPr>
          <p:nvPr/>
        </p:nvPicPr>
        <p:blipFill>
          <a:blip r:embed="rId5">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rot="674390">
            <a:off x="3277081" y="2122626"/>
            <a:ext cx="2589838" cy="2589838"/>
          </a:xfrm>
          <a:prstGeom prst="rect">
            <a:avLst/>
          </a:prstGeom>
          <a:noFill/>
          <a:extLst>
            <a:ext uri="{909E8E84-426E-40DD-AFC4-6F175D3DCCD1}">
              <a14:hiddenFill xmlns:a14="http://schemas.microsoft.com/office/drawing/2010/main">
                <a:solidFill>
                  <a:srgbClr val="FFFFFF"/>
                </a:solidFill>
              </a14:hiddenFill>
            </a:ext>
          </a:extLst>
        </p:spPr>
      </p:pic>
      <p:pic>
        <p:nvPicPr>
          <p:cNvPr id="2060" name="Picture 12" descr="Tua vít đóng đầu bake 8 x 150 cao su Kingtony 14610306 | Tuốc nơ vít bake |  ketnoitieudung.vn"/>
          <p:cNvPicPr>
            <a:picLocks noChangeAspect="1" noChangeArrowheads="1"/>
          </p:cNvPicPr>
          <p:nvPr/>
        </p:nvPicPr>
        <p:blipFill>
          <a:blip r:embed="rId6">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rot="15349458">
            <a:off x="5657709" y="2692997"/>
            <a:ext cx="1671886" cy="1671886"/>
          </a:xfrm>
          <a:prstGeom prst="rect">
            <a:avLst/>
          </a:prstGeom>
          <a:noFill/>
          <a:extLst>
            <a:ext uri="{909E8E84-426E-40DD-AFC4-6F175D3DCCD1}">
              <a14:hiddenFill xmlns:a14="http://schemas.microsoft.com/office/drawing/2010/main">
                <a:solidFill>
                  <a:srgbClr val="FFFFFF"/>
                </a:solidFill>
              </a14:hiddenFill>
            </a:ext>
          </a:extLst>
        </p:spPr>
      </p:pic>
      <p:pic>
        <p:nvPicPr>
          <p:cNvPr id="2062" name="Picture 14" descr="STANLEY Bút Thử Điện Điện Tử 66-133"/>
          <p:cNvPicPr>
            <a:picLocks noChangeAspect="1" noChangeArrowheads="1"/>
          </p:cNvPicPr>
          <p:nvPr/>
        </p:nvPicPr>
        <p:blipFill>
          <a:blip r:embed="rId7">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rot="1409964">
            <a:off x="1508511" y="2561022"/>
            <a:ext cx="1840142" cy="184014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43568462"/>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after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p:cTn id="7" dur="500" fill="hold"/>
                                        <p:tgtEl>
                                          <p:spTgt spid="3"/>
                                        </p:tgtEl>
                                        <p:attrNameLst>
                                          <p:attrName>ppt_w</p:attrName>
                                        </p:attrNameLst>
                                      </p:cBhvr>
                                      <p:tavLst>
                                        <p:tav tm="0">
                                          <p:val>
                                            <p:fltVal val="0"/>
                                          </p:val>
                                        </p:tav>
                                        <p:tav tm="100000">
                                          <p:val>
                                            <p:strVal val="#ppt_w"/>
                                          </p:val>
                                        </p:tav>
                                      </p:tavLst>
                                    </p:anim>
                                    <p:anim calcmode="lin" valueType="num">
                                      <p:cBhvr>
                                        <p:cTn id="8" dur="500" fill="hold"/>
                                        <p:tgtEl>
                                          <p:spTgt spid="3"/>
                                        </p:tgtEl>
                                        <p:attrNameLst>
                                          <p:attrName>ppt_h</p:attrName>
                                        </p:attrNameLst>
                                      </p:cBhvr>
                                      <p:tavLst>
                                        <p:tav tm="0">
                                          <p:val>
                                            <p:fltVal val="0"/>
                                          </p:val>
                                        </p:tav>
                                        <p:tav tm="100000">
                                          <p:val>
                                            <p:strVal val="#ppt_h"/>
                                          </p:val>
                                        </p:tav>
                                      </p:tavLst>
                                    </p:anim>
                                    <p:animEffect transition="in" filter="fade">
                                      <p:cBhvr>
                                        <p:cTn id="9" dur="500"/>
                                        <p:tgtEl>
                                          <p:spTgt spid="3"/>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nodeType="clickEffect">
                                  <p:stCondLst>
                                    <p:cond delay="0"/>
                                  </p:stCondLst>
                                  <p:childTnLst>
                                    <p:set>
                                      <p:cBhvr>
                                        <p:cTn id="13" dur="1" fill="hold">
                                          <p:stCondLst>
                                            <p:cond delay="0"/>
                                          </p:stCondLst>
                                        </p:cTn>
                                        <p:tgtEl>
                                          <p:spTgt spid="5"/>
                                        </p:tgtEl>
                                        <p:attrNameLst>
                                          <p:attrName>style.visibility</p:attrName>
                                        </p:attrNameLst>
                                      </p:cBhvr>
                                      <p:to>
                                        <p:strVal val="visible"/>
                                      </p:to>
                                    </p:set>
                                    <p:anim calcmode="lin" valueType="num">
                                      <p:cBhvr>
                                        <p:cTn id="14" dur="500" fill="hold"/>
                                        <p:tgtEl>
                                          <p:spTgt spid="5"/>
                                        </p:tgtEl>
                                        <p:attrNameLst>
                                          <p:attrName>ppt_w</p:attrName>
                                        </p:attrNameLst>
                                      </p:cBhvr>
                                      <p:tavLst>
                                        <p:tav tm="0">
                                          <p:val>
                                            <p:fltVal val="0"/>
                                          </p:val>
                                        </p:tav>
                                        <p:tav tm="100000">
                                          <p:val>
                                            <p:strVal val="#ppt_w"/>
                                          </p:val>
                                        </p:tav>
                                      </p:tavLst>
                                    </p:anim>
                                    <p:anim calcmode="lin" valueType="num">
                                      <p:cBhvr>
                                        <p:cTn id="15" dur="500" fill="hold"/>
                                        <p:tgtEl>
                                          <p:spTgt spid="5"/>
                                        </p:tgtEl>
                                        <p:attrNameLst>
                                          <p:attrName>ppt_h</p:attrName>
                                        </p:attrNameLst>
                                      </p:cBhvr>
                                      <p:tavLst>
                                        <p:tav tm="0">
                                          <p:val>
                                            <p:fltVal val="0"/>
                                          </p:val>
                                        </p:tav>
                                        <p:tav tm="100000">
                                          <p:val>
                                            <p:strVal val="#ppt_h"/>
                                          </p:val>
                                        </p:tav>
                                      </p:tavLst>
                                    </p:anim>
                                    <p:animEffect transition="in" filter="fade">
                                      <p:cBhvr>
                                        <p:cTn id="16" dur="500"/>
                                        <p:tgtEl>
                                          <p:spTgt spid="5"/>
                                        </p:tgtEl>
                                      </p:cBhvr>
                                    </p:animEffect>
                                  </p:childTnLst>
                                </p:cTn>
                              </p:par>
                            </p:childTnLst>
                          </p:cTn>
                        </p:par>
                      </p:childTnLst>
                    </p:cTn>
                  </p:par>
                  <p:par>
                    <p:cTn id="17" fill="hold">
                      <p:stCondLst>
                        <p:cond delay="indefinite"/>
                      </p:stCondLst>
                      <p:childTnLst>
                        <p:par>
                          <p:cTn id="18" fill="hold">
                            <p:stCondLst>
                              <p:cond delay="0"/>
                            </p:stCondLst>
                            <p:childTnLst>
                              <p:par>
                                <p:cTn id="19" presetID="2" presetClass="entr" presetSubtype="4" fill="hold" grpId="0" nodeType="clickEffect">
                                  <p:stCondLst>
                                    <p:cond delay="0"/>
                                  </p:stCondLst>
                                  <p:childTnLst>
                                    <p:set>
                                      <p:cBhvr>
                                        <p:cTn id="20" dur="1" fill="hold">
                                          <p:stCondLst>
                                            <p:cond delay="0"/>
                                          </p:stCondLst>
                                        </p:cTn>
                                        <p:tgtEl>
                                          <p:spTgt spid="25"/>
                                        </p:tgtEl>
                                        <p:attrNameLst>
                                          <p:attrName>style.visibility</p:attrName>
                                        </p:attrNameLst>
                                      </p:cBhvr>
                                      <p:to>
                                        <p:strVal val="visible"/>
                                      </p:to>
                                    </p:set>
                                    <p:anim calcmode="lin" valueType="num">
                                      <p:cBhvr additive="base">
                                        <p:cTn id="21" dur="500" fill="hold"/>
                                        <p:tgtEl>
                                          <p:spTgt spid="25"/>
                                        </p:tgtEl>
                                        <p:attrNameLst>
                                          <p:attrName>ppt_x</p:attrName>
                                        </p:attrNameLst>
                                      </p:cBhvr>
                                      <p:tavLst>
                                        <p:tav tm="0">
                                          <p:val>
                                            <p:strVal val="#ppt_x"/>
                                          </p:val>
                                        </p:tav>
                                        <p:tav tm="100000">
                                          <p:val>
                                            <p:strVal val="#ppt_x"/>
                                          </p:val>
                                        </p:tav>
                                      </p:tavLst>
                                    </p:anim>
                                    <p:anim calcmode="lin" valueType="num">
                                      <p:cBhvr additive="base">
                                        <p:cTn id="22" dur="500" fill="hold"/>
                                        <p:tgtEl>
                                          <p:spTgt spid="25"/>
                                        </p:tgtEl>
                                        <p:attrNameLst>
                                          <p:attrName>ppt_y</p:attrName>
                                        </p:attrNameLst>
                                      </p:cBhvr>
                                      <p:tavLst>
                                        <p:tav tm="0">
                                          <p:val>
                                            <p:strVal val="1+#ppt_h/2"/>
                                          </p:val>
                                        </p:tav>
                                        <p:tav tm="100000">
                                          <p:val>
                                            <p:strVal val="#ppt_y"/>
                                          </p:val>
                                        </p:tav>
                                      </p:tavLst>
                                    </p:anim>
                                  </p:childTnLst>
                                </p:cTn>
                              </p:par>
                            </p:childTnLst>
                          </p:cTn>
                        </p:par>
                        <p:par>
                          <p:cTn id="23" fill="hold">
                            <p:stCondLst>
                              <p:cond delay="500"/>
                            </p:stCondLst>
                            <p:childTnLst>
                              <p:par>
                                <p:cTn id="24" presetID="10" presetClass="entr" presetSubtype="0" fill="hold" nodeType="afterEffect">
                                  <p:stCondLst>
                                    <p:cond delay="0"/>
                                  </p:stCondLst>
                                  <p:childTnLst>
                                    <p:set>
                                      <p:cBhvr>
                                        <p:cTn id="25" dur="1" fill="hold">
                                          <p:stCondLst>
                                            <p:cond delay="0"/>
                                          </p:stCondLst>
                                        </p:cTn>
                                        <p:tgtEl>
                                          <p:spTgt spid="2062"/>
                                        </p:tgtEl>
                                        <p:attrNameLst>
                                          <p:attrName>style.visibility</p:attrName>
                                        </p:attrNameLst>
                                      </p:cBhvr>
                                      <p:to>
                                        <p:strVal val="visible"/>
                                      </p:to>
                                    </p:set>
                                    <p:animEffect transition="in" filter="fade">
                                      <p:cBhvr>
                                        <p:cTn id="26" dur="500"/>
                                        <p:tgtEl>
                                          <p:spTgt spid="2062"/>
                                        </p:tgtEl>
                                      </p:cBhvr>
                                    </p:animEffect>
                                  </p:childTnLst>
                                </p:cTn>
                              </p:par>
                              <p:par>
                                <p:cTn id="27" presetID="10" presetClass="entr" presetSubtype="0" fill="hold" nodeType="withEffect">
                                  <p:stCondLst>
                                    <p:cond delay="0"/>
                                  </p:stCondLst>
                                  <p:childTnLst>
                                    <p:set>
                                      <p:cBhvr>
                                        <p:cTn id="28" dur="1" fill="hold">
                                          <p:stCondLst>
                                            <p:cond delay="0"/>
                                          </p:stCondLst>
                                        </p:cTn>
                                        <p:tgtEl>
                                          <p:spTgt spid="2058"/>
                                        </p:tgtEl>
                                        <p:attrNameLst>
                                          <p:attrName>style.visibility</p:attrName>
                                        </p:attrNameLst>
                                      </p:cBhvr>
                                      <p:to>
                                        <p:strVal val="visible"/>
                                      </p:to>
                                    </p:set>
                                    <p:animEffect transition="in" filter="fade">
                                      <p:cBhvr>
                                        <p:cTn id="29" dur="500"/>
                                        <p:tgtEl>
                                          <p:spTgt spid="2058"/>
                                        </p:tgtEl>
                                      </p:cBhvr>
                                    </p:animEffect>
                                  </p:childTnLst>
                                </p:cTn>
                              </p:par>
                              <p:par>
                                <p:cTn id="30" presetID="10" presetClass="entr" presetSubtype="0" fill="hold" nodeType="withEffect">
                                  <p:stCondLst>
                                    <p:cond delay="0"/>
                                  </p:stCondLst>
                                  <p:childTnLst>
                                    <p:set>
                                      <p:cBhvr>
                                        <p:cTn id="31" dur="1" fill="hold">
                                          <p:stCondLst>
                                            <p:cond delay="0"/>
                                          </p:stCondLst>
                                        </p:cTn>
                                        <p:tgtEl>
                                          <p:spTgt spid="2060"/>
                                        </p:tgtEl>
                                        <p:attrNameLst>
                                          <p:attrName>style.visibility</p:attrName>
                                        </p:attrNameLst>
                                      </p:cBhvr>
                                      <p:to>
                                        <p:strVal val="visible"/>
                                      </p:to>
                                    </p:set>
                                    <p:animEffect transition="in" filter="fade">
                                      <p:cBhvr>
                                        <p:cTn id="32" dur="500"/>
                                        <p:tgtEl>
                                          <p:spTgt spid="206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2"/>
          <a:stretch>
            <a:fillRect/>
          </a:stretch>
        </p:blipFill>
        <p:spPr>
          <a:xfrm>
            <a:off x="-1407886" y="4515765"/>
            <a:ext cx="4586515" cy="885825"/>
          </a:xfrm>
          <a:prstGeom prst="rect">
            <a:avLst/>
          </a:prstGeom>
        </p:spPr>
      </p:pic>
      <p:pic>
        <p:nvPicPr>
          <p:cNvPr id="19" name="Picture 18"/>
          <p:cNvPicPr>
            <a:picLocks noChangeAspect="1"/>
          </p:cNvPicPr>
          <p:nvPr/>
        </p:nvPicPr>
        <p:blipFill>
          <a:blip r:embed="rId3"/>
          <a:stretch>
            <a:fillRect/>
          </a:stretch>
        </p:blipFill>
        <p:spPr>
          <a:xfrm>
            <a:off x="2865120" y="-274321"/>
            <a:ext cx="1874520" cy="716281"/>
          </a:xfrm>
          <a:prstGeom prst="rect">
            <a:avLst/>
          </a:prstGeom>
        </p:spPr>
      </p:pic>
      <p:sp>
        <p:nvSpPr>
          <p:cNvPr id="20" name="TextBox 19"/>
          <p:cNvSpPr txBox="1"/>
          <p:nvPr/>
        </p:nvSpPr>
        <p:spPr>
          <a:xfrm>
            <a:off x="0" y="-6503"/>
            <a:ext cx="9144000" cy="577850"/>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 Dụng cụ bảo vệ an toàn điện</a:t>
            </a:r>
          </a:p>
        </p:txBody>
      </p:sp>
      <p:grpSp>
        <p:nvGrpSpPr>
          <p:cNvPr id="3" name="Group 2"/>
          <p:cNvGrpSpPr/>
          <p:nvPr/>
        </p:nvGrpSpPr>
        <p:grpSpPr>
          <a:xfrm>
            <a:off x="127776" y="533316"/>
            <a:ext cx="7533788" cy="555124"/>
            <a:chOff x="127776" y="533316"/>
            <a:chExt cx="7533788" cy="555124"/>
          </a:xfrm>
        </p:grpSpPr>
        <p:sp>
          <p:nvSpPr>
            <p:cNvPr id="22" name="TextBox 21"/>
            <p:cNvSpPr txBox="1"/>
            <p:nvPr/>
          </p:nvSpPr>
          <p:spPr>
            <a:xfrm>
              <a:off x="496259" y="534442"/>
              <a:ext cx="7165305"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Thực hành sử dụng một số dụng cụ bảo vệ an toàn điện</a:t>
              </a:r>
              <a:endParaRPr lang="en-US" sz="2000" b="1" i="1">
                <a:solidFill>
                  <a:srgbClr val="C00000"/>
                </a:solidFill>
                <a:latin typeface="Arial" panose="020B0604020202020204" pitchFamily="34" charset="0"/>
                <a:cs typeface="Arial" panose="020B0604020202020204" pitchFamily="34" charset="0"/>
              </a:endParaRPr>
            </a:p>
          </p:txBody>
        </p:sp>
        <p:pic>
          <p:nvPicPr>
            <p:cNvPr id="2050" name="Picture 2" descr="Account Security Icon. Colorful Rounded Style Button Vector EPS. Royalty  Free SVG, Cliparts, Vectors, and Stock Illustration. Image 136799009."/>
            <p:cNvPicPr>
              <a:picLocks noChangeAspect="1" noChangeArrowheads="1"/>
            </p:cNvPicPr>
            <p:nvPr/>
          </p:nvPicPr>
          <p:blipFill>
            <a:blip r:embed="rId4">
              <a:extLst>
                <a:ext uri="{BEBA8EAE-BF5A-486C-A8C5-ECC9F3942E4B}">
                  <a14:imgProps xmlns:a14="http://schemas.microsoft.com/office/drawing/2010/main">
                    <a14:imgLayer r:embed="rId5">
                      <a14:imgEffect>
                        <a14:backgroundRemoval t="10000" b="90000" l="10000" r="90000">
                          <a14:foregroundMark x1="46444" y1="66667" x2="67778" y2="68889"/>
                          <a14:foregroundMark x1="45778" y1="32000" x2="46444" y2="47333"/>
                          <a14:foregroundMark x1="49111" y1="33111" x2="49111" y2="45333"/>
                          <a14:foregroundMark x1="40000" y1="44222" x2="54222" y2="44222"/>
                          <a14:foregroundMark x1="27556" y1="57778" x2="36667" y2="64889"/>
                        </a14:backgroundRemoval>
                      </a14:imgEffect>
                    </a14:imgLayer>
                  </a14:imgProps>
                </a:ext>
                <a:ext uri="{28A0092B-C50C-407E-A947-70E740481C1C}">
                  <a14:useLocalDpi xmlns:a14="http://schemas.microsoft.com/office/drawing/2010/main" val="0"/>
                </a:ext>
              </a:extLst>
            </a:blip>
            <a:srcRect/>
            <a:stretch>
              <a:fillRect/>
            </a:stretch>
          </p:blipFill>
          <p:spPr bwMode="auto">
            <a:xfrm>
              <a:off x="127776" y="533316"/>
              <a:ext cx="535172" cy="535172"/>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5" name="Group 4"/>
          <p:cNvGrpSpPr/>
          <p:nvPr/>
        </p:nvGrpSpPr>
        <p:grpSpPr>
          <a:xfrm>
            <a:off x="233680" y="1088440"/>
            <a:ext cx="1589739" cy="496996"/>
            <a:chOff x="564862" y="2199692"/>
            <a:chExt cx="1589739" cy="496996"/>
          </a:xfrm>
        </p:grpSpPr>
        <p:sp>
          <p:nvSpPr>
            <p:cNvPr id="13" name="TextBox 12"/>
            <p:cNvSpPr txBox="1"/>
            <p:nvPr/>
          </p:nvSpPr>
          <p:spPr>
            <a:xfrm>
              <a:off x="732745" y="2199692"/>
              <a:ext cx="1421856" cy="496996"/>
            </a:xfrm>
            <a:prstGeom prst="rect">
              <a:avLst/>
            </a:prstGeom>
            <a:noFill/>
            <a:ln w="28575">
              <a:noFill/>
            </a:ln>
          </p:spPr>
          <p:txBody>
            <a:bodyPr wrap="square" rtlCol="0">
              <a:spAutoFit/>
            </a:bodyPr>
            <a:lstStyle/>
            <a:p>
              <a:pPr algn="just">
                <a:lnSpc>
                  <a:spcPct val="150000"/>
                </a:lnSpc>
              </a:pPr>
              <a:r>
                <a:rPr lang="en-US" sz="2000" b="1">
                  <a:latin typeface="Arial" panose="020B0604020202020204" pitchFamily="34" charset="0"/>
                  <a:cs typeface="Arial" panose="020B0604020202020204" pitchFamily="34" charset="0"/>
                </a:rPr>
                <a:t>Nhiệm vụ</a:t>
              </a:r>
              <a:endParaRPr lang="vi-VN" sz="2000" b="1">
                <a:latin typeface="Arial" panose="020B0604020202020204" pitchFamily="34" charset="0"/>
                <a:cs typeface="Arial" panose="020B0604020202020204" pitchFamily="34" charset="0"/>
              </a:endParaRPr>
            </a:p>
          </p:txBody>
        </p:sp>
        <p:sp>
          <p:nvSpPr>
            <p:cNvPr id="4" name="5-Point Star 3"/>
            <p:cNvSpPr/>
            <p:nvPr/>
          </p:nvSpPr>
          <p:spPr>
            <a:xfrm>
              <a:off x="564862" y="2419350"/>
              <a:ext cx="167883" cy="161925"/>
            </a:xfrm>
            <a:prstGeom prst="star5">
              <a:avLst>
                <a:gd name="adj" fmla="val 21117"/>
                <a:gd name="hf" fmla="val 105146"/>
                <a:gd name="vf" fmla="val 110557"/>
              </a:avLst>
            </a:prstGeom>
            <a:solidFill>
              <a:srgbClr val="FFA05C"/>
            </a:solidFill>
            <a:ln>
              <a:solidFill>
                <a:srgbClr val="FFA05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5" name="TextBox 24"/>
          <p:cNvSpPr txBox="1"/>
          <p:nvPr/>
        </p:nvSpPr>
        <p:spPr>
          <a:xfrm>
            <a:off x="127776" y="1593313"/>
            <a:ext cx="8470124" cy="3323987"/>
          </a:xfrm>
          <a:prstGeom prst="rect">
            <a:avLst/>
          </a:prstGeom>
          <a:noFill/>
          <a:ln w="28575">
            <a:noFill/>
          </a:ln>
        </p:spPr>
        <p:txBody>
          <a:bodyPr wrap="square" rtlCol="0">
            <a:spAutoFit/>
          </a:bodyPr>
          <a:lstStyle/>
          <a:p>
            <a:pPr algn="just">
              <a:lnSpc>
                <a:spcPct val="150000"/>
              </a:lnSpc>
            </a:pPr>
            <a:r>
              <a:rPr lang="en-US" sz="2000" b="1">
                <a:latin typeface="Arial" panose="020B0604020202020204" pitchFamily="34" charset="0"/>
                <a:cs typeface="Arial" panose="020B0604020202020204" pitchFamily="34" charset="0"/>
              </a:rPr>
              <a:t>Thực hành 1: </a:t>
            </a:r>
            <a:r>
              <a:rPr lang="en-US" sz="2000">
                <a:latin typeface="Arial" panose="020B0604020202020204" pitchFamily="34" charset="0"/>
                <a:cs typeface="Arial" panose="020B0604020202020204" pitchFamily="34" charset="0"/>
              </a:rPr>
              <a:t>Quan sát cấu tạo của một số dụng cụ bảo vệ an toàn điện và ghi nhận xét theo gợi ý sau:</a:t>
            </a:r>
          </a:p>
          <a:p>
            <a:pPr algn="just">
              <a:lnSpc>
                <a:spcPct val="150000"/>
              </a:lnSpc>
            </a:pPr>
            <a:endParaRPr lang="en-US" sz="2000">
              <a:latin typeface="Arial" panose="020B0604020202020204" pitchFamily="34" charset="0"/>
              <a:cs typeface="Arial" panose="020B0604020202020204" pitchFamily="34" charset="0"/>
            </a:endParaRPr>
          </a:p>
          <a:p>
            <a:pPr algn="just">
              <a:lnSpc>
                <a:spcPct val="150000"/>
              </a:lnSpc>
            </a:pPr>
            <a:endParaRPr lang="en-US" sz="2000">
              <a:latin typeface="Arial" panose="020B0604020202020204" pitchFamily="34" charset="0"/>
              <a:cs typeface="Arial" panose="020B0604020202020204" pitchFamily="34" charset="0"/>
            </a:endParaRPr>
          </a:p>
          <a:p>
            <a:pPr algn="just">
              <a:lnSpc>
                <a:spcPct val="150000"/>
              </a:lnSpc>
            </a:pPr>
            <a:endParaRPr lang="en-US" sz="2000">
              <a:latin typeface="Arial" panose="020B0604020202020204" pitchFamily="34" charset="0"/>
              <a:cs typeface="Arial" panose="020B0604020202020204" pitchFamily="34" charset="0"/>
            </a:endParaRPr>
          </a:p>
          <a:p>
            <a:pPr algn="just">
              <a:lnSpc>
                <a:spcPct val="150000"/>
              </a:lnSpc>
            </a:pPr>
            <a:r>
              <a:rPr lang="en-US" sz="2000">
                <a:latin typeface="Arial" panose="020B0604020202020204" pitchFamily="34" charset="0"/>
                <a:cs typeface="Arial" panose="020B0604020202020204" pitchFamily="34" charset="0"/>
              </a:rPr>
              <a:t>				</a:t>
            </a:r>
          </a:p>
          <a:p>
            <a:pPr algn="just">
              <a:lnSpc>
                <a:spcPct val="150000"/>
              </a:lnSpc>
            </a:pPr>
            <a:r>
              <a:rPr lang="en-US" sz="2000">
                <a:latin typeface="Arial" panose="020B0604020202020204" pitchFamily="34" charset="0"/>
                <a:cs typeface="Arial" panose="020B0604020202020204" pitchFamily="34" charset="0"/>
              </a:rPr>
              <a:t>Đặc điểm chung của các dụng cụ bảo vệ an toàn điện là gì?</a:t>
            </a:r>
          </a:p>
        </p:txBody>
      </p:sp>
      <p:graphicFrame>
        <p:nvGraphicFramePr>
          <p:cNvPr id="2" name="Table 1"/>
          <p:cNvGraphicFramePr>
            <a:graphicFrameLocks noGrp="1"/>
          </p:cNvGraphicFramePr>
          <p:nvPr>
            <p:extLst>
              <p:ext uri="{D42A27DB-BD31-4B8C-83A1-F6EECF244321}">
                <p14:modId xmlns:p14="http://schemas.microsoft.com/office/powerpoint/2010/main" val="1222246304"/>
              </p:ext>
            </p:extLst>
          </p:nvPr>
        </p:nvGraphicFramePr>
        <p:xfrm>
          <a:off x="885371" y="2617409"/>
          <a:ext cx="7082972" cy="1645920"/>
        </p:xfrm>
        <a:graphic>
          <a:graphicData uri="http://schemas.openxmlformats.org/drawingml/2006/table">
            <a:tbl>
              <a:tblPr firstRow="1" bandRow="1">
                <a:tableStyleId>{9C8782F7-95A9-48ED-9B19-8EA99DFAFAF0}</a:tableStyleId>
              </a:tblPr>
              <a:tblGrid>
                <a:gridCol w="846831">
                  <a:extLst>
                    <a:ext uri="{9D8B030D-6E8A-4147-A177-3AD203B41FA5}">
                      <a16:colId xmlns:a16="http://schemas.microsoft.com/office/drawing/2014/main" xmlns="" val="4226414198"/>
                    </a:ext>
                  </a:extLst>
                </a:gridCol>
                <a:gridCol w="1877790">
                  <a:extLst>
                    <a:ext uri="{9D8B030D-6E8A-4147-A177-3AD203B41FA5}">
                      <a16:colId xmlns:a16="http://schemas.microsoft.com/office/drawing/2014/main" xmlns="" val="4172605467"/>
                    </a:ext>
                  </a:extLst>
                </a:gridCol>
                <a:gridCol w="4358351">
                  <a:extLst>
                    <a:ext uri="{9D8B030D-6E8A-4147-A177-3AD203B41FA5}">
                      <a16:colId xmlns:a16="http://schemas.microsoft.com/office/drawing/2014/main" xmlns="" val="3976802575"/>
                    </a:ext>
                  </a:extLst>
                </a:gridCol>
              </a:tblGrid>
              <a:tr h="370840">
                <a:tc>
                  <a:txBody>
                    <a:bodyPr/>
                    <a:lstStyle/>
                    <a:p>
                      <a:pPr algn="ctr">
                        <a:lnSpc>
                          <a:spcPct val="150000"/>
                        </a:lnSpc>
                      </a:pPr>
                      <a:r>
                        <a:rPr lang="en-US" sz="2000" b="1"/>
                        <a:t>TT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tx2">
                        <a:lumMod val="60000"/>
                        <a:lumOff val="40000"/>
                      </a:schemeClr>
                    </a:solidFill>
                  </a:tcPr>
                </a:tc>
                <a:tc>
                  <a:txBody>
                    <a:bodyPr/>
                    <a:lstStyle/>
                    <a:p>
                      <a:pPr algn="ctr">
                        <a:lnSpc>
                          <a:spcPct val="150000"/>
                        </a:lnSpc>
                      </a:pPr>
                      <a:r>
                        <a:rPr lang="en-US" sz="2000" b="1"/>
                        <a:t>Tên</a:t>
                      </a:r>
                      <a:r>
                        <a:rPr lang="en-US" sz="2000" b="1" baseline="0"/>
                        <a:t> dụng cụ</a:t>
                      </a:r>
                      <a:endParaRPr lang="en-US" sz="2000" b="1"/>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tx2">
                        <a:lumMod val="60000"/>
                        <a:lumOff val="40000"/>
                      </a:schemeClr>
                    </a:solidFill>
                  </a:tcPr>
                </a:tc>
                <a:tc>
                  <a:txBody>
                    <a:bodyPr/>
                    <a:lstStyle/>
                    <a:p>
                      <a:pPr algn="ctr">
                        <a:lnSpc>
                          <a:spcPct val="150000"/>
                        </a:lnSpc>
                      </a:pPr>
                      <a:r>
                        <a:rPr lang="en-US" sz="2000" b="1"/>
                        <a:t>Bộ</a:t>
                      </a:r>
                      <a:r>
                        <a:rPr lang="en-US" sz="2000" b="1" baseline="0"/>
                        <a:t> phận cách điện của dụng cụ</a:t>
                      </a:r>
                      <a:endParaRPr lang="en-US" sz="2000" b="1"/>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tx2">
                        <a:lumMod val="60000"/>
                        <a:lumOff val="40000"/>
                      </a:schemeClr>
                    </a:solidFill>
                  </a:tcPr>
                </a:tc>
                <a:extLst>
                  <a:ext uri="{0D108BD9-81ED-4DB2-BD59-A6C34878D82A}">
                    <a16:rowId xmlns:a16="http://schemas.microsoft.com/office/drawing/2014/main" xmlns="" val="3871701071"/>
                  </a:ext>
                </a:extLst>
              </a:tr>
              <a:tr h="370840">
                <a:tc>
                  <a:txBody>
                    <a:bodyPr/>
                    <a:lstStyle/>
                    <a:p>
                      <a:pPr algn="ctr">
                        <a:lnSpc>
                          <a:spcPct val="150000"/>
                        </a:lnSpc>
                      </a:pPr>
                      <a:r>
                        <a:rPr lang="en-US" sz="2000"/>
                        <a:t>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50000"/>
                        </a:lnSpc>
                      </a:pPr>
                      <a:r>
                        <a:rPr lang="en-US" sz="2000"/>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50000"/>
                        </a:lnSpc>
                      </a:pPr>
                      <a:r>
                        <a:rPr lang="en-US" sz="2000"/>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extLst>
                  <a:ext uri="{0D108BD9-81ED-4DB2-BD59-A6C34878D82A}">
                    <a16:rowId xmlns:a16="http://schemas.microsoft.com/office/drawing/2014/main" xmlns="" val="3444183643"/>
                  </a:ext>
                </a:extLst>
              </a:tr>
              <a:tr h="370840">
                <a:tc>
                  <a:txBody>
                    <a:bodyPr/>
                    <a:lstStyle/>
                    <a:p>
                      <a:pPr algn="ctr">
                        <a:lnSpc>
                          <a:spcPct val="150000"/>
                        </a:lnSpc>
                      </a:pPr>
                      <a:r>
                        <a:rPr lang="en-US" sz="2000"/>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50000"/>
                        </a:lnSpc>
                      </a:pPr>
                      <a:r>
                        <a:rPr lang="en-US" sz="2000"/>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50000"/>
                        </a:lnSpc>
                      </a:pPr>
                      <a:r>
                        <a:rPr lang="en-US" sz="2000"/>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extLst>
                  <a:ext uri="{0D108BD9-81ED-4DB2-BD59-A6C34878D82A}">
                    <a16:rowId xmlns:a16="http://schemas.microsoft.com/office/drawing/2014/main" xmlns="" val="4102713343"/>
                  </a:ext>
                </a:extLst>
              </a:tr>
            </a:tbl>
          </a:graphicData>
        </a:graphic>
      </p:graphicFrame>
    </p:spTree>
    <p:extLst>
      <p:ext uri="{BB962C8B-B14F-4D97-AF65-F5344CB8AC3E}">
        <p14:creationId xmlns:p14="http://schemas.microsoft.com/office/powerpoint/2010/main" val="2371543966"/>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500" fill="hold"/>
                                        <p:tgtEl>
                                          <p:spTgt spid="5"/>
                                        </p:tgtEl>
                                        <p:attrNameLst>
                                          <p:attrName>ppt_w</p:attrName>
                                        </p:attrNameLst>
                                      </p:cBhvr>
                                      <p:tavLst>
                                        <p:tav tm="0">
                                          <p:val>
                                            <p:fltVal val="0"/>
                                          </p:val>
                                        </p:tav>
                                        <p:tav tm="100000">
                                          <p:val>
                                            <p:strVal val="#ppt_w"/>
                                          </p:val>
                                        </p:tav>
                                      </p:tavLst>
                                    </p:anim>
                                    <p:anim calcmode="lin" valueType="num">
                                      <p:cBhvr>
                                        <p:cTn id="8" dur="500" fill="hold"/>
                                        <p:tgtEl>
                                          <p:spTgt spid="5"/>
                                        </p:tgtEl>
                                        <p:attrNameLst>
                                          <p:attrName>ppt_h</p:attrName>
                                        </p:attrNameLst>
                                      </p:cBhvr>
                                      <p:tavLst>
                                        <p:tav tm="0">
                                          <p:val>
                                            <p:fltVal val="0"/>
                                          </p:val>
                                        </p:tav>
                                        <p:tav tm="100000">
                                          <p:val>
                                            <p:strVal val="#ppt_h"/>
                                          </p:val>
                                        </p:tav>
                                      </p:tavLst>
                                    </p:anim>
                                    <p:animEffect transition="in" filter="fade">
                                      <p:cBhvr>
                                        <p:cTn id="9" dur="500"/>
                                        <p:tgtEl>
                                          <p:spTgt spid="5"/>
                                        </p:tgtEl>
                                      </p:cBhvr>
                                    </p:animEffect>
                                  </p:childTnLst>
                                </p:cTn>
                              </p:par>
                            </p:childTnLst>
                          </p:cTn>
                        </p:par>
                      </p:childTnLst>
                    </p:cTn>
                  </p:par>
                  <p:par>
                    <p:cTn id="10" fill="hold">
                      <p:stCondLst>
                        <p:cond delay="indefinite"/>
                      </p:stCondLst>
                      <p:childTnLst>
                        <p:par>
                          <p:cTn id="11" fill="hold">
                            <p:stCondLst>
                              <p:cond delay="0"/>
                            </p:stCondLst>
                            <p:childTnLst>
                              <p:par>
                                <p:cTn id="12" presetID="14" presetClass="entr" presetSubtype="10" fill="hold" grpId="0" nodeType="clickEffect">
                                  <p:stCondLst>
                                    <p:cond delay="0"/>
                                  </p:stCondLst>
                                  <p:childTnLst>
                                    <p:set>
                                      <p:cBhvr>
                                        <p:cTn id="13" dur="1" fill="hold">
                                          <p:stCondLst>
                                            <p:cond delay="0"/>
                                          </p:stCondLst>
                                        </p:cTn>
                                        <p:tgtEl>
                                          <p:spTgt spid="25"/>
                                        </p:tgtEl>
                                        <p:attrNameLst>
                                          <p:attrName>style.visibility</p:attrName>
                                        </p:attrNameLst>
                                      </p:cBhvr>
                                      <p:to>
                                        <p:strVal val="visible"/>
                                      </p:to>
                                    </p:set>
                                    <p:animEffect transition="in" filter="randombar(horizontal)">
                                      <p:cBhvr>
                                        <p:cTn id="14" dur="500"/>
                                        <p:tgtEl>
                                          <p:spTgt spid="25"/>
                                        </p:tgtEl>
                                      </p:cBhvr>
                                    </p:animEffect>
                                  </p:childTnLst>
                                </p:cTn>
                              </p:par>
                              <p:par>
                                <p:cTn id="15" presetID="14" presetClass="entr" presetSubtype="10" fill="hold" nodeType="withEffect">
                                  <p:stCondLst>
                                    <p:cond delay="0"/>
                                  </p:stCondLst>
                                  <p:childTnLst>
                                    <p:set>
                                      <p:cBhvr>
                                        <p:cTn id="16" dur="1" fill="hold">
                                          <p:stCondLst>
                                            <p:cond delay="0"/>
                                          </p:stCondLst>
                                        </p:cTn>
                                        <p:tgtEl>
                                          <p:spTgt spid="2"/>
                                        </p:tgtEl>
                                        <p:attrNameLst>
                                          <p:attrName>style.visibility</p:attrName>
                                        </p:attrNameLst>
                                      </p:cBhvr>
                                      <p:to>
                                        <p:strVal val="visible"/>
                                      </p:to>
                                    </p:set>
                                    <p:animEffect transition="in" filter="randombar(horizontal)">
                                      <p:cBhvr>
                                        <p:cTn id="1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577850"/>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 Dụng cụ bảo vệ an toàn điện</a:t>
            </a:r>
          </a:p>
        </p:txBody>
      </p:sp>
      <p:grpSp>
        <p:nvGrpSpPr>
          <p:cNvPr id="3" name="Group 2"/>
          <p:cNvGrpSpPr/>
          <p:nvPr/>
        </p:nvGrpSpPr>
        <p:grpSpPr>
          <a:xfrm>
            <a:off x="127776" y="533316"/>
            <a:ext cx="7533788" cy="555124"/>
            <a:chOff x="127776" y="533316"/>
            <a:chExt cx="7533788" cy="555124"/>
          </a:xfrm>
        </p:grpSpPr>
        <p:sp>
          <p:nvSpPr>
            <p:cNvPr id="22" name="TextBox 21"/>
            <p:cNvSpPr txBox="1"/>
            <p:nvPr/>
          </p:nvSpPr>
          <p:spPr>
            <a:xfrm>
              <a:off x="496259" y="534442"/>
              <a:ext cx="7165305"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Thực hành sử dụng một số dụng cụ bảo vệ an toàn điện</a:t>
              </a:r>
              <a:endParaRPr lang="en-US" sz="2000" b="1" i="1">
                <a:solidFill>
                  <a:srgbClr val="C00000"/>
                </a:solidFill>
                <a:latin typeface="Arial" panose="020B0604020202020204" pitchFamily="34" charset="0"/>
                <a:cs typeface="Arial" panose="020B0604020202020204" pitchFamily="34" charset="0"/>
              </a:endParaRPr>
            </a:p>
          </p:txBody>
        </p:sp>
        <p:pic>
          <p:nvPicPr>
            <p:cNvPr id="2050" name="Picture 2" descr="Account Security Icon. Colorful Rounded Style Button Vector EPS. Royalty  Free SVG, Cliparts, Vectors, and Stock Illustration. Image 136799009."/>
            <p:cNvPicPr>
              <a:picLocks noChangeAspect="1" noChangeArrowheads="1"/>
            </p:cNvPicPr>
            <p:nvPr/>
          </p:nvPicPr>
          <p:blipFill>
            <a:blip r:embed="rId3">
              <a:extLst>
                <a:ext uri="{BEBA8EAE-BF5A-486C-A8C5-ECC9F3942E4B}">
                  <a14:imgProps xmlns:a14="http://schemas.microsoft.com/office/drawing/2010/main">
                    <a14:imgLayer r:embed="rId4">
                      <a14:imgEffect>
                        <a14:backgroundRemoval t="10000" b="90000" l="10000" r="90000">
                          <a14:foregroundMark x1="46444" y1="66667" x2="67778" y2="68889"/>
                          <a14:foregroundMark x1="45778" y1="32000" x2="46444" y2="47333"/>
                          <a14:foregroundMark x1="49111" y1="33111" x2="49111" y2="45333"/>
                          <a14:foregroundMark x1="40000" y1="44222" x2="54222" y2="44222"/>
                          <a14:foregroundMark x1="27556" y1="57778" x2="36667" y2="64889"/>
                        </a14:backgroundRemoval>
                      </a14:imgEffect>
                    </a14:imgLayer>
                  </a14:imgProps>
                </a:ext>
                <a:ext uri="{28A0092B-C50C-407E-A947-70E740481C1C}">
                  <a14:useLocalDpi xmlns:a14="http://schemas.microsoft.com/office/drawing/2010/main" val="0"/>
                </a:ext>
              </a:extLst>
            </a:blip>
            <a:srcRect/>
            <a:stretch>
              <a:fillRect/>
            </a:stretch>
          </p:blipFill>
          <p:spPr bwMode="auto">
            <a:xfrm>
              <a:off x="127776" y="533316"/>
              <a:ext cx="535172" cy="535172"/>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5" name="Group 4"/>
          <p:cNvGrpSpPr/>
          <p:nvPr/>
        </p:nvGrpSpPr>
        <p:grpSpPr>
          <a:xfrm>
            <a:off x="233680" y="1088440"/>
            <a:ext cx="1589739" cy="496996"/>
            <a:chOff x="564862" y="2199692"/>
            <a:chExt cx="1589739" cy="496996"/>
          </a:xfrm>
        </p:grpSpPr>
        <p:sp>
          <p:nvSpPr>
            <p:cNvPr id="13" name="TextBox 12"/>
            <p:cNvSpPr txBox="1"/>
            <p:nvPr/>
          </p:nvSpPr>
          <p:spPr>
            <a:xfrm>
              <a:off x="732745" y="2199692"/>
              <a:ext cx="1421856" cy="496996"/>
            </a:xfrm>
            <a:prstGeom prst="rect">
              <a:avLst/>
            </a:prstGeom>
            <a:noFill/>
            <a:ln w="28575">
              <a:noFill/>
            </a:ln>
          </p:spPr>
          <p:txBody>
            <a:bodyPr wrap="square" rtlCol="0">
              <a:spAutoFit/>
            </a:bodyPr>
            <a:lstStyle/>
            <a:p>
              <a:pPr algn="just">
                <a:lnSpc>
                  <a:spcPct val="150000"/>
                </a:lnSpc>
              </a:pPr>
              <a:r>
                <a:rPr lang="en-US" sz="2000" b="1">
                  <a:latin typeface="Arial" panose="020B0604020202020204" pitchFamily="34" charset="0"/>
                  <a:cs typeface="Arial" panose="020B0604020202020204" pitchFamily="34" charset="0"/>
                </a:rPr>
                <a:t>Nhiệm vụ</a:t>
              </a:r>
              <a:endParaRPr lang="vi-VN" sz="2000" b="1">
                <a:latin typeface="Arial" panose="020B0604020202020204" pitchFamily="34" charset="0"/>
                <a:cs typeface="Arial" panose="020B0604020202020204" pitchFamily="34" charset="0"/>
              </a:endParaRPr>
            </a:p>
          </p:txBody>
        </p:sp>
        <p:sp>
          <p:nvSpPr>
            <p:cNvPr id="4" name="5-Point Star 3"/>
            <p:cNvSpPr/>
            <p:nvPr/>
          </p:nvSpPr>
          <p:spPr>
            <a:xfrm>
              <a:off x="564862" y="2419350"/>
              <a:ext cx="167883" cy="161925"/>
            </a:xfrm>
            <a:prstGeom prst="star5">
              <a:avLst>
                <a:gd name="adj" fmla="val 21117"/>
                <a:gd name="hf" fmla="val 105146"/>
                <a:gd name="vf" fmla="val 110557"/>
              </a:avLst>
            </a:prstGeom>
            <a:solidFill>
              <a:srgbClr val="FFA05C"/>
            </a:solidFill>
            <a:ln>
              <a:solidFill>
                <a:srgbClr val="FFA05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5" name="TextBox 24"/>
          <p:cNvSpPr txBox="1"/>
          <p:nvPr/>
        </p:nvSpPr>
        <p:spPr>
          <a:xfrm>
            <a:off x="127776" y="1593313"/>
            <a:ext cx="8470124" cy="1015663"/>
          </a:xfrm>
          <a:prstGeom prst="rect">
            <a:avLst/>
          </a:prstGeom>
          <a:noFill/>
          <a:ln w="28575">
            <a:noFill/>
          </a:ln>
        </p:spPr>
        <p:txBody>
          <a:bodyPr wrap="square" rtlCol="0">
            <a:spAutoFit/>
          </a:bodyPr>
          <a:lstStyle/>
          <a:p>
            <a:pPr algn="just">
              <a:lnSpc>
                <a:spcPct val="150000"/>
              </a:lnSpc>
            </a:pPr>
            <a:r>
              <a:rPr lang="en-US" sz="2000" b="1">
                <a:latin typeface="Arial" panose="020B0604020202020204" pitchFamily="34" charset="0"/>
                <a:cs typeface="Arial" panose="020B0604020202020204" pitchFamily="34" charset="0"/>
              </a:rPr>
              <a:t>Thực hành 2: </a:t>
            </a:r>
            <a:r>
              <a:rPr lang="en-US" sz="2000">
                <a:latin typeface="Arial" panose="020B0604020202020204" pitchFamily="34" charset="0"/>
                <a:cs typeface="Arial" panose="020B0604020202020204" pitchFamily="34" charset="0"/>
              </a:rPr>
              <a:t>Xác định vị trí có điện của ổ cắm đang có điện bằng cách dùng bút thử điện.</a:t>
            </a:r>
          </a:p>
        </p:txBody>
      </p:sp>
      <p:pic>
        <p:nvPicPr>
          <p:cNvPr id="7" name="Picture 6"/>
          <p:cNvPicPr>
            <a:picLocks noChangeAspect="1"/>
          </p:cNvPicPr>
          <p:nvPr/>
        </p:nvPicPr>
        <p:blipFill rotWithShape="1">
          <a:blip r:embed="rId5">
            <a:clrChange>
              <a:clrFrom>
                <a:srgbClr val="E6F1D8"/>
              </a:clrFrom>
              <a:clrTo>
                <a:srgbClr val="E6F1D8">
                  <a:alpha val="0"/>
                </a:srgbClr>
              </a:clrTo>
            </a:clrChange>
            <a:extLst>
              <a:ext uri="{28A0092B-C50C-407E-A947-70E740481C1C}">
                <a14:useLocalDpi xmlns:a14="http://schemas.microsoft.com/office/drawing/2010/main" val="0"/>
              </a:ext>
            </a:extLst>
          </a:blip>
          <a:srcRect l="54762" t="17979" r="11428" b="9393"/>
          <a:stretch/>
        </p:blipFill>
        <p:spPr>
          <a:xfrm>
            <a:off x="3927753" y="2232540"/>
            <a:ext cx="3588668" cy="2796803"/>
          </a:xfrm>
          <a:prstGeom prst="rect">
            <a:avLst/>
          </a:prstGeom>
        </p:spPr>
      </p:pic>
    </p:spTree>
    <p:extLst>
      <p:ext uri="{BB962C8B-B14F-4D97-AF65-F5344CB8AC3E}">
        <p14:creationId xmlns:p14="http://schemas.microsoft.com/office/powerpoint/2010/main" val="4086057310"/>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25"/>
                                        </p:tgtEl>
                                        <p:attrNameLst>
                                          <p:attrName>style.visibility</p:attrName>
                                        </p:attrNameLst>
                                      </p:cBhvr>
                                      <p:to>
                                        <p:strVal val="visible"/>
                                      </p:to>
                                    </p:set>
                                    <p:animEffect transition="in" filter="randombar(horizontal)">
                                      <p:cBhvr>
                                        <p:cTn id="7" dur="500"/>
                                        <p:tgtEl>
                                          <p:spTgt spid="25"/>
                                        </p:tgtEl>
                                      </p:cBhvr>
                                    </p:animEffect>
                                  </p:childTnLst>
                                </p:cTn>
                              </p:par>
                              <p:par>
                                <p:cTn id="8" presetID="14" presetClass="entr" presetSubtype="10" fill="hold" nodeType="withEffect">
                                  <p:stCondLst>
                                    <p:cond delay="0"/>
                                  </p:stCondLst>
                                  <p:childTnLst>
                                    <p:set>
                                      <p:cBhvr>
                                        <p:cTn id="9" dur="1" fill="hold">
                                          <p:stCondLst>
                                            <p:cond delay="0"/>
                                          </p:stCondLst>
                                        </p:cTn>
                                        <p:tgtEl>
                                          <p:spTgt spid="7"/>
                                        </p:tgtEl>
                                        <p:attrNameLst>
                                          <p:attrName>style.visibility</p:attrName>
                                        </p:attrNameLst>
                                      </p:cBhvr>
                                      <p:to>
                                        <p:strVal val="visible"/>
                                      </p:to>
                                    </p:set>
                                    <p:animEffect transition="in" filter="randombar(horizontal)">
                                      <p:cBhvr>
                                        <p:cTn id="10"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577850"/>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 Dụng cụ bảo vệ an toàn điện</a:t>
            </a:r>
          </a:p>
        </p:txBody>
      </p:sp>
      <p:grpSp>
        <p:nvGrpSpPr>
          <p:cNvPr id="3" name="Group 2"/>
          <p:cNvGrpSpPr/>
          <p:nvPr/>
        </p:nvGrpSpPr>
        <p:grpSpPr>
          <a:xfrm>
            <a:off x="127776" y="533316"/>
            <a:ext cx="7533788" cy="555124"/>
            <a:chOff x="127776" y="533316"/>
            <a:chExt cx="7533788" cy="555124"/>
          </a:xfrm>
        </p:grpSpPr>
        <p:sp>
          <p:nvSpPr>
            <p:cNvPr id="22" name="TextBox 21"/>
            <p:cNvSpPr txBox="1"/>
            <p:nvPr/>
          </p:nvSpPr>
          <p:spPr>
            <a:xfrm>
              <a:off x="496259" y="534442"/>
              <a:ext cx="7165305"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Thực hành sử dụng một số dụng cụ bảo vệ an toàn điện</a:t>
              </a:r>
              <a:endParaRPr lang="en-US" sz="2000" b="1" i="1">
                <a:solidFill>
                  <a:srgbClr val="C00000"/>
                </a:solidFill>
                <a:latin typeface="Arial" panose="020B0604020202020204" pitchFamily="34" charset="0"/>
                <a:cs typeface="Arial" panose="020B0604020202020204" pitchFamily="34" charset="0"/>
              </a:endParaRPr>
            </a:p>
          </p:txBody>
        </p:sp>
        <p:pic>
          <p:nvPicPr>
            <p:cNvPr id="2050" name="Picture 2" descr="Account Security Icon. Colorful Rounded Style Button Vector EPS. Royalty  Free SVG, Cliparts, Vectors, and Stock Illustration. Image 136799009."/>
            <p:cNvPicPr>
              <a:picLocks noChangeAspect="1" noChangeArrowheads="1"/>
            </p:cNvPicPr>
            <p:nvPr/>
          </p:nvPicPr>
          <p:blipFill>
            <a:blip r:embed="rId3">
              <a:extLst>
                <a:ext uri="{BEBA8EAE-BF5A-486C-A8C5-ECC9F3942E4B}">
                  <a14:imgProps xmlns:a14="http://schemas.microsoft.com/office/drawing/2010/main">
                    <a14:imgLayer r:embed="rId4">
                      <a14:imgEffect>
                        <a14:backgroundRemoval t="10000" b="90000" l="10000" r="90000">
                          <a14:foregroundMark x1="46444" y1="66667" x2="67778" y2="68889"/>
                          <a14:foregroundMark x1="45778" y1="32000" x2="46444" y2="47333"/>
                          <a14:foregroundMark x1="49111" y1="33111" x2="49111" y2="45333"/>
                          <a14:foregroundMark x1="40000" y1="44222" x2="54222" y2="44222"/>
                          <a14:foregroundMark x1="27556" y1="57778" x2="36667" y2="64889"/>
                        </a14:backgroundRemoval>
                      </a14:imgEffect>
                    </a14:imgLayer>
                  </a14:imgProps>
                </a:ext>
                <a:ext uri="{28A0092B-C50C-407E-A947-70E740481C1C}">
                  <a14:useLocalDpi xmlns:a14="http://schemas.microsoft.com/office/drawing/2010/main" val="0"/>
                </a:ext>
              </a:extLst>
            </a:blip>
            <a:srcRect/>
            <a:stretch>
              <a:fillRect/>
            </a:stretch>
          </p:blipFill>
          <p:spPr bwMode="auto">
            <a:xfrm>
              <a:off x="127776" y="533316"/>
              <a:ext cx="535172" cy="535172"/>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5" name="Group 4"/>
          <p:cNvGrpSpPr/>
          <p:nvPr/>
        </p:nvGrpSpPr>
        <p:grpSpPr>
          <a:xfrm>
            <a:off x="233680" y="1088440"/>
            <a:ext cx="1899919" cy="553998"/>
            <a:chOff x="564862" y="2199692"/>
            <a:chExt cx="1899919" cy="553998"/>
          </a:xfrm>
        </p:grpSpPr>
        <p:sp>
          <p:nvSpPr>
            <p:cNvPr id="13" name="TextBox 12"/>
            <p:cNvSpPr txBox="1"/>
            <p:nvPr/>
          </p:nvSpPr>
          <p:spPr>
            <a:xfrm>
              <a:off x="732744" y="2199692"/>
              <a:ext cx="1732037" cy="553998"/>
            </a:xfrm>
            <a:prstGeom prst="rect">
              <a:avLst/>
            </a:prstGeom>
            <a:noFill/>
            <a:ln w="28575">
              <a:noFill/>
            </a:ln>
          </p:spPr>
          <p:txBody>
            <a:bodyPr wrap="square" rtlCol="0">
              <a:spAutoFit/>
            </a:bodyPr>
            <a:lstStyle/>
            <a:p>
              <a:pPr algn="just">
                <a:lnSpc>
                  <a:spcPct val="150000"/>
                </a:lnSpc>
              </a:pPr>
              <a:r>
                <a:rPr lang="en-US" sz="2000" b="1">
                  <a:latin typeface="Arial" panose="020B0604020202020204" pitchFamily="34" charset="0"/>
                  <a:cs typeface="Arial" panose="020B0604020202020204" pitchFamily="34" charset="0"/>
                </a:rPr>
                <a:t>Hướng dẫn</a:t>
              </a:r>
              <a:endParaRPr lang="vi-VN" sz="2000" b="1">
                <a:latin typeface="Arial" panose="020B0604020202020204" pitchFamily="34" charset="0"/>
                <a:cs typeface="Arial" panose="020B0604020202020204" pitchFamily="34" charset="0"/>
              </a:endParaRPr>
            </a:p>
          </p:txBody>
        </p:sp>
        <p:sp>
          <p:nvSpPr>
            <p:cNvPr id="4" name="5-Point Star 3"/>
            <p:cNvSpPr/>
            <p:nvPr/>
          </p:nvSpPr>
          <p:spPr>
            <a:xfrm>
              <a:off x="564862" y="2419350"/>
              <a:ext cx="167883" cy="161925"/>
            </a:xfrm>
            <a:prstGeom prst="star5">
              <a:avLst>
                <a:gd name="adj" fmla="val 21117"/>
                <a:gd name="hf" fmla="val 105146"/>
                <a:gd name="vf" fmla="val 110557"/>
              </a:avLst>
            </a:prstGeom>
            <a:solidFill>
              <a:srgbClr val="FFA05C"/>
            </a:solidFill>
            <a:ln>
              <a:solidFill>
                <a:srgbClr val="FFA05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2" name="TextBox 11"/>
          <p:cNvSpPr txBox="1"/>
          <p:nvPr/>
        </p:nvSpPr>
        <p:spPr>
          <a:xfrm>
            <a:off x="127776" y="1593313"/>
            <a:ext cx="8470124" cy="553998"/>
          </a:xfrm>
          <a:prstGeom prst="rect">
            <a:avLst/>
          </a:prstGeom>
          <a:noFill/>
          <a:ln w="28575">
            <a:noFill/>
          </a:ln>
        </p:spPr>
        <p:txBody>
          <a:bodyPr wrap="square" rtlCol="0">
            <a:spAutoFit/>
          </a:bodyPr>
          <a:lstStyle/>
          <a:p>
            <a:pPr algn="just">
              <a:lnSpc>
                <a:spcPct val="150000"/>
              </a:lnSpc>
            </a:pPr>
            <a:r>
              <a:rPr lang="en-US" sz="2000" b="1">
                <a:latin typeface="Arial" panose="020B0604020202020204" pitchFamily="34" charset="0"/>
                <a:cs typeface="Arial" panose="020B0604020202020204" pitchFamily="34" charset="0"/>
              </a:rPr>
              <a:t>Thực hành 1:</a:t>
            </a:r>
            <a:endParaRPr lang="en-US" sz="2000">
              <a:latin typeface="Arial" panose="020B0604020202020204" pitchFamily="34" charset="0"/>
              <a:cs typeface="Arial" panose="020B0604020202020204" pitchFamily="34" charset="0"/>
            </a:endParaRPr>
          </a:p>
        </p:txBody>
      </p:sp>
      <p:graphicFrame>
        <p:nvGraphicFramePr>
          <p:cNvPr id="14" name="Table 13"/>
          <p:cNvGraphicFramePr>
            <a:graphicFrameLocks noGrp="1"/>
          </p:cNvGraphicFramePr>
          <p:nvPr>
            <p:extLst>
              <p:ext uri="{D42A27DB-BD31-4B8C-83A1-F6EECF244321}">
                <p14:modId xmlns:p14="http://schemas.microsoft.com/office/powerpoint/2010/main" val="3133345915"/>
              </p:ext>
            </p:extLst>
          </p:nvPr>
        </p:nvGraphicFramePr>
        <p:xfrm>
          <a:off x="2017485" y="1180922"/>
          <a:ext cx="6458858" cy="3753936"/>
        </p:xfrm>
        <a:graphic>
          <a:graphicData uri="http://schemas.openxmlformats.org/drawingml/2006/table">
            <a:tbl>
              <a:tblPr firstRow="1" bandRow="1">
                <a:tableStyleId>{9C8782F7-95A9-48ED-9B19-8EA99DFAFAF0}</a:tableStyleId>
              </a:tblPr>
              <a:tblGrid>
                <a:gridCol w="522515">
                  <a:extLst>
                    <a:ext uri="{9D8B030D-6E8A-4147-A177-3AD203B41FA5}">
                      <a16:colId xmlns:a16="http://schemas.microsoft.com/office/drawing/2014/main" xmlns="" val="4226414198"/>
                    </a:ext>
                  </a:extLst>
                </a:gridCol>
                <a:gridCol w="1967465">
                  <a:extLst>
                    <a:ext uri="{9D8B030D-6E8A-4147-A177-3AD203B41FA5}">
                      <a16:colId xmlns:a16="http://schemas.microsoft.com/office/drawing/2014/main" xmlns="" val="4172605467"/>
                    </a:ext>
                  </a:extLst>
                </a:gridCol>
                <a:gridCol w="3968878">
                  <a:extLst>
                    <a:ext uri="{9D8B030D-6E8A-4147-A177-3AD203B41FA5}">
                      <a16:colId xmlns:a16="http://schemas.microsoft.com/office/drawing/2014/main" xmlns="" val="3976802575"/>
                    </a:ext>
                  </a:extLst>
                </a:gridCol>
              </a:tblGrid>
              <a:tr h="469242">
                <a:tc>
                  <a:txBody>
                    <a:bodyPr/>
                    <a:lstStyle/>
                    <a:p>
                      <a:pPr algn="ctr">
                        <a:lnSpc>
                          <a:spcPct val="100000"/>
                        </a:lnSpc>
                      </a:pPr>
                      <a:r>
                        <a:rPr lang="en-US" sz="1800" b="1"/>
                        <a:t>TT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tx2">
                        <a:lumMod val="60000"/>
                        <a:lumOff val="40000"/>
                      </a:schemeClr>
                    </a:solidFill>
                  </a:tcPr>
                </a:tc>
                <a:tc>
                  <a:txBody>
                    <a:bodyPr/>
                    <a:lstStyle/>
                    <a:p>
                      <a:pPr algn="ctr">
                        <a:lnSpc>
                          <a:spcPct val="100000"/>
                        </a:lnSpc>
                      </a:pPr>
                      <a:r>
                        <a:rPr lang="en-US" sz="1800" b="1"/>
                        <a:t>Tên</a:t>
                      </a:r>
                      <a:r>
                        <a:rPr lang="en-US" sz="1800" b="1" baseline="0"/>
                        <a:t> dụng cụ</a:t>
                      </a:r>
                      <a:endParaRPr lang="en-US" sz="1800" b="1"/>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tx2">
                        <a:lumMod val="60000"/>
                        <a:lumOff val="40000"/>
                      </a:schemeClr>
                    </a:solidFill>
                  </a:tcPr>
                </a:tc>
                <a:tc>
                  <a:txBody>
                    <a:bodyPr/>
                    <a:lstStyle/>
                    <a:p>
                      <a:pPr algn="ctr">
                        <a:lnSpc>
                          <a:spcPct val="100000"/>
                        </a:lnSpc>
                      </a:pPr>
                      <a:r>
                        <a:rPr lang="en-US" sz="1800" b="1"/>
                        <a:t>Bộ</a:t>
                      </a:r>
                      <a:r>
                        <a:rPr lang="en-US" sz="1800" b="1" baseline="0"/>
                        <a:t> phận cách điện của dụng cụ</a:t>
                      </a:r>
                      <a:endParaRPr lang="en-US" sz="1800" b="1"/>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tx2">
                        <a:lumMod val="60000"/>
                        <a:lumOff val="40000"/>
                      </a:schemeClr>
                    </a:solidFill>
                  </a:tcPr>
                </a:tc>
                <a:extLst>
                  <a:ext uri="{0D108BD9-81ED-4DB2-BD59-A6C34878D82A}">
                    <a16:rowId xmlns:a16="http://schemas.microsoft.com/office/drawing/2014/main" xmlns="" val="3871701071"/>
                  </a:ext>
                </a:extLst>
              </a:tr>
              <a:tr h="469242">
                <a:tc>
                  <a:txBody>
                    <a:bodyPr/>
                    <a:lstStyle/>
                    <a:p>
                      <a:pPr algn="ctr">
                        <a:lnSpc>
                          <a:spcPct val="100000"/>
                        </a:lnSpc>
                      </a:pPr>
                      <a:r>
                        <a:rPr lang="en-US" sz="1800"/>
                        <a:t>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00000"/>
                        </a:lnSpc>
                      </a:pPr>
                      <a:r>
                        <a:rPr lang="en-US" sz="1800"/>
                        <a:t>Tua vít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00000"/>
                        </a:lnSpc>
                      </a:pPr>
                      <a:r>
                        <a:rPr lang="en-US" sz="1800"/>
                        <a:t>Tay cầm (cao su)</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extLst>
                  <a:ext uri="{0D108BD9-81ED-4DB2-BD59-A6C34878D82A}">
                    <a16:rowId xmlns:a16="http://schemas.microsoft.com/office/drawing/2014/main" xmlns="" val="1445621253"/>
                  </a:ext>
                </a:extLst>
              </a:tr>
              <a:tr h="469242">
                <a:tc>
                  <a:txBody>
                    <a:bodyPr/>
                    <a:lstStyle/>
                    <a:p>
                      <a:pPr algn="ctr">
                        <a:lnSpc>
                          <a:spcPct val="100000"/>
                        </a:lnSpc>
                      </a:pPr>
                      <a:r>
                        <a:rPr lang="en-US" sz="1800"/>
                        <a:t>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00000"/>
                        </a:lnSpc>
                      </a:pPr>
                      <a:r>
                        <a:rPr lang="en-US" sz="1800"/>
                        <a:t>Kìm</a:t>
                      </a:r>
                      <a:r>
                        <a:rPr lang="en-US" sz="1800" baseline="0"/>
                        <a:t> điện</a:t>
                      </a:r>
                      <a:endParaRPr lang="en-US" sz="18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00000"/>
                        </a:lnSpc>
                      </a:pPr>
                      <a:r>
                        <a:rPr lang="es-ES" sz="1800"/>
                        <a:t>Vị trí tay cầm (cao su)</a:t>
                      </a:r>
                      <a:endParaRPr lang="en-US" sz="18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extLst>
                  <a:ext uri="{0D108BD9-81ED-4DB2-BD59-A6C34878D82A}">
                    <a16:rowId xmlns:a16="http://schemas.microsoft.com/office/drawing/2014/main" xmlns="" val="3430607249"/>
                  </a:ext>
                </a:extLst>
              </a:tr>
              <a:tr h="469242">
                <a:tc>
                  <a:txBody>
                    <a:bodyPr/>
                    <a:lstStyle/>
                    <a:p>
                      <a:pPr algn="ctr">
                        <a:lnSpc>
                          <a:spcPct val="100000"/>
                        </a:lnSpc>
                      </a:pPr>
                      <a:r>
                        <a:rPr lang="en-US" sz="1800"/>
                        <a:t>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00000"/>
                        </a:lnSpc>
                      </a:pPr>
                      <a:r>
                        <a:rPr lang="en-US" sz="1800"/>
                        <a:t>Cờ</a:t>
                      </a:r>
                      <a:r>
                        <a:rPr lang="en-US" sz="1800" baseline="0"/>
                        <a:t> lê</a:t>
                      </a:r>
                      <a:endParaRPr lang="en-US" sz="18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00000"/>
                        </a:lnSpc>
                      </a:pPr>
                      <a:r>
                        <a:rPr lang="es-ES" sz="1800"/>
                        <a:t>Vị trí tay cầm (cao su)</a:t>
                      </a:r>
                      <a:endParaRPr lang="en-US" sz="18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extLst>
                  <a:ext uri="{0D108BD9-81ED-4DB2-BD59-A6C34878D82A}">
                    <a16:rowId xmlns:a16="http://schemas.microsoft.com/office/drawing/2014/main" xmlns="" val="4166557979"/>
                  </a:ext>
                </a:extLst>
              </a:tr>
              <a:tr h="469242">
                <a:tc>
                  <a:txBody>
                    <a:bodyPr/>
                    <a:lstStyle/>
                    <a:p>
                      <a:pPr algn="ctr">
                        <a:lnSpc>
                          <a:spcPct val="100000"/>
                        </a:lnSpc>
                      </a:pPr>
                      <a:r>
                        <a:rPr lang="en-US" sz="1800"/>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00000"/>
                        </a:lnSpc>
                      </a:pPr>
                      <a:r>
                        <a:rPr lang="en-US" sz="1800"/>
                        <a:t>Bút</a:t>
                      </a:r>
                      <a:r>
                        <a:rPr lang="en-US" sz="1800" baseline="0"/>
                        <a:t> thử điện</a:t>
                      </a:r>
                      <a:endParaRPr lang="en-US" sz="18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00000"/>
                        </a:lnSpc>
                      </a:pPr>
                      <a:r>
                        <a:rPr lang="en-US" sz="1800"/>
                        <a:t>Thân</a:t>
                      </a:r>
                      <a:r>
                        <a:rPr lang="en-US" sz="1800" baseline="0"/>
                        <a:t> bút</a:t>
                      </a:r>
                      <a:endParaRPr lang="en-US" sz="18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extLst>
                  <a:ext uri="{0D108BD9-81ED-4DB2-BD59-A6C34878D82A}">
                    <a16:rowId xmlns:a16="http://schemas.microsoft.com/office/drawing/2014/main" xmlns="" val="3270079468"/>
                  </a:ext>
                </a:extLst>
              </a:tr>
              <a:tr h="469242">
                <a:tc>
                  <a:txBody>
                    <a:bodyPr/>
                    <a:lstStyle/>
                    <a:p>
                      <a:pPr algn="ctr">
                        <a:lnSpc>
                          <a:spcPct val="100000"/>
                        </a:lnSpc>
                      </a:pPr>
                      <a:r>
                        <a:rPr lang="en-US" sz="1800"/>
                        <a:t>5</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00000"/>
                        </a:lnSpc>
                      </a:pPr>
                      <a:r>
                        <a:rPr lang="en-US" sz="1800"/>
                        <a:t>Găng</a:t>
                      </a:r>
                      <a:r>
                        <a:rPr lang="en-US" sz="1800" baseline="0"/>
                        <a:t> tay cao su</a:t>
                      </a:r>
                      <a:endParaRPr lang="en-US" sz="18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00000"/>
                        </a:lnSpc>
                      </a:pPr>
                      <a:r>
                        <a:rPr lang="en-US" sz="1800"/>
                        <a:t>Cả</a:t>
                      </a:r>
                      <a:r>
                        <a:rPr lang="en-US" sz="1800" baseline="0"/>
                        <a:t> gang tay</a:t>
                      </a:r>
                      <a:endParaRPr lang="en-US" sz="18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extLst>
                  <a:ext uri="{0D108BD9-81ED-4DB2-BD59-A6C34878D82A}">
                    <a16:rowId xmlns:a16="http://schemas.microsoft.com/office/drawing/2014/main" xmlns="" val="1357502332"/>
                  </a:ext>
                </a:extLst>
              </a:tr>
              <a:tr h="469242">
                <a:tc>
                  <a:txBody>
                    <a:bodyPr/>
                    <a:lstStyle/>
                    <a:p>
                      <a:pPr algn="ctr">
                        <a:lnSpc>
                          <a:spcPct val="100000"/>
                        </a:lnSpc>
                      </a:pPr>
                      <a:r>
                        <a:rPr lang="en-US" sz="1800"/>
                        <a:t>6</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00000"/>
                        </a:lnSpc>
                      </a:pPr>
                      <a:r>
                        <a:rPr lang="en-US" sz="1800"/>
                        <a:t>Ủng</a:t>
                      </a:r>
                      <a:r>
                        <a:rPr lang="en-US" sz="1800" baseline="0"/>
                        <a:t> cao su</a:t>
                      </a:r>
                      <a:endParaRPr lang="en-US" sz="18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00000"/>
                        </a:lnSpc>
                      </a:pPr>
                      <a:r>
                        <a:rPr lang="en-US" sz="1800"/>
                        <a:t>Thân</a:t>
                      </a:r>
                      <a:r>
                        <a:rPr lang="en-US" sz="1800" baseline="0"/>
                        <a:t> và đế</a:t>
                      </a:r>
                      <a:endParaRPr lang="en-US" sz="18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extLst>
                  <a:ext uri="{0D108BD9-81ED-4DB2-BD59-A6C34878D82A}">
                    <a16:rowId xmlns:a16="http://schemas.microsoft.com/office/drawing/2014/main" xmlns="" val="1008360800"/>
                  </a:ext>
                </a:extLst>
              </a:tr>
              <a:tr h="469242">
                <a:tc>
                  <a:txBody>
                    <a:bodyPr/>
                    <a:lstStyle/>
                    <a:p>
                      <a:pPr algn="ctr">
                        <a:lnSpc>
                          <a:spcPct val="100000"/>
                        </a:lnSpc>
                      </a:pPr>
                      <a:r>
                        <a:rPr lang="en-US" sz="1800"/>
                        <a:t>7</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00000"/>
                        </a:lnSpc>
                      </a:pPr>
                      <a:r>
                        <a:rPr lang="en-US" sz="1800"/>
                        <a:t>Thảm</a:t>
                      </a:r>
                      <a:r>
                        <a:rPr lang="en-US" sz="1800" baseline="0"/>
                        <a:t> cao su</a:t>
                      </a:r>
                      <a:endParaRPr lang="en-US" sz="18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00000"/>
                        </a:lnSpc>
                      </a:pPr>
                      <a:r>
                        <a:rPr lang="en-US" sz="1800"/>
                        <a:t>Toàn</a:t>
                      </a:r>
                      <a:r>
                        <a:rPr lang="en-US" sz="1800" baseline="0"/>
                        <a:t> bộ thảm</a:t>
                      </a:r>
                      <a:endParaRPr lang="en-US" sz="18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extLst>
                  <a:ext uri="{0D108BD9-81ED-4DB2-BD59-A6C34878D82A}">
                    <a16:rowId xmlns:a16="http://schemas.microsoft.com/office/drawing/2014/main" xmlns="" val="269118005"/>
                  </a:ext>
                </a:extLst>
              </a:tr>
            </a:tbl>
          </a:graphicData>
        </a:graphic>
      </p:graphicFrame>
    </p:spTree>
    <p:extLst>
      <p:ext uri="{BB962C8B-B14F-4D97-AF65-F5344CB8AC3E}">
        <p14:creationId xmlns:p14="http://schemas.microsoft.com/office/powerpoint/2010/main" val="502687500"/>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500" fill="hold"/>
                                        <p:tgtEl>
                                          <p:spTgt spid="5"/>
                                        </p:tgtEl>
                                        <p:attrNameLst>
                                          <p:attrName>ppt_w</p:attrName>
                                        </p:attrNameLst>
                                      </p:cBhvr>
                                      <p:tavLst>
                                        <p:tav tm="0">
                                          <p:val>
                                            <p:fltVal val="0"/>
                                          </p:val>
                                        </p:tav>
                                        <p:tav tm="100000">
                                          <p:val>
                                            <p:strVal val="#ppt_w"/>
                                          </p:val>
                                        </p:tav>
                                      </p:tavLst>
                                    </p:anim>
                                    <p:anim calcmode="lin" valueType="num">
                                      <p:cBhvr>
                                        <p:cTn id="8" dur="500" fill="hold"/>
                                        <p:tgtEl>
                                          <p:spTgt spid="5"/>
                                        </p:tgtEl>
                                        <p:attrNameLst>
                                          <p:attrName>ppt_h</p:attrName>
                                        </p:attrNameLst>
                                      </p:cBhvr>
                                      <p:tavLst>
                                        <p:tav tm="0">
                                          <p:val>
                                            <p:fltVal val="0"/>
                                          </p:val>
                                        </p:tav>
                                        <p:tav tm="100000">
                                          <p:val>
                                            <p:strVal val="#ppt_h"/>
                                          </p:val>
                                        </p:tav>
                                      </p:tavLst>
                                    </p:anim>
                                    <p:animEffect transition="in" filter="fade">
                                      <p:cBhvr>
                                        <p:cTn id="9" dur="500"/>
                                        <p:tgtEl>
                                          <p:spTgt spid="5"/>
                                        </p:tgtEl>
                                      </p:cBhvr>
                                    </p:animEffect>
                                  </p:childTnLst>
                                </p:cTn>
                              </p:par>
                            </p:childTnLst>
                          </p:cTn>
                        </p:par>
                      </p:childTnLst>
                    </p:cTn>
                  </p:par>
                  <p:par>
                    <p:cTn id="10" fill="hold">
                      <p:stCondLst>
                        <p:cond delay="indefinite"/>
                      </p:stCondLst>
                      <p:childTnLst>
                        <p:par>
                          <p:cTn id="11" fill="hold">
                            <p:stCondLst>
                              <p:cond delay="0"/>
                            </p:stCondLst>
                            <p:childTnLst>
                              <p:par>
                                <p:cTn id="12" presetID="14" presetClass="entr" presetSubtype="10" fill="hold" grpId="0" nodeType="clickEffect">
                                  <p:stCondLst>
                                    <p:cond delay="0"/>
                                  </p:stCondLst>
                                  <p:childTnLst>
                                    <p:set>
                                      <p:cBhvr>
                                        <p:cTn id="13" dur="1" fill="hold">
                                          <p:stCondLst>
                                            <p:cond delay="0"/>
                                          </p:stCondLst>
                                        </p:cTn>
                                        <p:tgtEl>
                                          <p:spTgt spid="12"/>
                                        </p:tgtEl>
                                        <p:attrNameLst>
                                          <p:attrName>style.visibility</p:attrName>
                                        </p:attrNameLst>
                                      </p:cBhvr>
                                      <p:to>
                                        <p:strVal val="visible"/>
                                      </p:to>
                                    </p:set>
                                    <p:animEffect transition="in" filter="randombar(horizontal)">
                                      <p:cBhvr>
                                        <p:cTn id="14" dur="500"/>
                                        <p:tgtEl>
                                          <p:spTgt spid="12"/>
                                        </p:tgtEl>
                                      </p:cBhvr>
                                    </p:animEffect>
                                  </p:childTnLst>
                                </p:cTn>
                              </p:par>
                              <p:par>
                                <p:cTn id="15" presetID="14" presetClass="entr" presetSubtype="10" fill="hold" nodeType="withEffect">
                                  <p:stCondLst>
                                    <p:cond delay="0"/>
                                  </p:stCondLst>
                                  <p:childTnLst>
                                    <p:set>
                                      <p:cBhvr>
                                        <p:cTn id="16" dur="1" fill="hold">
                                          <p:stCondLst>
                                            <p:cond delay="0"/>
                                          </p:stCondLst>
                                        </p:cTn>
                                        <p:tgtEl>
                                          <p:spTgt spid="14"/>
                                        </p:tgtEl>
                                        <p:attrNameLst>
                                          <p:attrName>style.visibility</p:attrName>
                                        </p:attrNameLst>
                                      </p:cBhvr>
                                      <p:to>
                                        <p:strVal val="visible"/>
                                      </p:to>
                                    </p:set>
                                    <p:animEffect transition="in" filter="randombar(horizontal)">
                                      <p:cBhvr>
                                        <p:cTn id="17"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577850"/>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 Dụng cụ bảo vệ an toàn điện</a:t>
            </a:r>
          </a:p>
        </p:txBody>
      </p:sp>
      <p:grpSp>
        <p:nvGrpSpPr>
          <p:cNvPr id="3" name="Group 2"/>
          <p:cNvGrpSpPr/>
          <p:nvPr/>
        </p:nvGrpSpPr>
        <p:grpSpPr>
          <a:xfrm>
            <a:off x="127776" y="533316"/>
            <a:ext cx="7533788" cy="555124"/>
            <a:chOff x="127776" y="533316"/>
            <a:chExt cx="7533788" cy="555124"/>
          </a:xfrm>
        </p:grpSpPr>
        <p:sp>
          <p:nvSpPr>
            <p:cNvPr id="22" name="TextBox 21"/>
            <p:cNvSpPr txBox="1"/>
            <p:nvPr/>
          </p:nvSpPr>
          <p:spPr>
            <a:xfrm>
              <a:off x="496259" y="534442"/>
              <a:ext cx="7165305"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Thực hành sử dụng một số dụng cụ bảo vệ an toàn điện</a:t>
              </a:r>
              <a:endParaRPr lang="en-US" sz="2000" b="1" i="1">
                <a:solidFill>
                  <a:srgbClr val="C00000"/>
                </a:solidFill>
                <a:latin typeface="Arial" panose="020B0604020202020204" pitchFamily="34" charset="0"/>
                <a:cs typeface="Arial" panose="020B0604020202020204" pitchFamily="34" charset="0"/>
              </a:endParaRPr>
            </a:p>
          </p:txBody>
        </p:sp>
        <p:pic>
          <p:nvPicPr>
            <p:cNvPr id="2050" name="Picture 2" descr="Account Security Icon. Colorful Rounded Style Button Vector EPS. Royalty  Free SVG, Cliparts, Vectors, and Stock Illustration. Image 136799009."/>
            <p:cNvPicPr>
              <a:picLocks noChangeAspect="1" noChangeArrowheads="1"/>
            </p:cNvPicPr>
            <p:nvPr/>
          </p:nvPicPr>
          <p:blipFill>
            <a:blip r:embed="rId3">
              <a:extLst>
                <a:ext uri="{BEBA8EAE-BF5A-486C-A8C5-ECC9F3942E4B}">
                  <a14:imgProps xmlns:a14="http://schemas.microsoft.com/office/drawing/2010/main">
                    <a14:imgLayer r:embed="rId4">
                      <a14:imgEffect>
                        <a14:backgroundRemoval t="10000" b="90000" l="10000" r="90000">
                          <a14:foregroundMark x1="46444" y1="66667" x2="67778" y2="68889"/>
                          <a14:foregroundMark x1="45778" y1="32000" x2="46444" y2="47333"/>
                          <a14:foregroundMark x1="49111" y1="33111" x2="49111" y2="45333"/>
                          <a14:foregroundMark x1="40000" y1="44222" x2="54222" y2="44222"/>
                          <a14:foregroundMark x1="27556" y1="57778" x2="36667" y2="64889"/>
                        </a14:backgroundRemoval>
                      </a14:imgEffect>
                    </a14:imgLayer>
                  </a14:imgProps>
                </a:ext>
                <a:ext uri="{28A0092B-C50C-407E-A947-70E740481C1C}">
                  <a14:useLocalDpi xmlns:a14="http://schemas.microsoft.com/office/drawing/2010/main" val="0"/>
                </a:ext>
              </a:extLst>
            </a:blip>
            <a:srcRect/>
            <a:stretch>
              <a:fillRect/>
            </a:stretch>
          </p:blipFill>
          <p:spPr bwMode="auto">
            <a:xfrm>
              <a:off x="127776" y="533316"/>
              <a:ext cx="535172" cy="535172"/>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5" name="Group 4"/>
          <p:cNvGrpSpPr/>
          <p:nvPr/>
        </p:nvGrpSpPr>
        <p:grpSpPr>
          <a:xfrm>
            <a:off x="233680" y="1088440"/>
            <a:ext cx="1899919" cy="553998"/>
            <a:chOff x="564862" y="2199692"/>
            <a:chExt cx="1899919" cy="553998"/>
          </a:xfrm>
        </p:grpSpPr>
        <p:sp>
          <p:nvSpPr>
            <p:cNvPr id="13" name="TextBox 12"/>
            <p:cNvSpPr txBox="1"/>
            <p:nvPr/>
          </p:nvSpPr>
          <p:spPr>
            <a:xfrm>
              <a:off x="732744" y="2199692"/>
              <a:ext cx="1732037" cy="553998"/>
            </a:xfrm>
            <a:prstGeom prst="rect">
              <a:avLst/>
            </a:prstGeom>
            <a:noFill/>
            <a:ln w="28575">
              <a:noFill/>
            </a:ln>
          </p:spPr>
          <p:txBody>
            <a:bodyPr wrap="square" rtlCol="0">
              <a:spAutoFit/>
            </a:bodyPr>
            <a:lstStyle/>
            <a:p>
              <a:pPr algn="just">
                <a:lnSpc>
                  <a:spcPct val="150000"/>
                </a:lnSpc>
              </a:pPr>
              <a:r>
                <a:rPr lang="en-US" sz="2000" b="1">
                  <a:latin typeface="Arial" panose="020B0604020202020204" pitchFamily="34" charset="0"/>
                  <a:cs typeface="Arial" panose="020B0604020202020204" pitchFamily="34" charset="0"/>
                </a:rPr>
                <a:t>Hướng dẫn</a:t>
              </a:r>
              <a:endParaRPr lang="vi-VN" sz="2000" b="1">
                <a:latin typeface="Arial" panose="020B0604020202020204" pitchFamily="34" charset="0"/>
                <a:cs typeface="Arial" panose="020B0604020202020204" pitchFamily="34" charset="0"/>
              </a:endParaRPr>
            </a:p>
          </p:txBody>
        </p:sp>
        <p:sp>
          <p:nvSpPr>
            <p:cNvPr id="4" name="5-Point Star 3"/>
            <p:cNvSpPr/>
            <p:nvPr/>
          </p:nvSpPr>
          <p:spPr>
            <a:xfrm>
              <a:off x="564862" y="2419350"/>
              <a:ext cx="167883" cy="161925"/>
            </a:xfrm>
            <a:prstGeom prst="star5">
              <a:avLst>
                <a:gd name="adj" fmla="val 21117"/>
                <a:gd name="hf" fmla="val 105146"/>
                <a:gd name="vf" fmla="val 110557"/>
              </a:avLst>
            </a:prstGeom>
            <a:solidFill>
              <a:srgbClr val="FFA05C"/>
            </a:solidFill>
            <a:ln>
              <a:solidFill>
                <a:srgbClr val="FFA05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5" name="TextBox 14"/>
          <p:cNvSpPr txBox="1"/>
          <p:nvPr/>
        </p:nvSpPr>
        <p:spPr>
          <a:xfrm>
            <a:off x="127776" y="1593313"/>
            <a:ext cx="8470124" cy="1477328"/>
          </a:xfrm>
          <a:prstGeom prst="rect">
            <a:avLst/>
          </a:prstGeom>
          <a:noFill/>
          <a:ln w="28575">
            <a:noFill/>
          </a:ln>
        </p:spPr>
        <p:txBody>
          <a:bodyPr wrap="square" rtlCol="0">
            <a:spAutoFit/>
          </a:bodyPr>
          <a:lstStyle/>
          <a:p>
            <a:pPr algn="just">
              <a:lnSpc>
                <a:spcPct val="150000"/>
              </a:lnSpc>
            </a:pPr>
            <a:r>
              <a:rPr lang="en-US" sz="2000" b="1">
                <a:latin typeface="Arial" panose="020B0604020202020204" pitchFamily="34" charset="0"/>
                <a:cs typeface="Arial" panose="020B0604020202020204" pitchFamily="34" charset="0"/>
              </a:rPr>
              <a:t>Thực hành 1: </a:t>
            </a:r>
            <a:r>
              <a:rPr lang="vi-VN" sz="2000">
                <a:latin typeface="Arial" panose="020B0604020202020204" pitchFamily="34" charset="0"/>
                <a:cs typeface="Arial" panose="020B0604020202020204" pitchFamily="34" charset="0"/>
              </a:rPr>
              <a:t>Đặc điểm chung của các dụng cụ bảo vệ an toàn điện là đều có bộ phận cách điện làm bằng vật liệu cách điện như cao su, nhựa,...</a:t>
            </a:r>
            <a:endParaRPr lang="en-US" sz="2000">
              <a:latin typeface="Arial" panose="020B0604020202020204" pitchFamily="34" charset="0"/>
              <a:cs typeface="Arial" panose="020B0604020202020204" pitchFamily="34" charset="0"/>
            </a:endParaRPr>
          </a:p>
        </p:txBody>
      </p:sp>
      <p:sp>
        <p:nvSpPr>
          <p:cNvPr id="16" name="TextBox 15"/>
          <p:cNvSpPr txBox="1"/>
          <p:nvPr/>
        </p:nvSpPr>
        <p:spPr>
          <a:xfrm>
            <a:off x="127776" y="3070641"/>
            <a:ext cx="8470124" cy="1015663"/>
          </a:xfrm>
          <a:prstGeom prst="rect">
            <a:avLst/>
          </a:prstGeom>
          <a:noFill/>
          <a:ln w="28575">
            <a:noFill/>
          </a:ln>
        </p:spPr>
        <p:txBody>
          <a:bodyPr wrap="square" rtlCol="0">
            <a:spAutoFit/>
          </a:bodyPr>
          <a:lstStyle/>
          <a:p>
            <a:pPr algn="just">
              <a:lnSpc>
                <a:spcPct val="150000"/>
              </a:lnSpc>
            </a:pPr>
            <a:r>
              <a:rPr lang="en-US" sz="2000" b="1">
                <a:latin typeface="Arial" panose="020B0604020202020204" pitchFamily="34" charset="0"/>
                <a:cs typeface="Arial" panose="020B0604020202020204" pitchFamily="34" charset="0"/>
              </a:rPr>
              <a:t>Thực hành 2: </a:t>
            </a:r>
            <a:r>
              <a:rPr lang="en-US" sz="2000">
                <a:latin typeface="Arial" panose="020B0604020202020204" pitchFamily="34" charset="0"/>
                <a:cs typeface="Arial" panose="020B0604020202020204" pitchFamily="34" charset="0"/>
              </a:rPr>
              <a:t>Để tay vào kẹp kim loại và chạm đầu bút thử điện vào chỗ cần thử của ổ cắm, nếu đèn báo sáng thì chỗ đó có điện.</a:t>
            </a:r>
          </a:p>
        </p:txBody>
      </p:sp>
    </p:spTree>
    <p:extLst>
      <p:ext uri="{BB962C8B-B14F-4D97-AF65-F5344CB8AC3E}">
        <p14:creationId xmlns:p14="http://schemas.microsoft.com/office/powerpoint/2010/main" val="2566851019"/>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Effect transition="in" filter="randombar(horizontal)">
                                      <p:cBhvr>
                                        <p:cTn id="7" dur="500"/>
                                        <p:tgtEl>
                                          <p:spTgt spid="15"/>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16"/>
                                        </p:tgtEl>
                                        <p:attrNameLst>
                                          <p:attrName>style.visibility</p:attrName>
                                        </p:attrNameLst>
                                      </p:cBhvr>
                                      <p:to>
                                        <p:strVal val="visible"/>
                                      </p:to>
                                    </p:set>
                                    <p:animEffect transition="in" filter="randombar(horizontal)">
                                      <p:cBhvr>
                                        <p:cTn id="10" dur="500"/>
                                        <p:tgtEl>
                                          <p:spTgt spid="1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P spid="16"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641"/>
        <p:cNvGrpSpPr/>
        <p:nvPr/>
      </p:nvGrpSpPr>
      <p:grpSpPr>
        <a:xfrm>
          <a:off x="0" y="0"/>
          <a:ext cx="0" cy="0"/>
          <a:chOff x="0" y="0"/>
          <a:chExt cx="0" cy="0"/>
        </a:xfrm>
      </p:grpSpPr>
      <p:sp>
        <p:nvSpPr>
          <p:cNvPr id="642" name="Google Shape;642;p35"/>
          <p:cNvSpPr txBox="1">
            <a:spLocks noGrp="1"/>
          </p:cNvSpPr>
          <p:nvPr>
            <p:ph type="title"/>
          </p:nvPr>
        </p:nvSpPr>
        <p:spPr>
          <a:xfrm>
            <a:off x="2733500" y="1646862"/>
            <a:ext cx="3276600" cy="841800"/>
          </a:xfrm>
          <a:prstGeom prst="rect">
            <a:avLst/>
          </a:prstGeom>
        </p:spPr>
        <p:txBody>
          <a:bodyPr spcFirstLastPara="1" wrap="square" lIns="91425" tIns="91425" rIns="91425" bIns="91425" anchor="t" anchorCtr="0">
            <a:noAutofit/>
          </a:bodyPr>
          <a:lstStyle/>
          <a:p>
            <a:pPr lvl="0">
              <a:lnSpc>
                <a:spcPct val="150000"/>
              </a:lnSpc>
            </a:pPr>
            <a:r>
              <a:rPr lang="vi-VN" sz="3000" dirty="0">
                <a:latin typeface="+mn-lt"/>
              </a:rPr>
              <a:t>CỨU NGƯỜI BỊ TAI NẠN ĐIỆN</a:t>
            </a:r>
          </a:p>
        </p:txBody>
      </p:sp>
      <p:sp>
        <p:nvSpPr>
          <p:cNvPr id="644" name="Google Shape;644;p35"/>
          <p:cNvSpPr txBox="1">
            <a:spLocks noGrp="1"/>
          </p:cNvSpPr>
          <p:nvPr>
            <p:ph type="title" idx="3"/>
          </p:nvPr>
        </p:nvSpPr>
        <p:spPr>
          <a:xfrm>
            <a:off x="2371962" y="1105653"/>
            <a:ext cx="723075" cy="752225"/>
          </a:xfrm>
          <a:prstGeom prst="rect">
            <a:avLst/>
          </a:prstGeom>
        </p:spPr>
        <p:txBody>
          <a:bodyPr spcFirstLastPara="1" wrap="square" lIns="91425" tIns="91425" rIns="91425" bIns="91425" anchor="b" anchorCtr="0">
            <a:noAutofit/>
          </a:bodyPr>
          <a:lstStyle/>
          <a:p>
            <a:pPr marL="0" lvl="0" indent="0" algn="l" rtl="0">
              <a:spcBef>
                <a:spcPts val="0"/>
              </a:spcBef>
              <a:spcAft>
                <a:spcPts val="0"/>
              </a:spcAft>
              <a:buNone/>
            </a:pPr>
            <a:r>
              <a:rPr lang="en" sz="3000" dirty="0">
                <a:latin typeface="+mj-lt"/>
              </a:rPr>
              <a:t>II.</a:t>
            </a:r>
            <a:endParaRPr sz="3000" dirty="0">
              <a:latin typeface="+mj-lt"/>
            </a:endParaRPr>
          </a:p>
        </p:txBody>
      </p:sp>
    </p:spTree>
    <p:extLst>
      <p:ext uri="{BB962C8B-B14F-4D97-AF65-F5344CB8AC3E}">
        <p14:creationId xmlns:p14="http://schemas.microsoft.com/office/powerpoint/2010/main" val="3477026887"/>
      </p:ext>
    </p:extLst>
  </p:cSld>
  <p:clrMapOvr>
    <a:masterClrMapping/>
  </p:clrMapOvr>
  <p:transition spd="med">
    <p:split orient="vert"/>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afterEffect">
                                  <p:stCondLst>
                                    <p:cond delay="0"/>
                                  </p:stCondLst>
                                  <p:childTnLst>
                                    <p:set>
                                      <p:cBhvr>
                                        <p:cTn id="6" dur="1" fill="hold">
                                          <p:stCondLst>
                                            <p:cond delay="0"/>
                                          </p:stCondLst>
                                        </p:cTn>
                                        <p:tgtEl>
                                          <p:spTgt spid="644"/>
                                        </p:tgtEl>
                                        <p:attrNameLst>
                                          <p:attrName>style.visibility</p:attrName>
                                        </p:attrNameLst>
                                      </p:cBhvr>
                                      <p:to>
                                        <p:strVal val="visible"/>
                                      </p:to>
                                    </p:set>
                                    <p:animEffect transition="in" filter="fade">
                                      <p:cBhvr>
                                        <p:cTn id="7" dur="500"/>
                                        <p:tgtEl>
                                          <p:spTgt spid="644"/>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642"/>
                                        </p:tgtEl>
                                        <p:attrNameLst>
                                          <p:attrName>style.visibility</p:attrName>
                                        </p:attrNameLst>
                                      </p:cBhvr>
                                      <p:to>
                                        <p:strVal val="visible"/>
                                      </p:to>
                                    </p:set>
                                    <p:animEffect transition="in" filter="fade">
                                      <p:cBhvr>
                                        <p:cTn id="10" dur="500"/>
                                        <p:tgtEl>
                                          <p:spTgt spid="64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42" grpId="0"/>
      <p:bldP spid="644"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11" name="TextBox 10"/>
          <p:cNvSpPr txBox="1"/>
          <p:nvPr/>
        </p:nvSpPr>
        <p:spPr>
          <a:xfrm>
            <a:off x="0" y="-6503"/>
            <a:ext cx="9144000" cy="658835"/>
          </a:xfrm>
          <a:prstGeom prst="rect">
            <a:avLst/>
          </a:prstGeom>
          <a:noFill/>
          <a:ln w="28575">
            <a:noFill/>
          </a:ln>
        </p:spPr>
        <p:txBody>
          <a:bodyPr wrap="square" rtlCol="0">
            <a:spAutoFit/>
          </a:bodyPr>
          <a:lstStyle/>
          <a:p>
            <a:pPr algn="ctr">
              <a:lnSpc>
                <a:spcPct val="150000"/>
              </a:lnSpc>
            </a:pPr>
            <a:r>
              <a:rPr lang="en-US" sz="2800" b="1" dirty="0">
                <a:solidFill>
                  <a:schemeClr val="tx2">
                    <a:lumMod val="50000"/>
                  </a:schemeClr>
                </a:solidFill>
                <a:latin typeface="Arial" panose="020B0604020202020204" pitchFamily="34" charset="0"/>
                <a:cs typeface="Arial" panose="020B0604020202020204" pitchFamily="34" charset="0"/>
              </a:rPr>
              <a:t>II. </a:t>
            </a:r>
            <a:r>
              <a:rPr lang="en-US" sz="2800" b="1" dirty="0" err="1">
                <a:solidFill>
                  <a:schemeClr val="tx2">
                    <a:lumMod val="50000"/>
                  </a:schemeClr>
                </a:solidFill>
                <a:latin typeface="Arial" panose="020B0604020202020204" pitchFamily="34" charset="0"/>
                <a:cs typeface="Arial" panose="020B0604020202020204" pitchFamily="34" charset="0"/>
              </a:rPr>
              <a:t>Cứu</a:t>
            </a:r>
            <a:r>
              <a:rPr lang="en-US" sz="2800" b="1" dirty="0">
                <a:solidFill>
                  <a:schemeClr val="tx2">
                    <a:lumMod val="50000"/>
                  </a:schemeClr>
                </a:solidFill>
                <a:latin typeface="Arial" panose="020B0604020202020204" pitchFamily="34" charset="0"/>
                <a:cs typeface="Arial" panose="020B0604020202020204" pitchFamily="34" charset="0"/>
              </a:rPr>
              <a:t> </a:t>
            </a:r>
            <a:r>
              <a:rPr lang="en-US" sz="2800" b="1" dirty="0" err="1">
                <a:solidFill>
                  <a:schemeClr val="tx2">
                    <a:lumMod val="50000"/>
                  </a:schemeClr>
                </a:solidFill>
                <a:latin typeface="Arial" panose="020B0604020202020204" pitchFamily="34" charset="0"/>
                <a:cs typeface="Arial" panose="020B0604020202020204" pitchFamily="34" charset="0"/>
              </a:rPr>
              <a:t>người</a:t>
            </a:r>
            <a:r>
              <a:rPr lang="en-US" sz="2800" b="1" dirty="0">
                <a:solidFill>
                  <a:schemeClr val="tx2">
                    <a:lumMod val="50000"/>
                  </a:schemeClr>
                </a:solidFill>
                <a:latin typeface="Arial" panose="020B0604020202020204" pitchFamily="34" charset="0"/>
                <a:cs typeface="Arial" panose="020B0604020202020204" pitchFamily="34" charset="0"/>
              </a:rPr>
              <a:t> </a:t>
            </a:r>
            <a:r>
              <a:rPr lang="en-US" sz="2800" b="1" dirty="0" err="1">
                <a:solidFill>
                  <a:schemeClr val="tx2">
                    <a:lumMod val="50000"/>
                  </a:schemeClr>
                </a:solidFill>
                <a:latin typeface="Arial" panose="020B0604020202020204" pitchFamily="34" charset="0"/>
                <a:cs typeface="Arial" panose="020B0604020202020204" pitchFamily="34" charset="0"/>
              </a:rPr>
              <a:t>bị</a:t>
            </a:r>
            <a:r>
              <a:rPr lang="en-US" sz="2800" b="1" dirty="0">
                <a:solidFill>
                  <a:schemeClr val="tx2">
                    <a:lumMod val="50000"/>
                  </a:schemeClr>
                </a:solidFill>
                <a:latin typeface="Arial" panose="020B0604020202020204" pitchFamily="34" charset="0"/>
                <a:cs typeface="Arial" panose="020B0604020202020204" pitchFamily="34" charset="0"/>
              </a:rPr>
              <a:t> tai </a:t>
            </a:r>
            <a:r>
              <a:rPr lang="en-US" sz="2800" b="1" dirty="0" err="1">
                <a:solidFill>
                  <a:schemeClr val="tx2">
                    <a:lumMod val="50000"/>
                  </a:schemeClr>
                </a:solidFill>
                <a:latin typeface="Arial" panose="020B0604020202020204" pitchFamily="34" charset="0"/>
                <a:cs typeface="Arial" panose="020B0604020202020204" pitchFamily="34" charset="0"/>
              </a:rPr>
              <a:t>nạn</a:t>
            </a:r>
            <a:r>
              <a:rPr lang="en-US" sz="2800" b="1" dirty="0">
                <a:solidFill>
                  <a:schemeClr val="tx2">
                    <a:lumMod val="50000"/>
                  </a:schemeClr>
                </a:solidFill>
                <a:latin typeface="Arial" panose="020B0604020202020204" pitchFamily="34" charset="0"/>
                <a:cs typeface="Arial" panose="020B0604020202020204" pitchFamily="34" charset="0"/>
              </a:rPr>
              <a:t> </a:t>
            </a:r>
            <a:r>
              <a:rPr lang="en-US" sz="2800" b="1" dirty="0" err="1">
                <a:solidFill>
                  <a:schemeClr val="tx2">
                    <a:lumMod val="50000"/>
                  </a:schemeClr>
                </a:solidFill>
                <a:latin typeface="Arial" panose="020B0604020202020204" pitchFamily="34" charset="0"/>
                <a:cs typeface="Arial" panose="020B0604020202020204" pitchFamily="34" charset="0"/>
              </a:rPr>
              <a:t>điện</a:t>
            </a:r>
            <a:endParaRPr lang="en-US" sz="2800" b="1" dirty="0">
              <a:solidFill>
                <a:schemeClr val="tx2">
                  <a:lumMod val="50000"/>
                </a:schemeClr>
              </a:solidFill>
              <a:latin typeface="Arial" panose="020B0604020202020204" pitchFamily="34" charset="0"/>
              <a:cs typeface="Arial" panose="020B0604020202020204" pitchFamily="34" charset="0"/>
            </a:endParaRPr>
          </a:p>
        </p:txBody>
      </p:sp>
      <p:sp>
        <p:nvSpPr>
          <p:cNvPr id="20" name="TextBox 19"/>
          <p:cNvSpPr txBox="1"/>
          <p:nvPr/>
        </p:nvSpPr>
        <p:spPr>
          <a:xfrm>
            <a:off x="720295" y="824171"/>
            <a:ext cx="7703410" cy="3495157"/>
          </a:xfrm>
          <a:prstGeom prst="roundRect">
            <a:avLst>
              <a:gd name="adj" fmla="val 13284"/>
            </a:avLst>
          </a:prstGeom>
          <a:solidFill>
            <a:srgbClr val="FFFFCC"/>
          </a:solidFill>
          <a:ln w="28575">
            <a:solidFill>
              <a:srgbClr val="000000"/>
            </a:solidFill>
          </a:ln>
        </p:spPr>
        <p:txBody>
          <a:bodyPr wrap="square" rtlCol="0">
            <a:spAutoFit/>
          </a:bodyPr>
          <a:lstStyle/>
          <a:p>
            <a:pPr algn="just">
              <a:lnSpc>
                <a:spcPct val="150000"/>
              </a:lnSpc>
            </a:pPr>
            <a:r>
              <a:rPr lang="en-US" sz="2800">
                <a:latin typeface="Arial" panose="020B0604020202020204" pitchFamily="34" charset="0"/>
                <a:cs typeface="Arial" panose="020B0604020202020204" pitchFamily="34" charset="0"/>
              </a:rPr>
              <a:t>Việc </a:t>
            </a:r>
            <a:r>
              <a:rPr lang="vi-VN" sz="2800">
                <a:latin typeface="Arial" panose="020B0604020202020204" pitchFamily="34" charset="0"/>
                <a:cs typeface="Arial" panose="020B0604020202020204" pitchFamily="34" charset="0"/>
              </a:rPr>
              <a:t>cứu người bị tai nạn điện cần thực hiện theo các bước: </a:t>
            </a:r>
            <a:endParaRPr lang="en-US" sz="2800">
              <a:latin typeface="Arial" panose="020B0604020202020204" pitchFamily="34" charset="0"/>
              <a:cs typeface="Arial" panose="020B0604020202020204" pitchFamily="34" charset="0"/>
            </a:endParaRPr>
          </a:p>
          <a:p>
            <a:pPr marL="342900" indent="-342900" algn="just">
              <a:lnSpc>
                <a:spcPct val="150000"/>
              </a:lnSpc>
              <a:buFont typeface="Arial" panose="020B0604020202020204" pitchFamily="34" charset="0"/>
              <a:buChar char="•"/>
            </a:pPr>
            <a:r>
              <a:rPr lang="vi-VN" sz="2800">
                <a:latin typeface="Arial" panose="020B0604020202020204" pitchFamily="34" charset="0"/>
                <a:cs typeface="Arial" panose="020B0604020202020204" pitchFamily="34" charset="0"/>
              </a:rPr>
              <a:t>Tách nạn nhân ra khỏi nguồn điện</a:t>
            </a:r>
            <a:r>
              <a:rPr lang="en-US" sz="2800">
                <a:latin typeface="Arial" panose="020B0604020202020204" pitchFamily="34" charset="0"/>
                <a:cs typeface="Arial" panose="020B0604020202020204" pitchFamily="34" charset="0"/>
              </a:rPr>
              <a:t>.</a:t>
            </a:r>
            <a:endParaRPr lang="vi-VN" sz="2800">
              <a:latin typeface="Arial" panose="020B0604020202020204" pitchFamily="34" charset="0"/>
              <a:cs typeface="Arial" panose="020B0604020202020204" pitchFamily="34" charset="0"/>
            </a:endParaRPr>
          </a:p>
          <a:p>
            <a:pPr marL="342900" indent="-342900" algn="just">
              <a:lnSpc>
                <a:spcPct val="150000"/>
              </a:lnSpc>
              <a:buFont typeface="Arial" panose="020B0604020202020204" pitchFamily="34" charset="0"/>
              <a:buChar char="•"/>
            </a:pPr>
            <a:r>
              <a:rPr lang="vi-VN" sz="2800">
                <a:latin typeface="Arial" panose="020B0604020202020204" pitchFamily="34" charset="0"/>
                <a:cs typeface="Arial" panose="020B0604020202020204" pitchFamily="34" charset="0"/>
              </a:rPr>
              <a:t>Sơ cứu nạn nhân</a:t>
            </a:r>
            <a:r>
              <a:rPr lang="en-US" sz="2800">
                <a:latin typeface="Arial" panose="020B0604020202020204" pitchFamily="34" charset="0"/>
                <a:cs typeface="Arial" panose="020B0604020202020204" pitchFamily="34" charset="0"/>
              </a:rPr>
              <a:t>.</a:t>
            </a:r>
            <a:endParaRPr lang="vi-VN" sz="2800">
              <a:latin typeface="Arial" panose="020B0604020202020204" pitchFamily="34" charset="0"/>
              <a:cs typeface="Arial" panose="020B0604020202020204" pitchFamily="34" charset="0"/>
            </a:endParaRPr>
          </a:p>
          <a:p>
            <a:pPr marL="342900" indent="-342900" algn="just">
              <a:lnSpc>
                <a:spcPct val="150000"/>
              </a:lnSpc>
              <a:buFont typeface="Arial" panose="020B0604020202020204" pitchFamily="34" charset="0"/>
              <a:buChar char="•"/>
            </a:pPr>
            <a:r>
              <a:rPr lang="vi-VN" sz="2800">
                <a:latin typeface="Arial" panose="020B0604020202020204" pitchFamily="34" charset="0"/>
                <a:cs typeface="Arial" panose="020B0604020202020204" pitchFamily="34" charset="0"/>
              </a:rPr>
              <a:t>Đưa nạn nhân đến cơ sở y tế gần nhất. </a:t>
            </a:r>
          </a:p>
        </p:txBody>
      </p:sp>
    </p:spTree>
    <p:extLst>
      <p:ext uri="{BB962C8B-B14F-4D97-AF65-F5344CB8AC3E}">
        <p14:creationId xmlns:p14="http://schemas.microsoft.com/office/powerpoint/2010/main" val="1203102007"/>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grpId="0" nodeType="withEffect">
                                  <p:stCondLst>
                                    <p:cond delay="0"/>
                                  </p:stCondLst>
                                  <p:childTnLst>
                                    <p:set>
                                      <p:cBhvr>
                                        <p:cTn id="6" dur="1" fill="hold">
                                          <p:stCondLst>
                                            <p:cond delay="0"/>
                                          </p:stCondLst>
                                        </p:cTn>
                                        <p:tgtEl>
                                          <p:spTgt spid="20"/>
                                        </p:tgtEl>
                                        <p:attrNameLst>
                                          <p:attrName>style.visibility</p:attrName>
                                        </p:attrNameLst>
                                      </p:cBhvr>
                                      <p:to>
                                        <p:strVal val="visible"/>
                                      </p:to>
                                    </p:set>
                                    <p:anim calcmode="lin" valueType="num">
                                      <p:cBhvr additive="base">
                                        <p:cTn id="7" dur="500" fill="hold"/>
                                        <p:tgtEl>
                                          <p:spTgt spid="20"/>
                                        </p:tgtEl>
                                        <p:attrNameLst>
                                          <p:attrName>ppt_x</p:attrName>
                                        </p:attrNameLst>
                                      </p:cBhvr>
                                      <p:tavLst>
                                        <p:tav tm="0">
                                          <p:val>
                                            <p:strVal val="#ppt_x"/>
                                          </p:val>
                                        </p:tav>
                                        <p:tav tm="100000">
                                          <p:val>
                                            <p:strVal val="#ppt_x"/>
                                          </p:val>
                                        </p:tav>
                                      </p:tavLst>
                                    </p:anim>
                                    <p:anim calcmode="lin" valueType="num">
                                      <p:cBhvr additive="base">
                                        <p:cTn id="8" dur="500" fill="hold"/>
                                        <p:tgtEl>
                                          <p:spTgt spid="2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 grpId="0" animBg="1"/>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646331"/>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II. Cứu người bị tai nạn điện</a:t>
            </a:r>
          </a:p>
        </p:txBody>
      </p:sp>
      <p:sp>
        <p:nvSpPr>
          <p:cNvPr id="21" name="TextBox 20"/>
          <p:cNvSpPr txBox="1"/>
          <p:nvPr/>
        </p:nvSpPr>
        <p:spPr>
          <a:xfrm>
            <a:off x="144780" y="1595189"/>
            <a:ext cx="8501728" cy="553998"/>
          </a:xfrm>
          <a:prstGeom prst="rect">
            <a:avLst/>
          </a:prstGeom>
          <a:noFill/>
          <a:ln w="28575">
            <a:noFill/>
          </a:ln>
        </p:spPr>
        <p:txBody>
          <a:bodyPr wrap="square" rtlCol="0">
            <a:spAutoFit/>
          </a:bodyPr>
          <a:lstStyle/>
          <a:p>
            <a:pPr algn="just">
              <a:lnSpc>
                <a:spcPct val="150000"/>
              </a:lnSpc>
            </a:pPr>
            <a:r>
              <a:rPr lang="en-US" sz="2000">
                <a:latin typeface="Arial" panose="020B0604020202020204" pitchFamily="34" charset="0"/>
                <a:cs typeface="Arial" panose="020B0604020202020204" pitchFamily="34" charset="0"/>
              </a:rPr>
              <a:t>1. </a:t>
            </a:r>
            <a:r>
              <a:rPr lang="vi-VN" sz="2000">
                <a:latin typeface="Arial" panose="020B0604020202020204" pitchFamily="34" charset="0"/>
                <a:cs typeface="Arial" panose="020B0604020202020204" pitchFamily="34" charset="0"/>
              </a:rPr>
              <a:t>Thanh tre (khô)</a:t>
            </a:r>
            <a:r>
              <a:rPr lang="en-US" sz="2000">
                <a:latin typeface="Arial" panose="020B0604020202020204" pitchFamily="34" charset="0"/>
                <a:cs typeface="Arial" panose="020B0604020202020204" pitchFamily="34" charset="0"/>
              </a:rPr>
              <a:t>, </a:t>
            </a:r>
            <a:r>
              <a:rPr lang="vi-VN" sz="2000">
                <a:latin typeface="Arial" panose="020B0604020202020204" pitchFamily="34" charset="0"/>
                <a:cs typeface="Arial" panose="020B0604020202020204" pitchFamily="34" charset="0"/>
              </a:rPr>
              <a:t>thanh nhựa, thảm cách điện.</a:t>
            </a:r>
          </a:p>
        </p:txBody>
      </p:sp>
      <p:grpSp>
        <p:nvGrpSpPr>
          <p:cNvPr id="2" name="Group 1"/>
          <p:cNvGrpSpPr/>
          <p:nvPr/>
        </p:nvGrpSpPr>
        <p:grpSpPr>
          <a:xfrm>
            <a:off x="144780" y="534442"/>
            <a:ext cx="7328229" cy="553998"/>
            <a:chOff x="310515" y="570034"/>
            <a:chExt cx="7328229" cy="553998"/>
          </a:xfrm>
        </p:grpSpPr>
        <p:sp>
          <p:nvSpPr>
            <p:cNvPr id="22" name="TextBox 21"/>
            <p:cNvSpPr txBox="1"/>
            <p:nvPr/>
          </p:nvSpPr>
          <p:spPr>
            <a:xfrm>
              <a:off x="661994" y="570034"/>
              <a:ext cx="6976750"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1. Tách nạn nhân ra khỏi nguồn điện</a:t>
              </a:r>
              <a:endParaRPr lang="en-US" sz="2000" b="1" i="1">
                <a:solidFill>
                  <a:srgbClr val="C00000"/>
                </a:solidFill>
                <a:latin typeface="Arial" panose="020B0604020202020204" pitchFamily="34" charset="0"/>
                <a:cs typeface="Arial" panose="020B0604020202020204" pitchFamily="34" charset="0"/>
              </a:endParaRPr>
            </a:p>
          </p:txBody>
        </p:sp>
        <p:pic>
          <p:nvPicPr>
            <p:cNvPr id="12"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sp>
        <p:nvSpPr>
          <p:cNvPr id="13" name="TextBox 12"/>
          <p:cNvSpPr txBox="1"/>
          <p:nvPr/>
        </p:nvSpPr>
        <p:spPr>
          <a:xfrm>
            <a:off x="144780" y="1046549"/>
            <a:ext cx="8503920" cy="496996"/>
          </a:xfrm>
          <a:prstGeom prst="rect">
            <a:avLst/>
          </a:prstGeom>
          <a:noFill/>
          <a:ln w="28575">
            <a:noFill/>
          </a:ln>
        </p:spPr>
        <p:txBody>
          <a:bodyPr wrap="square" rtlCol="0">
            <a:spAutoFit/>
          </a:bodyPr>
          <a:lstStyle/>
          <a:p>
            <a:pPr algn="just">
              <a:lnSpc>
                <a:spcPct val="150000"/>
              </a:lnSpc>
            </a:pPr>
            <a:r>
              <a:rPr lang="en-US" sz="2000" u="sng">
                <a:latin typeface="Arial" panose="020B0604020202020204" pitchFamily="34" charset="0"/>
                <a:cs typeface="Arial" panose="020B0604020202020204" pitchFamily="34" charset="0"/>
              </a:rPr>
              <a:t>Trả lời câu hỏi Khám phá SGK tr. 63:</a:t>
            </a:r>
            <a:endParaRPr lang="vi-VN" sz="2000" u="sng">
              <a:latin typeface="Arial" panose="020B0604020202020204" pitchFamily="34" charset="0"/>
              <a:cs typeface="Arial" panose="020B0604020202020204" pitchFamily="34" charset="0"/>
            </a:endParaRPr>
          </a:p>
        </p:txBody>
      </p:sp>
      <p:pic>
        <p:nvPicPr>
          <p:cNvPr id="14" name="Picture 13"/>
          <p:cNvPicPr>
            <a:picLocks noChangeAspect="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l="5966" t="44444" r="4836" b="690"/>
          <a:stretch/>
        </p:blipFill>
        <p:spPr>
          <a:xfrm>
            <a:off x="5119783" y="2149188"/>
            <a:ext cx="3915330" cy="2217860"/>
          </a:xfrm>
          <a:prstGeom prst="rect">
            <a:avLst/>
          </a:prstGeom>
        </p:spPr>
      </p:pic>
      <p:sp>
        <p:nvSpPr>
          <p:cNvPr id="15" name="TextBox 14"/>
          <p:cNvSpPr txBox="1"/>
          <p:nvPr/>
        </p:nvSpPr>
        <p:spPr>
          <a:xfrm>
            <a:off x="144780" y="2149187"/>
            <a:ext cx="4931717" cy="2400657"/>
          </a:xfrm>
          <a:prstGeom prst="rect">
            <a:avLst/>
          </a:prstGeom>
          <a:noFill/>
          <a:ln w="28575">
            <a:noFill/>
          </a:ln>
        </p:spPr>
        <p:txBody>
          <a:bodyPr wrap="square" rtlCol="0">
            <a:spAutoFit/>
          </a:bodyPr>
          <a:lstStyle/>
          <a:p>
            <a:pPr algn="just">
              <a:lnSpc>
                <a:spcPct val="150000"/>
              </a:lnSpc>
            </a:pPr>
            <a:r>
              <a:rPr lang="en-US" sz="2000">
                <a:latin typeface="Arial" panose="020B0604020202020204" pitchFamily="34" charset="0"/>
                <a:cs typeface="Arial" panose="020B0604020202020204" pitchFamily="34" charset="0"/>
              </a:rPr>
              <a:t>2. </a:t>
            </a:r>
            <a:r>
              <a:rPr lang="vi-VN" sz="2000">
                <a:latin typeface="Arial" panose="020B0604020202020204" pitchFamily="34" charset="0"/>
                <a:cs typeface="Arial" panose="020B0604020202020204" pitchFamily="34" charset="0"/>
              </a:rPr>
              <a:t>Quan sát đường điện dẫn đến chỗ có tai nạn để tìm công tắc, aptomat,... → Tìm các dụng cụ, đồ dùng có thể dùng để tách nạn nhân một</a:t>
            </a:r>
            <a:r>
              <a:rPr lang="en-US" sz="2000">
                <a:latin typeface="Arial" panose="020B0604020202020204" pitchFamily="34" charset="0"/>
                <a:cs typeface="Arial" panose="020B0604020202020204" pitchFamily="34" charset="0"/>
              </a:rPr>
              <a:t> </a:t>
            </a:r>
            <a:r>
              <a:rPr lang="vi-VN" sz="2000">
                <a:latin typeface="Arial" panose="020B0604020202020204" pitchFamily="34" charset="0"/>
                <a:cs typeface="Arial" panose="020B0604020202020204" pitchFamily="34" charset="0"/>
              </a:rPr>
              <a:t>cách an toàn → Tách nạn nhân ra khỏi nguồn điện. </a:t>
            </a:r>
          </a:p>
        </p:txBody>
      </p:sp>
    </p:spTree>
    <p:extLst>
      <p:ext uri="{BB962C8B-B14F-4D97-AF65-F5344CB8AC3E}">
        <p14:creationId xmlns:p14="http://schemas.microsoft.com/office/powerpoint/2010/main" val="3335519816"/>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1"/>
                                        </p:tgtEl>
                                        <p:attrNameLst>
                                          <p:attrName>style.visibility</p:attrName>
                                        </p:attrNameLst>
                                      </p:cBhvr>
                                      <p:to>
                                        <p:strVal val="visible"/>
                                      </p:to>
                                    </p:set>
                                    <p:anim calcmode="lin" valueType="num">
                                      <p:cBhvr additive="base">
                                        <p:cTn id="7" dur="500" fill="hold"/>
                                        <p:tgtEl>
                                          <p:spTgt spid="21"/>
                                        </p:tgtEl>
                                        <p:attrNameLst>
                                          <p:attrName>ppt_x</p:attrName>
                                        </p:attrNameLst>
                                      </p:cBhvr>
                                      <p:tavLst>
                                        <p:tav tm="0">
                                          <p:val>
                                            <p:strVal val="#ppt_x"/>
                                          </p:val>
                                        </p:tav>
                                        <p:tav tm="100000">
                                          <p:val>
                                            <p:strVal val="#ppt_x"/>
                                          </p:val>
                                        </p:tav>
                                      </p:tavLst>
                                    </p:anim>
                                    <p:anim calcmode="lin" valueType="num">
                                      <p:cBhvr additive="base">
                                        <p:cTn id="8" dur="500" fill="hold"/>
                                        <p:tgtEl>
                                          <p:spTgt spid="21"/>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15"/>
                                        </p:tgtEl>
                                        <p:attrNameLst>
                                          <p:attrName>style.visibility</p:attrName>
                                        </p:attrNameLst>
                                      </p:cBhvr>
                                      <p:to>
                                        <p:strVal val="visible"/>
                                      </p:to>
                                    </p:set>
                                    <p:anim calcmode="lin" valueType="num">
                                      <p:cBhvr additive="base">
                                        <p:cTn id="11" dur="500" fill="hold"/>
                                        <p:tgtEl>
                                          <p:spTgt spid="15"/>
                                        </p:tgtEl>
                                        <p:attrNameLst>
                                          <p:attrName>ppt_x</p:attrName>
                                        </p:attrNameLst>
                                      </p:cBhvr>
                                      <p:tavLst>
                                        <p:tav tm="0">
                                          <p:val>
                                            <p:strVal val="#ppt_x"/>
                                          </p:val>
                                        </p:tav>
                                        <p:tav tm="100000">
                                          <p:val>
                                            <p:strVal val="#ppt_x"/>
                                          </p:val>
                                        </p:tav>
                                      </p:tavLst>
                                    </p:anim>
                                    <p:anim calcmode="lin" valueType="num">
                                      <p:cBhvr additive="base">
                                        <p:cTn id="12" dur="500" fill="hold"/>
                                        <p:tgtEl>
                                          <p:spTgt spid="15"/>
                                        </p:tgtEl>
                                        <p:attrNameLst>
                                          <p:attrName>ppt_y</p:attrName>
                                        </p:attrNameLst>
                                      </p:cBhvr>
                                      <p:tavLst>
                                        <p:tav tm="0">
                                          <p:val>
                                            <p:strVal val="1+#ppt_h/2"/>
                                          </p:val>
                                        </p:tav>
                                        <p:tav tm="100000">
                                          <p:val>
                                            <p:strVal val="#ppt_y"/>
                                          </p:val>
                                        </p:tav>
                                      </p:tavLst>
                                    </p:anim>
                                  </p:childTnLst>
                                </p:cTn>
                              </p:par>
                            </p:childTnLst>
                          </p:cTn>
                        </p:par>
                        <p:par>
                          <p:cTn id="13" fill="hold">
                            <p:stCondLst>
                              <p:cond delay="500"/>
                            </p:stCondLst>
                            <p:childTnLst>
                              <p:par>
                                <p:cTn id="14" presetID="10" presetClass="entr" presetSubtype="0" fill="hold" nodeType="afterEffect">
                                  <p:stCondLst>
                                    <p:cond delay="0"/>
                                  </p:stCondLst>
                                  <p:childTnLst>
                                    <p:set>
                                      <p:cBhvr>
                                        <p:cTn id="15" dur="1" fill="hold">
                                          <p:stCondLst>
                                            <p:cond delay="0"/>
                                          </p:stCondLst>
                                        </p:cTn>
                                        <p:tgtEl>
                                          <p:spTgt spid="14"/>
                                        </p:tgtEl>
                                        <p:attrNameLst>
                                          <p:attrName>style.visibility</p:attrName>
                                        </p:attrNameLst>
                                      </p:cBhvr>
                                      <p:to>
                                        <p:strVal val="visible"/>
                                      </p:to>
                                    </p:set>
                                    <p:animEffect transition="in" filter="fade">
                                      <p:cBhvr>
                                        <p:cTn id="16"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P spid="15" grpId="0"/>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646331"/>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II. Cứu người bị tai nạn điện</a:t>
            </a:r>
          </a:p>
        </p:txBody>
      </p:sp>
      <p:grpSp>
        <p:nvGrpSpPr>
          <p:cNvPr id="2" name="Group 1"/>
          <p:cNvGrpSpPr/>
          <p:nvPr/>
        </p:nvGrpSpPr>
        <p:grpSpPr>
          <a:xfrm>
            <a:off x="144780" y="534442"/>
            <a:ext cx="7328229" cy="553998"/>
            <a:chOff x="310515" y="570034"/>
            <a:chExt cx="7328229" cy="553998"/>
          </a:xfrm>
        </p:grpSpPr>
        <p:sp>
          <p:nvSpPr>
            <p:cNvPr id="22" name="TextBox 21"/>
            <p:cNvSpPr txBox="1"/>
            <p:nvPr/>
          </p:nvSpPr>
          <p:spPr>
            <a:xfrm>
              <a:off x="661994" y="570034"/>
              <a:ext cx="6976750"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1. Tách nạn nhân ra khỏi nguồn điện</a:t>
              </a:r>
              <a:endParaRPr lang="en-US" sz="2000" b="1" i="1">
                <a:solidFill>
                  <a:srgbClr val="C00000"/>
                </a:solidFill>
                <a:latin typeface="Arial" panose="020B0604020202020204" pitchFamily="34" charset="0"/>
                <a:cs typeface="Arial" panose="020B0604020202020204" pitchFamily="34" charset="0"/>
              </a:endParaRPr>
            </a:p>
          </p:txBody>
        </p:sp>
        <p:pic>
          <p:nvPicPr>
            <p:cNvPr id="12"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sp>
        <p:nvSpPr>
          <p:cNvPr id="13" name="TextBox 12"/>
          <p:cNvSpPr txBox="1"/>
          <p:nvPr/>
        </p:nvSpPr>
        <p:spPr>
          <a:xfrm>
            <a:off x="144780" y="1046549"/>
            <a:ext cx="8503920" cy="496996"/>
          </a:xfrm>
          <a:prstGeom prst="rect">
            <a:avLst/>
          </a:prstGeom>
          <a:noFill/>
          <a:ln w="28575">
            <a:noFill/>
          </a:ln>
        </p:spPr>
        <p:txBody>
          <a:bodyPr wrap="square" rtlCol="0">
            <a:spAutoFit/>
          </a:bodyPr>
          <a:lstStyle/>
          <a:p>
            <a:pPr algn="just">
              <a:lnSpc>
                <a:spcPct val="150000"/>
              </a:lnSpc>
            </a:pPr>
            <a:r>
              <a:rPr lang="en-US" sz="2000" u="sng">
                <a:latin typeface="Arial" panose="020B0604020202020204" pitchFamily="34" charset="0"/>
                <a:cs typeface="Arial" panose="020B0604020202020204" pitchFamily="34" charset="0"/>
              </a:rPr>
              <a:t>Trả lời câu hỏi Khám phá SGK tr. 63:</a:t>
            </a:r>
            <a:endParaRPr lang="vi-VN" sz="2000" u="sng">
              <a:latin typeface="Arial" panose="020B0604020202020204" pitchFamily="34" charset="0"/>
              <a:cs typeface="Arial" panose="020B0604020202020204" pitchFamily="34" charset="0"/>
            </a:endParaRPr>
          </a:p>
        </p:txBody>
      </p:sp>
      <p:sp>
        <p:nvSpPr>
          <p:cNvPr id="15" name="TextBox 14"/>
          <p:cNvSpPr txBox="1"/>
          <p:nvPr/>
        </p:nvSpPr>
        <p:spPr>
          <a:xfrm>
            <a:off x="144781" y="1706300"/>
            <a:ext cx="4594860" cy="2805320"/>
          </a:xfrm>
          <a:prstGeom prst="rect">
            <a:avLst/>
          </a:prstGeom>
          <a:noFill/>
          <a:ln w="28575">
            <a:noFill/>
          </a:ln>
        </p:spPr>
        <p:txBody>
          <a:bodyPr wrap="square" rtlCol="0">
            <a:spAutoFit/>
          </a:bodyPr>
          <a:lstStyle/>
          <a:p>
            <a:pPr algn="just">
              <a:lnSpc>
                <a:spcPct val="150000"/>
              </a:lnSpc>
            </a:pPr>
            <a:r>
              <a:rPr lang="en-US" sz="2000">
                <a:latin typeface="Arial" panose="020B0604020202020204" pitchFamily="34" charset="0"/>
                <a:cs typeface="Arial" panose="020B0604020202020204" pitchFamily="34" charset="0"/>
              </a:rPr>
              <a:t>3. </a:t>
            </a:r>
            <a:r>
              <a:rPr lang="vi-VN" sz="2000" b="1" i="1">
                <a:latin typeface="Arial" panose="020B0604020202020204" pitchFamily="34" charset="0"/>
                <a:cs typeface="Arial" panose="020B0604020202020204" pitchFamily="34" charset="0"/>
              </a:rPr>
              <a:t>Tình huống 1: </a:t>
            </a:r>
            <a:r>
              <a:rPr lang="vi-VN" sz="2000">
                <a:latin typeface="Arial" panose="020B0604020202020204" pitchFamily="34" charset="0"/>
                <a:cs typeface="Arial" panose="020B0604020202020204" pitchFamily="34" charset="0"/>
              </a:rPr>
              <a:t>Cắt cầu dao điện hoặc aptomat. </a:t>
            </a:r>
            <a:endParaRPr lang="en-US" sz="2000">
              <a:latin typeface="Arial" panose="020B0604020202020204" pitchFamily="34" charset="0"/>
              <a:cs typeface="Arial" panose="020B0604020202020204" pitchFamily="34" charset="0"/>
            </a:endParaRPr>
          </a:p>
          <a:p>
            <a:pPr algn="just">
              <a:lnSpc>
                <a:spcPct val="150000"/>
              </a:lnSpc>
            </a:pPr>
            <a:r>
              <a:rPr lang="vi-VN" sz="2000">
                <a:latin typeface="Arial" panose="020B0604020202020204" pitchFamily="34" charset="0"/>
                <a:cs typeface="Arial" panose="020B0604020202020204" pitchFamily="34" charset="0"/>
              </a:rPr>
              <a:t>Nếu không ngắt được nguồn điện, dùng vật cách điện như thanh gỗ, thanh tre, thanh nhựa,... để gạt dây điện ra khỏi nạn nhân.</a:t>
            </a:r>
          </a:p>
        </p:txBody>
      </p:sp>
      <p:pic>
        <p:nvPicPr>
          <p:cNvPr id="10242" name="Picture 2" descr="Cách sơ cứu người bị điện giật sao cho đúng chuẩn và an toàn?"/>
          <p:cNvPicPr>
            <a:picLocks noChangeAspect="1" noChangeArrowheads="1"/>
          </p:cNvPicPr>
          <p:nvPr/>
        </p:nvPicPr>
        <p:blipFill rotWithShape="1">
          <a:blip r:embed="rId4">
            <a:extLst>
              <a:ext uri="{28A0092B-C50C-407E-A947-70E740481C1C}">
                <a14:useLocalDpi xmlns:a14="http://schemas.microsoft.com/office/drawing/2010/main" val="0"/>
              </a:ext>
            </a:extLst>
          </a:blip>
          <a:srcRect l="15146" t="6239" r="6281"/>
          <a:stretch/>
        </p:blipFill>
        <p:spPr bwMode="auto">
          <a:xfrm>
            <a:off x="5002529" y="1500673"/>
            <a:ext cx="3532536" cy="281191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45978682"/>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additive="base">
                                        <p:cTn id="7" dur="500" fill="hold"/>
                                        <p:tgtEl>
                                          <p:spTgt spid="15"/>
                                        </p:tgtEl>
                                        <p:attrNameLst>
                                          <p:attrName>ppt_x</p:attrName>
                                        </p:attrNameLst>
                                      </p:cBhvr>
                                      <p:tavLst>
                                        <p:tav tm="0">
                                          <p:val>
                                            <p:strVal val="#ppt_x"/>
                                          </p:val>
                                        </p:tav>
                                        <p:tav tm="100000">
                                          <p:val>
                                            <p:strVal val="#ppt_x"/>
                                          </p:val>
                                        </p:tav>
                                      </p:tavLst>
                                    </p:anim>
                                    <p:anim calcmode="lin" valueType="num">
                                      <p:cBhvr additive="base">
                                        <p:cTn id="8" dur="500" fill="hold"/>
                                        <p:tgtEl>
                                          <p:spTgt spid="15"/>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10" presetClass="entr" presetSubtype="0" fill="hold" nodeType="afterEffect">
                                  <p:stCondLst>
                                    <p:cond delay="0"/>
                                  </p:stCondLst>
                                  <p:childTnLst>
                                    <p:set>
                                      <p:cBhvr>
                                        <p:cTn id="11" dur="1" fill="hold">
                                          <p:stCondLst>
                                            <p:cond delay="0"/>
                                          </p:stCondLst>
                                        </p:cTn>
                                        <p:tgtEl>
                                          <p:spTgt spid="10242"/>
                                        </p:tgtEl>
                                        <p:attrNameLst>
                                          <p:attrName>style.visibility</p:attrName>
                                        </p:attrNameLst>
                                      </p:cBhvr>
                                      <p:to>
                                        <p:strVal val="visible"/>
                                      </p:to>
                                    </p:set>
                                    <p:animEffect transition="in" filter="fade">
                                      <p:cBhvr>
                                        <p:cTn id="12" dur="500"/>
                                        <p:tgtEl>
                                          <p:spTgt spid="1024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646331"/>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II. Cứu người bị tai nạn điện</a:t>
            </a:r>
          </a:p>
        </p:txBody>
      </p:sp>
      <p:grpSp>
        <p:nvGrpSpPr>
          <p:cNvPr id="2" name="Group 1"/>
          <p:cNvGrpSpPr/>
          <p:nvPr/>
        </p:nvGrpSpPr>
        <p:grpSpPr>
          <a:xfrm>
            <a:off x="144780" y="534442"/>
            <a:ext cx="7328229" cy="553998"/>
            <a:chOff x="310515" y="570034"/>
            <a:chExt cx="7328229" cy="553998"/>
          </a:xfrm>
        </p:grpSpPr>
        <p:sp>
          <p:nvSpPr>
            <p:cNvPr id="22" name="TextBox 21"/>
            <p:cNvSpPr txBox="1"/>
            <p:nvPr/>
          </p:nvSpPr>
          <p:spPr>
            <a:xfrm>
              <a:off x="661994" y="570034"/>
              <a:ext cx="6976750"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1. Tách nạn nhân ra khỏi nguồn điện</a:t>
              </a:r>
              <a:endParaRPr lang="en-US" sz="2000" b="1" i="1">
                <a:solidFill>
                  <a:srgbClr val="C00000"/>
                </a:solidFill>
                <a:latin typeface="Arial" panose="020B0604020202020204" pitchFamily="34" charset="0"/>
                <a:cs typeface="Arial" panose="020B0604020202020204" pitchFamily="34" charset="0"/>
              </a:endParaRPr>
            </a:p>
          </p:txBody>
        </p:sp>
        <p:pic>
          <p:nvPicPr>
            <p:cNvPr id="12"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sp>
        <p:nvSpPr>
          <p:cNvPr id="13" name="TextBox 12"/>
          <p:cNvSpPr txBox="1"/>
          <p:nvPr/>
        </p:nvSpPr>
        <p:spPr>
          <a:xfrm>
            <a:off x="144780" y="1046549"/>
            <a:ext cx="8503920" cy="496996"/>
          </a:xfrm>
          <a:prstGeom prst="rect">
            <a:avLst/>
          </a:prstGeom>
          <a:noFill/>
          <a:ln w="28575">
            <a:noFill/>
          </a:ln>
        </p:spPr>
        <p:txBody>
          <a:bodyPr wrap="square" rtlCol="0">
            <a:spAutoFit/>
          </a:bodyPr>
          <a:lstStyle/>
          <a:p>
            <a:pPr algn="just">
              <a:lnSpc>
                <a:spcPct val="150000"/>
              </a:lnSpc>
            </a:pPr>
            <a:r>
              <a:rPr lang="en-US" sz="2000" u="sng">
                <a:latin typeface="Arial" panose="020B0604020202020204" pitchFamily="34" charset="0"/>
                <a:cs typeface="Arial" panose="020B0604020202020204" pitchFamily="34" charset="0"/>
              </a:rPr>
              <a:t>Trả lời câu hỏi Khám phá SGK tr. 63:</a:t>
            </a:r>
            <a:endParaRPr lang="vi-VN" sz="2000" u="sng">
              <a:latin typeface="Arial" panose="020B0604020202020204" pitchFamily="34" charset="0"/>
              <a:cs typeface="Arial" panose="020B0604020202020204" pitchFamily="34" charset="0"/>
            </a:endParaRPr>
          </a:p>
        </p:txBody>
      </p:sp>
      <p:sp>
        <p:nvSpPr>
          <p:cNvPr id="15" name="TextBox 14"/>
          <p:cNvSpPr txBox="1"/>
          <p:nvPr/>
        </p:nvSpPr>
        <p:spPr>
          <a:xfrm>
            <a:off x="144780" y="1706300"/>
            <a:ext cx="4941570" cy="2400657"/>
          </a:xfrm>
          <a:prstGeom prst="rect">
            <a:avLst/>
          </a:prstGeom>
          <a:noFill/>
          <a:ln w="28575">
            <a:noFill/>
          </a:ln>
        </p:spPr>
        <p:txBody>
          <a:bodyPr wrap="square" rtlCol="0">
            <a:spAutoFit/>
          </a:bodyPr>
          <a:lstStyle/>
          <a:p>
            <a:pPr algn="just">
              <a:lnSpc>
                <a:spcPct val="150000"/>
              </a:lnSpc>
            </a:pPr>
            <a:r>
              <a:rPr lang="en-US" sz="2000">
                <a:latin typeface="Arial" panose="020B0604020202020204" pitchFamily="34" charset="0"/>
                <a:cs typeface="Arial" panose="020B0604020202020204" pitchFamily="34" charset="0"/>
              </a:rPr>
              <a:t>3. </a:t>
            </a:r>
            <a:r>
              <a:rPr lang="vi-VN" sz="2000" b="1" i="1">
                <a:latin typeface="Arial" panose="020B0604020202020204" pitchFamily="34" charset="0"/>
                <a:cs typeface="Arial" panose="020B0604020202020204" pitchFamily="34" charset="0"/>
              </a:rPr>
              <a:t>Tình huống 2: </a:t>
            </a:r>
            <a:r>
              <a:rPr lang="vi-VN" sz="2000">
                <a:latin typeface="Arial" panose="020B0604020202020204" pitchFamily="34" charset="0"/>
                <a:cs typeface="Arial" panose="020B0604020202020204" pitchFamily="34" charset="0"/>
              </a:rPr>
              <a:t>Đứng trên vị trí khô ráo, an toàn, dùng vật cách điện để gạt dây điện ra khỏi nạn nhân, lót tay bằng vải khô hoặc túm vào quần, áo khô của nạn nhân để kéo họ ra khỏi vật mang điện</a:t>
            </a:r>
            <a:r>
              <a:rPr lang="en-US" sz="2000">
                <a:latin typeface="Arial" panose="020B0604020202020204" pitchFamily="34" charset="0"/>
                <a:cs typeface="Arial" panose="020B0604020202020204" pitchFamily="34" charset="0"/>
              </a:rPr>
              <a:t>.</a:t>
            </a:r>
            <a:r>
              <a:rPr lang="vi-VN" sz="2000">
                <a:latin typeface="Arial" panose="020B0604020202020204" pitchFamily="34" charset="0"/>
                <a:cs typeface="Arial" panose="020B0604020202020204" pitchFamily="34" charset="0"/>
              </a:rPr>
              <a:t> </a:t>
            </a:r>
          </a:p>
        </p:txBody>
      </p:sp>
      <p:pic>
        <p:nvPicPr>
          <p:cNvPr id="9218" name="Picture 2" descr="Cấp cứu người bị điện giật | Vinmec"/>
          <p:cNvPicPr>
            <a:picLocks noChangeAspect="1" noChangeArrowheads="1"/>
          </p:cNvPicPr>
          <p:nvPr/>
        </p:nvPicPr>
        <p:blipFill>
          <a:blip r:embed="rId4">
            <a:clrChange>
              <a:clrFrom>
                <a:srgbClr val="FEFEFE"/>
              </a:clrFrom>
              <a:clrTo>
                <a:srgbClr val="FEFEFE">
                  <a:alpha val="0"/>
                </a:srgbClr>
              </a:clrTo>
            </a:clrChange>
            <a:extLst>
              <a:ext uri="{28A0092B-C50C-407E-A947-70E740481C1C}">
                <a14:useLocalDpi xmlns:a14="http://schemas.microsoft.com/office/drawing/2010/main" val="0"/>
              </a:ext>
            </a:extLst>
          </a:blip>
          <a:srcRect/>
          <a:stretch>
            <a:fillRect/>
          </a:stretch>
        </p:blipFill>
        <p:spPr bwMode="auto">
          <a:xfrm>
            <a:off x="5238750" y="1706301"/>
            <a:ext cx="3336584" cy="240065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00083944"/>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additive="base">
                                        <p:cTn id="7" dur="500" fill="hold"/>
                                        <p:tgtEl>
                                          <p:spTgt spid="15"/>
                                        </p:tgtEl>
                                        <p:attrNameLst>
                                          <p:attrName>ppt_x</p:attrName>
                                        </p:attrNameLst>
                                      </p:cBhvr>
                                      <p:tavLst>
                                        <p:tav tm="0">
                                          <p:val>
                                            <p:strVal val="#ppt_x"/>
                                          </p:val>
                                        </p:tav>
                                        <p:tav tm="100000">
                                          <p:val>
                                            <p:strVal val="#ppt_x"/>
                                          </p:val>
                                        </p:tav>
                                      </p:tavLst>
                                    </p:anim>
                                    <p:anim calcmode="lin" valueType="num">
                                      <p:cBhvr additive="base">
                                        <p:cTn id="8" dur="500" fill="hold"/>
                                        <p:tgtEl>
                                          <p:spTgt spid="15"/>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10" presetClass="entr" presetSubtype="0" fill="hold" nodeType="afterEffect">
                                  <p:stCondLst>
                                    <p:cond delay="0"/>
                                  </p:stCondLst>
                                  <p:childTnLst>
                                    <p:set>
                                      <p:cBhvr>
                                        <p:cTn id="11" dur="1" fill="hold">
                                          <p:stCondLst>
                                            <p:cond delay="0"/>
                                          </p:stCondLst>
                                        </p:cTn>
                                        <p:tgtEl>
                                          <p:spTgt spid="9218"/>
                                        </p:tgtEl>
                                        <p:attrNameLst>
                                          <p:attrName>style.visibility</p:attrName>
                                        </p:attrNameLst>
                                      </p:cBhvr>
                                      <p:to>
                                        <p:strVal val="visible"/>
                                      </p:to>
                                    </p:set>
                                    <p:animEffect transition="in" filter="fade">
                                      <p:cBhvr>
                                        <p:cTn id="12" dur="500"/>
                                        <p:tgtEl>
                                          <p:spTgt spid="92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4"/>
          <a:stretch>
            <a:fillRect/>
          </a:stretch>
        </p:blipFill>
        <p:spPr>
          <a:xfrm>
            <a:off x="2865120" y="-274321"/>
            <a:ext cx="1874520" cy="716281"/>
          </a:xfrm>
          <a:prstGeom prst="rect">
            <a:avLst/>
          </a:prstGeom>
        </p:spPr>
      </p:pic>
      <p:sp>
        <p:nvSpPr>
          <p:cNvPr id="20" name="TextBox 19"/>
          <p:cNvSpPr txBox="1"/>
          <p:nvPr/>
        </p:nvSpPr>
        <p:spPr>
          <a:xfrm>
            <a:off x="0" y="-6503"/>
            <a:ext cx="9144000" cy="646331"/>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II. Cứu người bị tai nạn điện</a:t>
            </a:r>
          </a:p>
        </p:txBody>
      </p:sp>
      <p:grpSp>
        <p:nvGrpSpPr>
          <p:cNvPr id="2" name="Group 1"/>
          <p:cNvGrpSpPr/>
          <p:nvPr/>
        </p:nvGrpSpPr>
        <p:grpSpPr>
          <a:xfrm>
            <a:off x="144780" y="534442"/>
            <a:ext cx="7328229" cy="553998"/>
            <a:chOff x="310515" y="570034"/>
            <a:chExt cx="7328229" cy="553998"/>
          </a:xfrm>
        </p:grpSpPr>
        <p:sp>
          <p:nvSpPr>
            <p:cNvPr id="22" name="TextBox 21"/>
            <p:cNvSpPr txBox="1"/>
            <p:nvPr/>
          </p:nvSpPr>
          <p:spPr>
            <a:xfrm>
              <a:off x="661994" y="570034"/>
              <a:ext cx="6976750"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2. Sơ cứu nạn nhân</a:t>
              </a:r>
              <a:endParaRPr lang="en-US" sz="2000" b="1" i="1">
                <a:solidFill>
                  <a:srgbClr val="C00000"/>
                </a:solidFill>
                <a:latin typeface="Arial" panose="020B0604020202020204" pitchFamily="34" charset="0"/>
                <a:cs typeface="Arial" panose="020B0604020202020204" pitchFamily="34" charset="0"/>
              </a:endParaRPr>
            </a:p>
          </p:txBody>
        </p:sp>
        <p:pic>
          <p:nvPicPr>
            <p:cNvPr id="12" name="Picture 12" descr="https://img.freepik.com/premium-vector/paperpencil-eraser-vector-element-cartoon-design-template_598213-9486.jpg"/>
            <p:cNvPicPr>
              <a:picLocks noChangeAspect="1" noChangeArrowheads="1"/>
            </p:cNvPicPr>
            <p:nvPr/>
          </p:nvPicPr>
          <p:blipFill rotWithShape="1">
            <a:blip r:embed="rId5">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sp>
        <p:nvSpPr>
          <p:cNvPr id="10" name="TextBox 9"/>
          <p:cNvSpPr txBox="1"/>
          <p:nvPr/>
        </p:nvSpPr>
        <p:spPr>
          <a:xfrm>
            <a:off x="144780" y="988093"/>
            <a:ext cx="8503920" cy="496996"/>
          </a:xfrm>
          <a:prstGeom prst="rect">
            <a:avLst/>
          </a:prstGeom>
          <a:noFill/>
          <a:ln w="28575">
            <a:noFill/>
          </a:ln>
        </p:spPr>
        <p:txBody>
          <a:bodyPr wrap="square" rtlCol="0">
            <a:spAutoFit/>
          </a:bodyPr>
          <a:lstStyle/>
          <a:p>
            <a:pPr algn="ctr">
              <a:lnSpc>
                <a:spcPct val="150000"/>
              </a:lnSpc>
            </a:pPr>
            <a:r>
              <a:rPr lang="en-US" sz="2000">
                <a:latin typeface="Arial" panose="020B0604020202020204" pitchFamily="34" charset="0"/>
                <a:cs typeface="Arial" panose="020B0604020202020204" pitchFamily="34" charset="0"/>
              </a:rPr>
              <a:t>Quan sát video phương pháp sơ cứu người bị tai nạn điện:</a:t>
            </a:r>
            <a:endParaRPr lang="vi-VN" sz="2000">
              <a:latin typeface="Arial" panose="020B0604020202020204" pitchFamily="34" charset="0"/>
              <a:cs typeface="Arial" panose="020B0604020202020204" pitchFamily="34" charset="0"/>
            </a:endParaRPr>
          </a:p>
        </p:txBody>
      </p:sp>
      <p:pic>
        <p:nvPicPr>
          <p:cNvPr id="3" name="y2mate.com - Hướng dẫn Sơ cấp cứu khi bị điện giật_720p">
            <a:hlinkClick r:id="" action="ppaction://media"/>
          </p:cNvPr>
          <p:cNvPicPr>
            <a:picLocks noChangeAspect="1"/>
          </p:cNvPicPr>
          <p:nvPr>
            <a:videoFile r:link="rId1"/>
            <p:extLst>
              <p:ext uri="{DAA4B4D4-6D71-4841-9C94-3DE7FCFB9230}">
                <p14:media xmlns:p14="http://schemas.microsoft.com/office/powerpoint/2010/main" r:embed="rId2">
                  <p14:trim st="17500" end="0.7343"/>
                </p14:media>
              </p:ext>
            </p:extLst>
          </p:nvPr>
        </p:nvPicPr>
        <p:blipFill>
          <a:blip r:embed="rId6"/>
          <a:stretch>
            <a:fillRect/>
          </a:stretch>
        </p:blipFill>
        <p:spPr>
          <a:xfrm>
            <a:off x="1496626" y="1629385"/>
            <a:ext cx="5976383" cy="3361715"/>
          </a:xfrm>
          <a:prstGeom prst="rect">
            <a:avLst/>
          </a:prstGeom>
        </p:spPr>
      </p:pic>
    </p:spTree>
    <p:extLst>
      <p:ext uri="{BB962C8B-B14F-4D97-AF65-F5344CB8AC3E}">
        <p14:creationId xmlns:p14="http://schemas.microsoft.com/office/powerpoint/2010/main" val="2032490578"/>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childTnLst>
                                </p:cTn>
                              </p:par>
                            </p:childTnLst>
                          </p:cTn>
                        </p:par>
                        <p:par>
                          <p:cTn id="10" fill="hold">
                            <p:stCondLst>
                              <p:cond delay="500"/>
                            </p:stCondLst>
                            <p:childTnLst>
                              <p:par>
                                <p:cTn id="11" presetID="14" presetClass="entr" presetSubtype="10" fill="hold" grpId="0" nodeType="afterEffect">
                                  <p:stCondLst>
                                    <p:cond delay="0"/>
                                  </p:stCondLst>
                                  <p:childTnLst>
                                    <p:set>
                                      <p:cBhvr>
                                        <p:cTn id="12" dur="1" fill="hold">
                                          <p:stCondLst>
                                            <p:cond delay="0"/>
                                          </p:stCondLst>
                                        </p:cTn>
                                        <p:tgtEl>
                                          <p:spTgt spid="10"/>
                                        </p:tgtEl>
                                        <p:attrNameLst>
                                          <p:attrName>style.visibility</p:attrName>
                                        </p:attrNameLst>
                                      </p:cBhvr>
                                      <p:to>
                                        <p:strVal val="visible"/>
                                      </p:to>
                                    </p:set>
                                    <p:animEffect transition="in" filter="randombar(horizontal)">
                                      <p:cBhvr>
                                        <p:cTn id="13" dur="500"/>
                                        <p:tgtEl>
                                          <p:spTgt spid="10"/>
                                        </p:tgtEl>
                                      </p:cBhvr>
                                    </p:animEffect>
                                  </p:childTnLst>
                                </p:cTn>
                              </p:par>
                              <p:par>
                                <p:cTn id="14" presetID="14" presetClass="entr" presetSubtype="10" fill="hold" nodeType="withEffect">
                                  <p:stCondLst>
                                    <p:cond delay="0"/>
                                  </p:stCondLst>
                                  <p:childTnLst>
                                    <p:set>
                                      <p:cBhvr>
                                        <p:cTn id="15" dur="1" fill="hold">
                                          <p:stCondLst>
                                            <p:cond delay="0"/>
                                          </p:stCondLst>
                                        </p:cTn>
                                        <p:tgtEl>
                                          <p:spTgt spid="3"/>
                                        </p:tgtEl>
                                        <p:attrNameLst>
                                          <p:attrName>style.visibility</p:attrName>
                                        </p:attrNameLst>
                                      </p:cBhvr>
                                      <p:to>
                                        <p:strVal val="visible"/>
                                      </p:to>
                                    </p:set>
                                    <p:animEffect transition="in" filter="randombar(horizontal)">
                                      <p:cBhvr>
                                        <p:cTn id="16"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video>
              <p:cMediaNode vol="80000">
                <p:cTn id="17" fill="hold" display="0">
                  <p:stCondLst>
                    <p:cond delay="indefinite"/>
                  </p:stCondLst>
                </p:cTn>
                <p:tgtEl>
                  <p:spTgt spid="3"/>
                </p:tgtEl>
              </p:cMediaNode>
            </p:video>
          </p:childTnLst>
        </p:cTn>
      </p:par>
    </p:tnLst>
    <p:bldLst>
      <p:bldP spid="10"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grpSp>
        <p:nvGrpSpPr>
          <p:cNvPr id="6" name="Group 5"/>
          <p:cNvGrpSpPr/>
          <p:nvPr/>
        </p:nvGrpSpPr>
        <p:grpSpPr>
          <a:xfrm>
            <a:off x="428391" y="1298378"/>
            <a:ext cx="3556243" cy="2825098"/>
            <a:chOff x="350740" y="1322934"/>
            <a:chExt cx="3556243" cy="2825098"/>
          </a:xfrm>
        </p:grpSpPr>
        <p:pic>
          <p:nvPicPr>
            <p:cNvPr id="26" name="Picture 25"/>
            <p:cNvPicPr>
              <a:picLocks noChangeAspect="1"/>
            </p:cNvPicPr>
            <p:nvPr/>
          </p:nvPicPr>
          <p:blipFill>
            <a:blip r:embed="rId3"/>
            <a:stretch>
              <a:fillRect/>
            </a:stretch>
          </p:blipFill>
          <p:spPr>
            <a:xfrm>
              <a:off x="1760463" y="1322934"/>
              <a:ext cx="736796" cy="399815"/>
            </a:xfrm>
            <a:prstGeom prst="rect">
              <a:avLst/>
            </a:prstGeom>
          </p:spPr>
        </p:pic>
        <p:sp>
          <p:nvSpPr>
            <p:cNvPr id="28" name="TextBox 27"/>
            <p:cNvSpPr txBox="1"/>
            <p:nvPr/>
          </p:nvSpPr>
          <p:spPr>
            <a:xfrm>
              <a:off x="350740" y="1747375"/>
              <a:ext cx="3556243" cy="2400657"/>
            </a:xfrm>
            <a:prstGeom prst="rect">
              <a:avLst/>
            </a:prstGeom>
            <a:noFill/>
            <a:ln w="28575">
              <a:noFill/>
            </a:ln>
          </p:spPr>
          <p:txBody>
            <a:bodyPr wrap="square" rtlCol="0">
              <a:spAutoFit/>
            </a:bodyPr>
            <a:lstStyle/>
            <a:p>
              <a:pPr algn="just">
                <a:lnSpc>
                  <a:spcPct val="150000"/>
                </a:lnSpc>
              </a:pPr>
              <a:r>
                <a:rPr lang="en-US" sz="2000">
                  <a:latin typeface="Arial" panose="020B0604020202020204" pitchFamily="34" charset="0"/>
                  <a:cs typeface="Arial" panose="020B0604020202020204" pitchFamily="34" charset="0"/>
                </a:rPr>
                <a:t>Thực hiện theo nhóm, đọc mục II.2, quan sát Hình 11.7 và thực hiện nhiệm vụ: </a:t>
              </a:r>
              <a:r>
                <a:rPr lang="vi-VN" sz="2000">
                  <a:latin typeface="Arial" panose="020B0604020202020204" pitchFamily="34" charset="0"/>
                  <a:cs typeface="Arial" panose="020B0604020202020204" pitchFamily="34" charset="0"/>
                </a:rPr>
                <a:t>Hãy nêu cách sơ cứu nạn nhân bị điện giật.</a:t>
              </a:r>
            </a:p>
          </p:txBody>
        </p:sp>
      </p:grpSp>
      <p:sp>
        <p:nvSpPr>
          <p:cNvPr id="11" name="TextBox 10"/>
          <p:cNvSpPr txBox="1"/>
          <p:nvPr/>
        </p:nvSpPr>
        <p:spPr>
          <a:xfrm>
            <a:off x="0" y="-6503"/>
            <a:ext cx="9144000" cy="646331"/>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II. Cứu người bị tai nạn điện</a:t>
            </a:r>
          </a:p>
        </p:txBody>
      </p:sp>
      <p:grpSp>
        <p:nvGrpSpPr>
          <p:cNvPr id="13" name="Group 12"/>
          <p:cNvGrpSpPr/>
          <p:nvPr/>
        </p:nvGrpSpPr>
        <p:grpSpPr>
          <a:xfrm>
            <a:off x="144780" y="534442"/>
            <a:ext cx="7328229" cy="553998"/>
            <a:chOff x="310515" y="570034"/>
            <a:chExt cx="7328229" cy="553998"/>
          </a:xfrm>
        </p:grpSpPr>
        <p:sp>
          <p:nvSpPr>
            <p:cNvPr id="14" name="TextBox 13"/>
            <p:cNvSpPr txBox="1"/>
            <p:nvPr/>
          </p:nvSpPr>
          <p:spPr>
            <a:xfrm>
              <a:off x="661994" y="570034"/>
              <a:ext cx="6976750"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2. Sơ cứu nạn nhân</a:t>
              </a:r>
              <a:endParaRPr lang="en-US" sz="2000" b="1" i="1">
                <a:solidFill>
                  <a:srgbClr val="C00000"/>
                </a:solidFill>
                <a:latin typeface="Arial" panose="020B0604020202020204" pitchFamily="34" charset="0"/>
                <a:cs typeface="Arial" panose="020B0604020202020204" pitchFamily="34" charset="0"/>
              </a:endParaRPr>
            </a:p>
          </p:txBody>
        </p:sp>
        <p:pic>
          <p:nvPicPr>
            <p:cNvPr id="15" name="Picture 12" descr="https://img.freepik.com/premium-vector/paperpencil-eraser-vector-element-cartoon-design-template_598213-9486.jpg"/>
            <p:cNvPicPr>
              <a:picLocks noChangeAspect="1" noChangeArrowheads="1"/>
            </p:cNvPicPr>
            <p:nvPr/>
          </p:nvPicPr>
          <p:blipFill rotWithShape="1">
            <a:blip r:embed="rId4">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pic>
        <p:nvPicPr>
          <p:cNvPr id="3" name="Picture 2"/>
          <p:cNvPicPr>
            <a:picLocks noChangeAspect="1"/>
          </p:cNvPicPr>
          <p:nvPr/>
        </p:nvPicPr>
        <p:blipFill rotWithShape="1">
          <a:blip r:embed="rId5">
            <a:clrChange>
              <a:clrFrom>
                <a:srgbClr val="FFFFFF"/>
              </a:clrFrom>
              <a:clrTo>
                <a:srgbClr val="FFFFFF">
                  <a:alpha val="0"/>
                </a:srgbClr>
              </a:clrTo>
            </a:clrChange>
            <a:extLst>
              <a:ext uri="{28A0092B-C50C-407E-A947-70E740481C1C}">
                <a14:useLocalDpi xmlns:a14="http://schemas.microsoft.com/office/drawing/2010/main" val="0"/>
              </a:ext>
            </a:extLst>
          </a:blip>
          <a:srcRect l="7306" t="12963" r="4778" b="1482"/>
          <a:stretch/>
        </p:blipFill>
        <p:spPr>
          <a:xfrm>
            <a:off x="4173394" y="982905"/>
            <a:ext cx="4390034" cy="3239929"/>
          </a:xfrm>
          <a:prstGeom prst="rect">
            <a:avLst/>
          </a:prstGeom>
        </p:spPr>
      </p:pic>
    </p:spTree>
    <p:extLst>
      <p:ext uri="{BB962C8B-B14F-4D97-AF65-F5344CB8AC3E}">
        <p14:creationId xmlns:p14="http://schemas.microsoft.com/office/powerpoint/2010/main" val="686044452"/>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additive="base">
                                        <p:cTn id="7" dur="500" fill="hold"/>
                                        <p:tgtEl>
                                          <p:spTgt spid="6"/>
                                        </p:tgtEl>
                                        <p:attrNameLst>
                                          <p:attrName>ppt_x</p:attrName>
                                        </p:attrNameLst>
                                      </p:cBhvr>
                                      <p:tavLst>
                                        <p:tav tm="0">
                                          <p:val>
                                            <p:strVal val="#ppt_x"/>
                                          </p:val>
                                        </p:tav>
                                        <p:tav tm="100000">
                                          <p:val>
                                            <p:strVal val="#ppt_x"/>
                                          </p:val>
                                        </p:tav>
                                      </p:tavLst>
                                    </p:anim>
                                    <p:anim calcmode="lin" valueType="num">
                                      <p:cBhvr additive="base">
                                        <p:cTn id="8" dur="500" fill="hold"/>
                                        <p:tgtEl>
                                          <p:spTgt spid="6"/>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10" presetClass="entr" presetSubtype="0" fill="hold" nodeType="afterEffect">
                                  <p:stCondLst>
                                    <p:cond delay="0"/>
                                  </p:stCondLst>
                                  <p:childTnLst>
                                    <p:set>
                                      <p:cBhvr>
                                        <p:cTn id="11" dur="1" fill="hold">
                                          <p:stCondLst>
                                            <p:cond delay="0"/>
                                          </p:stCondLst>
                                        </p:cTn>
                                        <p:tgtEl>
                                          <p:spTgt spid="3"/>
                                        </p:tgtEl>
                                        <p:attrNameLst>
                                          <p:attrName>style.visibility</p:attrName>
                                        </p:attrNameLst>
                                      </p:cBhvr>
                                      <p:to>
                                        <p:strVal val="visible"/>
                                      </p:to>
                                    </p:set>
                                    <p:animEffect transition="in" filter="fade">
                                      <p:cBhvr>
                                        <p:cTn id="12"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11" name="TextBox 10"/>
          <p:cNvSpPr txBox="1"/>
          <p:nvPr/>
        </p:nvSpPr>
        <p:spPr>
          <a:xfrm>
            <a:off x="0" y="-6503"/>
            <a:ext cx="9144000" cy="646331"/>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II. Cứu người bị tai nạn điện</a:t>
            </a:r>
          </a:p>
        </p:txBody>
      </p:sp>
      <p:grpSp>
        <p:nvGrpSpPr>
          <p:cNvPr id="13" name="Group 12"/>
          <p:cNvGrpSpPr/>
          <p:nvPr/>
        </p:nvGrpSpPr>
        <p:grpSpPr>
          <a:xfrm>
            <a:off x="144780" y="534442"/>
            <a:ext cx="7328229" cy="553998"/>
            <a:chOff x="310515" y="570034"/>
            <a:chExt cx="7328229" cy="553998"/>
          </a:xfrm>
        </p:grpSpPr>
        <p:sp>
          <p:nvSpPr>
            <p:cNvPr id="14" name="TextBox 13"/>
            <p:cNvSpPr txBox="1"/>
            <p:nvPr/>
          </p:nvSpPr>
          <p:spPr>
            <a:xfrm>
              <a:off x="661994" y="570034"/>
              <a:ext cx="6976750"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2. Sơ cứu nạn nhân</a:t>
              </a:r>
              <a:endParaRPr lang="en-US" sz="2000" b="1" i="1">
                <a:solidFill>
                  <a:srgbClr val="C00000"/>
                </a:solidFill>
                <a:latin typeface="Arial" panose="020B0604020202020204" pitchFamily="34" charset="0"/>
                <a:cs typeface="Arial" panose="020B0604020202020204" pitchFamily="34" charset="0"/>
              </a:endParaRPr>
            </a:p>
          </p:txBody>
        </p:sp>
        <p:pic>
          <p:nvPicPr>
            <p:cNvPr id="15"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graphicFrame>
        <p:nvGraphicFramePr>
          <p:cNvPr id="12" name="Table 11"/>
          <p:cNvGraphicFramePr>
            <a:graphicFrameLocks noGrp="1"/>
          </p:cNvGraphicFramePr>
          <p:nvPr>
            <p:extLst>
              <p:ext uri="{D42A27DB-BD31-4B8C-83A1-F6EECF244321}">
                <p14:modId xmlns:p14="http://schemas.microsoft.com/office/powerpoint/2010/main" val="1529540033"/>
              </p:ext>
            </p:extLst>
          </p:nvPr>
        </p:nvGraphicFramePr>
        <p:xfrm>
          <a:off x="144780" y="1088440"/>
          <a:ext cx="8846819" cy="3761868"/>
        </p:xfrm>
        <a:graphic>
          <a:graphicData uri="http://schemas.openxmlformats.org/drawingml/2006/table">
            <a:tbl>
              <a:tblPr firstRow="1" bandRow="1">
                <a:tableStyleId>{9C8782F7-95A9-48ED-9B19-8EA99DFAFAF0}</a:tableStyleId>
              </a:tblPr>
              <a:tblGrid>
                <a:gridCol w="880792">
                  <a:extLst>
                    <a:ext uri="{9D8B030D-6E8A-4147-A177-3AD203B41FA5}">
                      <a16:colId xmlns:a16="http://schemas.microsoft.com/office/drawing/2014/main" xmlns="" val="1927824298"/>
                    </a:ext>
                  </a:extLst>
                </a:gridCol>
                <a:gridCol w="2479628">
                  <a:extLst>
                    <a:ext uri="{9D8B030D-6E8A-4147-A177-3AD203B41FA5}">
                      <a16:colId xmlns:a16="http://schemas.microsoft.com/office/drawing/2014/main" xmlns="" val="3876347656"/>
                    </a:ext>
                  </a:extLst>
                </a:gridCol>
                <a:gridCol w="5486399">
                  <a:extLst>
                    <a:ext uri="{9D8B030D-6E8A-4147-A177-3AD203B41FA5}">
                      <a16:colId xmlns:a16="http://schemas.microsoft.com/office/drawing/2014/main" xmlns="" val="2678064669"/>
                    </a:ext>
                  </a:extLst>
                </a:gridCol>
              </a:tblGrid>
              <a:tr h="948690">
                <a:tc>
                  <a:txBody>
                    <a:bodyPr/>
                    <a:lstStyle/>
                    <a:p>
                      <a:pPr algn="ctr">
                        <a:lnSpc>
                          <a:spcPct val="150000"/>
                        </a:lnSpc>
                      </a:pPr>
                      <a:r>
                        <a:rPr lang="en-US" sz="2000" b="1"/>
                        <a:t>Bước</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tx2">
                        <a:lumMod val="60000"/>
                        <a:lumOff val="40000"/>
                      </a:schemeClr>
                    </a:solidFill>
                  </a:tcPr>
                </a:tc>
                <a:tc>
                  <a:txBody>
                    <a:bodyPr/>
                    <a:lstStyle/>
                    <a:p>
                      <a:pPr algn="ctr">
                        <a:lnSpc>
                          <a:spcPct val="150000"/>
                        </a:lnSpc>
                      </a:pPr>
                      <a:r>
                        <a:rPr lang="en-US" sz="2000" b="1"/>
                        <a:t>Hình</a:t>
                      </a:r>
                      <a:r>
                        <a:rPr lang="en-US" sz="2000" b="1" baseline="0"/>
                        <a:t> ảnh minh họa</a:t>
                      </a:r>
                      <a:endParaRPr lang="en-US" sz="2000" b="1"/>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tx2">
                        <a:lumMod val="60000"/>
                        <a:lumOff val="40000"/>
                      </a:schemeClr>
                    </a:solidFill>
                  </a:tcPr>
                </a:tc>
                <a:tc>
                  <a:txBody>
                    <a:bodyPr/>
                    <a:lstStyle/>
                    <a:p>
                      <a:pPr algn="ctr">
                        <a:lnSpc>
                          <a:spcPct val="150000"/>
                        </a:lnSpc>
                      </a:pPr>
                      <a:r>
                        <a:rPr lang="en-US" sz="2000" b="1"/>
                        <a:t>Nội</a:t>
                      </a:r>
                      <a:r>
                        <a:rPr lang="en-US" sz="2000" b="1" baseline="0"/>
                        <a:t> dung</a:t>
                      </a:r>
                      <a:endParaRPr lang="en-US" sz="2000" b="1"/>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tx2">
                        <a:lumMod val="60000"/>
                        <a:lumOff val="40000"/>
                      </a:schemeClr>
                    </a:solidFill>
                  </a:tcPr>
                </a:tc>
                <a:extLst>
                  <a:ext uri="{0D108BD9-81ED-4DB2-BD59-A6C34878D82A}">
                    <a16:rowId xmlns:a16="http://schemas.microsoft.com/office/drawing/2014/main" xmlns="" val="3780081962"/>
                  </a:ext>
                </a:extLst>
              </a:tr>
              <a:tr h="948690">
                <a:tc>
                  <a:txBody>
                    <a:bodyPr/>
                    <a:lstStyle/>
                    <a:p>
                      <a:pPr algn="ctr">
                        <a:lnSpc>
                          <a:spcPct val="150000"/>
                        </a:lnSpc>
                      </a:pPr>
                      <a:r>
                        <a:rPr lang="en-US" sz="2000"/>
                        <a:t>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50000"/>
                        </a:lnSpc>
                      </a:pPr>
                      <a:endParaRPr lang="en-US" sz="20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50000"/>
                        </a:lnSpc>
                      </a:pPr>
                      <a:r>
                        <a:rPr lang="vi-VN" sz="2000"/>
                        <a:t>Đẩy đầu nạn nhân về phía sau, nâng cằm lên cho 2 hàm răng gần như chạm nhau, quan sát và lắng nghe hơi thở nạn nhân.</a:t>
                      </a:r>
                      <a:endParaRPr lang="en-US" sz="20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extLst>
                  <a:ext uri="{0D108BD9-81ED-4DB2-BD59-A6C34878D82A}">
                    <a16:rowId xmlns:a16="http://schemas.microsoft.com/office/drawing/2014/main" xmlns="" val="2947164715"/>
                  </a:ext>
                </a:extLst>
              </a:tr>
              <a:tr h="948690">
                <a:tc>
                  <a:txBody>
                    <a:bodyPr/>
                    <a:lstStyle/>
                    <a:p>
                      <a:pPr algn="ctr">
                        <a:lnSpc>
                          <a:spcPct val="150000"/>
                        </a:lnSpc>
                      </a:pPr>
                      <a:r>
                        <a:rPr lang="en-US" sz="2000"/>
                        <a:t>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50000"/>
                        </a:lnSpc>
                      </a:pPr>
                      <a:endParaRPr lang="en-US" sz="20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50000"/>
                        </a:lnSpc>
                      </a:pPr>
                      <a:r>
                        <a:rPr lang="vi-VN" sz="2000"/>
                        <a:t>Nếu nạn nhân không còn thở, bịt mũi nạn nhân, dùng miệng lấy đầy hơi, ngậm kín miệng nạn nhân, thổi 2 hơi liên tiếp (hơi đầy phổi).</a:t>
                      </a:r>
                      <a:endParaRPr lang="en-US" sz="20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extLst>
                  <a:ext uri="{0D108BD9-81ED-4DB2-BD59-A6C34878D82A}">
                    <a16:rowId xmlns:a16="http://schemas.microsoft.com/office/drawing/2014/main" xmlns="" val="2822505001"/>
                  </a:ext>
                </a:extLst>
              </a:tr>
            </a:tbl>
          </a:graphicData>
        </a:graphic>
      </p:graphicFrame>
      <p:pic>
        <p:nvPicPr>
          <p:cNvPr id="16" name="Picture 15"/>
          <p:cNvPicPr/>
          <p:nvPr/>
        </p:nvPicPr>
        <p:blipFill rotWithShape="1">
          <a:blip r:embed="rId4"/>
          <a:srcRect r="63119" b="65972"/>
          <a:stretch/>
        </p:blipFill>
        <p:spPr bwMode="auto">
          <a:xfrm>
            <a:off x="1446529" y="2090470"/>
            <a:ext cx="1572507" cy="1125170"/>
          </a:xfrm>
          <a:prstGeom prst="rect">
            <a:avLst/>
          </a:prstGeom>
          <a:ln>
            <a:noFill/>
          </a:ln>
          <a:extLst>
            <a:ext uri="{53640926-AAD7-44D8-BBD7-CCE9431645EC}">
              <a14:shadowObscured xmlns:a14="http://schemas.microsoft.com/office/drawing/2010/main"/>
            </a:ext>
          </a:extLst>
        </p:spPr>
      </p:pic>
      <p:pic>
        <p:nvPicPr>
          <p:cNvPr id="17" name="Picture 16"/>
          <p:cNvPicPr/>
          <p:nvPr/>
        </p:nvPicPr>
        <p:blipFill rotWithShape="1">
          <a:blip r:embed="rId4"/>
          <a:srcRect l="45559" b="61311"/>
          <a:stretch/>
        </p:blipFill>
        <p:spPr bwMode="auto">
          <a:xfrm>
            <a:off x="1240154" y="3570387"/>
            <a:ext cx="2007195" cy="1106388"/>
          </a:xfrm>
          <a:prstGeom prst="rect">
            <a:avLst/>
          </a:prstGeom>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4063441474"/>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randombar(horizontal)">
                                      <p:cBhvr>
                                        <p:cTn id="7" dur="500"/>
                                        <p:tgtEl>
                                          <p:spTgt spid="12"/>
                                        </p:tgtEl>
                                      </p:cBhvr>
                                    </p:animEffect>
                                  </p:childTnLst>
                                </p:cTn>
                              </p:par>
                              <p:par>
                                <p:cTn id="8" presetID="14" presetClass="entr" presetSubtype="10" fill="hold" nodeType="withEffect">
                                  <p:stCondLst>
                                    <p:cond delay="0"/>
                                  </p:stCondLst>
                                  <p:childTnLst>
                                    <p:set>
                                      <p:cBhvr>
                                        <p:cTn id="9" dur="1" fill="hold">
                                          <p:stCondLst>
                                            <p:cond delay="0"/>
                                          </p:stCondLst>
                                        </p:cTn>
                                        <p:tgtEl>
                                          <p:spTgt spid="16"/>
                                        </p:tgtEl>
                                        <p:attrNameLst>
                                          <p:attrName>style.visibility</p:attrName>
                                        </p:attrNameLst>
                                      </p:cBhvr>
                                      <p:to>
                                        <p:strVal val="visible"/>
                                      </p:to>
                                    </p:set>
                                    <p:animEffect transition="in" filter="randombar(horizontal)">
                                      <p:cBhvr>
                                        <p:cTn id="10" dur="500"/>
                                        <p:tgtEl>
                                          <p:spTgt spid="16"/>
                                        </p:tgtEl>
                                      </p:cBhvr>
                                    </p:animEffect>
                                  </p:childTnLst>
                                </p:cTn>
                              </p:par>
                              <p:par>
                                <p:cTn id="11" presetID="14" presetClass="entr" presetSubtype="10" fill="hold" nodeType="withEffect">
                                  <p:stCondLst>
                                    <p:cond delay="0"/>
                                  </p:stCondLst>
                                  <p:childTnLst>
                                    <p:set>
                                      <p:cBhvr>
                                        <p:cTn id="12" dur="1" fill="hold">
                                          <p:stCondLst>
                                            <p:cond delay="0"/>
                                          </p:stCondLst>
                                        </p:cTn>
                                        <p:tgtEl>
                                          <p:spTgt spid="17"/>
                                        </p:tgtEl>
                                        <p:attrNameLst>
                                          <p:attrName>style.visibility</p:attrName>
                                        </p:attrNameLst>
                                      </p:cBhvr>
                                      <p:to>
                                        <p:strVal val="visible"/>
                                      </p:to>
                                    </p:set>
                                    <p:animEffect transition="in" filter="randombar(horizontal)">
                                      <p:cBhvr>
                                        <p:cTn id="13" dur="5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11" name="TextBox 10"/>
          <p:cNvSpPr txBox="1"/>
          <p:nvPr/>
        </p:nvSpPr>
        <p:spPr>
          <a:xfrm>
            <a:off x="0" y="-6503"/>
            <a:ext cx="9144000" cy="646331"/>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II. Cứu người bị tai nạn điện</a:t>
            </a:r>
          </a:p>
        </p:txBody>
      </p:sp>
      <p:grpSp>
        <p:nvGrpSpPr>
          <p:cNvPr id="13" name="Group 12"/>
          <p:cNvGrpSpPr/>
          <p:nvPr/>
        </p:nvGrpSpPr>
        <p:grpSpPr>
          <a:xfrm>
            <a:off x="144780" y="534442"/>
            <a:ext cx="7328229" cy="553998"/>
            <a:chOff x="310515" y="570034"/>
            <a:chExt cx="7328229" cy="553998"/>
          </a:xfrm>
        </p:grpSpPr>
        <p:sp>
          <p:nvSpPr>
            <p:cNvPr id="14" name="TextBox 13"/>
            <p:cNvSpPr txBox="1"/>
            <p:nvPr/>
          </p:nvSpPr>
          <p:spPr>
            <a:xfrm>
              <a:off x="661994" y="570034"/>
              <a:ext cx="6976750"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2. Sơ cứu nạn nhân</a:t>
              </a:r>
              <a:endParaRPr lang="en-US" sz="2000" b="1" i="1">
                <a:solidFill>
                  <a:srgbClr val="C00000"/>
                </a:solidFill>
                <a:latin typeface="Arial" panose="020B0604020202020204" pitchFamily="34" charset="0"/>
                <a:cs typeface="Arial" panose="020B0604020202020204" pitchFamily="34" charset="0"/>
              </a:endParaRPr>
            </a:p>
          </p:txBody>
        </p:sp>
        <p:pic>
          <p:nvPicPr>
            <p:cNvPr id="15"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graphicFrame>
        <p:nvGraphicFramePr>
          <p:cNvPr id="12" name="Table 11"/>
          <p:cNvGraphicFramePr>
            <a:graphicFrameLocks noGrp="1"/>
          </p:cNvGraphicFramePr>
          <p:nvPr>
            <p:extLst>
              <p:ext uri="{D42A27DB-BD31-4B8C-83A1-F6EECF244321}">
                <p14:modId xmlns:p14="http://schemas.microsoft.com/office/powerpoint/2010/main" val="2305036344"/>
              </p:ext>
            </p:extLst>
          </p:nvPr>
        </p:nvGraphicFramePr>
        <p:xfrm>
          <a:off x="144780" y="1088441"/>
          <a:ext cx="8846819" cy="3845509"/>
        </p:xfrm>
        <a:graphic>
          <a:graphicData uri="http://schemas.openxmlformats.org/drawingml/2006/table">
            <a:tbl>
              <a:tblPr firstRow="1" bandRow="1">
                <a:tableStyleId>{9C8782F7-95A9-48ED-9B19-8EA99DFAFAF0}</a:tableStyleId>
              </a:tblPr>
              <a:tblGrid>
                <a:gridCol w="880792">
                  <a:extLst>
                    <a:ext uri="{9D8B030D-6E8A-4147-A177-3AD203B41FA5}">
                      <a16:colId xmlns:a16="http://schemas.microsoft.com/office/drawing/2014/main" xmlns="" val="1927824298"/>
                    </a:ext>
                  </a:extLst>
                </a:gridCol>
                <a:gridCol w="2479628">
                  <a:extLst>
                    <a:ext uri="{9D8B030D-6E8A-4147-A177-3AD203B41FA5}">
                      <a16:colId xmlns:a16="http://schemas.microsoft.com/office/drawing/2014/main" xmlns="" val="3876347656"/>
                    </a:ext>
                  </a:extLst>
                </a:gridCol>
                <a:gridCol w="5486399">
                  <a:extLst>
                    <a:ext uri="{9D8B030D-6E8A-4147-A177-3AD203B41FA5}">
                      <a16:colId xmlns:a16="http://schemas.microsoft.com/office/drawing/2014/main" xmlns="" val="2678064669"/>
                    </a:ext>
                  </a:extLst>
                </a:gridCol>
              </a:tblGrid>
              <a:tr h="1021040">
                <a:tc>
                  <a:txBody>
                    <a:bodyPr/>
                    <a:lstStyle/>
                    <a:p>
                      <a:pPr algn="ctr">
                        <a:lnSpc>
                          <a:spcPct val="150000"/>
                        </a:lnSpc>
                      </a:pPr>
                      <a:r>
                        <a:rPr lang="en-US" sz="2000" b="1"/>
                        <a:t>Bước</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tx2">
                        <a:lumMod val="60000"/>
                        <a:lumOff val="40000"/>
                      </a:schemeClr>
                    </a:solidFill>
                  </a:tcPr>
                </a:tc>
                <a:tc>
                  <a:txBody>
                    <a:bodyPr/>
                    <a:lstStyle/>
                    <a:p>
                      <a:pPr algn="ctr">
                        <a:lnSpc>
                          <a:spcPct val="150000"/>
                        </a:lnSpc>
                      </a:pPr>
                      <a:r>
                        <a:rPr lang="en-US" sz="2000" b="1"/>
                        <a:t>Hình</a:t>
                      </a:r>
                      <a:r>
                        <a:rPr lang="en-US" sz="2000" b="1" baseline="0"/>
                        <a:t> ảnh minh họa</a:t>
                      </a:r>
                      <a:endParaRPr lang="en-US" sz="2000" b="1"/>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tx2">
                        <a:lumMod val="60000"/>
                        <a:lumOff val="40000"/>
                      </a:schemeClr>
                    </a:solidFill>
                  </a:tcPr>
                </a:tc>
                <a:tc>
                  <a:txBody>
                    <a:bodyPr/>
                    <a:lstStyle/>
                    <a:p>
                      <a:pPr algn="ctr">
                        <a:lnSpc>
                          <a:spcPct val="150000"/>
                        </a:lnSpc>
                      </a:pPr>
                      <a:r>
                        <a:rPr lang="en-US" sz="2000" b="1"/>
                        <a:t>Nội</a:t>
                      </a:r>
                      <a:r>
                        <a:rPr lang="en-US" sz="2000" b="1" baseline="0"/>
                        <a:t> dung</a:t>
                      </a:r>
                      <a:endParaRPr lang="en-US" sz="2000" b="1"/>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tx2">
                        <a:lumMod val="60000"/>
                        <a:lumOff val="40000"/>
                      </a:schemeClr>
                    </a:solidFill>
                  </a:tcPr>
                </a:tc>
                <a:extLst>
                  <a:ext uri="{0D108BD9-81ED-4DB2-BD59-A6C34878D82A}">
                    <a16:rowId xmlns:a16="http://schemas.microsoft.com/office/drawing/2014/main" xmlns="" val="3780081962"/>
                  </a:ext>
                </a:extLst>
              </a:tr>
              <a:tr h="1249853">
                <a:tc>
                  <a:txBody>
                    <a:bodyPr/>
                    <a:lstStyle/>
                    <a:p>
                      <a:pPr algn="ctr">
                        <a:lnSpc>
                          <a:spcPct val="150000"/>
                        </a:lnSpc>
                      </a:pPr>
                      <a:r>
                        <a:rPr lang="en-US" sz="2000"/>
                        <a:t>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50000"/>
                        </a:lnSpc>
                      </a:pPr>
                      <a:endParaRPr lang="en-US" sz="20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50000"/>
                        </a:lnSpc>
                      </a:pPr>
                      <a:r>
                        <a:rPr lang="es-ES" sz="2000"/>
                        <a:t>Đặt tay lên vùng giữa ngực nạn nhân, đặt 1 tay lên bàn tay kia, ấn xuống 30 lần. </a:t>
                      </a:r>
                      <a:endParaRPr lang="en-US" sz="20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extLst>
                  <a:ext uri="{0D108BD9-81ED-4DB2-BD59-A6C34878D82A}">
                    <a16:rowId xmlns:a16="http://schemas.microsoft.com/office/drawing/2014/main" xmlns="" val="2947164715"/>
                  </a:ext>
                </a:extLst>
              </a:tr>
              <a:tr h="1574616">
                <a:tc>
                  <a:txBody>
                    <a:bodyPr/>
                    <a:lstStyle/>
                    <a:p>
                      <a:pPr algn="ctr">
                        <a:lnSpc>
                          <a:spcPct val="150000"/>
                        </a:lnSpc>
                      </a:pPr>
                      <a:r>
                        <a:rPr lang="en-US" sz="2000"/>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50000"/>
                        </a:lnSpc>
                      </a:pPr>
                      <a:endParaRPr lang="en-US" sz="20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algn="ctr">
                        <a:lnSpc>
                          <a:spcPct val="150000"/>
                        </a:lnSpc>
                      </a:pPr>
                      <a:r>
                        <a:rPr lang="vi-VN" sz="2000"/>
                        <a:t>Tiếp tục hà hơi thổi ngạt 2 lần liên tiếp và ấn tay 30 lần cho đến khi có trợ giúp của nhân viên y tế hoặc nạn nhân tự cử động được.</a:t>
                      </a:r>
                      <a:endParaRPr lang="en-US" sz="200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extLst>
                  <a:ext uri="{0D108BD9-81ED-4DB2-BD59-A6C34878D82A}">
                    <a16:rowId xmlns:a16="http://schemas.microsoft.com/office/drawing/2014/main" xmlns="" val="2822505001"/>
                  </a:ext>
                </a:extLst>
              </a:tr>
            </a:tbl>
          </a:graphicData>
        </a:graphic>
      </p:graphicFrame>
      <p:pic>
        <p:nvPicPr>
          <p:cNvPr id="10" name="Picture 9"/>
          <p:cNvPicPr/>
          <p:nvPr/>
        </p:nvPicPr>
        <p:blipFill rotWithShape="1">
          <a:blip r:embed="rId4"/>
          <a:srcRect l="1808" t="53139" r="60226" b="16559"/>
          <a:stretch/>
        </p:blipFill>
        <p:spPr bwMode="auto">
          <a:xfrm>
            <a:off x="1447731" y="2228850"/>
            <a:ext cx="1631701" cy="1010602"/>
          </a:xfrm>
          <a:prstGeom prst="rect">
            <a:avLst/>
          </a:prstGeom>
          <a:ln>
            <a:noFill/>
          </a:ln>
          <a:extLst>
            <a:ext uri="{53640926-AAD7-44D8-BBD7-CCE9431645EC}">
              <a14:shadowObscured xmlns:a14="http://schemas.microsoft.com/office/drawing/2010/main"/>
            </a:ext>
          </a:extLst>
        </p:spPr>
      </p:pic>
      <p:pic>
        <p:nvPicPr>
          <p:cNvPr id="18" name="Picture 17"/>
          <p:cNvPicPr/>
          <p:nvPr/>
        </p:nvPicPr>
        <p:blipFill rotWithShape="1">
          <a:blip r:embed="rId4"/>
          <a:srcRect l="48090" t="49876" r="25145" b="8160"/>
          <a:stretch/>
        </p:blipFill>
        <p:spPr bwMode="auto">
          <a:xfrm>
            <a:off x="1700213" y="3462241"/>
            <a:ext cx="1119377" cy="1362171"/>
          </a:xfrm>
          <a:prstGeom prst="rect">
            <a:avLst/>
          </a:prstGeom>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3543141289"/>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randombar(horizontal)">
                                      <p:cBhvr>
                                        <p:cTn id="7" dur="500"/>
                                        <p:tgtEl>
                                          <p:spTgt spid="12"/>
                                        </p:tgtEl>
                                      </p:cBhvr>
                                    </p:animEffect>
                                  </p:childTnLst>
                                </p:cTn>
                              </p:par>
                              <p:par>
                                <p:cTn id="8" presetID="14" presetClass="entr" presetSubtype="10" fill="hold" nodeType="withEffect">
                                  <p:stCondLst>
                                    <p:cond delay="0"/>
                                  </p:stCondLst>
                                  <p:childTnLst>
                                    <p:set>
                                      <p:cBhvr>
                                        <p:cTn id="9" dur="1" fill="hold">
                                          <p:stCondLst>
                                            <p:cond delay="0"/>
                                          </p:stCondLst>
                                        </p:cTn>
                                        <p:tgtEl>
                                          <p:spTgt spid="10"/>
                                        </p:tgtEl>
                                        <p:attrNameLst>
                                          <p:attrName>style.visibility</p:attrName>
                                        </p:attrNameLst>
                                      </p:cBhvr>
                                      <p:to>
                                        <p:strVal val="visible"/>
                                      </p:to>
                                    </p:set>
                                    <p:animEffect transition="in" filter="randombar(horizontal)">
                                      <p:cBhvr>
                                        <p:cTn id="10" dur="500"/>
                                        <p:tgtEl>
                                          <p:spTgt spid="10"/>
                                        </p:tgtEl>
                                      </p:cBhvr>
                                    </p:animEffect>
                                  </p:childTnLst>
                                </p:cTn>
                              </p:par>
                              <p:par>
                                <p:cTn id="11" presetID="14" presetClass="entr" presetSubtype="10" fill="hold" nodeType="withEffect">
                                  <p:stCondLst>
                                    <p:cond delay="0"/>
                                  </p:stCondLst>
                                  <p:childTnLst>
                                    <p:set>
                                      <p:cBhvr>
                                        <p:cTn id="12" dur="1" fill="hold">
                                          <p:stCondLst>
                                            <p:cond delay="0"/>
                                          </p:stCondLst>
                                        </p:cTn>
                                        <p:tgtEl>
                                          <p:spTgt spid="18"/>
                                        </p:tgtEl>
                                        <p:attrNameLst>
                                          <p:attrName>style.visibility</p:attrName>
                                        </p:attrNameLst>
                                      </p:cBhvr>
                                      <p:to>
                                        <p:strVal val="visible"/>
                                      </p:to>
                                    </p:set>
                                    <p:animEffect transition="in" filter="randombar(horizontal)">
                                      <p:cBhvr>
                                        <p:cTn id="13" dur="5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Câu hỏi">
            <a:extLst>
              <a:ext uri="{FF2B5EF4-FFF2-40B4-BE49-F238E27FC236}">
                <a16:creationId xmlns:a16="http://schemas.microsoft.com/office/drawing/2014/main" xmlns="" id="{4ADFFF1A-F500-CC57-185E-00F4826D0836}"/>
              </a:ext>
            </a:extLst>
          </p:cNvPr>
          <p:cNvSpPr/>
          <p:nvPr/>
        </p:nvSpPr>
        <p:spPr>
          <a:xfrm>
            <a:off x="405610" y="1234084"/>
            <a:ext cx="8320079" cy="943060"/>
          </a:xfrm>
          <a:prstGeom prst="roundRect">
            <a:avLst/>
          </a:prstGeom>
          <a:solidFill>
            <a:schemeClr val="accent6"/>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lnSpc>
                <a:spcPct val="150000"/>
              </a:lnSpc>
              <a:buClrTx/>
              <a:buFontTx/>
              <a:buNone/>
            </a:pPr>
            <a:r>
              <a:rPr lang="vi-VN" sz="2000" b="1" kern="1200" noProof="1">
                <a:solidFill>
                  <a:srgbClr val="000000"/>
                </a:solidFill>
                <a:cs typeface="Arial" panose="020B0604020202020204" pitchFamily="34" charset="0"/>
              </a:rPr>
              <a:t>Câu </a:t>
            </a:r>
            <a:r>
              <a:rPr lang="en-US" sz="2000" b="1" kern="1200" noProof="1">
                <a:solidFill>
                  <a:srgbClr val="000000"/>
                </a:solidFill>
                <a:cs typeface="Arial" panose="020B0604020202020204" pitchFamily="34" charset="0"/>
              </a:rPr>
              <a:t>1</a:t>
            </a:r>
            <a:r>
              <a:rPr lang="vi-VN" sz="2000" b="1" kern="1200" noProof="1">
                <a:solidFill>
                  <a:srgbClr val="000000"/>
                </a:solidFill>
                <a:cs typeface="Arial" panose="020B0604020202020204" pitchFamily="34" charset="0"/>
              </a:rPr>
              <a:t>: </a:t>
            </a:r>
            <a:r>
              <a:rPr lang="vi-VN" sz="2000" kern="1200" noProof="1">
                <a:solidFill>
                  <a:srgbClr val="000000"/>
                </a:solidFill>
                <a:cs typeface="Arial" panose="020B0604020202020204" pitchFamily="34" charset="0"/>
              </a:rPr>
              <a:t>Để kiểm tra ổ cắm có điện hay không, người ta sử dụng</a:t>
            </a:r>
          </a:p>
        </p:txBody>
      </p:sp>
      <p:sp>
        <p:nvSpPr>
          <p:cNvPr id="9" name="Đáp án đúng">
            <a:extLst>
              <a:ext uri="{FF2B5EF4-FFF2-40B4-BE49-F238E27FC236}">
                <a16:creationId xmlns:a16="http://schemas.microsoft.com/office/drawing/2014/main" xmlns="" id="{8B66CBE4-2DB9-BCF7-D1C4-281B894BFE17}"/>
              </a:ext>
            </a:extLst>
          </p:cNvPr>
          <p:cNvSpPr/>
          <p:nvPr/>
        </p:nvSpPr>
        <p:spPr>
          <a:xfrm>
            <a:off x="405610" y="2359206"/>
            <a:ext cx="4001290" cy="1167768"/>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prstClr val="black"/>
                </a:solidFill>
                <a:cs typeface="Arial" panose="020B0604020202020204" pitchFamily="34" charset="0"/>
              </a:rPr>
              <a:t>A. Ủng cách điện</a:t>
            </a:r>
            <a:r>
              <a:rPr lang="en-US" sz="2000" kern="1200" noProof="1">
                <a:solidFill>
                  <a:prstClr val="black"/>
                </a:solidFill>
                <a:cs typeface="Arial" panose="020B0604020202020204" pitchFamily="34" charset="0"/>
              </a:rPr>
              <a:t>.</a:t>
            </a:r>
            <a:endParaRPr lang="vi-VN" sz="2000" kern="1200" noProof="1">
              <a:solidFill>
                <a:prstClr val="black"/>
              </a:solidFill>
              <a:cs typeface="Arial" panose="020B0604020202020204" pitchFamily="34" charset="0"/>
            </a:endParaRPr>
          </a:p>
        </p:txBody>
      </p:sp>
      <p:sp>
        <p:nvSpPr>
          <p:cNvPr id="19" name="TextBox 18"/>
          <p:cNvSpPr txBox="1"/>
          <p:nvPr/>
        </p:nvSpPr>
        <p:spPr>
          <a:xfrm>
            <a:off x="0" y="555026"/>
            <a:ext cx="9144000" cy="496996"/>
          </a:xfrm>
          <a:prstGeom prst="rect">
            <a:avLst/>
          </a:prstGeom>
          <a:noFill/>
          <a:ln w="28575">
            <a:noFill/>
          </a:ln>
        </p:spPr>
        <p:txBody>
          <a:bodyPr wrap="square" rtlCol="0">
            <a:spAutoFit/>
          </a:bodyPr>
          <a:lstStyle/>
          <a:p>
            <a:pPr algn="ctr">
              <a:lnSpc>
                <a:spcPct val="150000"/>
              </a:lnSpc>
            </a:pPr>
            <a:r>
              <a:rPr lang="vi-VN" sz="2000" b="1">
                <a:solidFill>
                  <a:srgbClr val="C00000"/>
                </a:solidFill>
                <a:latin typeface="Arial" panose="020B0604020202020204" pitchFamily="34" charset="0"/>
                <a:cs typeface="Arial" panose="020B0604020202020204" pitchFamily="34" charset="0"/>
              </a:rPr>
              <a:t>Khoanh tròn vào đáp án đặt trước câu trả lời đúng</a:t>
            </a:r>
          </a:p>
        </p:txBody>
      </p:sp>
      <p:sp>
        <p:nvSpPr>
          <p:cNvPr id="15" name="Đáp án sai 3">
            <a:extLst>
              <a:ext uri="{FF2B5EF4-FFF2-40B4-BE49-F238E27FC236}">
                <a16:creationId xmlns:a16="http://schemas.microsoft.com/office/drawing/2014/main" xmlns="" id="{2E7D83A4-3758-8699-4DD0-010A80780539}"/>
              </a:ext>
            </a:extLst>
          </p:cNvPr>
          <p:cNvSpPr/>
          <p:nvPr/>
        </p:nvSpPr>
        <p:spPr>
          <a:xfrm>
            <a:off x="4724398" y="3719901"/>
            <a:ext cx="4001290" cy="1167768"/>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prstClr val="black"/>
                </a:solidFill>
                <a:cs typeface="Arial" panose="020B0604020202020204" pitchFamily="34" charset="0"/>
              </a:rPr>
              <a:t>D. Tua vít</a:t>
            </a:r>
            <a:r>
              <a:rPr lang="en-US" sz="2000" kern="1200" noProof="1">
                <a:solidFill>
                  <a:prstClr val="black"/>
                </a:solidFill>
                <a:cs typeface="Arial" panose="020B0604020202020204" pitchFamily="34" charset="0"/>
              </a:rPr>
              <a:t>.</a:t>
            </a:r>
            <a:endParaRPr lang="vi-VN" sz="2000" kern="1200" noProof="1">
              <a:solidFill>
                <a:prstClr val="black"/>
              </a:solidFill>
              <a:cs typeface="Arial" panose="020B0604020202020204" pitchFamily="34" charset="0"/>
            </a:endParaRPr>
          </a:p>
        </p:txBody>
      </p:sp>
      <p:sp>
        <p:nvSpPr>
          <p:cNvPr id="10" name="Đáp án sai 1">
            <a:extLst>
              <a:ext uri="{FF2B5EF4-FFF2-40B4-BE49-F238E27FC236}">
                <a16:creationId xmlns:a16="http://schemas.microsoft.com/office/drawing/2014/main" xmlns="" id="{3FCD9830-5FD1-BD44-878B-228BD96CE996}"/>
              </a:ext>
            </a:extLst>
          </p:cNvPr>
          <p:cNvSpPr/>
          <p:nvPr/>
        </p:nvSpPr>
        <p:spPr>
          <a:xfrm>
            <a:off x="405610" y="3719901"/>
            <a:ext cx="4001290" cy="1167768"/>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prstClr val="black"/>
                </a:solidFill>
                <a:cs typeface="Arial" panose="020B0604020202020204" pitchFamily="34" charset="0"/>
              </a:rPr>
              <a:t>B. Găng tay</a:t>
            </a:r>
            <a:r>
              <a:rPr lang="en-US" sz="2000" kern="1200" noProof="1">
                <a:solidFill>
                  <a:prstClr val="black"/>
                </a:solidFill>
                <a:cs typeface="Arial" panose="020B0604020202020204" pitchFamily="34" charset="0"/>
              </a:rPr>
              <a:t>.</a:t>
            </a:r>
          </a:p>
        </p:txBody>
      </p:sp>
      <p:sp>
        <p:nvSpPr>
          <p:cNvPr id="11" name="Đáp án sai 2">
            <a:extLst>
              <a:ext uri="{FF2B5EF4-FFF2-40B4-BE49-F238E27FC236}">
                <a16:creationId xmlns:a16="http://schemas.microsoft.com/office/drawing/2014/main" xmlns="" id="{6A919885-0285-0403-1E09-FA94D8BC080B}"/>
              </a:ext>
            </a:extLst>
          </p:cNvPr>
          <p:cNvSpPr/>
          <p:nvPr/>
        </p:nvSpPr>
        <p:spPr>
          <a:xfrm>
            <a:off x="4724399" y="2359206"/>
            <a:ext cx="4001290" cy="1167768"/>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prstClr val="black"/>
                </a:solidFill>
                <a:cs typeface="Arial" panose="020B0604020202020204" pitchFamily="34" charset="0"/>
              </a:rPr>
              <a:t>C. Bút thử điện</a:t>
            </a:r>
            <a:r>
              <a:rPr lang="en-US" sz="2000" kern="1200" noProof="1">
                <a:solidFill>
                  <a:prstClr val="black"/>
                </a:solidFill>
                <a:cs typeface="Arial" panose="020B0604020202020204" pitchFamily="34" charset="0"/>
              </a:rPr>
              <a:t>.</a:t>
            </a:r>
            <a:endParaRPr lang="vi-VN" sz="2000" kern="1200" noProof="1">
              <a:solidFill>
                <a:prstClr val="black"/>
              </a:solidFill>
              <a:cs typeface="Arial" panose="020B0604020202020204" pitchFamily="34" charset="0"/>
            </a:endParaRPr>
          </a:p>
        </p:txBody>
      </p:sp>
      <p:sp>
        <p:nvSpPr>
          <p:cNvPr id="12" name="Pentagon 11"/>
          <p:cNvSpPr/>
          <p:nvPr/>
        </p:nvSpPr>
        <p:spPr>
          <a:xfrm>
            <a:off x="0" y="154826"/>
            <a:ext cx="3236686" cy="445219"/>
          </a:xfrm>
          <a:prstGeom prst="homePlate">
            <a:avLst/>
          </a:prstGeom>
          <a:solidFill>
            <a:schemeClr val="tx2">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a:solidFill>
                  <a:schemeClr val="accent6"/>
                </a:solidFill>
              </a:rPr>
              <a:t>Trò chơi trắc nghiệm</a:t>
            </a:r>
          </a:p>
        </p:txBody>
      </p:sp>
      <p:sp>
        <p:nvSpPr>
          <p:cNvPr id="17" name="Đáp án đúng">
            <a:extLst>
              <a:ext uri="{FF2B5EF4-FFF2-40B4-BE49-F238E27FC236}">
                <a16:creationId xmlns:a16="http://schemas.microsoft.com/office/drawing/2014/main" xmlns="" id="{8B66CBE4-2DB9-BCF7-D1C4-281B894BFE17}"/>
              </a:ext>
            </a:extLst>
          </p:cNvPr>
          <p:cNvSpPr/>
          <p:nvPr/>
        </p:nvSpPr>
        <p:spPr>
          <a:xfrm>
            <a:off x="4724398" y="2370071"/>
            <a:ext cx="4001290" cy="1156903"/>
          </a:xfrm>
          <a:prstGeom prst="roundRect">
            <a:avLst/>
          </a:prstGeom>
          <a:solidFill>
            <a:schemeClr val="tx2">
              <a:lumMod val="50000"/>
            </a:schemeClr>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schemeClr val="accent6"/>
                </a:solidFill>
                <a:cs typeface="Arial" panose="020B0604020202020204" pitchFamily="34" charset="0"/>
              </a:rPr>
              <a:t>C. Bút thử điện.</a:t>
            </a:r>
          </a:p>
        </p:txBody>
      </p:sp>
    </p:spTree>
    <p:extLst>
      <p:ext uri="{BB962C8B-B14F-4D97-AF65-F5344CB8AC3E}">
        <p14:creationId xmlns:p14="http://schemas.microsoft.com/office/powerpoint/2010/main" val="4150116713"/>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grpId="0" nodeType="after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fade">
                                      <p:cBhvr>
                                        <p:cTn id="7" dur="500"/>
                                        <p:tgtEl>
                                          <p:spTgt spid="8"/>
                                        </p:tgtEl>
                                      </p:cBhvr>
                                    </p:animEffect>
                                    <p:anim calcmode="lin" valueType="num">
                                      <p:cBhvr>
                                        <p:cTn id="8" dur="500" fill="hold"/>
                                        <p:tgtEl>
                                          <p:spTgt spid="8"/>
                                        </p:tgtEl>
                                        <p:attrNameLst>
                                          <p:attrName>ppt_x</p:attrName>
                                        </p:attrNameLst>
                                      </p:cBhvr>
                                      <p:tavLst>
                                        <p:tav tm="0">
                                          <p:val>
                                            <p:strVal val="#ppt_x"/>
                                          </p:val>
                                        </p:tav>
                                        <p:tav tm="100000">
                                          <p:val>
                                            <p:strVal val="#ppt_x"/>
                                          </p:val>
                                        </p:tav>
                                      </p:tavLst>
                                    </p:anim>
                                    <p:anim calcmode="lin" valueType="num">
                                      <p:cBhvr>
                                        <p:cTn id="9" dur="500" fill="hold"/>
                                        <p:tgtEl>
                                          <p:spTgt spid="8"/>
                                        </p:tgtEl>
                                        <p:attrNameLst>
                                          <p:attrName>ppt_y</p:attrName>
                                        </p:attrNameLst>
                                      </p:cBhvr>
                                      <p:tavLst>
                                        <p:tav tm="0">
                                          <p:val>
                                            <p:strVal val="#ppt_y+.1"/>
                                          </p:val>
                                        </p:tav>
                                        <p:tav tm="100000">
                                          <p:val>
                                            <p:strVal val="#ppt_y"/>
                                          </p:val>
                                        </p:tav>
                                      </p:tavLst>
                                    </p:anim>
                                  </p:childTnLst>
                                </p:cTn>
                              </p:par>
                            </p:childTnLst>
                          </p:cTn>
                        </p:par>
                        <p:par>
                          <p:cTn id="10" fill="hold">
                            <p:stCondLst>
                              <p:cond delay="500"/>
                            </p:stCondLst>
                            <p:childTnLst>
                              <p:par>
                                <p:cTn id="11" presetID="16" presetClass="entr" presetSubtype="21" fill="hold" grpId="0" nodeType="afterEffect">
                                  <p:stCondLst>
                                    <p:cond delay="0"/>
                                  </p:stCondLst>
                                  <p:childTnLst>
                                    <p:set>
                                      <p:cBhvr>
                                        <p:cTn id="12" dur="1" fill="hold">
                                          <p:stCondLst>
                                            <p:cond delay="0"/>
                                          </p:stCondLst>
                                        </p:cTn>
                                        <p:tgtEl>
                                          <p:spTgt spid="9"/>
                                        </p:tgtEl>
                                        <p:attrNameLst>
                                          <p:attrName>style.visibility</p:attrName>
                                        </p:attrNameLst>
                                      </p:cBhvr>
                                      <p:to>
                                        <p:strVal val="visible"/>
                                      </p:to>
                                    </p:set>
                                    <p:animEffect transition="in" filter="barn(inVertical)">
                                      <p:cBhvr>
                                        <p:cTn id="13" dur="500"/>
                                        <p:tgtEl>
                                          <p:spTgt spid="9"/>
                                        </p:tgtEl>
                                      </p:cBhvr>
                                    </p:animEffect>
                                  </p:childTnLst>
                                </p:cTn>
                              </p:par>
                            </p:childTnLst>
                          </p:cTn>
                        </p:par>
                        <p:par>
                          <p:cTn id="14" fill="hold">
                            <p:stCondLst>
                              <p:cond delay="1000"/>
                            </p:stCondLst>
                            <p:childTnLst>
                              <p:par>
                                <p:cTn id="15" presetID="16" presetClass="entr" presetSubtype="21" fill="hold" grpId="0" nodeType="afterEffect">
                                  <p:stCondLst>
                                    <p:cond delay="0"/>
                                  </p:stCondLst>
                                  <p:childTnLst>
                                    <p:set>
                                      <p:cBhvr>
                                        <p:cTn id="16" dur="1" fill="hold">
                                          <p:stCondLst>
                                            <p:cond delay="0"/>
                                          </p:stCondLst>
                                        </p:cTn>
                                        <p:tgtEl>
                                          <p:spTgt spid="10"/>
                                        </p:tgtEl>
                                        <p:attrNameLst>
                                          <p:attrName>style.visibility</p:attrName>
                                        </p:attrNameLst>
                                      </p:cBhvr>
                                      <p:to>
                                        <p:strVal val="visible"/>
                                      </p:to>
                                    </p:set>
                                    <p:animEffect transition="in" filter="barn(inVertical)">
                                      <p:cBhvr>
                                        <p:cTn id="17" dur="500"/>
                                        <p:tgtEl>
                                          <p:spTgt spid="10"/>
                                        </p:tgtEl>
                                      </p:cBhvr>
                                    </p:animEffect>
                                  </p:childTnLst>
                                </p:cTn>
                              </p:par>
                            </p:childTnLst>
                          </p:cTn>
                        </p:par>
                        <p:par>
                          <p:cTn id="18" fill="hold">
                            <p:stCondLst>
                              <p:cond delay="1500"/>
                            </p:stCondLst>
                            <p:childTnLst>
                              <p:par>
                                <p:cTn id="19" presetID="16" presetClass="entr" presetSubtype="21" fill="hold" grpId="0" nodeType="afterEffect">
                                  <p:stCondLst>
                                    <p:cond delay="0"/>
                                  </p:stCondLst>
                                  <p:childTnLst>
                                    <p:set>
                                      <p:cBhvr>
                                        <p:cTn id="20" dur="1" fill="hold">
                                          <p:stCondLst>
                                            <p:cond delay="0"/>
                                          </p:stCondLst>
                                        </p:cTn>
                                        <p:tgtEl>
                                          <p:spTgt spid="11"/>
                                        </p:tgtEl>
                                        <p:attrNameLst>
                                          <p:attrName>style.visibility</p:attrName>
                                        </p:attrNameLst>
                                      </p:cBhvr>
                                      <p:to>
                                        <p:strVal val="visible"/>
                                      </p:to>
                                    </p:set>
                                    <p:animEffect transition="in" filter="barn(inVertical)">
                                      <p:cBhvr>
                                        <p:cTn id="21" dur="500"/>
                                        <p:tgtEl>
                                          <p:spTgt spid="11"/>
                                        </p:tgtEl>
                                      </p:cBhvr>
                                    </p:animEffect>
                                  </p:childTnLst>
                                </p:cTn>
                              </p:par>
                            </p:childTnLst>
                          </p:cTn>
                        </p:par>
                        <p:par>
                          <p:cTn id="22" fill="hold">
                            <p:stCondLst>
                              <p:cond delay="2000"/>
                            </p:stCondLst>
                            <p:childTnLst>
                              <p:par>
                                <p:cTn id="23" presetID="16" presetClass="entr" presetSubtype="21" fill="hold" grpId="0" nodeType="afterEffect">
                                  <p:stCondLst>
                                    <p:cond delay="0"/>
                                  </p:stCondLst>
                                  <p:childTnLst>
                                    <p:set>
                                      <p:cBhvr>
                                        <p:cTn id="24" dur="1" fill="hold">
                                          <p:stCondLst>
                                            <p:cond delay="0"/>
                                          </p:stCondLst>
                                        </p:cTn>
                                        <p:tgtEl>
                                          <p:spTgt spid="15"/>
                                        </p:tgtEl>
                                        <p:attrNameLst>
                                          <p:attrName>style.visibility</p:attrName>
                                        </p:attrNameLst>
                                      </p:cBhvr>
                                      <p:to>
                                        <p:strVal val="visible"/>
                                      </p:to>
                                    </p:set>
                                    <p:animEffect transition="in" filter="barn(inVertical)">
                                      <p:cBhvr>
                                        <p:cTn id="25" dur="500"/>
                                        <p:tgtEl>
                                          <p:spTgt spid="15"/>
                                        </p:tgtEl>
                                      </p:cBhvr>
                                    </p:animEffect>
                                  </p:childTnLst>
                                </p:cTn>
                              </p:par>
                            </p:childTnLst>
                          </p:cTn>
                        </p:par>
                      </p:childTnLst>
                    </p:cTn>
                  </p:par>
                  <p:par>
                    <p:cTn id="26" fill="hold">
                      <p:stCondLst>
                        <p:cond delay="indefinite"/>
                      </p:stCondLst>
                      <p:childTnLst>
                        <p:par>
                          <p:cTn id="27" fill="hold">
                            <p:stCondLst>
                              <p:cond delay="0"/>
                            </p:stCondLst>
                            <p:childTnLst>
                              <p:par>
                                <p:cTn id="28" presetID="16" presetClass="entr" presetSubtype="21" fill="hold" grpId="0" nodeType="clickEffect">
                                  <p:stCondLst>
                                    <p:cond delay="0"/>
                                  </p:stCondLst>
                                  <p:childTnLst>
                                    <p:set>
                                      <p:cBhvr>
                                        <p:cTn id="29" dur="1" fill="hold">
                                          <p:stCondLst>
                                            <p:cond delay="0"/>
                                          </p:stCondLst>
                                        </p:cTn>
                                        <p:tgtEl>
                                          <p:spTgt spid="17"/>
                                        </p:tgtEl>
                                        <p:attrNameLst>
                                          <p:attrName>style.visibility</p:attrName>
                                        </p:attrNameLst>
                                      </p:cBhvr>
                                      <p:to>
                                        <p:strVal val="visible"/>
                                      </p:to>
                                    </p:set>
                                    <p:animEffect transition="in" filter="barn(inVertical)">
                                      <p:cBhvr>
                                        <p:cTn id="30" dur="5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P spid="15" grpId="0" animBg="1"/>
      <p:bldP spid="10" grpId="0" animBg="1"/>
      <p:bldP spid="11" grpId="0" animBg="1"/>
      <p:bldP spid="17" grpId="0" animBg="1"/>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Câu hỏi">
            <a:extLst>
              <a:ext uri="{FF2B5EF4-FFF2-40B4-BE49-F238E27FC236}">
                <a16:creationId xmlns:a16="http://schemas.microsoft.com/office/drawing/2014/main" xmlns="" id="{4ADFFF1A-F500-CC57-185E-00F4826D0836}"/>
              </a:ext>
            </a:extLst>
          </p:cNvPr>
          <p:cNvSpPr/>
          <p:nvPr/>
        </p:nvSpPr>
        <p:spPr>
          <a:xfrm>
            <a:off x="330988" y="1116764"/>
            <a:ext cx="8394700" cy="670916"/>
          </a:xfrm>
          <a:prstGeom prst="roundRect">
            <a:avLst/>
          </a:prstGeom>
          <a:solidFill>
            <a:schemeClr val="accent6"/>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lnSpc>
                <a:spcPct val="150000"/>
              </a:lnSpc>
              <a:buClrTx/>
              <a:buFontTx/>
              <a:buNone/>
            </a:pPr>
            <a:r>
              <a:rPr lang="vi-VN" sz="2000" b="1" kern="1200" noProof="1">
                <a:solidFill>
                  <a:srgbClr val="000000"/>
                </a:solidFill>
                <a:cs typeface="Arial" panose="020B0604020202020204" pitchFamily="34" charset="0"/>
              </a:rPr>
              <a:t>Câu </a:t>
            </a:r>
            <a:r>
              <a:rPr lang="en-US" sz="2000" b="1" kern="1200" noProof="1">
                <a:solidFill>
                  <a:srgbClr val="000000"/>
                </a:solidFill>
                <a:cs typeface="Arial" panose="020B0604020202020204" pitchFamily="34" charset="0"/>
              </a:rPr>
              <a:t>2</a:t>
            </a:r>
            <a:r>
              <a:rPr lang="vi-VN" sz="2000" b="1" kern="1200" noProof="1">
                <a:solidFill>
                  <a:srgbClr val="000000"/>
                </a:solidFill>
                <a:cs typeface="Arial" panose="020B0604020202020204" pitchFamily="34" charset="0"/>
              </a:rPr>
              <a:t>: </a:t>
            </a:r>
            <a:r>
              <a:rPr lang="vi-VN" sz="2000" kern="1200" noProof="1">
                <a:solidFill>
                  <a:srgbClr val="000000"/>
                </a:solidFill>
                <a:cs typeface="Arial" panose="020B0604020202020204" pitchFamily="34" charset="0"/>
              </a:rPr>
              <a:t>Các bước cứu người bị tai nạn điện là?</a:t>
            </a:r>
          </a:p>
        </p:txBody>
      </p:sp>
      <p:sp>
        <p:nvSpPr>
          <p:cNvPr id="9" name="Đáp án đúng">
            <a:extLst>
              <a:ext uri="{FF2B5EF4-FFF2-40B4-BE49-F238E27FC236}">
                <a16:creationId xmlns:a16="http://schemas.microsoft.com/office/drawing/2014/main" xmlns="" id="{8B66CBE4-2DB9-BCF7-D1C4-281B894BFE17}"/>
              </a:ext>
            </a:extLst>
          </p:cNvPr>
          <p:cNvSpPr/>
          <p:nvPr/>
        </p:nvSpPr>
        <p:spPr>
          <a:xfrm>
            <a:off x="330988" y="1955165"/>
            <a:ext cx="4075912" cy="1456233"/>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1800" kern="1200" noProof="1">
                <a:solidFill>
                  <a:prstClr val="black"/>
                </a:solidFill>
                <a:cs typeface="Arial" panose="020B0604020202020204" pitchFamily="34" charset="0"/>
              </a:rPr>
              <a:t>A. Sơ cứu nạn nhân → Tách nạn nhân ra khỏi nguồn điện → Đưa nạn nhân đến cơ sở y tế gần nhất</a:t>
            </a:r>
            <a:r>
              <a:rPr lang="en-US" sz="1800" kern="1200" noProof="1">
                <a:solidFill>
                  <a:prstClr val="black"/>
                </a:solidFill>
                <a:cs typeface="Arial" panose="020B0604020202020204" pitchFamily="34" charset="0"/>
              </a:rPr>
              <a:t>.</a:t>
            </a:r>
            <a:endParaRPr lang="vi-VN" sz="1800" kern="1200" noProof="1">
              <a:solidFill>
                <a:prstClr val="black"/>
              </a:solidFill>
              <a:cs typeface="Arial" panose="020B0604020202020204" pitchFamily="34" charset="0"/>
            </a:endParaRPr>
          </a:p>
        </p:txBody>
      </p:sp>
      <p:sp>
        <p:nvSpPr>
          <p:cNvPr id="15" name="Đáp án sai 3">
            <a:extLst>
              <a:ext uri="{FF2B5EF4-FFF2-40B4-BE49-F238E27FC236}">
                <a16:creationId xmlns:a16="http://schemas.microsoft.com/office/drawing/2014/main" xmlns="" id="{2E7D83A4-3758-8699-4DD0-010A80780539}"/>
              </a:ext>
            </a:extLst>
          </p:cNvPr>
          <p:cNvSpPr/>
          <p:nvPr/>
        </p:nvSpPr>
        <p:spPr>
          <a:xfrm>
            <a:off x="4649776" y="3526686"/>
            <a:ext cx="4075912" cy="1456233"/>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1800" kern="1200" noProof="1">
                <a:solidFill>
                  <a:prstClr val="black"/>
                </a:solidFill>
                <a:cs typeface="Arial" panose="020B0604020202020204" pitchFamily="34" charset="0"/>
              </a:rPr>
              <a:t>D. Sơ cứu nạn nhân → Đưa nạn nhân đến cơ sở y tế gần nhất → Tách nạn nhân ra khỏi nguồn điện</a:t>
            </a:r>
            <a:r>
              <a:rPr lang="en-US" sz="1800" kern="1200" noProof="1">
                <a:solidFill>
                  <a:prstClr val="black"/>
                </a:solidFill>
                <a:cs typeface="Arial" panose="020B0604020202020204" pitchFamily="34" charset="0"/>
              </a:rPr>
              <a:t>.</a:t>
            </a:r>
            <a:endParaRPr lang="vi-VN" sz="1800" kern="1200" noProof="1">
              <a:solidFill>
                <a:prstClr val="black"/>
              </a:solidFill>
              <a:cs typeface="Arial" panose="020B0604020202020204" pitchFamily="34" charset="0"/>
            </a:endParaRPr>
          </a:p>
        </p:txBody>
      </p:sp>
      <p:sp>
        <p:nvSpPr>
          <p:cNvPr id="10" name="Đáp án sai 1">
            <a:extLst>
              <a:ext uri="{FF2B5EF4-FFF2-40B4-BE49-F238E27FC236}">
                <a16:creationId xmlns:a16="http://schemas.microsoft.com/office/drawing/2014/main" xmlns="" id="{3FCD9830-5FD1-BD44-878B-228BD96CE996}"/>
              </a:ext>
            </a:extLst>
          </p:cNvPr>
          <p:cNvSpPr/>
          <p:nvPr/>
        </p:nvSpPr>
        <p:spPr>
          <a:xfrm>
            <a:off x="330988" y="3526686"/>
            <a:ext cx="4075912" cy="1456233"/>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1800" kern="1200" noProof="1">
                <a:solidFill>
                  <a:prstClr val="black"/>
                </a:solidFill>
                <a:cs typeface="Arial" panose="020B0604020202020204" pitchFamily="34" charset="0"/>
              </a:rPr>
              <a:t>B. Tách nạn nhân ra khỏi nguồn điện → Đưa nạn nhân đến cơ sở y tế gần nhất → Sơ cứu nạn nhân</a:t>
            </a:r>
            <a:r>
              <a:rPr lang="en-US" sz="1800" kern="1200" noProof="1">
                <a:solidFill>
                  <a:prstClr val="black"/>
                </a:solidFill>
                <a:cs typeface="Arial" panose="020B0604020202020204" pitchFamily="34" charset="0"/>
              </a:rPr>
              <a:t>.</a:t>
            </a:r>
          </a:p>
        </p:txBody>
      </p:sp>
      <p:sp>
        <p:nvSpPr>
          <p:cNvPr id="11" name="Đáp án sai 2">
            <a:extLst>
              <a:ext uri="{FF2B5EF4-FFF2-40B4-BE49-F238E27FC236}">
                <a16:creationId xmlns:a16="http://schemas.microsoft.com/office/drawing/2014/main" xmlns="" id="{6A919885-0285-0403-1E09-FA94D8BC080B}"/>
              </a:ext>
            </a:extLst>
          </p:cNvPr>
          <p:cNvSpPr/>
          <p:nvPr/>
        </p:nvSpPr>
        <p:spPr>
          <a:xfrm>
            <a:off x="4649776" y="1955165"/>
            <a:ext cx="4075912" cy="1456233"/>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1800" kern="1200" noProof="1">
                <a:solidFill>
                  <a:prstClr val="black"/>
                </a:solidFill>
                <a:cs typeface="Arial" panose="020B0604020202020204" pitchFamily="34" charset="0"/>
              </a:rPr>
              <a:t>C. Tách nạn nhân ra khỏi nguồn điện → Sơ cứu nạn nhân → Đưa nạn nhân đến cơ sở y tế gần nhất</a:t>
            </a:r>
            <a:r>
              <a:rPr lang="en-US" sz="1800" kern="1200" noProof="1">
                <a:solidFill>
                  <a:prstClr val="black"/>
                </a:solidFill>
                <a:cs typeface="Arial" panose="020B0604020202020204" pitchFamily="34" charset="0"/>
              </a:rPr>
              <a:t>.</a:t>
            </a:r>
            <a:endParaRPr lang="vi-VN" sz="1800" kern="1200" noProof="1">
              <a:solidFill>
                <a:prstClr val="black"/>
              </a:solidFill>
              <a:cs typeface="Arial" panose="020B0604020202020204" pitchFamily="34" charset="0"/>
            </a:endParaRPr>
          </a:p>
        </p:txBody>
      </p:sp>
      <p:sp>
        <p:nvSpPr>
          <p:cNvPr id="17" name="Đáp án đúng">
            <a:extLst>
              <a:ext uri="{FF2B5EF4-FFF2-40B4-BE49-F238E27FC236}">
                <a16:creationId xmlns:a16="http://schemas.microsoft.com/office/drawing/2014/main" xmlns="" id="{8B66CBE4-2DB9-BCF7-D1C4-281B894BFE17}"/>
              </a:ext>
            </a:extLst>
          </p:cNvPr>
          <p:cNvSpPr/>
          <p:nvPr/>
        </p:nvSpPr>
        <p:spPr>
          <a:xfrm>
            <a:off x="4649776" y="1955165"/>
            <a:ext cx="4075912" cy="1456233"/>
          </a:xfrm>
          <a:prstGeom prst="roundRect">
            <a:avLst/>
          </a:prstGeom>
          <a:solidFill>
            <a:schemeClr val="tx2">
              <a:lumMod val="50000"/>
            </a:schemeClr>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1800" kern="1200" noProof="1">
                <a:solidFill>
                  <a:schemeClr val="accent6"/>
                </a:solidFill>
                <a:cs typeface="Arial" panose="020B0604020202020204" pitchFamily="34" charset="0"/>
              </a:rPr>
              <a:t>C. Tách nạn nhân ra khỏi nguồn điện → Sơ cứu nạn nhân → Đưa nạn nhân đến cơ sở y tế gần nhất.</a:t>
            </a:r>
          </a:p>
        </p:txBody>
      </p:sp>
      <p:sp>
        <p:nvSpPr>
          <p:cNvPr id="13" name="TextBox 12"/>
          <p:cNvSpPr txBox="1"/>
          <p:nvPr/>
        </p:nvSpPr>
        <p:spPr>
          <a:xfrm>
            <a:off x="0" y="555026"/>
            <a:ext cx="9144000" cy="496996"/>
          </a:xfrm>
          <a:prstGeom prst="rect">
            <a:avLst/>
          </a:prstGeom>
          <a:noFill/>
          <a:ln w="28575">
            <a:noFill/>
          </a:ln>
        </p:spPr>
        <p:txBody>
          <a:bodyPr wrap="square" rtlCol="0">
            <a:spAutoFit/>
          </a:bodyPr>
          <a:lstStyle/>
          <a:p>
            <a:pPr algn="ctr">
              <a:lnSpc>
                <a:spcPct val="150000"/>
              </a:lnSpc>
            </a:pPr>
            <a:r>
              <a:rPr lang="vi-VN" sz="2000" b="1">
                <a:solidFill>
                  <a:srgbClr val="C00000"/>
                </a:solidFill>
                <a:latin typeface="Arial" panose="020B0604020202020204" pitchFamily="34" charset="0"/>
                <a:cs typeface="Arial" panose="020B0604020202020204" pitchFamily="34" charset="0"/>
              </a:rPr>
              <a:t>Khoanh tròn vào đáp án đặt trước câu trả lời đúng</a:t>
            </a:r>
          </a:p>
        </p:txBody>
      </p:sp>
      <p:sp>
        <p:nvSpPr>
          <p:cNvPr id="14" name="Pentagon 13"/>
          <p:cNvSpPr/>
          <p:nvPr/>
        </p:nvSpPr>
        <p:spPr>
          <a:xfrm>
            <a:off x="0" y="154826"/>
            <a:ext cx="3236686" cy="445219"/>
          </a:xfrm>
          <a:prstGeom prst="homePlate">
            <a:avLst/>
          </a:prstGeom>
          <a:solidFill>
            <a:schemeClr val="tx2">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a:solidFill>
                  <a:schemeClr val="accent6"/>
                </a:solidFill>
              </a:rPr>
              <a:t>Trò chơi trắc nghiệm</a:t>
            </a:r>
          </a:p>
        </p:txBody>
      </p:sp>
    </p:spTree>
    <p:extLst>
      <p:ext uri="{BB962C8B-B14F-4D97-AF65-F5344CB8AC3E}">
        <p14:creationId xmlns:p14="http://schemas.microsoft.com/office/powerpoint/2010/main" val="760426024"/>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grpId="0" nodeType="after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fade">
                                      <p:cBhvr>
                                        <p:cTn id="7" dur="500"/>
                                        <p:tgtEl>
                                          <p:spTgt spid="8"/>
                                        </p:tgtEl>
                                      </p:cBhvr>
                                    </p:animEffect>
                                    <p:anim calcmode="lin" valueType="num">
                                      <p:cBhvr>
                                        <p:cTn id="8" dur="500" fill="hold"/>
                                        <p:tgtEl>
                                          <p:spTgt spid="8"/>
                                        </p:tgtEl>
                                        <p:attrNameLst>
                                          <p:attrName>ppt_x</p:attrName>
                                        </p:attrNameLst>
                                      </p:cBhvr>
                                      <p:tavLst>
                                        <p:tav tm="0">
                                          <p:val>
                                            <p:strVal val="#ppt_x"/>
                                          </p:val>
                                        </p:tav>
                                        <p:tav tm="100000">
                                          <p:val>
                                            <p:strVal val="#ppt_x"/>
                                          </p:val>
                                        </p:tav>
                                      </p:tavLst>
                                    </p:anim>
                                    <p:anim calcmode="lin" valueType="num">
                                      <p:cBhvr>
                                        <p:cTn id="9" dur="500" fill="hold"/>
                                        <p:tgtEl>
                                          <p:spTgt spid="8"/>
                                        </p:tgtEl>
                                        <p:attrNameLst>
                                          <p:attrName>ppt_y</p:attrName>
                                        </p:attrNameLst>
                                      </p:cBhvr>
                                      <p:tavLst>
                                        <p:tav tm="0">
                                          <p:val>
                                            <p:strVal val="#ppt_y+.1"/>
                                          </p:val>
                                        </p:tav>
                                        <p:tav tm="100000">
                                          <p:val>
                                            <p:strVal val="#ppt_y"/>
                                          </p:val>
                                        </p:tav>
                                      </p:tavLst>
                                    </p:anim>
                                  </p:childTnLst>
                                </p:cTn>
                              </p:par>
                            </p:childTnLst>
                          </p:cTn>
                        </p:par>
                        <p:par>
                          <p:cTn id="10" fill="hold">
                            <p:stCondLst>
                              <p:cond delay="500"/>
                            </p:stCondLst>
                            <p:childTnLst>
                              <p:par>
                                <p:cTn id="11" presetID="16" presetClass="entr" presetSubtype="21" fill="hold" grpId="0" nodeType="afterEffect">
                                  <p:stCondLst>
                                    <p:cond delay="0"/>
                                  </p:stCondLst>
                                  <p:childTnLst>
                                    <p:set>
                                      <p:cBhvr>
                                        <p:cTn id="12" dur="1" fill="hold">
                                          <p:stCondLst>
                                            <p:cond delay="0"/>
                                          </p:stCondLst>
                                        </p:cTn>
                                        <p:tgtEl>
                                          <p:spTgt spid="9"/>
                                        </p:tgtEl>
                                        <p:attrNameLst>
                                          <p:attrName>style.visibility</p:attrName>
                                        </p:attrNameLst>
                                      </p:cBhvr>
                                      <p:to>
                                        <p:strVal val="visible"/>
                                      </p:to>
                                    </p:set>
                                    <p:animEffect transition="in" filter="barn(inVertical)">
                                      <p:cBhvr>
                                        <p:cTn id="13" dur="500"/>
                                        <p:tgtEl>
                                          <p:spTgt spid="9"/>
                                        </p:tgtEl>
                                      </p:cBhvr>
                                    </p:animEffect>
                                  </p:childTnLst>
                                </p:cTn>
                              </p:par>
                            </p:childTnLst>
                          </p:cTn>
                        </p:par>
                        <p:par>
                          <p:cTn id="14" fill="hold">
                            <p:stCondLst>
                              <p:cond delay="1000"/>
                            </p:stCondLst>
                            <p:childTnLst>
                              <p:par>
                                <p:cTn id="15" presetID="16" presetClass="entr" presetSubtype="21" fill="hold" grpId="0" nodeType="afterEffect">
                                  <p:stCondLst>
                                    <p:cond delay="0"/>
                                  </p:stCondLst>
                                  <p:childTnLst>
                                    <p:set>
                                      <p:cBhvr>
                                        <p:cTn id="16" dur="1" fill="hold">
                                          <p:stCondLst>
                                            <p:cond delay="0"/>
                                          </p:stCondLst>
                                        </p:cTn>
                                        <p:tgtEl>
                                          <p:spTgt spid="10"/>
                                        </p:tgtEl>
                                        <p:attrNameLst>
                                          <p:attrName>style.visibility</p:attrName>
                                        </p:attrNameLst>
                                      </p:cBhvr>
                                      <p:to>
                                        <p:strVal val="visible"/>
                                      </p:to>
                                    </p:set>
                                    <p:animEffect transition="in" filter="barn(inVertical)">
                                      <p:cBhvr>
                                        <p:cTn id="17" dur="500"/>
                                        <p:tgtEl>
                                          <p:spTgt spid="10"/>
                                        </p:tgtEl>
                                      </p:cBhvr>
                                    </p:animEffect>
                                  </p:childTnLst>
                                </p:cTn>
                              </p:par>
                            </p:childTnLst>
                          </p:cTn>
                        </p:par>
                        <p:par>
                          <p:cTn id="18" fill="hold">
                            <p:stCondLst>
                              <p:cond delay="1500"/>
                            </p:stCondLst>
                            <p:childTnLst>
                              <p:par>
                                <p:cTn id="19" presetID="16" presetClass="entr" presetSubtype="21" fill="hold" grpId="0" nodeType="afterEffect">
                                  <p:stCondLst>
                                    <p:cond delay="0"/>
                                  </p:stCondLst>
                                  <p:childTnLst>
                                    <p:set>
                                      <p:cBhvr>
                                        <p:cTn id="20" dur="1" fill="hold">
                                          <p:stCondLst>
                                            <p:cond delay="0"/>
                                          </p:stCondLst>
                                        </p:cTn>
                                        <p:tgtEl>
                                          <p:spTgt spid="11"/>
                                        </p:tgtEl>
                                        <p:attrNameLst>
                                          <p:attrName>style.visibility</p:attrName>
                                        </p:attrNameLst>
                                      </p:cBhvr>
                                      <p:to>
                                        <p:strVal val="visible"/>
                                      </p:to>
                                    </p:set>
                                    <p:animEffect transition="in" filter="barn(inVertical)">
                                      <p:cBhvr>
                                        <p:cTn id="21" dur="500"/>
                                        <p:tgtEl>
                                          <p:spTgt spid="11"/>
                                        </p:tgtEl>
                                      </p:cBhvr>
                                    </p:animEffect>
                                  </p:childTnLst>
                                </p:cTn>
                              </p:par>
                            </p:childTnLst>
                          </p:cTn>
                        </p:par>
                        <p:par>
                          <p:cTn id="22" fill="hold">
                            <p:stCondLst>
                              <p:cond delay="2000"/>
                            </p:stCondLst>
                            <p:childTnLst>
                              <p:par>
                                <p:cTn id="23" presetID="16" presetClass="entr" presetSubtype="21" fill="hold" grpId="0" nodeType="afterEffect">
                                  <p:stCondLst>
                                    <p:cond delay="0"/>
                                  </p:stCondLst>
                                  <p:childTnLst>
                                    <p:set>
                                      <p:cBhvr>
                                        <p:cTn id="24" dur="1" fill="hold">
                                          <p:stCondLst>
                                            <p:cond delay="0"/>
                                          </p:stCondLst>
                                        </p:cTn>
                                        <p:tgtEl>
                                          <p:spTgt spid="15"/>
                                        </p:tgtEl>
                                        <p:attrNameLst>
                                          <p:attrName>style.visibility</p:attrName>
                                        </p:attrNameLst>
                                      </p:cBhvr>
                                      <p:to>
                                        <p:strVal val="visible"/>
                                      </p:to>
                                    </p:set>
                                    <p:animEffect transition="in" filter="barn(inVertical)">
                                      <p:cBhvr>
                                        <p:cTn id="25" dur="500"/>
                                        <p:tgtEl>
                                          <p:spTgt spid="15"/>
                                        </p:tgtEl>
                                      </p:cBhvr>
                                    </p:animEffect>
                                  </p:childTnLst>
                                </p:cTn>
                              </p:par>
                            </p:childTnLst>
                          </p:cTn>
                        </p:par>
                      </p:childTnLst>
                    </p:cTn>
                  </p:par>
                  <p:par>
                    <p:cTn id="26" fill="hold">
                      <p:stCondLst>
                        <p:cond delay="indefinite"/>
                      </p:stCondLst>
                      <p:childTnLst>
                        <p:par>
                          <p:cTn id="27" fill="hold">
                            <p:stCondLst>
                              <p:cond delay="0"/>
                            </p:stCondLst>
                            <p:childTnLst>
                              <p:par>
                                <p:cTn id="28" presetID="16" presetClass="entr" presetSubtype="21" fill="hold" grpId="0" nodeType="clickEffect">
                                  <p:stCondLst>
                                    <p:cond delay="0"/>
                                  </p:stCondLst>
                                  <p:childTnLst>
                                    <p:set>
                                      <p:cBhvr>
                                        <p:cTn id="29" dur="1" fill="hold">
                                          <p:stCondLst>
                                            <p:cond delay="0"/>
                                          </p:stCondLst>
                                        </p:cTn>
                                        <p:tgtEl>
                                          <p:spTgt spid="17"/>
                                        </p:tgtEl>
                                        <p:attrNameLst>
                                          <p:attrName>style.visibility</p:attrName>
                                        </p:attrNameLst>
                                      </p:cBhvr>
                                      <p:to>
                                        <p:strVal val="visible"/>
                                      </p:to>
                                    </p:set>
                                    <p:animEffect transition="in" filter="barn(inVertical)">
                                      <p:cBhvr>
                                        <p:cTn id="30" dur="5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P spid="15" grpId="0" animBg="1"/>
      <p:bldP spid="10" grpId="0" animBg="1"/>
      <p:bldP spid="11" grpId="0" animBg="1"/>
      <p:bldP spid="17" grpId="0" animBg="1"/>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Câu hỏi">
            <a:extLst>
              <a:ext uri="{FF2B5EF4-FFF2-40B4-BE49-F238E27FC236}">
                <a16:creationId xmlns:a16="http://schemas.microsoft.com/office/drawing/2014/main" xmlns="" id="{4ADFFF1A-F500-CC57-185E-00F4826D0836}"/>
              </a:ext>
            </a:extLst>
          </p:cNvPr>
          <p:cNvSpPr/>
          <p:nvPr/>
        </p:nvSpPr>
        <p:spPr>
          <a:xfrm>
            <a:off x="405610" y="1234084"/>
            <a:ext cx="8320079" cy="943060"/>
          </a:xfrm>
          <a:prstGeom prst="roundRect">
            <a:avLst/>
          </a:prstGeom>
          <a:solidFill>
            <a:schemeClr val="accent6"/>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lnSpc>
                <a:spcPct val="150000"/>
              </a:lnSpc>
              <a:buClrTx/>
              <a:buFontTx/>
              <a:buNone/>
            </a:pPr>
            <a:r>
              <a:rPr lang="vi-VN" sz="2000" b="1" kern="1200" noProof="1">
                <a:solidFill>
                  <a:srgbClr val="000000"/>
                </a:solidFill>
                <a:cs typeface="Arial" panose="020B0604020202020204" pitchFamily="34" charset="0"/>
              </a:rPr>
              <a:t>Câu </a:t>
            </a:r>
            <a:r>
              <a:rPr lang="en-US" sz="2000" b="1" kern="1200" noProof="1">
                <a:solidFill>
                  <a:srgbClr val="000000"/>
                </a:solidFill>
                <a:cs typeface="Arial" panose="020B0604020202020204" pitchFamily="34" charset="0"/>
              </a:rPr>
              <a:t>3</a:t>
            </a:r>
            <a:r>
              <a:rPr lang="vi-VN" sz="2000" b="1" kern="1200" noProof="1">
                <a:solidFill>
                  <a:srgbClr val="000000"/>
                </a:solidFill>
                <a:cs typeface="Arial" panose="020B0604020202020204" pitchFamily="34" charset="0"/>
              </a:rPr>
              <a:t>: </a:t>
            </a:r>
            <a:r>
              <a:rPr lang="vi-VN" sz="2000" kern="1200" noProof="1">
                <a:solidFill>
                  <a:srgbClr val="000000"/>
                </a:solidFill>
                <a:cs typeface="Arial" panose="020B0604020202020204" pitchFamily="34" charset="0"/>
              </a:rPr>
              <a:t>Thành phần nào sau đây không dẫn điện?</a:t>
            </a:r>
          </a:p>
        </p:txBody>
      </p:sp>
      <p:sp>
        <p:nvSpPr>
          <p:cNvPr id="9" name="Đáp án đúng">
            <a:extLst>
              <a:ext uri="{FF2B5EF4-FFF2-40B4-BE49-F238E27FC236}">
                <a16:creationId xmlns:a16="http://schemas.microsoft.com/office/drawing/2014/main" xmlns="" id="{8B66CBE4-2DB9-BCF7-D1C4-281B894BFE17}"/>
              </a:ext>
            </a:extLst>
          </p:cNvPr>
          <p:cNvSpPr/>
          <p:nvPr/>
        </p:nvSpPr>
        <p:spPr>
          <a:xfrm>
            <a:off x="405610" y="2359206"/>
            <a:ext cx="4001290" cy="1167768"/>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prstClr val="black"/>
                </a:solidFill>
                <a:cs typeface="Arial" panose="020B0604020202020204" pitchFamily="34" charset="0"/>
              </a:rPr>
              <a:t>A. Chốt phích cắm điện</a:t>
            </a:r>
            <a:r>
              <a:rPr lang="en-US" sz="2000" kern="1200" noProof="1">
                <a:solidFill>
                  <a:prstClr val="black"/>
                </a:solidFill>
                <a:cs typeface="Arial" panose="020B0604020202020204" pitchFamily="34" charset="0"/>
              </a:rPr>
              <a:t>.</a:t>
            </a:r>
            <a:endParaRPr lang="vi-VN" sz="2000" kern="1200" noProof="1">
              <a:solidFill>
                <a:prstClr val="black"/>
              </a:solidFill>
              <a:cs typeface="Arial" panose="020B0604020202020204" pitchFamily="34" charset="0"/>
            </a:endParaRPr>
          </a:p>
        </p:txBody>
      </p:sp>
      <p:sp>
        <p:nvSpPr>
          <p:cNvPr id="19" name="TextBox 18"/>
          <p:cNvSpPr txBox="1"/>
          <p:nvPr/>
        </p:nvSpPr>
        <p:spPr>
          <a:xfrm>
            <a:off x="0" y="555026"/>
            <a:ext cx="9144000" cy="496996"/>
          </a:xfrm>
          <a:prstGeom prst="rect">
            <a:avLst/>
          </a:prstGeom>
          <a:noFill/>
          <a:ln w="28575">
            <a:noFill/>
          </a:ln>
        </p:spPr>
        <p:txBody>
          <a:bodyPr wrap="square" rtlCol="0">
            <a:spAutoFit/>
          </a:bodyPr>
          <a:lstStyle/>
          <a:p>
            <a:pPr algn="ctr">
              <a:lnSpc>
                <a:spcPct val="150000"/>
              </a:lnSpc>
            </a:pPr>
            <a:r>
              <a:rPr lang="vi-VN" sz="2000" b="1">
                <a:solidFill>
                  <a:srgbClr val="C00000"/>
                </a:solidFill>
                <a:latin typeface="Arial" panose="020B0604020202020204" pitchFamily="34" charset="0"/>
                <a:cs typeface="Arial" panose="020B0604020202020204" pitchFamily="34" charset="0"/>
              </a:rPr>
              <a:t>Khoanh tròn vào đáp án đặt trước câu trả lời đúng</a:t>
            </a:r>
          </a:p>
        </p:txBody>
      </p:sp>
      <p:sp>
        <p:nvSpPr>
          <p:cNvPr id="15" name="Đáp án sai 3">
            <a:extLst>
              <a:ext uri="{FF2B5EF4-FFF2-40B4-BE49-F238E27FC236}">
                <a16:creationId xmlns:a16="http://schemas.microsoft.com/office/drawing/2014/main" xmlns="" id="{2E7D83A4-3758-8699-4DD0-010A80780539}"/>
              </a:ext>
            </a:extLst>
          </p:cNvPr>
          <p:cNvSpPr/>
          <p:nvPr/>
        </p:nvSpPr>
        <p:spPr>
          <a:xfrm>
            <a:off x="4724398" y="3719901"/>
            <a:ext cx="4001290" cy="1167768"/>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prstClr val="black"/>
                </a:solidFill>
                <a:cs typeface="Arial" panose="020B0604020202020204" pitchFamily="34" charset="0"/>
              </a:rPr>
              <a:t>D. Lỗ lấy điện</a:t>
            </a:r>
            <a:r>
              <a:rPr lang="en-US" sz="2000" kern="1200" noProof="1">
                <a:solidFill>
                  <a:prstClr val="black"/>
                </a:solidFill>
                <a:cs typeface="Arial" panose="020B0604020202020204" pitchFamily="34" charset="0"/>
              </a:rPr>
              <a:t>.</a:t>
            </a:r>
            <a:endParaRPr lang="vi-VN" sz="2000" kern="1200" noProof="1">
              <a:solidFill>
                <a:prstClr val="black"/>
              </a:solidFill>
              <a:cs typeface="Arial" panose="020B0604020202020204" pitchFamily="34" charset="0"/>
            </a:endParaRPr>
          </a:p>
        </p:txBody>
      </p:sp>
      <p:sp>
        <p:nvSpPr>
          <p:cNvPr id="10" name="Đáp án sai 1">
            <a:extLst>
              <a:ext uri="{FF2B5EF4-FFF2-40B4-BE49-F238E27FC236}">
                <a16:creationId xmlns:a16="http://schemas.microsoft.com/office/drawing/2014/main" xmlns="" id="{3FCD9830-5FD1-BD44-878B-228BD96CE996}"/>
              </a:ext>
            </a:extLst>
          </p:cNvPr>
          <p:cNvSpPr/>
          <p:nvPr/>
        </p:nvSpPr>
        <p:spPr>
          <a:xfrm>
            <a:off x="405610" y="3719901"/>
            <a:ext cx="4001290" cy="1167768"/>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prstClr val="black"/>
                </a:solidFill>
                <a:cs typeface="Arial" panose="020B0604020202020204" pitchFamily="34" charset="0"/>
              </a:rPr>
              <a:t>B. Thân phích cắm điện</a:t>
            </a:r>
            <a:r>
              <a:rPr lang="en-US" sz="2000" kern="1200" noProof="1">
                <a:solidFill>
                  <a:prstClr val="black"/>
                </a:solidFill>
                <a:cs typeface="Arial" panose="020B0604020202020204" pitchFamily="34" charset="0"/>
              </a:rPr>
              <a:t>.</a:t>
            </a:r>
          </a:p>
        </p:txBody>
      </p:sp>
      <p:sp>
        <p:nvSpPr>
          <p:cNvPr id="11" name="Đáp án sai 2">
            <a:extLst>
              <a:ext uri="{FF2B5EF4-FFF2-40B4-BE49-F238E27FC236}">
                <a16:creationId xmlns:a16="http://schemas.microsoft.com/office/drawing/2014/main" xmlns="" id="{6A919885-0285-0403-1E09-FA94D8BC080B}"/>
              </a:ext>
            </a:extLst>
          </p:cNvPr>
          <p:cNvSpPr/>
          <p:nvPr/>
        </p:nvSpPr>
        <p:spPr>
          <a:xfrm>
            <a:off x="4724399" y="2359206"/>
            <a:ext cx="4001290" cy="1167768"/>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prstClr val="black"/>
                </a:solidFill>
                <a:cs typeface="Arial" panose="020B0604020202020204" pitchFamily="34" charset="0"/>
              </a:rPr>
              <a:t>C. Lõi dây điện</a:t>
            </a:r>
            <a:r>
              <a:rPr lang="en-US" sz="2000" kern="1200" noProof="1">
                <a:solidFill>
                  <a:prstClr val="black"/>
                </a:solidFill>
                <a:cs typeface="Arial" panose="020B0604020202020204" pitchFamily="34" charset="0"/>
              </a:rPr>
              <a:t>.</a:t>
            </a:r>
            <a:endParaRPr lang="vi-VN" sz="2000" kern="1200" noProof="1">
              <a:solidFill>
                <a:prstClr val="black"/>
              </a:solidFill>
              <a:cs typeface="Arial" panose="020B0604020202020204" pitchFamily="34" charset="0"/>
            </a:endParaRPr>
          </a:p>
        </p:txBody>
      </p:sp>
      <p:sp>
        <p:nvSpPr>
          <p:cNvPr id="12" name="Pentagon 11"/>
          <p:cNvSpPr/>
          <p:nvPr/>
        </p:nvSpPr>
        <p:spPr>
          <a:xfrm>
            <a:off x="0" y="154826"/>
            <a:ext cx="3236686" cy="445219"/>
          </a:xfrm>
          <a:prstGeom prst="homePlate">
            <a:avLst/>
          </a:prstGeom>
          <a:solidFill>
            <a:schemeClr val="tx2">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a:solidFill>
                  <a:schemeClr val="accent6"/>
                </a:solidFill>
              </a:rPr>
              <a:t>Trò chơi trắc nghiệm</a:t>
            </a:r>
          </a:p>
        </p:txBody>
      </p:sp>
      <p:sp>
        <p:nvSpPr>
          <p:cNvPr id="17" name="Đáp án đúng">
            <a:extLst>
              <a:ext uri="{FF2B5EF4-FFF2-40B4-BE49-F238E27FC236}">
                <a16:creationId xmlns:a16="http://schemas.microsoft.com/office/drawing/2014/main" xmlns="" id="{8B66CBE4-2DB9-BCF7-D1C4-281B894BFE17}"/>
              </a:ext>
            </a:extLst>
          </p:cNvPr>
          <p:cNvSpPr/>
          <p:nvPr/>
        </p:nvSpPr>
        <p:spPr>
          <a:xfrm>
            <a:off x="405610" y="3730766"/>
            <a:ext cx="4001290" cy="1156903"/>
          </a:xfrm>
          <a:prstGeom prst="roundRect">
            <a:avLst/>
          </a:prstGeom>
          <a:solidFill>
            <a:schemeClr val="tx2">
              <a:lumMod val="50000"/>
            </a:schemeClr>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schemeClr val="accent6"/>
                </a:solidFill>
                <a:cs typeface="Arial" panose="020B0604020202020204" pitchFamily="34" charset="0"/>
              </a:rPr>
              <a:t>B. Thân phích cắm điện.</a:t>
            </a:r>
          </a:p>
        </p:txBody>
      </p:sp>
    </p:spTree>
    <p:extLst>
      <p:ext uri="{BB962C8B-B14F-4D97-AF65-F5344CB8AC3E}">
        <p14:creationId xmlns:p14="http://schemas.microsoft.com/office/powerpoint/2010/main" val="4005315705"/>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grpId="0" nodeType="after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fade">
                                      <p:cBhvr>
                                        <p:cTn id="7" dur="500"/>
                                        <p:tgtEl>
                                          <p:spTgt spid="8"/>
                                        </p:tgtEl>
                                      </p:cBhvr>
                                    </p:animEffect>
                                    <p:anim calcmode="lin" valueType="num">
                                      <p:cBhvr>
                                        <p:cTn id="8" dur="500" fill="hold"/>
                                        <p:tgtEl>
                                          <p:spTgt spid="8"/>
                                        </p:tgtEl>
                                        <p:attrNameLst>
                                          <p:attrName>ppt_x</p:attrName>
                                        </p:attrNameLst>
                                      </p:cBhvr>
                                      <p:tavLst>
                                        <p:tav tm="0">
                                          <p:val>
                                            <p:strVal val="#ppt_x"/>
                                          </p:val>
                                        </p:tav>
                                        <p:tav tm="100000">
                                          <p:val>
                                            <p:strVal val="#ppt_x"/>
                                          </p:val>
                                        </p:tav>
                                      </p:tavLst>
                                    </p:anim>
                                    <p:anim calcmode="lin" valueType="num">
                                      <p:cBhvr>
                                        <p:cTn id="9" dur="500" fill="hold"/>
                                        <p:tgtEl>
                                          <p:spTgt spid="8"/>
                                        </p:tgtEl>
                                        <p:attrNameLst>
                                          <p:attrName>ppt_y</p:attrName>
                                        </p:attrNameLst>
                                      </p:cBhvr>
                                      <p:tavLst>
                                        <p:tav tm="0">
                                          <p:val>
                                            <p:strVal val="#ppt_y+.1"/>
                                          </p:val>
                                        </p:tav>
                                        <p:tav tm="100000">
                                          <p:val>
                                            <p:strVal val="#ppt_y"/>
                                          </p:val>
                                        </p:tav>
                                      </p:tavLst>
                                    </p:anim>
                                  </p:childTnLst>
                                </p:cTn>
                              </p:par>
                            </p:childTnLst>
                          </p:cTn>
                        </p:par>
                        <p:par>
                          <p:cTn id="10" fill="hold">
                            <p:stCondLst>
                              <p:cond delay="500"/>
                            </p:stCondLst>
                            <p:childTnLst>
                              <p:par>
                                <p:cTn id="11" presetID="16" presetClass="entr" presetSubtype="21" fill="hold" grpId="0" nodeType="afterEffect">
                                  <p:stCondLst>
                                    <p:cond delay="0"/>
                                  </p:stCondLst>
                                  <p:childTnLst>
                                    <p:set>
                                      <p:cBhvr>
                                        <p:cTn id="12" dur="1" fill="hold">
                                          <p:stCondLst>
                                            <p:cond delay="0"/>
                                          </p:stCondLst>
                                        </p:cTn>
                                        <p:tgtEl>
                                          <p:spTgt spid="9"/>
                                        </p:tgtEl>
                                        <p:attrNameLst>
                                          <p:attrName>style.visibility</p:attrName>
                                        </p:attrNameLst>
                                      </p:cBhvr>
                                      <p:to>
                                        <p:strVal val="visible"/>
                                      </p:to>
                                    </p:set>
                                    <p:animEffect transition="in" filter="barn(inVertical)">
                                      <p:cBhvr>
                                        <p:cTn id="13" dur="500"/>
                                        <p:tgtEl>
                                          <p:spTgt spid="9"/>
                                        </p:tgtEl>
                                      </p:cBhvr>
                                    </p:animEffect>
                                  </p:childTnLst>
                                </p:cTn>
                              </p:par>
                            </p:childTnLst>
                          </p:cTn>
                        </p:par>
                        <p:par>
                          <p:cTn id="14" fill="hold">
                            <p:stCondLst>
                              <p:cond delay="1000"/>
                            </p:stCondLst>
                            <p:childTnLst>
                              <p:par>
                                <p:cTn id="15" presetID="16" presetClass="entr" presetSubtype="21" fill="hold" grpId="0" nodeType="afterEffect">
                                  <p:stCondLst>
                                    <p:cond delay="0"/>
                                  </p:stCondLst>
                                  <p:childTnLst>
                                    <p:set>
                                      <p:cBhvr>
                                        <p:cTn id="16" dur="1" fill="hold">
                                          <p:stCondLst>
                                            <p:cond delay="0"/>
                                          </p:stCondLst>
                                        </p:cTn>
                                        <p:tgtEl>
                                          <p:spTgt spid="10"/>
                                        </p:tgtEl>
                                        <p:attrNameLst>
                                          <p:attrName>style.visibility</p:attrName>
                                        </p:attrNameLst>
                                      </p:cBhvr>
                                      <p:to>
                                        <p:strVal val="visible"/>
                                      </p:to>
                                    </p:set>
                                    <p:animEffect transition="in" filter="barn(inVertical)">
                                      <p:cBhvr>
                                        <p:cTn id="17" dur="500"/>
                                        <p:tgtEl>
                                          <p:spTgt spid="10"/>
                                        </p:tgtEl>
                                      </p:cBhvr>
                                    </p:animEffect>
                                  </p:childTnLst>
                                </p:cTn>
                              </p:par>
                            </p:childTnLst>
                          </p:cTn>
                        </p:par>
                        <p:par>
                          <p:cTn id="18" fill="hold">
                            <p:stCondLst>
                              <p:cond delay="1500"/>
                            </p:stCondLst>
                            <p:childTnLst>
                              <p:par>
                                <p:cTn id="19" presetID="16" presetClass="entr" presetSubtype="21" fill="hold" grpId="0" nodeType="afterEffect">
                                  <p:stCondLst>
                                    <p:cond delay="0"/>
                                  </p:stCondLst>
                                  <p:childTnLst>
                                    <p:set>
                                      <p:cBhvr>
                                        <p:cTn id="20" dur="1" fill="hold">
                                          <p:stCondLst>
                                            <p:cond delay="0"/>
                                          </p:stCondLst>
                                        </p:cTn>
                                        <p:tgtEl>
                                          <p:spTgt spid="11"/>
                                        </p:tgtEl>
                                        <p:attrNameLst>
                                          <p:attrName>style.visibility</p:attrName>
                                        </p:attrNameLst>
                                      </p:cBhvr>
                                      <p:to>
                                        <p:strVal val="visible"/>
                                      </p:to>
                                    </p:set>
                                    <p:animEffect transition="in" filter="barn(inVertical)">
                                      <p:cBhvr>
                                        <p:cTn id="21" dur="500"/>
                                        <p:tgtEl>
                                          <p:spTgt spid="11"/>
                                        </p:tgtEl>
                                      </p:cBhvr>
                                    </p:animEffect>
                                  </p:childTnLst>
                                </p:cTn>
                              </p:par>
                            </p:childTnLst>
                          </p:cTn>
                        </p:par>
                        <p:par>
                          <p:cTn id="22" fill="hold">
                            <p:stCondLst>
                              <p:cond delay="2000"/>
                            </p:stCondLst>
                            <p:childTnLst>
                              <p:par>
                                <p:cTn id="23" presetID="16" presetClass="entr" presetSubtype="21" fill="hold" grpId="0" nodeType="afterEffect">
                                  <p:stCondLst>
                                    <p:cond delay="0"/>
                                  </p:stCondLst>
                                  <p:childTnLst>
                                    <p:set>
                                      <p:cBhvr>
                                        <p:cTn id="24" dur="1" fill="hold">
                                          <p:stCondLst>
                                            <p:cond delay="0"/>
                                          </p:stCondLst>
                                        </p:cTn>
                                        <p:tgtEl>
                                          <p:spTgt spid="15"/>
                                        </p:tgtEl>
                                        <p:attrNameLst>
                                          <p:attrName>style.visibility</p:attrName>
                                        </p:attrNameLst>
                                      </p:cBhvr>
                                      <p:to>
                                        <p:strVal val="visible"/>
                                      </p:to>
                                    </p:set>
                                    <p:animEffect transition="in" filter="barn(inVertical)">
                                      <p:cBhvr>
                                        <p:cTn id="25" dur="500"/>
                                        <p:tgtEl>
                                          <p:spTgt spid="15"/>
                                        </p:tgtEl>
                                      </p:cBhvr>
                                    </p:animEffect>
                                  </p:childTnLst>
                                </p:cTn>
                              </p:par>
                            </p:childTnLst>
                          </p:cTn>
                        </p:par>
                      </p:childTnLst>
                    </p:cTn>
                  </p:par>
                  <p:par>
                    <p:cTn id="26" fill="hold">
                      <p:stCondLst>
                        <p:cond delay="indefinite"/>
                      </p:stCondLst>
                      <p:childTnLst>
                        <p:par>
                          <p:cTn id="27" fill="hold">
                            <p:stCondLst>
                              <p:cond delay="0"/>
                            </p:stCondLst>
                            <p:childTnLst>
                              <p:par>
                                <p:cTn id="28" presetID="16" presetClass="entr" presetSubtype="21" fill="hold" grpId="0" nodeType="clickEffect">
                                  <p:stCondLst>
                                    <p:cond delay="0"/>
                                  </p:stCondLst>
                                  <p:childTnLst>
                                    <p:set>
                                      <p:cBhvr>
                                        <p:cTn id="29" dur="1" fill="hold">
                                          <p:stCondLst>
                                            <p:cond delay="0"/>
                                          </p:stCondLst>
                                        </p:cTn>
                                        <p:tgtEl>
                                          <p:spTgt spid="17"/>
                                        </p:tgtEl>
                                        <p:attrNameLst>
                                          <p:attrName>style.visibility</p:attrName>
                                        </p:attrNameLst>
                                      </p:cBhvr>
                                      <p:to>
                                        <p:strVal val="visible"/>
                                      </p:to>
                                    </p:set>
                                    <p:animEffect transition="in" filter="barn(inVertical)">
                                      <p:cBhvr>
                                        <p:cTn id="30" dur="5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P spid="15" grpId="0" animBg="1"/>
      <p:bldP spid="10" grpId="0" animBg="1"/>
      <p:bldP spid="11" grpId="0" animBg="1"/>
      <p:bldP spid="17" grpId="0" animBg="1"/>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Câu hỏi">
            <a:extLst>
              <a:ext uri="{FF2B5EF4-FFF2-40B4-BE49-F238E27FC236}">
                <a16:creationId xmlns:a16="http://schemas.microsoft.com/office/drawing/2014/main" xmlns="" id="{4ADFFF1A-F500-CC57-185E-00F4826D0836}"/>
              </a:ext>
            </a:extLst>
          </p:cNvPr>
          <p:cNvSpPr/>
          <p:nvPr/>
        </p:nvSpPr>
        <p:spPr>
          <a:xfrm>
            <a:off x="405610" y="1075744"/>
            <a:ext cx="8320079" cy="1125122"/>
          </a:xfrm>
          <a:prstGeom prst="roundRect">
            <a:avLst/>
          </a:prstGeom>
          <a:solidFill>
            <a:schemeClr val="accent6"/>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lnSpc>
                <a:spcPct val="150000"/>
              </a:lnSpc>
              <a:buClrTx/>
              <a:buFontTx/>
              <a:buNone/>
            </a:pPr>
            <a:r>
              <a:rPr lang="vi-VN" sz="2000" b="1" kern="1200" noProof="1">
                <a:solidFill>
                  <a:srgbClr val="000000"/>
                </a:solidFill>
                <a:cs typeface="Arial" panose="020B0604020202020204" pitchFamily="34" charset="0"/>
              </a:rPr>
              <a:t>Câu </a:t>
            </a:r>
            <a:r>
              <a:rPr lang="en-US" sz="2000" b="1" kern="1200" noProof="1">
                <a:solidFill>
                  <a:srgbClr val="000000"/>
                </a:solidFill>
                <a:cs typeface="Arial" panose="020B0604020202020204" pitchFamily="34" charset="0"/>
              </a:rPr>
              <a:t>4</a:t>
            </a:r>
            <a:r>
              <a:rPr lang="vi-VN" sz="2000" b="1" kern="1200" noProof="1">
                <a:solidFill>
                  <a:srgbClr val="000000"/>
                </a:solidFill>
                <a:cs typeface="Arial" panose="020B0604020202020204" pitchFamily="34" charset="0"/>
              </a:rPr>
              <a:t>: </a:t>
            </a:r>
            <a:r>
              <a:rPr lang="vi-VN" sz="2000" kern="1200" noProof="1">
                <a:solidFill>
                  <a:srgbClr val="000000"/>
                </a:solidFill>
                <a:cs typeface="Arial" panose="020B0604020202020204" pitchFamily="34" charset="0"/>
              </a:rPr>
              <a:t>Một người đang đứng dưới đất, tay chạm vào tủ lạnh rò điện. Em phải làm gì để tách nạn nhân ra khỏi nguồn điện</a:t>
            </a:r>
          </a:p>
        </p:txBody>
      </p:sp>
      <p:sp>
        <p:nvSpPr>
          <p:cNvPr id="9" name="Đáp án đúng">
            <a:extLst>
              <a:ext uri="{FF2B5EF4-FFF2-40B4-BE49-F238E27FC236}">
                <a16:creationId xmlns:a16="http://schemas.microsoft.com/office/drawing/2014/main" xmlns="" id="{8B66CBE4-2DB9-BCF7-D1C4-281B894BFE17}"/>
              </a:ext>
            </a:extLst>
          </p:cNvPr>
          <p:cNvSpPr/>
          <p:nvPr/>
        </p:nvSpPr>
        <p:spPr>
          <a:xfrm>
            <a:off x="405610" y="2359205"/>
            <a:ext cx="4001290" cy="1360695"/>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prstClr val="black"/>
                </a:solidFill>
                <a:cs typeface="Arial" panose="020B0604020202020204" pitchFamily="34" charset="0"/>
              </a:rPr>
              <a:t>A. Dùng tay trần kéo nạn nhân rời khỏi tủ lạnh</a:t>
            </a:r>
            <a:r>
              <a:rPr lang="en-US" sz="2000" kern="1200" noProof="1">
                <a:solidFill>
                  <a:prstClr val="black"/>
                </a:solidFill>
                <a:cs typeface="Arial" panose="020B0604020202020204" pitchFamily="34" charset="0"/>
              </a:rPr>
              <a:t>.</a:t>
            </a:r>
            <a:endParaRPr lang="vi-VN" sz="2000" kern="1200" noProof="1">
              <a:solidFill>
                <a:prstClr val="black"/>
              </a:solidFill>
              <a:cs typeface="Arial" panose="020B0604020202020204" pitchFamily="34" charset="0"/>
            </a:endParaRPr>
          </a:p>
        </p:txBody>
      </p:sp>
      <p:sp>
        <p:nvSpPr>
          <p:cNvPr id="19" name="TextBox 18"/>
          <p:cNvSpPr txBox="1"/>
          <p:nvPr/>
        </p:nvSpPr>
        <p:spPr>
          <a:xfrm>
            <a:off x="0" y="555026"/>
            <a:ext cx="9144000" cy="496996"/>
          </a:xfrm>
          <a:prstGeom prst="rect">
            <a:avLst/>
          </a:prstGeom>
          <a:noFill/>
          <a:ln w="28575">
            <a:noFill/>
          </a:ln>
        </p:spPr>
        <p:txBody>
          <a:bodyPr wrap="square" rtlCol="0">
            <a:spAutoFit/>
          </a:bodyPr>
          <a:lstStyle/>
          <a:p>
            <a:pPr algn="ctr">
              <a:lnSpc>
                <a:spcPct val="150000"/>
              </a:lnSpc>
            </a:pPr>
            <a:r>
              <a:rPr lang="vi-VN" sz="2000" b="1">
                <a:solidFill>
                  <a:srgbClr val="C00000"/>
                </a:solidFill>
                <a:latin typeface="Arial" panose="020B0604020202020204" pitchFamily="34" charset="0"/>
                <a:cs typeface="Arial" panose="020B0604020202020204" pitchFamily="34" charset="0"/>
              </a:rPr>
              <a:t>Khoanh tròn vào đáp án đặt trước câu trả lời đúng</a:t>
            </a:r>
          </a:p>
        </p:txBody>
      </p:sp>
      <p:sp>
        <p:nvSpPr>
          <p:cNvPr id="15" name="Đáp án sai 3">
            <a:extLst>
              <a:ext uri="{FF2B5EF4-FFF2-40B4-BE49-F238E27FC236}">
                <a16:creationId xmlns:a16="http://schemas.microsoft.com/office/drawing/2014/main" xmlns="" id="{2E7D83A4-3758-8699-4DD0-010A80780539}"/>
              </a:ext>
            </a:extLst>
          </p:cNvPr>
          <p:cNvSpPr/>
          <p:nvPr/>
        </p:nvSpPr>
        <p:spPr>
          <a:xfrm>
            <a:off x="4724398" y="3875842"/>
            <a:ext cx="4001290" cy="1167768"/>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prstClr val="black"/>
                </a:solidFill>
                <a:cs typeface="Arial" panose="020B0604020202020204" pitchFamily="34" charset="0"/>
              </a:rPr>
              <a:t>D. Lót tay bằng vải khô kéo nạn nhân rời khỏi tủ lạnh</a:t>
            </a:r>
            <a:r>
              <a:rPr lang="en-US" sz="2000" kern="1200" noProof="1">
                <a:solidFill>
                  <a:prstClr val="black"/>
                </a:solidFill>
                <a:cs typeface="Arial" panose="020B0604020202020204" pitchFamily="34" charset="0"/>
              </a:rPr>
              <a:t>.</a:t>
            </a:r>
            <a:endParaRPr lang="vi-VN" sz="2000" kern="1200" noProof="1">
              <a:solidFill>
                <a:prstClr val="black"/>
              </a:solidFill>
              <a:cs typeface="Arial" panose="020B0604020202020204" pitchFamily="34" charset="0"/>
            </a:endParaRPr>
          </a:p>
        </p:txBody>
      </p:sp>
      <p:sp>
        <p:nvSpPr>
          <p:cNvPr id="10" name="Đáp án sai 1">
            <a:extLst>
              <a:ext uri="{FF2B5EF4-FFF2-40B4-BE49-F238E27FC236}">
                <a16:creationId xmlns:a16="http://schemas.microsoft.com/office/drawing/2014/main" xmlns="" id="{3FCD9830-5FD1-BD44-878B-228BD96CE996}"/>
              </a:ext>
            </a:extLst>
          </p:cNvPr>
          <p:cNvSpPr/>
          <p:nvPr/>
        </p:nvSpPr>
        <p:spPr>
          <a:xfrm>
            <a:off x="405610" y="3875842"/>
            <a:ext cx="4001290" cy="1167768"/>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prstClr val="black"/>
                </a:solidFill>
                <a:cs typeface="Arial" panose="020B0604020202020204" pitchFamily="34" charset="0"/>
              </a:rPr>
              <a:t>B. Gọi người đến cứu</a:t>
            </a:r>
            <a:r>
              <a:rPr lang="en-US" sz="2000" kern="1200" noProof="1">
                <a:solidFill>
                  <a:prstClr val="black"/>
                </a:solidFill>
                <a:cs typeface="Arial" panose="020B0604020202020204" pitchFamily="34" charset="0"/>
              </a:rPr>
              <a:t>.</a:t>
            </a:r>
          </a:p>
        </p:txBody>
      </p:sp>
      <p:sp>
        <p:nvSpPr>
          <p:cNvPr id="11" name="Đáp án sai 2">
            <a:extLst>
              <a:ext uri="{FF2B5EF4-FFF2-40B4-BE49-F238E27FC236}">
                <a16:creationId xmlns:a16="http://schemas.microsoft.com/office/drawing/2014/main" xmlns="" id="{6A919885-0285-0403-1E09-FA94D8BC080B}"/>
              </a:ext>
            </a:extLst>
          </p:cNvPr>
          <p:cNvSpPr/>
          <p:nvPr/>
        </p:nvSpPr>
        <p:spPr>
          <a:xfrm>
            <a:off x="4724399" y="2359205"/>
            <a:ext cx="4001290" cy="1360695"/>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prstClr val="black"/>
                </a:solidFill>
                <a:cs typeface="Arial" panose="020B0604020202020204" pitchFamily="34" charset="0"/>
              </a:rPr>
              <a:t>C. Rút phích cắm(nắp) cầu chì hoặc ngắt aptomat, lót tay bằng vải khô kéo nạn nhân ra</a:t>
            </a:r>
            <a:r>
              <a:rPr lang="en-US" sz="2000" kern="1200" noProof="1">
                <a:solidFill>
                  <a:prstClr val="black"/>
                </a:solidFill>
                <a:cs typeface="Arial" panose="020B0604020202020204" pitchFamily="34" charset="0"/>
              </a:rPr>
              <a:t>.</a:t>
            </a:r>
            <a:endParaRPr lang="vi-VN" sz="2000" kern="1200" noProof="1">
              <a:solidFill>
                <a:prstClr val="black"/>
              </a:solidFill>
              <a:cs typeface="Arial" panose="020B0604020202020204" pitchFamily="34" charset="0"/>
            </a:endParaRPr>
          </a:p>
        </p:txBody>
      </p:sp>
      <p:sp>
        <p:nvSpPr>
          <p:cNvPr id="12" name="Pentagon 11"/>
          <p:cNvSpPr/>
          <p:nvPr/>
        </p:nvSpPr>
        <p:spPr>
          <a:xfrm>
            <a:off x="0" y="154826"/>
            <a:ext cx="3236686" cy="445219"/>
          </a:xfrm>
          <a:prstGeom prst="homePlate">
            <a:avLst/>
          </a:prstGeom>
          <a:solidFill>
            <a:schemeClr val="tx2">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a:solidFill>
                  <a:schemeClr val="accent6"/>
                </a:solidFill>
              </a:rPr>
              <a:t>Trò chơi trắc nghiệm</a:t>
            </a:r>
          </a:p>
        </p:txBody>
      </p:sp>
      <p:sp>
        <p:nvSpPr>
          <p:cNvPr id="17" name="Đáp án đúng">
            <a:extLst>
              <a:ext uri="{FF2B5EF4-FFF2-40B4-BE49-F238E27FC236}">
                <a16:creationId xmlns:a16="http://schemas.microsoft.com/office/drawing/2014/main" xmlns="" id="{8B66CBE4-2DB9-BCF7-D1C4-281B894BFE17}"/>
              </a:ext>
            </a:extLst>
          </p:cNvPr>
          <p:cNvSpPr/>
          <p:nvPr/>
        </p:nvSpPr>
        <p:spPr>
          <a:xfrm>
            <a:off x="4724398" y="2356808"/>
            <a:ext cx="4001290" cy="1363092"/>
          </a:xfrm>
          <a:prstGeom prst="roundRect">
            <a:avLst/>
          </a:prstGeom>
          <a:solidFill>
            <a:schemeClr val="tx2">
              <a:lumMod val="50000"/>
            </a:schemeClr>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schemeClr val="accent6"/>
                </a:solidFill>
                <a:cs typeface="Arial" panose="020B0604020202020204" pitchFamily="34" charset="0"/>
              </a:rPr>
              <a:t>C. Rút phích cắm(nắp) cầu chì hoặc ngắt aptomat, lót tay bằng vải khô kéo nạn nhân ra.</a:t>
            </a:r>
          </a:p>
        </p:txBody>
      </p:sp>
    </p:spTree>
    <p:extLst>
      <p:ext uri="{BB962C8B-B14F-4D97-AF65-F5344CB8AC3E}">
        <p14:creationId xmlns:p14="http://schemas.microsoft.com/office/powerpoint/2010/main" val="1576532388"/>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grpId="0" nodeType="after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fade">
                                      <p:cBhvr>
                                        <p:cTn id="7" dur="500"/>
                                        <p:tgtEl>
                                          <p:spTgt spid="8"/>
                                        </p:tgtEl>
                                      </p:cBhvr>
                                    </p:animEffect>
                                    <p:anim calcmode="lin" valueType="num">
                                      <p:cBhvr>
                                        <p:cTn id="8" dur="500" fill="hold"/>
                                        <p:tgtEl>
                                          <p:spTgt spid="8"/>
                                        </p:tgtEl>
                                        <p:attrNameLst>
                                          <p:attrName>ppt_x</p:attrName>
                                        </p:attrNameLst>
                                      </p:cBhvr>
                                      <p:tavLst>
                                        <p:tav tm="0">
                                          <p:val>
                                            <p:strVal val="#ppt_x"/>
                                          </p:val>
                                        </p:tav>
                                        <p:tav tm="100000">
                                          <p:val>
                                            <p:strVal val="#ppt_x"/>
                                          </p:val>
                                        </p:tav>
                                      </p:tavLst>
                                    </p:anim>
                                    <p:anim calcmode="lin" valueType="num">
                                      <p:cBhvr>
                                        <p:cTn id="9" dur="500" fill="hold"/>
                                        <p:tgtEl>
                                          <p:spTgt spid="8"/>
                                        </p:tgtEl>
                                        <p:attrNameLst>
                                          <p:attrName>ppt_y</p:attrName>
                                        </p:attrNameLst>
                                      </p:cBhvr>
                                      <p:tavLst>
                                        <p:tav tm="0">
                                          <p:val>
                                            <p:strVal val="#ppt_y+.1"/>
                                          </p:val>
                                        </p:tav>
                                        <p:tav tm="100000">
                                          <p:val>
                                            <p:strVal val="#ppt_y"/>
                                          </p:val>
                                        </p:tav>
                                      </p:tavLst>
                                    </p:anim>
                                  </p:childTnLst>
                                </p:cTn>
                              </p:par>
                            </p:childTnLst>
                          </p:cTn>
                        </p:par>
                        <p:par>
                          <p:cTn id="10" fill="hold">
                            <p:stCondLst>
                              <p:cond delay="500"/>
                            </p:stCondLst>
                            <p:childTnLst>
                              <p:par>
                                <p:cTn id="11" presetID="16" presetClass="entr" presetSubtype="21" fill="hold" grpId="0" nodeType="afterEffect">
                                  <p:stCondLst>
                                    <p:cond delay="0"/>
                                  </p:stCondLst>
                                  <p:childTnLst>
                                    <p:set>
                                      <p:cBhvr>
                                        <p:cTn id="12" dur="1" fill="hold">
                                          <p:stCondLst>
                                            <p:cond delay="0"/>
                                          </p:stCondLst>
                                        </p:cTn>
                                        <p:tgtEl>
                                          <p:spTgt spid="9"/>
                                        </p:tgtEl>
                                        <p:attrNameLst>
                                          <p:attrName>style.visibility</p:attrName>
                                        </p:attrNameLst>
                                      </p:cBhvr>
                                      <p:to>
                                        <p:strVal val="visible"/>
                                      </p:to>
                                    </p:set>
                                    <p:animEffect transition="in" filter="barn(inVertical)">
                                      <p:cBhvr>
                                        <p:cTn id="13" dur="500"/>
                                        <p:tgtEl>
                                          <p:spTgt spid="9"/>
                                        </p:tgtEl>
                                      </p:cBhvr>
                                    </p:animEffect>
                                  </p:childTnLst>
                                </p:cTn>
                              </p:par>
                            </p:childTnLst>
                          </p:cTn>
                        </p:par>
                        <p:par>
                          <p:cTn id="14" fill="hold">
                            <p:stCondLst>
                              <p:cond delay="1000"/>
                            </p:stCondLst>
                            <p:childTnLst>
                              <p:par>
                                <p:cTn id="15" presetID="16" presetClass="entr" presetSubtype="21" fill="hold" grpId="0" nodeType="afterEffect">
                                  <p:stCondLst>
                                    <p:cond delay="0"/>
                                  </p:stCondLst>
                                  <p:childTnLst>
                                    <p:set>
                                      <p:cBhvr>
                                        <p:cTn id="16" dur="1" fill="hold">
                                          <p:stCondLst>
                                            <p:cond delay="0"/>
                                          </p:stCondLst>
                                        </p:cTn>
                                        <p:tgtEl>
                                          <p:spTgt spid="10"/>
                                        </p:tgtEl>
                                        <p:attrNameLst>
                                          <p:attrName>style.visibility</p:attrName>
                                        </p:attrNameLst>
                                      </p:cBhvr>
                                      <p:to>
                                        <p:strVal val="visible"/>
                                      </p:to>
                                    </p:set>
                                    <p:animEffect transition="in" filter="barn(inVertical)">
                                      <p:cBhvr>
                                        <p:cTn id="17" dur="500"/>
                                        <p:tgtEl>
                                          <p:spTgt spid="10"/>
                                        </p:tgtEl>
                                      </p:cBhvr>
                                    </p:animEffect>
                                  </p:childTnLst>
                                </p:cTn>
                              </p:par>
                            </p:childTnLst>
                          </p:cTn>
                        </p:par>
                        <p:par>
                          <p:cTn id="18" fill="hold">
                            <p:stCondLst>
                              <p:cond delay="1500"/>
                            </p:stCondLst>
                            <p:childTnLst>
                              <p:par>
                                <p:cTn id="19" presetID="16" presetClass="entr" presetSubtype="21" fill="hold" grpId="0" nodeType="afterEffect">
                                  <p:stCondLst>
                                    <p:cond delay="0"/>
                                  </p:stCondLst>
                                  <p:childTnLst>
                                    <p:set>
                                      <p:cBhvr>
                                        <p:cTn id="20" dur="1" fill="hold">
                                          <p:stCondLst>
                                            <p:cond delay="0"/>
                                          </p:stCondLst>
                                        </p:cTn>
                                        <p:tgtEl>
                                          <p:spTgt spid="11"/>
                                        </p:tgtEl>
                                        <p:attrNameLst>
                                          <p:attrName>style.visibility</p:attrName>
                                        </p:attrNameLst>
                                      </p:cBhvr>
                                      <p:to>
                                        <p:strVal val="visible"/>
                                      </p:to>
                                    </p:set>
                                    <p:animEffect transition="in" filter="barn(inVertical)">
                                      <p:cBhvr>
                                        <p:cTn id="21" dur="500"/>
                                        <p:tgtEl>
                                          <p:spTgt spid="11"/>
                                        </p:tgtEl>
                                      </p:cBhvr>
                                    </p:animEffect>
                                  </p:childTnLst>
                                </p:cTn>
                              </p:par>
                            </p:childTnLst>
                          </p:cTn>
                        </p:par>
                        <p:par>
                          <p:cTn id="22" fill="hold">
                            <p:stCondLst>
                              <p:cond delay="2000"/>
                            </p:stCondLst>
                            <p:childTnLst>
                              <p:par>
                                <p:cTn id="23" presetID="16" presetClass="entr" presetSubtype="21" fill="hold" grpId="0" nodeType="afterEffect">
                                  <p:stCondLst>
                                    <p:cond delay="0"/>
                                  </p:stCondLst>
                                  <p:childTnLst>
                                    <p:set>
                                      <p:cBhvr>
                                        <p:cTn id="24" dur="1" fill="hold">
                                          <p:stCondLst>
                                            <p:cond delay="0"/>
                                          </p:stCondLst>
                                        </p:cTn>
                                        <p:tgtEl>
                                          <p:spTgt spid="15"/>
                                        </p:tgtEl>
                                        <p:attrNameLst>
                                          <p:attrName>style.visibility</p:attrName>
                                        </p:attrNameLst>
                                      </p:cBhvr>
                                      <p:to>
                                        <p:strVal val="visible"/>
                                      </p:to>
                                    </p:set>
                                    <p:animEffect transition="in" filter="barn(inVertical)">
                                      <p:cBhvr>
                                        <p:cTn id="25" dur="500"/>
                                        <p:tgtEl>
                                          <p:spTgt spid="15"/>
                                        </p:tgtEl>
                                      </p:cBhvr>
                                    </p:animEffect>
                                  </p:childTnLst>
                                </p:cTn>
                              </p:par>
                            </p:childTnLst>
                          </p:cTn>
                        </p:par>
                      </p:childTnLst>
                    </p:cTn>
                  </p:par>
                  <p:par>
                    <p:cTn id="26" fill="hold">
                      <p:stCondLst>
                        <p:cond delay="indefinite"/>
                      </p:stCondLst>
                      <p:childTnLst>
                        <p:par>
                          <p:cTn id="27" fill="hold">
                            <p:stCondLst>
                              <p:cond delay="0"/>
                            </p:stCondLst>
                            <p:childTnLst>
                              <p:par>
                                <p:cTn id="28" presetID="16" presetClass="entr" presetSubtype="21" fill="hold" grpId="0" nodeType="clickEffect">
                                  <p:stCondLst>
                                    <p:cond delay="0"/>
                                  </p:stCondLst>
                                  <p:childTnLst>
                                    <p:set>
                                      <p:cBhvr>
                                        <p:cTn id="29" dur="1" fill="hold">
                                          <p:stCondLst>
                                            <p:cond delay="0"/>
                                          </p:stCondLst>
                                        </p:cTn>
                                        <p:tgtEl>
                                          <p:spTgt spid="17"/>
                                        </p:tgtEl>
                                        <p:attrNameLst>
                                          <p:attrName>style.visibility</p:attrName>
                                        </p:attrNameLst>
                                      </p:cBhvr>
                                      <p:to>
                                        <p:strVal val="visible"/>
                                      </p:to>
                                    </p:set>
                                    <p:animEffect transition="in" filter="barn(inVertical)">
                                      <p:cBhvr>
                                        <p:cTn id="30" dur="5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P spid="15" grpId="0" animBg="1"/>
      <p:bldP spid="10" grpId="0" animBg="1"/>
      <p:bldP spid="11" grpId="0" animBg="1"/>
      <p:bldP spid="17" grpId="0" animBg="1"/>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Câu hỏi">
            <a:extLst>
              <a:ext uri="{FF2B5EF4-FFF2-40B4-BE49-F238E27FC236}">
                <a16:creationId xmlns:a16="http://schemas.microsoft.com/office/drawing/2014/main" xmlns="" id="{4ADFFF1A-F500-CC57-185E-00F4826D0836}"/>
              </a:ext>
            </a:extLst>
          </p:cNvPr>
          <p:cNvSpPr/>
          <p:nvPr/>
        </p:nvSpPr>
        <p:spPr>
          <a:xfrm>
            <a:off x="405610" y="1234084"/>
            <a:ext cx="8320079" cy="1210310"/>
          </a:xfrm>
          <a:prstGeom prst="roundRect">
            <a:avLst/>
          </a:prstGeom>
          <a:solidFill>
            <a:schemeClr val="accent6"/>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lnSpc>
                <a:spcPct val="150000"/>
              </a:lnSpc>
              <a:buClrTx/>
              <a:buFontTx/>
              <a:buNone/>
            </a:pPr>
            <a:r>
              <a:rPr lang="vi-VN" sz="2000" b="1" kern="1200" noProof="1">
                <a:solidFill>
                  <a:srgbClr val="000000"/>
                </a:solidFill>
                <a:cs typeface="Arial" panose="020B0604020202020204" pitchFamily="34" charset="0"/>
              </a:rPr>
              <a:t>Câu </a:t>
            </a:r>
            <a:r>
              <a:rPr lang="en-US" sz="2000" b="1" kern="1200" noProof="1">
                <a:solidFill>
                  <a:srgbClr val="000000"/>
                </a:solidFill>
                <a:cs typeface="Arial" panose="020B0604020202020204" pitchFamily="34" charset="0"/>
              </a:rPr>
              <a:t>5</a:t>
            </a:r>
            <a:r>
              <a:rPr lang="vi-VN" sz="2000" b="1" kern="1200" noProof="1">
                <a:solidFill>
                  <a:srgbClr val="000000"/>
                </a:solidFill>
                <a:cs typeface="Arial" panose="020B0604020202020204" pitchFamily="34" charset="0"/>
              </a:rPr>
              <a:t>: </a:t>
            </a:r>
            <a:r>
              <a:rPr lang="vi-VN" sz="2000" kern="1200" noProof="1">
                <a:solidFill>
                  <a:srgbClr val="000000"/>
                </a:solidFill>
                <a:cs typeface="Arial" panose="020B0604020202020204" pitchFamily="34" charset="0"/>
              </a:rPr>
              <a:t>Trong các vật liệu kĩ thuật điện dưới đây, vật liệu nào có khả năng cách điện?</a:t>
            </a:r>
          </a:p>
        </p:txBody>
      </p:sp>
      <p:sp>
        <p:nvSpPr>
          <p:cNvPr id="9" name="Đáp án đúng">
            <a:extLst>
              <a:ext uri="{FF2B5EF4-FFF2-40B4-BE49-F238E27FC236}">
                <a16:creationId xmlns:a16="http://schemas.microsoft.com/office/drawing/2014/main" xmlns="" id="{8B66CBE4-2DB9-BCF7-D1C4-281B894BFE17}"/>
              </a:ext>
            </a:extLst>
          </p:cNvPr>
          <p:cNvSpPr/>
          <p:nvPr/>
        </p:nvSpPr>
        <p:spPr>
          <a:xfrm>
            <a:off x="405610" y="2664562"/>
            <a:ext cx="4001290" cy="1001469"/>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prstClr val="black"/>
                </a:solidFill>
                <a:cs typeface="Arial" panose="020B0604020202020204" pitchFamily="34" charset="0"/>
              </a:rPr>
              <a:t>A. Đồng</a:t>
            </a:r>
            <a:r>
              <a:rPr lang="en-US" sz="2000" kern="1200" noProof="1">
                <a:solidFill>
                  <a:prstClr val="black"/>
                </a:solidFill>
                <a:cs typeface="Arial" panose="020B0604020202020204" pitchFamily="34" charset="0"/>
              </a:rPr>
              <a:t>.</a:t>
            </a:r>
            <a:endParaRPr lang="vi-VN" sz="2000" kern="1200" noProof="1">
              <a:solidFill>
                <a:prstClr val="black"/>
              </a:solidFill>
              <a:cs typeface="Arial" panose="020B0604020202020204" pitchFamily="34" charset="0"/>
            </a:endParaRPr>
          </a:p>
        </p:txBody>
      </p:sp>
      <p:sp>
        <p:nvSpPr>
          <p:cNvPr id="19" name="TextBox 18"/>
          <p:cNvSpPr txBox="1"/>
          <p:nvPr/>
        </p:nvSpPr>
        <p:spPr>
          <a:xfrm>
            <a:off x="0" y="555026"/>
            <a:ext cx="9144000" cy="496996"/>
          </a:xfrm>
          <a:prstGeom prst="rect">
            <a:avLst/>
          </a:prstGeom>
          <a:noFill/>
          <a:ln w="28575">
            <a:noFill/>
          </a:ln>
        </p:spPr>
        <p:txBody>
          <a:bodyPr wrap="square" rtlCol="0">
            <a:spAutoFit/>
          </a:bodyPr>
          <a:lstStyle/>
          <a:p>
            <a:pPr algn="ctr">
              <a:lnSpc>
                <a:spcPct val="150000"/>
              </a:lnSpc>
            </a:pPr>
            <a:r>
              <a:rPr lang="vi-VN" sz="2000" b="1">
                <a:solidFill>
                  <a:srgbClr val="C00000"/>
                </a:solidFill>
                <a:latin typeface="Arial" panose="020B0604020202020204" pitchFamily="34" charset="0"/>
                <a:cs typeface="Arial" panose="020B0604020202020204" pitchFamily="34" charset="0"/>
              </a:rPr>
              <a:t>Khoanh tròn vào đáp án đặt trước câu trả lời đúng</a:t>
            </a:r>
          </a:p>
        </p:txBody>
      </p:sp>
      <p:sp>
        <p:nvSpPr>
          <p:cNvPr id="15" name="Đáp án sai 3">
            <a:extLst>
              <a:ext uri="{FF2B5EF4-FFF2-40B4-BE49-F238E27FC236}">
                <a16:creationId xmlns:a16="http://schemas.microsoft.com/office/drawing/2014/main" xmlns="" id="{2E7D83A4-3758-8699-4DD0-010A80780539}"/>
              </a:ext>
            </a:extLst>
          </p:cNvPr>
          <p:cNvSpPr/>
          <p:nvPr/>
        </p:nvSpPr>
        <p:spPr>
          <a:xfrm>
            <a:off x="4724398" y="3886199"/>
            <a:ext cx="4001290" cy="1001469"/>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prstClr val="black"/>
                </a:solidFill>
                <a:cs typeface="Arial" panose="020B0604020202020204" pitchFamily="34" charset="0"/>
              </a:rPr>
              <a:t>D. Niken-crom</a:t>
            </a:r>
            <a:r>
              <a:rPr lang="en-US" sz="2000" kern="1200" noProof="1">
                <a:solidFill>
                  <a:prstClr val="black"/>
                </a:solidFill>
                <a:cs typeface="Arial" panose="020B0604020202020204" pitchFamily="34" charset="0"/>
              </a:rPr>
              <a:t>.</a:t>
            </a:r>
            <a:endParaRPr lang="vi-VN" sz="2000" kern="1200" noProof="1">
              <a:solidFill>
                <a:prstClr val="black"/>
              </a:solidFill>
              <a:cs typeface="Arial" panose="020B0604020202020204" pitchFamily="34" charset="0"/>
            </a:endParaRPr>
          </a:p>
        </p:txBody>
      </p:sp>
      <p:sp>
        <p:nvSpPr>
          <p:cNvPr id="10" name="Đáp án sai 1">
            <a:extLst>
              <a:ext uri="{FF2B5EF4-FFF2-40B4-BE49-F238E27FC236}">
                <a16:creationId xmlns:a16="http://schemas.microsoft.com/office/drawing/2014/main" xmlns="" id="{3FCD9830-5FD1-BD44-878B-228BD96CE996}"/>
              </a:ext>
            </a:extLst>
          </p:cNvPr>
          <p:cNvSpPr/>
          <p:nvPr/>
        </p:nvSpPr>
        <p:spPr>
          <a:xfrm>
            <a:off x="405610" y="3886199"/>
            <a:ext cx="4001290" cy="1001469"/>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prstClr val="black"/>
                </a:solidFill>
                <a:cs typeface="Arial" panose="020B0604020202020204" pitchFamily="34" charset="0"/>
              </a:rPr>
              <a:t>B. Nhô</a:t>
            </a:r>
            <a:r>
              <a:rPr lang="en-US" sz="2000" kern="1200" noProof="1">
                <a:solidFill>
                  <a:prstClr val="black"/>
                </a:solidFill>
                <a:cs typeface="Arial" panose="020B0604020202020204" pitchFamily="34" charset="0"/>
              </a:rPr>
              <a:t>m.</a:t>
            </a:r>
          </a:p>
        </p:txBody>
      </p:sp>
      <p:sp>
        <p:nvSpPr>
          <p:cNvPr id="11" name="Đáp án sai 2">
            <a:extLst>
              <a:ext uri="{FF2B5EF4-FFF2-40B4-BE49-F238E27FC236}">
                <a16:creationId xmlns:a16="http://schemas.microsoft.com/office/drawing/2014/main" xmlns="" id="{6A919885-0285-0403-1E09-FA94D8BC080B}"/>
              </a:ext>
            </a:extLst>
          </p:cNvPr>
          <p:cNvSpPr/>
          <p:nvPr/>
        </p:nvSpPr>
        <p:spPr>
          <a:xfrm>
            <a:off x="4724399" y="2664562"/>
            <a:ext cx="4001290" cy="1001469"/>
          </a:xfrm>
          <a:prstGeom prst="roundRect">
            <a:avLst/>
          </a:prstGeom>
          <a:solidFill>
            <a:schemeClr val="accent1"/>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prstClr val="black"/>
                </a:solidFill>
                <a:cs typeface="Arial" panose="020B0604020202020204" pitchFamily="34" charset="0"/>
              </a:rPr>
              <a:t>C. Cao su</a:t>
            </a:r>
            <a:r>
              <a:rPr lang="en-US" sz="2000" kern="1200" noProof="1">
                <a:solidFill>
                  <a:prstClr val="black"/>
                </a:solidFill>
                <a:cs typeface="Arial" panose="020B0604020202020204" pitchFamily="34" charset="0"/>
              </a:rPr>
              <a:t>.</a:t>
            </a:r>
            <a:endParaRPr lang="vi-VN" sz="2000" kern="1200" noProof="1">
              <a:solidFill>
                <a:prstClr val="black"/>
              </a:solidFill>
              <a:cs typeface="Arial" panose="020B0604020202020204" pitchFamily="34" charset="0"/>
            </a:endParaRPr>
          </a:p>
        </p:txBody>
      </p:sp>
      <p:sp>
        <p:nvSpPr>
          <p:cNvPr id="12" name="Pentagon 11"/>
          <p:cNvSpPr/>
          <p:nvPr/>
        </p:nvSpPr>
        <p:spPr>
          <a:xfrm>
            <a:off x="0" y="154826"/>
            <a:ext cx="3236686" cy="445219"/>
          </a:xfrm>
          <a:prstGeom prst="homePlate">
            <a:avLst/>
          </a:prstGeom>
          <a:solidFill>
            <a:schemeClr val="tx2">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a:solidFill>
                  <a:schemeClr val="accent6"/>
                </a:solidFill>
              </a:rPr>
              <a:t>Trò chơi trắc nghiệm</a:t>
            </a:r>
          </a:p>
        </p:txBody>
      </p:sp>
      <p:sp>
        <p:nvSpPr>
          <p:cNvPr id="17" name="Đáp án đúng">
            <a:extLst>
              <a:ext uri="{FF2B5EF4-FFF2-40B4-BE49-F238E27FC236}">
                <a16:creationId xmlns:a16="http://schemas.microsoft.com/office/drawing/2014/main" xmlns="" id="{8B66CBE4-2DB9-BCF7-D1C4-281B894BFE17}"/>
              </a:ext>
            </a:extLst>
          </p:cNvPr>
          <p:cNvSpPr/>
          <p:nvPr/>
        </p:nvSpPr>
        <p:spPr>
          <a:xfrm>
            <a:off x="4724398" y="2664561"/>
            <a:ext cx="4001290" cy="1001469"/>
          </a:xfrm>
          <a:prstGeom prst="roundRect">
            <a:avLst/>
          </a:prstGeom>
          <a:solidFill>
            <a:schemeClr val="tx2">
              <a:lumMod val="50000"/>
            </a:schemeClr>
          </a:solidFill>
          <a:ln>
            <a:solidFill>
              <a:schemeClr val="tx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buClrTx/>
              <a:buFontTx/>
              <a:buNone/>
            </a:pPr>
            <a:r>
              <a:rPr lang="vi-VN" sz="2000" kern="1200" noProof="1">
                <a:solidFill>
                  <a:schemeClr val="accent6"/>
                </a:solidFill>
                <a:cs typeface="Arial" panose="020B0604020202020204" pitchFamily="34" charset="0"/>
              </a:rPr>
              <a:t>C. Cao su.</a:t>
            </a:r>
          </a:p>
        </p:txBody>
      </p:sp>
    </p:spTree>
    <p:extLst>
      <p:ext uri="{BB962C8B-B14F-4D97-AF65-F5344CB8AC3E}">
        <p14:creationId xmlns:p14="http://schemas.microsoft.com/office/powerpoint/2010/main" val="2252667945"/>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grpId="0" nodeType="after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fade">
                                      <p:cBhvr>
                                        <p:cTn id="7" dur="500"/>
                                        <p:tgtEl>
                                          <p:spTgt spid="8"/>
                                        </p:tgtEl>
                                      </p:cBhvr>
                                    </p:animEffect>
                                    <p:anim calcmode="lin" valueType="num">
                                      <p:cBhvr>
                                        <p:cTn id="8" dur="500" fill="hold"/>
                                        <p:tgtEl>
                                          <p:spTgt spid="8"/>
                                        </p:tgtEl>
                                        <p:attrNameLst>
                                          <p:attrName>ppt_x</p:attrName>
                                        </p:attrNameLst>
                                      </p:cBhvr>
                                      <p:tavLst>
                                        <p:tav tm="0">
                                          <p:val>
                                            <p:strVal val="#ppt_x"/>
                                          </p:val>
                                        </p:tav>
                                        <p:tav tm="100000">
                                          <p:val>
                                            <p:strVal val="#ppt_x"/>
                                          </p:val>
                                        </p:tav>
                                      </p:tavLst>
                                    </p:anim>
                                    <p:anim calcmode="lin" valueType="num">
                                      <p:cBhvr>
                                        <p:cTn id="9" dur="500" fill="hold"/>
                                        <p:tgtEl>
                                          <p:spTgt spid="8"/>
                                        </p:tgtEl>
                                        <p:attrNameLst>
                                          <p:attrName>ppt_y</p:attrName>
                                        </p:attrNameLst>
                                      </p:cBhvr>
                                      <p:tavLst>
                                        <p:tav tm="0">
                                          <p:val>
                                            <p:strVal val="#ppt_y+.1"/>
                                          </p:val>
                                        </p:tav>
                                        <p:tav tm="100000">
                                          <p:val>
                                            <p:strVal val="#ppt_y"/>
                                          </p:val>
                                        </p:tav>
                                      </p:tavLst>
                                    </p:anim>
                                  </p:childTnLst>
                                </p:cTn>
                              </p:par>
                            </p:childTnLst>
                          </p:cTn>
                        </p:par>
                        <p:par>
                          <p:cTn id="10" fill="hold">
                            <p:stCondLst>
                              <p:cond delay="500"/>
                            </p:stCondLst>
                            <p:childTnLst>
                              <p:par>
                                <p:cTn id="11" presetID="16" presetClass="entr" presetSubtype="21" fill="hold" grpId="0" nodeType="afterEffect">
                                  <p:stCondLst>
                                    <p:cond delay="0"/>
                                  </p:stCondLst>
                                  <p:childTnLst>
                                    <p:set>
                                      <p:cBhvr>
                                        <p:cTn id="12" dur="1" fill="hold">
                                          <p:stCondLst>
                                            <p:cond delay="0"/>
                                          </p:stCondLst>
                                        </p:cTn>
                                        <p:tgtEl>
                                          <p:spTgt spid="9"/>
                                        </p:tgtEl>
                                        <p:attrNameLst>
                                          <p:attrName>style.visibility</p:attrName>
                                        </p:attrNameLst>
                                      </p:cBhvr>
                                      <p:to>
                                        <p:strVal val="visible"/>
                                      </p:to>
                                    </p:set>
                                    <p:animEffect transition="in" filter="barn(inVertical)">
                                      <p:cBhvr>
                                        <p:cTn id="13" dur="500"/>
                                        <p:tgtEl>
                                          <p:spTgt spid="9"/>
                                        </p:tgtEl>
                                      </p:cBhvr>
                                    </p:animEffect>
                                  </p:childTnLst>
                                </p:cTn>
                              </p:par>
                            </p:childTnLst>
                          </p:cTn>
                        </p:par>
                        <p:par>
                          <p:cTn id="14" fill="hold">
                            <p:stCondLst>
                              <p:cond delay="1000"/>
                            </p:stCondLst>
                            <p:childTnLst>
                              <p:par>
                                <p:cTn id="15" presetID="16" presetClass="entr" presetSubtype="21" fill="hold" grpId="0" nodeType="afterEffect">
                                  <p:stCondLst>
                                    <p:cond delay="0"/>
                                  </p:stCondLst>
                                  <p:childTnLst>
                                    <p:set>
                                      <p:cBhvr>
                                        <p:cTn id="16" dur="1" fill="hold">
                                          <p:stCondLst>
                                            <p:cond delay="0"/>
                                          </p:stCondLst>
                                        </p:cTn>
                                        <p:tgtEl>
                                          <p:spTgt spid="10"/>
                                        </p:tgtEl>
                                        <p:attrNameLst>
                                          <p:attrName>style.visibility</p:attrName>
                                        </p:attrNameLst>
                                      </p:cBhvr>
                                      <p:to>
                                        <p:strVal val="visible"/>
                                      </p:to>
                                    </p:set>
                                    <p:animEffect transition="in" filter="barn(inVertical)">
                                      <p:cBhvr>
                                        <p:cTn id="17" dur="500"/>
                                        <p:tgtEl>
                                          <p:spTgt spid="10"/>
                                        </p:tgtEl>
                                      </p:cBhvr>
                                    </p:animEffect>
                                  </p:childTnLst>
                                </p:cTn>
                              </p:par>
                            </p:childTnLst>
                          </p:cTn>
                        </p:par>
                        <p:par>
                          <p:cTn id="18" fill="hold">
                            <p:stCondLst>
                              <p:cond delay="1500"/>
                            </p:stCondLst>
                            <p:childTnLst>
                              <p:par>
                                <p:cTn id="19" presetID="16" presetClass="entr" presetSubtype="21" fill="hold" grpId="0" nodeType="afterEffect">
                                  <p:stCondLst>
                                    <p:cond delay="0"/>
                                  </p:stCondLst>
                                  <p:childTnLst>
                                    <p:set>
                                      <p:cBhvr>
                                        <p:cTn id="20" dur="1" fill="hold">
                                          <p:stCondLst>
                                            <p:cond delay="0"/>
                                          </p:stCondLst>
                                        </p:cTn>
                                        <p:tgtEl>
                                          <p:spTgt spid="11"/>
                                        </p:tgtEl>
                                        <p:attrNameLst>
                                          <p:attrName>style.visibility</p:attrName>
                                        </p:attrNameLst>
                                      </p:cBhvr>
                                      <p:to>
                                        <p:strVal val="visible"/>
                                      </p:to>
                                    </p:set>
                                    <p:animEffect transition="in" filter="barn(inVertical)">
                                      <p:cBhvr>
                                        <p:cTn id="21" dur="500"/>
                                        <p:tgtEl>
                                          <p:spTgt spid="11"/>
                                        </p:tgtEl>
                                      </p:cBhvr>
                                    </p:animEffect>
                                  </p:childTnLst>
                                </p:cTn>
                              </p:par>
                            </p:childTnLst>
                          </p:cTn>
                        </p:par>
                        <p:par>
                          <p:cTn id="22" fill="hold">
                            <p:stCondLst>
                              <p:cond delay="2000"/>
                            </p:stCondLst>
                            <p:childTnLst>
                              <p:par>
                                <p:cTn id="23" presetID="16" presetClass="entr" presetSubtype="21" fill="hold" grpId="0" nodeType="afterEffect">
                                  <p:stCondLst>
                                    <p:cond delay="0"/>
                                  </p:stCondLst>
                                  <p:childTnLst>
                                    <p:set>
                                      <p:cBhvr>
                                        <p:cTn id="24" dur="1" fill="hold">
                                          <p:stCondLst>
                                            <p:cond delay="0"/>
                                          </p:stCondLst>
                                        </p:cTn>
                                        <p:tgtEl>
                                          <p:spTgt spid="15"/>
                                        </p:tgtEl>
                                        <p:attrNameLst>
                                          <p:attrName>style.visibility</p:attrName>
                                        </p:attrNameLst>
                                      </p:cBhvr>
                                      <p:to>
                                        <p:strVal val="visible"/>
                                      </p:to>
                                    </p:set>
                                    <p:animEffect transition="in" filter="barn(inVertical)">
                                      <p:cBhvr>
                                        <p:cTn id="25" dur="500"/>
                                        <p:tgtEl>
                                          <p:spTgt spid="15"/>
                                        </p:tgtEl>
                                      </p:cBhvr>
                                    </p:animEffect>
                                  </p:childTnLst>
                                </p:cTn>
                              </p:par>
                            </p:childTnLst>
                          </p:cTn>
                        </p:par>
                      </p:childTnLst>
                    </p:cTn>
                  </p:par>
                  <p:par>
                    <p:cTn id="26" fill="hold">
                      <p:stCondLst>
                        <p:cond delay="indefinite"/>
                      </p:stCondLst>
                      <p:childTnLst>
                        <p:par>
                          <p:cTn id="27" fill="hold">
                            <p:stCondLst>
                              <p:cond delay="0"/>
                            </p:stCondLst>
                            <p:childTnLst>
                              <p:par>
                                <p:cTn id="28" presetID="16" presetClass="entr" presetSubtype="21" fill="hold" grpId="0" nodeType="clickEffect">
                                  <p:stCondLst>
                                    <p:cond delay="0"/>
                                  </p:stCondLst>
                                  <p:childTnLst>
                                    <p:set>
                                      <p:cBhvr>
                                        <p:cTn id="29" dur="1" fill="hold">
                                          <p:stCondLst>
                                            <p:cond delay="0"/>
                                          </p:stCondLst>
                                        </p:cTn>
                                        <p:tgtEl>
                                          <p:spTgt spid="17"/>
                                        </p:tgtEl>
                                        <p:attrNameLst>
                                          <p:attrName>style.visibility</p:attrName>
                                        </p:attrNameLst>
                                      </p:cBhvr>
                                      <p:to>
                                        <p:strVal val="visible"/>
                                      </p:to>
                                    </p:set>
                                    <p:animEffect transition="in" filter="barn(inVertical)">
                                      <p:cBhvr>
                                        <p:cTn id="30" dur="5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P spid="15" grpId="0" animBg="1"/>
      <p:bldP spid="10" grpId="0" animBg="1"/>
      <p:bldP spid="11" grpId="0" animBg="1"/>
      <p:bldP spid="17" grpId="0" animBg="1"/>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Shape 747"/>
        <p:cNvGrpSpPr/>
        <p:nvPr/>
      </p:nvGrpSpPr>
      <p:grpSpPr>
        <a:xfrm>
          <a:off x="0" y="0"/>
          <a:ext cx="0" cy="0"/>
          <a:chOff x="0" y="0"/>
          <a:chExt cx="0" cy="0"/>
        </a:xfrm>
      </p:grpSpPr>
      <p:pic>
        <p:nvPicPr>
          <p:cNvPr id="6" name="Picture 5"/>
          <p:cNvPicPr>
            <a:picLocks noChangeAspect="1"/>
          </p:cNvPicPr>
          <p:nvPr/>
        </p:nvPicPr>
        <p:blipFill>
          <a:blip r:embed="rId3"/>
          <a:stretch>
            <a:fillRect/>
          </a:stretch>
        </p:blipFill>
        <p:spPr>
          <a:xfrm>
            <a:off x="8286750" y="3340175"/>
            <a:ext cx="1104900" cy="2050975"/>
          </a:xfrm>
          <a:prstGeom prst="rect">
            <a:avLst/>
          </a:prstGeom>
        </p:spPr>
      </p:pic>
      <p:grpSp>
        <p:nvGrpSpPr>
          <p:cNvPr id="748" name="Google Shape;748;p44"/>
          <p:cNvGrpSpPr/>
          <p:nvPr/>
        </p:nvGrpSpPr>
        <p:grpSpPr>
          <a:xfrm>
            <a:off x="-262898" y="2475322"/>
            <a:ext cx="1591800" cy="619375"/>
            <a:chOff x="-339098" y="2355425"/>
            <a:chExt cx="1591800" cy="619375"/>
          </a:xfrm>
        </p:grpSpPr>
        <p:sp>
          <p:nvSpPr>
            <p:cNvPr id="749" name="Google Shape;749;p44"/>
            <p:cNvSpPr/>
            <p:nvPr/>
          </p:nvSpPr>
          <p:spPr>
            <a:xfrm>
              <a:off x="-339098" y="2452500"/>
              <a:ext cx="1591800" cy="522300"/>
            </a:xfrm>
            <a:prstGeom prst="parallelogram">
              <a:avLst>
                <a:gd name="adj" fmla="val 41548"/>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2000">
                <a:latin typeface="+mj-lt"/>
              </a:endParaRPr>
            </a:p>
          </p:txBody>
        </p:sp>
        <p:sp>
          <p:nvSpPr>
            <p:cNvPr id="750" name="Google Shape;750;p44"/>
            <p:cNvSpPr txBox="1"/>
            <p:nvPr/>
          </p:nvSpPr>
          <p:spPr>
            <a:xfrm>
              <a:off x="720000" y="2355425"/>
              <a:ext cx="426000" cy="617400"/>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r>
                <a:rPr lang="en" sz="2000" b="1">
                  <a:solidFill>
                    <a:schemeClr val="lt1"/>
                  </a:solidFill>
                  <a:latin typeface="+mj-lt"/>
                  <a:ea typeface="Rosario"/>
                  <a:cs typeface="Rosario"/>
                  <a:sym typeface="Rosario"/>
                </a:rPr>
                <a:t>2</a:t>
              </a:r>
              <a:endParaRPr sz="2000" b="1">
                <a:solidFill>
                  <a:schemeClr val="lt1"/>
                </a:solidFill>
                <a:latin typeface="+mj-lt"/>
                <a:ea typeface="Rosario"/>
                <a:cs typeface="Rosario"/>
                <a:sym typeface="Rosario"/>
              </a:endParaRPr>
            </a:p>
          </p:txBody>
        </p:sp>
      </p:grpSp>
      <p:grpSp>
        <p:nvGrpSpPr>
          <p:cNvPr id="751" name="Google Shape;751;p44"/>
          <p:cNvGrpSpPr/>
          <p:nvPr/>
        </p:nvGrpSpPr>
        <p:grpSpPr>
          <a:xfrm>
            <a:off x="-262898" y="3517947"/>
            <a:ext cx="1591800" cy="617400"/>
            <a:chOff x="-339098" y="3511550"/>
            <a:chExt cx="1591800" cy="617400"/>
          </a:xfrm>
        </p:grpSpPr>
        <p:sp>
          <p:nvSpPr>
            <p:cNvPr id="752" name="Google Shape;752;p44"/>
            <p:cNvSpPr/>
            <p:nvPr/>
          </p:nvSpPr>
          <p:spPr>
            <a:xfrm>
              <a:off x="-339098" y="3606650"/>
              <a:ext cx="1591800" cy="522300"/>
            </a:xfrm>
            <a:prstGeom prst="parallelogram">
              <a:avLst>
                <a:gd name="adj" fmla="val 41548"/>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2000">
                <a:latin typeface="+mj-lt"/>
              </a:endParaRPr>
            </a:p>
          </p:txBody>
        </p:sp>
        <p:sp>
          <p:nvSpPr>
            <p:cNvPr id="753" name="Google Shape;753;p44"/>
            <p:cNvSpPr txBox="1"/>
            <p:nvPr/>
          </p:nvSpPr>
          <p:spPr>
            <a:xfrm>
              <a:off x="720000" y="3511550"/>
              <a:ext cx="426000" cy="617400"/>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r>
                <a:rPr lang="en" sz="2000" b="1">
                  <a:solidFill>
                    <a:schemeClr val="lt1"/>
                  </a:solidFill>
                  <a:latin typeface="+mj-lt"/>
                  <a:ea typeface="Rosario"/>
                  <a:cs typeface="Rosario"/>
                  <a:sym typeface="Rosario"/>
                </a:rPr>
                <a:t>3</a:t>
              </a:r>
              <a:endParaRPr sz="2000" b="1">
                <a:solidFill>
                  <a:schemeClr val="lt1"/>
                </a:solidFill>
                <a:latin typeface="+mj-lt"/>
                <a:ea typeface="Rosario"/>
                <a:cs typeface="Rosario"/>
                <a:sym typeface="Rosario"/>
              </a:endParaRPr>
            </a:p>
          </p:txBody>
        </p:sp>
      </p:grpSp>
      <p:sp>
        <p:nvSpPr>
          <p:cNvPr id="758" name="Google Shape;758;p44"/>
          <p:cNvSpPr txBox="1">
            <a:spLocks noGrp="1"/>
          </p:cNvSpPr>
          <p:nvPr>
            <p:ph type="subTitle" idx="4"/>
          </p:nvPr>
        </p:nvSpPr>
        <p:spPr>
          <a:xfrm>
            <a:off x="1408800" y="1624872"/>
            <a:ext cx="7092000" cy="427500"/>
          </a:xfrm>
          <a:prstGeom prst="rect">
            <a:avLst/>
          </a:prstGeom>
        </p:spPr>
        <p:txBody>
          <a:bodyPr spcFirstLastPara="1" wrap="square" lIns="91425" tIns="91425" rIns="91425" bIns="91425" anchor="b" anchorCtr="0">
            <a:noAutofit/>
          </a:bodyPr>
          <a:lstStyle/>
          <a:p>
            <a:pPr marL="0" lvl="0" indent="0" algn="l" rtl="0">
              <a:spcBef>
                <a:spcPts val="0"/>
              </a:spcBef>
              <a:spcAft>
                <a:spcPts val="0"/>
              </a:spcAft>
              <a:buNone/>
            </a:pPr>
            <a:r>
              <a:rPr lang="en">
                <a:latin typeface="+mj-lt"/>
              </a:rPr>
              <a:t>Ghi nhớ kiến thức trong bài.</a:t>
            </a:r>
            <a:endParaRPr>
              <a:latin typeface="+mj-lt"/>
            </a:endParaRPr>
          </a:p>
        </p:txBody>
      </p:sp>
      <p:sp>
        <p:nvSpPr>
          <p:cNvPr id="759" name="Google Shape;759;p44"/>
          <p:cNvSpPr txBox="1">
            <a:spLocks noGrp="1"/>
          </p:cNvSpPr>
          <p:nvPr>
            <p:ph type="subTitle" idx="5"/>
          </p:nvPr>
        </p:nvSpPr>
        <p:spPr>
          <a:xfrm>
            <a:off x="1408800" y="2553547"/>
            <a:ext cx="7092000" cy="427500"/>
          </a:xfrm>
          <a:prstGeom prst="rect">
            <a:avLst/>
          </a:prstGeom>
        </p:spPr>
        <p:txBody>
          <a:bodyPr spcFirstLastPara="1" wrap="square" lIns="91425" tIns="91425" rIns="91425" bIns="91425" anchor="b" anchorCtr="0">
            <a:noAutofit/>
          </a:bodyPr>
          <a:lstStyle/>
          <a:p>
            <a:pPr marL="0" lvl="0" indent="0" algn="l" rtl="0">
              <a:spcBef>
                <a:spcPts val="0"/>
              </a:spcBef>
              <a:spcAft>
                <a:spcPts val="0"/>
              </a:spcAft>
              <a:buNone/>
            </a:pPr>
            <a:r>
              <a:rPr lang="en-US" dirty="0">
                <a:latin typeface="+mj-lt"/>
              </a:rPr>
              <a:t>L</a:t>
            </a:r>
            <a:r>
              <a:rPr lang="en">
                <a:latin typeface="+mj-lt"/>
              </a:rPr>
              <a:t>àm bài tập trong đề cương.</a:t>
            </a:r>
            <a:endParaRPr dirty="0">
              <a:latin typeface="+mj-lt"/>
            </a:endParaRPr>
          </a:p>
        </p:txBody>
      </p:sp>
      <p:sp>
        <p:nvSpPr>
          <p:cNvPr id="760" name="Google Shape;760;p44"/>
          <p:cNvSpPr txBox="1">
            <a:spLocks noGrp="1"/>
          </p:cNvSpPr>
          <p:nvPr>
            <p:ph type="subTitle" idx="6"/>
          </p:nvPr>
        </p:nvSpPr>
        <p:spPr>
          <a:xfrm>
            <a:off x="1408799" y="3856334"/>
            <a:ext cx="6333559" cy="558025"/>
          </a:xfrm>
          <a:prstGeom prst="rect">
            <a:avLst/>
          </a:prstGeom>
        </p:spPr>
        <p:txBody>
          <a:bodyPr spcFirstLastPara="1" wrap="square" lIns="91425" tIns="91425" rIns="91425" bIns="91425" anchor="b" anchorCtr="0">
            <a:noAutofit/>
          </a:bodyPr>
          <a:lstStyle/>
          <a:p>
            <a:pPr marL="0" lvl="0" indent="0">
              <a:lnSpc>
                <a:spcPct val="150000"/>
              </a:lnSpc>
            </a:pPr>
            <a:r>
              <a:rPr lang="en-US" dirty="0" err="1">
                <a:latin typeface="+mj-lt"/>
              </a:rPr>
              <a:t>Chuẩn</a:t>
            </a:r>
            <a:r>
              <a:rPr lang="en-US" dirty="0">
                <a:latin typeface="+mj-lt"/>
              </a:rPr>
              <a:t> </a:t>
            </a:r>
            <a:r>
              <a:rPr lang="en-US" dirty="0" err="1">
                <a:latin typeface="+mj-lt"/>
              </a:rPr>
              <a:t>bị</a:t>
            </a:r>
            <a:r>
              <a:rPr lang="en-US" dirty="0">
                <a:latin typeface="+mj-lt"/>
              </a:rPr>
              <a:t> </a:t>
            </a:r>
            <a:r>
              <a:rPr lang="en-US" dirty="0" err="1">
                <a:latin typeface="+mj-lt"/>
              </a:rPr>
              <a:t>bài</a:t>
            </a:r>
            <a:r>
              <a:rPr lang="en-US" dirty="0">
                <a:latin typeface="+mj-lt"/>
              </a:rPr>
              <a:t> </a:t>
            </a:r>
            <a:r>
              <a:rPr lang="en-US" dirty="0" err="1">
                <a:latin typeface="+mj-lt"/>
              </a:rPr>
              <a:t>mới</a:t>
            </a:r>
            <a:r>
              <a:rPr lang="en-US" dirty="0">
                <a:latin typeface="+mj-lt"/>
              </a:rPr>
              <a:t> </a:t>
            </a:r>
            <a:r>
              <a:rPr lang="en-US" i="1" dirty="0" err="1">
                <a:solidFill>
                  <a:srgbClr val="C00000"/>
                </a:solidFill>
                <a:latin typeface="+mj-lt"/>
              </a:rPr>
              <a:t>Bài</a:t>
            </a:r>
            <a:r>
              <a:rPr lang="en-US" i="1" dirty="0">
                <a:solidFill>
                  <a:srgbClr val="C00000"/>
                </a:solidFill>
                <a:latin typeface="+mj-lt"/>
              </a:rPr>
              <a:t> 12 – </a:t>
            </a:r>
            <a:r>
              <a:rPr lang="en-US" i="1" dirty="0" err="1">
                <a:solidFill>
                  <a:srgbClr val="C00000"/>
                </a:solidFill>
                <a:latin typeface="+mj-lt"/>
              </a:rPr>
              <a:t>Cấu</a:t>
            </a:r>
            <a:r>
              <a:rPr lang="en-US" i="1" dirty="0">
                <a:solidFill>
                  <a:srgbClr val="C00000"/>
                </a:solidFill>
                <a:latin typeface="+mj-lt"/>
              </a:rPr>
              <a:t> </a:t>
            </a:r>
            <a:r>
              <a:rPr lang="en-US" i="1" dirty="0" err="1">
                <a:solidFill>
                  <a:srgbClr val="C00000"/>
                </a:solidFill>
                <a:latin typeface="+mj-lt"/>
              </a:rPr>
              <a:t>trúc</a:t>
            </a:r>
            <a:r>
              <a:rPr lang="en-US" i="1" dirty="0">
                <a:solidFill>
                  <a:srgbClr val="C00000"/>
                </a:solidFill>
                <a:latin typeface="+mj-lt"/>
              </a:rPr>
              <a:t> </a:t>
            </a:r>
            <a:r>
              <a:rPr lang="en-US" i="1" dirty="0" err="1">
                <a:solidFill>
                  <a:srgbClr val="C00000"/>
                </a:solidFill>
                <a:latin typeface="+mj-lt"/>
              </a:rPr>
              <a:t>chung</a:t>
            </a:r>
            <a:r>
              <a:rPr lang="en-US" i="1" dirty="0">
                <a:solidFill>
                  <a:srgbClr val="C00000"/>
                </a:solidFill>
                <a:latin typeface="+mj-lt"/>
              </a:rPr>
              <a:t> </a:t>
            </a:r>
            <a:r>
              <a:rPr lang="en-US" i="1" dirty="0" err="1">
                <a:solidFill>
                  <a:srgbClr val="C00000"/>
                </a:solidFill>
                <a:latin typeface="+mj-lt"/>
              </a:rPr>
              <a:t>của</a:t>
            </a:r>
            <a:r>
              <a:rPr lang="en-US" i="1" dirty="0">
                <a:solidFill>
                  <a:srgbClr val="C00000"/>
                </a:solidFill>
                <a:latin typeface="+mj-lt"/>
              </a:rPr>
              <a:t> </a:t>
            </a:r>
            <a:r>
              <a:rPr lang="en-US" i="1" dirty="0" err="1">
                <a:solidFill>
                  <a:srgbClr val="C00000"/>
                </a:solidFill>
                <a:latin typeface="+mj-lt"/>
              </a:rPr>
              <a:t>mạch</a:t>
            </a:r>
            <a:r>
              <a:rPr lang="en-US" i="1" dirty="0">
                <a:solidFill>
                  <a:srgbClr val="C00000"/>
                </a:solidFill>
                <a:latin typeface="+mj-lt"/>
              </a:rPr>
              <a:t> </a:t>
            </a:r>
            <a:r>
              <a:rPr lang="en-US" i="1" dirty="0" err="1">
                <a:solidFill>
                  <a:srgbClr val="C00000"/>
                </a:solidFill>
                <a:latin typeface="+mj-lt"/>
              </a:rPr>
              <a:t>điện</a:t>
            </a:r>
            <a:r>
              <a:rPr lang="en-US" dirty="0">
                <a:latin typeface="+mj-lt"/>
              </a:rPr>
              <a:t>.</a:t>
            </a:r>
            <a:endParaRPr dirty="0">
              <a:solidFill>
                <a:srgbClr val="C00000"/>
              </a:solidFill>
              <a:latin typeface="+mj-lt"/>
            </a:endParaRPr>
          </a:p>
        </p:txBody>
      </p:sp>
      <p:grpSp>
        <p:nvGrpSpPr>
          <p:cNvPr id="761" name="Google Shape;761;p44"/>
          <p:cNvGrpSpPr/>
          <p:nvPr/>
        </p:nvGrpSpPr>
        <p:grpSpPr>
          <a:xfrm>
            <a:off x="-262898" y="1529647"/>
            <a:ext cx="1591800" cy="617525"/>
            <a:chOff x="-339098" y="1234600"/>
            <a:chExt cx="1591800" cy="617525"/>
          </a:xfrm>
        </p:grpSpPr>
        <p:sp>
          <p:nvSpPr>
            <p:cNvPr id="762" name="Google Shape;762;p44"/>
            <p:cNvSpPr/>
            <p:nvPr/>
          </p:nvSpPr>
          <p:spPr>
            <a:xfrm>
              <a:off x="-339098" y="1329825"/>
              <a:ext cx="1591800" cy="522300"/>
            </a:xfrm>
            <a:prstGeom prst="parallelogram">
              <a:avLst>
                <a:gd name="adj" fmla="val 41548"/>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2000">
                <a:latin typeface="+mj-lt"/>
              </a:endParaRPr>
            </a:p>
          </p:txBody>
        </p:sp>
        <p:sp>
          <p:nvSpPr>
            <p:cNvPr id="763" name="Google Shape;763;p44"/>
            <p:cNvSpPr txBox="1"/>
            <p:nvPr/>
          </p:nvSpPr>
          <p:spPr>
            <a:xfrm>
              <a:off x="720000" y="1234600"/>
              <a:ext cx="426000" cy="617400"/>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r>
                <a:rPr lang="en" sz="2000" b="1">
                  <a:solidFill>
                    <a:schemeClr val="lt1"/>
                  </a:solidFill>
                  <a:latin typeface="+mj-lt"/>
                  <a:ea typeface="Rosario"/>
                  <a:cs typeface="Rosario"/>
                  <a:sym typeface="Rosario"/>
                </a:rPr>
                <a:t>1</a:t>
              </a:r>
              <a:endParaRPr sz="2000" b="1">
                <a:solidFill>
                  <a:schemeClr val="lt1"/>
                </a:solidFill>
                <a:latin typeface="+mj-lt"/>
                <a:ea typeface="Rosario"/>
                <a:cs typeface="Rosario"/>
                <a:sym typeface="Rosario"/>
              </a:endParaRPr>
            </a:p>
          </p:txBody>
        </p:sp>
      </p:grpSp>
      <p:sp>
        <p:nvSpPr>
          <p:cNvPr id="22" name="TextBox 8">
            <a:extLst>
              <a:ext uri="{FF2B5EF4-FFF2-40B4-BE49-F238E27FC236}">
                <a16:creationId xmlns:a16="http://schemas.microsoft.com/office/drawing/2014/main" xmlns="" id="{A19ECB77-B032-4E88-B15F-FDAE0101D1A8}"/>
              </a:ext>
            </a:extLst>
          </p:cNvPr>
          <p:cNvSpPr txBox="1"/>
          <p:nvPr/>
        </p:nvSpPr>
        <p:spPr>
          <a:xfrm>
            <a:off x="0" y="264479"/>
            <a:ext cx="9144000" cy="687881"/>
          </a:xfrm>
          <a:prstGeom prst="rect">
            <a:avLst/>
          </a:prstGeom>
        </p:spPr>
        <p:txBody>
          <a:bodyPr wrap="square" lIns="0" tIns="0" rIns="0" bIns="0" rtlCol="0" anchor="t">
            <a:spAutoFit/>
          </a:bodyPr>
          <a:lstStyle/>
          <a:p>
            <a:pPr algn="ctr" defTabSz="457223">
              <a:lnSpc>
                <a:spcPct val="150000"/>
              </a:lnSpc>
              <a:spcBef>
                <a:spcPct val="0"/>
              </a:spcBef>
              <a:buClrTx/>
            </a:pPr>
            <a:r>
              <a:rPr lang="en-US" sz="3400" b="1" kern="1200" spc="-40">
                <a:latin typeface="Arial" panose="020B0604020202020204" pitchFamily="34" charset="0"/>
                <a:cs typeface="Arial" panose="020B0604020202020204" pitchFamily="34" charset="0"/>
              </a:rPr>
              <a:t>HƯỚNG DẪN VỀ NHÀ</a:t>
            </a:r>
            <a:endParaRPr lang="en-US" sz="3400" b="1" kern="1200" spc="-40" dirty="0">
              <a:latin typeface="Arial" panose="020B0604020202020204" pitchFamily="34" charset="0"/>
              <a:cs typeface="Arial" panose="020B0604020202020204" pitchFamily="34" charset="0"/>
            </a:endParaRPr>
          </a:p>
        </p:txBody>
      </p:sp>
      <p:pic>
        <p:nvPicPr>
          <p:cNvPr id="3074" name="Picture 2" descr="Electricity logo Royalty Free Vector Image - VectorStock"/>
          <p:cNvPicPr>
            <a:picLocks noChangeAspect="1" noChangeArrowheads="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b="7848"/>
          <a:stretch/>
        </p:blipFill>
        <p:spPr bwMode="auto">
          <a:xfrm>
            <a:off x="7524751" y="2844210"/>
            <a:ext cx="1392900" cy="1966334"/>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8" fill="hold" nodeType="clickEffect">
                                  <p:stCondLst>
                                    <p:cond delay="0"/>
                                  </p:stCondLst>
                                  <p:childTnLst>
                                    <p:set>
                                      <p:cBhvr>
                                        <p:cTn id="6" dur="1" fill="hold">
                                          <p:stCondLst>
                                            <p:cond delay="0"/>
                                          </p:stCondLst>
                                        </p:cTn>
                                        <p:tgtEl>
                                          <p:spTgt spid="761"/>
                                        </p:tgtEl>
                                        <p:attrNameLst>
                                          <p:attrName>style.visibility</p:attrName>
                                        </p:attrNameLst>
                                      </p:cBhvr>
                                      <p:to>
                                        <p:strVal val="visible"/>
                                      </p:to>
                                    </p:set>
                                    <p:anim calcmode="lin" valueType="num">
                                      <p:cBhvr additive="base">
                                        <p:cTn id="7" dur="500" fill="hold"/>
                                        <p:tgtEl>
                                          <p:spTgt spid="761"/>
                                        </p:tgtEl>
                                        <p:attrNameLst>
                                          <p:attrName>ppt_x</p:attrName>
                                        </p:attrNameLst>
                                      </p:cBhvr>
                                      <p:tavLst>
                                        <p:tav tm="0">
                                          <p:val>
                                            <p:strVal val="0-#ppt_w/2"/>
                                          </p:val>
                                        </p:tav>
                                        <p:tav tm="100000">
                                          <p:val>
                                            <p:strVal val="#ppt_x"/>
                                          </p:val>
                                        </p:tav>
                                      </p:tavLst>
                                    </p:anim>
                                    <p:anim calcmode="lin" valueType="num">
                                      <p:cBhvr additive="base">
                                        <p:cTn id="8" dur="500" fill="hold"/>
                                        <p:tgtEl>
                                          <p:spTgt spid="761"/>
                                        </p:tgtEl>
                                        <p:attrNameLst>
                                          <p:attrName>ppt_y</p:attrName>
                                        </p:attrNameLst>
                                      </p:cBhvr>
                                      <p:tavLst>
                                        <p:tav tm="0">
                                          <p:val>
                                            <p:strVal val="#ppt_y"/>
                                          </p:val>
                                        </p:tav>
                                        <p:tav tm="100000">
                                          <p:val>
                                            <p:strVal val="#ppt_y"/>
                                          </p:val>
                                        </p:tav>
                                      </p:tavLst>
                                    </p:anim>
                                  </p:childTnLst>
                                </p:cTn>
                              </p:par>
                              <p:par>
                                <p:cTn id="9" presetID="2" presetClass="entr" presetSubtype="8" fill="hold" grpId="0" nodeType="withEffect">
                                  <p:stCondLst>
                                    <p:cond delay="0"/>
                                  </p:stCondLst>
                                  <p:childTnLst>
                                    <p:set>
                                      <p:cBhvr>
                                        <p:cTn id="10" dur="1" fill="hold">
                                          <p:stCondLst>
                                            <p:cond delay="0"/>
                                          </p:stCondLst>
                                        </p:cTn>
                                        <p:tgtEl>
                                          <p:spTgt spid="758">
                                            <p:txEl>
                                              <p:pRg st="0" end="0"/>
                                            </p:txEl>
                                          </p:spTgt>
                                        </p:tgtEl>
                                        <p:attrNameLst>
                                          <p:attrName>style.visibility</p:attrName>
                                        </p:attrNameLst>
                                      </p:cBhvr>
                                      <p:to>
                                        <p:strVal val="visible"/>
                                      </p:to>
                                    </p:set>
                                    <p:anim calcmode="lin" valueType="num">
                                      <p:cBhvr additive="base">
                                        <p:cTn id="11" dur="500" fill="hold"/>
                                        <p:tgtEl>
                                          <p:spTgt spid="758">
                                            <p:txEl>
                                              <p:pRg st="0" end="0"/>
                                            </p:txEl>
                                          </p:spTgt>
                                        </p:tgtEl>
                                        <p:attrNameLst>
                                          <p:attrName>ppt_x</p:attrName>
                                        </p:attrNameLst>
                                      </p:cBhvr>
                                      <p:tavLst>
                                        <p:tav tm="0">
                                          <p:val>
                                            <p:strVal val="0-#ppt_w/2"/>
                                          </p:val>
                                        </p:tav>
                                        <p:tav tm="100000">
                                          <p:val>
                                            <p:strVal val="#ppt_x"/>
                                          </p:val>
                                        </p:tav>
                                      </p:tavLst>
                                    </p:anim>
                                    <p:anim calcmode="lin" valueType="num">
                                      <p:cBhvr additive="base">
                                        <p:cTn id="12" dur="500" fill="hold"/>
                                        <p:tgtEl>
                                          <p:spTgt spid="758">
                                            <p:txEl>
                                              <p:pRg st="0" end="0"/>
                                            </p:txEl>
                                          </p:spTgt>
                                        </p:tgtEl>
                                        <p:attrNameLst>
                                          <p:attrName>ppt_y</p:attrName>
                                        </p:attrNameLst>
                                      </p:cBhvr>
                                      <p:tavLst>
                                        <p:tav tm="0">
                                          <p:val>
                                            <p:strVal val="#ppt_y"/>
                                          </p:val>
                                        </p:tav>
                                        <p:tav tm="100000">
                                          <p:val>
                                            <p:strVal val="#ppt_y"/>
                                          </p:val>
                                        </p:tav>
                                      </p:tavLst>
                                    </p:anim>
                                  </p:childTnLst>
                                </p:cTn>
                              </p:par>
                            </p:childTnLst>
                          </p:cTn>
                        </p:par>
                      </p:childTnLst>
                    </p:cTn>
                  </p:par>
                  <p:par>
                    <p:cTn id="13" fill="hold">
                      <p:stCondLst>
                        <p:cond delay="indefinite"/>
                      </p:stCondLst>
                      <p:childTnLst>
                        <p:par>
                          <p:cTn id="14" fill="hold">
                            <p:stCondLst>
                              <p:cond delay="0"/>
                            </p:stCondLst>
                            <p:childTnLst>
                              <p:par>
                                <p:cTn id="15" presetID="2" presetClass="entr" presetSubtype="8" fill="hold" nodeType="clickEffect">
                                  <p:stCondLst>
                                    <p:cond delay="0"/>
                                  </p:stCondLst>
                                  <p:childTnLst>
                                    <p:set>
                                      <p:cBhvr>
                                        <p:cTn id="16" dur="1" fill="hold">
                                          <p:stCondLst>
                                            <p:cond delay="0"/>
                                          </p:stCondLst>
                                        </p:cTn>
                                        <p:tgtEl>
                                          <p:spTgt spid="748"/>
                                        </p:tgtEl>
                                        <p:attrNameLst>
                                          <p:attrName>style.visibility</p:attrName>
                                        </p:attrNameLst>
                                      </p:cBhvr>
                                      <p:to>
                                        <p:strVal val="visible"/>
                                      </p:to>
                                    </p:set>
                                    <p:anim calcmode="lin" valueType="num">
                                      <p:cBhvr additive="base">
                                        <p:cTn id="17" dur="500" fill="hold"/>
                                        <p:tgtEl>
                                          <p:spTgt spid="748"/>
                                        </p:tgtEl>
                                        <p:attrNameLst>
                                          <p:attrName>ppt_x</p:attrName>
                                        </p:attrNameLst>
                                      </p:cBhvr>
                                      <p:tavLst>
                                        <p:tav tm="0">
                                          <p:val>
                                            <p:strVal val="0-#ppt_w/2"/>
                                          </p:val>
                                        </p:tav>
                                        <p:tav tm="100000">
                                          <p:val>
                                            <p:strVal val="#ppt_x"/>
                                          </p:val>
                                        </p:tav>
                                      </p:tavLst>
                                    </p:anim>
                                    <p:anim calcmode="lin" valueType="num">
                                      <p:cBhvr additive="base">
                                        <p:cTn id="18" dur="500" fill="hold"/>
                                        <p:tgtEl>
                                          <p:spTgt spid="748"/>
                                        </p:tgtEl>
                                        <p:attrNameLst>
                                          <p:attrName>ppt_y</p:attrName>
                                        </p:attrNameLst>
                                      </p:cBhvr>
                                      <p:tavLst>
                                        <p:tav tm="0">
                                          <p:val>
                                            <p:strVal val="#ppt_y"/>
                                          </p:val>
                                        </p:tav>
                                        <p:tav tm="100000">
                                          <p:val>
                                            <p:strVal val="#ppt_y"/>
                                          </p:val>
                                        </p:tav>
                                      </p:tavLst>
                                    </p:anim>
                                  </p:childTnLst>
                                </p:cTn>
                              </p:par>
                              <p:par>
                                <p:cTn id="19" presetID="2" presetClass="entr" presetSubtype="8" fill="hold" grpId="0" nodeType="withEffect">
                                  <p:stCondLst>
                                    <p:cond delay="0"/>
                                  </p:stCondLst>
                                  <p:childTnLst>
                                    <p:set>
                                      <p:cBhvr>
                                        <p:cTn id="20" dur="1" fill="hold">
                                          <p:stCondLst>
                                            <p:cond delay="0"/>
                                          </p:stCondLst>
                                        </p:cTn>
                                        <p:tgtEl>
                                          <p:spTgt spid="759">
                                            <p:txEl>
                                              <p:pRg st="0" end="0"/>
                                            </p:txEl>
                                          </p:spTgt>
                                        </p:tgtEl>
                                        <p:attrNameLst>
                                          <p:attrName>style.visibility</p:attrName>
                                        </p:attrNameLst>
                                      </p:cBhvr>
                                      <p:to>
                                        <p:strVal val="visible"/>
                                      </p:to>
                                    </p:set>
                                    <p:anim calcmode="lin" valueType="num">
                                      <p:cBhvr additive="base">
                                        <p:cTn id="21" dur="500" fill="hold"/>
                                        <p:tgtEl>
                                          <p:spTgt spid="759">
                                            <p:txEl>
                                              <p:pRg st="0" end="0"/>
                                            </p:txEl>
                                          </p:spTgt>
                                        </p:tgtEl>
                                        <p:attrNameLst>
                                          <p:attrName>ppt_x</p:attrName>
                                        </p:attrNameLst>
                                      </p:cBhvr>
                                      <p:tavLst>
                                        <p:tav tm="0">
                                          <p:val>
                                            <p:strVal val="0-#ppt_w/2"/>
                                          </p:val>
                                        </p:tav>
                                        <p:tav tm="100000">
                                          <p:val>
                                            <p:strVal val="#ppt_x"/>
                                          </p:val>
                                        </p:tav>
                                      </p:tavLst>
                                    </p:anim>
                                    <p:anim calcmode="lin" valueType="num">
                                      <p:cBhvr additive="base">
                                        <p:cTn id="22" dur="500" fill="hold"/>
                                        <p:tgtEl>
                                          <p:spTgt spid="759">
                                            <p:txEl>
                                              <p:pRg st="0" end="0"/>
                                            </p:txEl>
                                          </p:spTgt>
                                        </p:tgtEl>
                                        <p:attrNameLst>
                                          <p:attrName>ppt_y</p:attrName>
                                        </p:attrNameLst>
                                      </p:cBhvr>
                                      <p:tavLst>
                                        <p:tav tm="0">
                                          <p:val>
                                            <p:strVal val="#ppt_y"/>
                                          </p:val>
                                        </p:tav>
                                        <p:tav tm="100000">
                                          <p:val>
                                            <p:strVal val="#ppt_y"/>
                                          </p:val>
                                        </p:tav>
                                      </p:tavLst>
                                    </p:anim>
                                  </p:childTnLst>
                                </p:cTn>
                              </p:par>
                            </p:childTnLst>
                          </p:cTn>
                        </p:par>
                      </p:childTnLst>
                    </p:cTn>
                  </p:par>
                  <p:par>
                    <p:cTn id="23" fill="hold">
                      <p:stCondLst>
                        <p:cond delay="indefinite"/>
                      </p:stCondLst>
                      <p:childTnLst>
                        <p:par>
                          <p:cTn id="24" fill="hold">
                            <p:stCondLst>
                              <p:cond delay="0"/>
                            </p:stCondLst>
                            <p:childTnLst>
                              <p:par>
                                <p:cTn id="25" presetID="2" presetClass="entr" presetSubtype="8" fill="hold" nodeType="clickEffect">
                                  <p:stCondLst>
                                    <p:cond delay="0"/>
                                  </p:stCondLst>
                                  <p:childTnLst>
                                    <p:set>
                                      <p:cBhvr>
                                        <p:cTn id="26" dur="1" fill="hold">
                                          <p:stCondLst>
                                            <p:cond delay="0"/>
                                          </p:stCondLst>
                                        </p:cTn>
                                        <p:tgtEl>
                                          <p:spTgt spid="751"/>
                                        </p:tgtEl>
                                        <p:attrNameLst>
                                          <p:attrName>style.visibility</p:attrName>
                                        </p:attrNameLst>
                                      </p:cBhvr>
                                      <p:to>
                                        <p:strVal val="visible"/>
                                      </p:to>
                                    </p:set>
                                    <p:anim calcmode="lin" valueType="num">
                                      <p:cBhvr additive="base">
                                        <p:cTn id="27" dur="500" fill="hold"/>
                                        <p:tgtEl>
                                          <p:spTgt spid="751"/>
                                        </p:tgtEl>
                                        <p:attrNameLst>
                                          <p:attrName>ppt_x</p:attrName>
                                        </p:attrNameLst>
                                      </p:cBhvr>
                                      <p:tavLst>
                                        <p:tav tm="0">
                                          <p:val>
                                            <p:strVal val="0-#ppt_w/2"/>
                                          </p:val>
                                        </p:tav>
                                        <p:tav tm="100000">
                                          <p:val>
                                            <p:strVal val="#ppt_x"/>
                                          </p:val>
                                        </p:tav>
                                      </p:tavLst>
                                    </p:anim>
                                    <p:anim calcmode="lin" valueType="num">
                                      <p:cBhvr additive="base">
                                        <p:cTn id="28" dur="500" fill="hold"/>
                                        <p:tgtEl>
                                          <p:spTgt spid="751"/>
                                        </p:tgtEl>
                                        <p:attrNameLst>
                                          <p:attrName>ppt_y</p:attrName>
                                        </p:attrNameLst>
                                      </p:cBhvr>
                                      <p:tavLst>
                                        <p:tav tm="0">
                                          <p:val>
                                            <p:strVal val="#ppt_y"/>
                                          </p:val>
                                        </p:tav>
                                        <p:tav tm="100000">
                                          <p:val>
                                            <p:strVal val="#ppt_y"/>
                                          </p:val>
                                        </p:tav>
                                      </p:tavLst>
                                    </p:anim>
                                  </p:childTnLst>
                                </p:cTn>
                              </p:par>
                              <p:par>
                                <p:cTn id="29" presetID="2" presetClass="entr" presetSubtype="8" fill="hold" grpId="0" nodeType="withEffect">
                                  <p:stCondLst>
                                    <p:cond delay="0"/>
                                  </p:stCondLst>
                                  <p:childTnLst>
                                    <p:set>
                                      <p:cBhvr>
                                        <p:cTn id="30" dur="1" fill="hold">
                                          <p:stCondLst>
                                            <p:cond delay="0"/>
                                          </p:stCondLst>
                                        </p:cTn>
                                        <p:tgtEl>
                                          <p:spTgt spid="760">
                                            <p:txEl>
                                              <p:pRg st="0" end="0"/>
                                            </p:txEl>
                                          </p:spTgt>
                                        </p:tgtEl>
                                        <p:attrNameLst>
                                          <p:attrName>style.visibility</p:attrName>
                                        </p:attrNameLst>
                                      </p:cBhvr>
                                      <p:to>
                                        <p:strVal val="visible"/>
                                      </p:to>
                                    </p:set>
                                    <p:anim calcmode="lin" valueType="num">
                                      <p:cBhvr additive="base">
                                        <p:cTn id="31" dur="500" fill="hold"/>
                                        <p:tgtEl>
                                          <p:spTgt spid="760">
                                            <p:txEl>
                                              <p:pRg st="0" end="0"/>
                                            </p:txEl>
                                          </p:spTgt>
                                        </p:tgtEl>
                                        <p:attrNameLst>
                                          <p:attrName>ppt_x</p:attrName>
                                        </p:attrNameLst>
                                      </p:cBhvr>
                                      <p:tavLst>
                                        <p:tav tm="0">
                                          <p:val>
                                            <p:strVal val="0-#ppt_w/2"/>
                                          </p:val>
                                        </p:tav>
                                        <p:tav tm="100000">
                                          <p:val>
                                            <p:strVal val="#ppt_x"/>
                                          </p:val>
                                        </p:tav>
                                      </p:tavLst>
                                    </p:anim>
                                    <p:anim calcmode="lin" valueType="num">
                                      <p:cBhvr additive="base">
                                        <p:cTn id="32" dur="500" fill="hold"/>
                                        <p:tgtEl>
                                          <p:spTgt spid="760">
                                            <p:txEl>
                                              <p:pRg st="0" end="0"/>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58" grpId="0" build="p"/>
      <p:bldP spid="759" grpId="0" build="p"/>
      <p:bldP spid="760" grpId="0" build="p"/>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2"/>
          <a:stretch>
            <a:fillRect/>
          </a:stretch>
        </p:blipFill>
        <p:spPr>
          <a:xfrm>
            <a:off x="2821485" y="-480850"/>
            <a:ext cx="1975305" cy="1090450"/>
          </a:xfrm>
          <a:prstGeom prst="rect">
            <a:avLst/>
          </a:prstGeom>
        </p:spPr>
      </p:pic>
      <p:sp>
        <p:nvSpPr>
          <p:cNvPr id="8" name="Google Shape;520;p36"/>
          <p:cNvSpPr txBox="1">
            <a:spLocks/>
          </p:cNvSpPr>
          <p:nvPr/>
        </p:nvSpPr>
        <p:spPr>
          <a:xfrm>
            <a:off x="0" y="1378203"/>
            <a:ext cx="9144000" cy="1994100"/>
          </a:xfrm>
          <a:prstGeom prst="rect">
            <a:avLst/>
          </a:prstGeom>
        </p:spPr>
        <p:txBody>
          <a:bodyPr spcFirstLastPara="1" wrap="square" lIns="91425" tIns="91425" rIns="91425" bIns="91425" anchor="b"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vi-VN" sz="3800" b="1">
                <a:latin typeface="Arial" panose="020B0604020202020204" pitchFamily="34" charset="0"/>
                <a:cs typeface="Arial" panose="020B0604020202020204" pitchFamily="34" charset="0"/>
              </a:rPr>
              <a:t>CẢM ƠN CÁC BẠN ĐÃ CHÚ Ý </a:t>
            </a:r>
            <a:endParaRPr lang="en-US" sz="3800" b="1">
              <a:latin typeface="Arial" panose="020B0604020202020204" pitchFamily="34" charset="0"/>
              <a:cs typeface="Arial" panose="020B0604020202020204" pitchFamily="34" charset="0"/>
            </a:endParaRPr>
          </a:p>
          <a:p>
            <a:pPr algn="ctr">
              <a:lnSpc>
                <a:spcPct val="150000"/>
              </a:lnSpc>
            </a:pPr>
            <a:r>
              <a:rPr lang="vi-VN" sz="3800" b="1">
                <a:latin typeface="Arial" panose="020B0604020202020204" pitchFamily="34" charset="0"/>
                <a:cs typeface="Arial" panose="020B0604020202020204" pitchFamily="34" charset="0"/>
              </a:rPr>
              <a:t>LẮNG NGHE, HẸN GẶP LẠI!</a:t>
            </a:r>
          </a:p>
        </p:txBody>
      </p:sp>
      <p:pic>
        <p:nvPicPr>
          <p:cNvPr id="3" name="Picture 2"/>
          <p:cNvPicPr>
            <a:picLocks noChangeAspect="1"/>
          </p:cNvPicPr>
          <p:nvPr/>
        </p:nvPicPr>
        <p:blipFill>
          <a:blip r:embed="rId3"/>
          <a:stretch>
            <a:fillRect/>
          </a:stretch>
        </p:blipFill>
        <p:spPr>
          <a:xfrm flipH="1">
            <a:off x="232412" y="212684"/>
            <a:ext cx="3768088" cy="793832"/>
          </a:xfrm>
          <a:prstGeom prst="rect">
            <a:avLst/>
          </a:prstGeom>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rot="21275988">
            <a:off x="7343774" y="3455155"/>
            <a:ext cx="1847850" cy="1847850"/>
          </a:xfrm>
          <a:prstGeom prst="rect">
            <a:avLst/>
          </a:prstGeom>
        </p:spPr>
      </p:pic>
    </p:spTree>
    <p:extLst>
      <p:ext uri="{BB962C8B-B14F-4D97-AF65-F5344CB8AC3E}">
        <p14:creationId xmlns:p14="http://schemas.microsoft.com/office/powerpoint/2010/main" val="3083046516"/>
      </p:ext>
    </p:extLst>
  </p:cSld>
  <p:clrMapOvr>
    <a:masterClrMapping/>
  </p:clrMapOvr>
  <p:transition spd="med">
    <p:split orient="vert"/>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grpId="0" nodeType="afterEffect">
                                  <p:stCondLst>
                                    <p:cond delay="0"/>
                                  </p:stCondLst>
                                  <p:childTnLst>
                                    <p:set>
                                      <p:cBhvr>
                                        <p:cTn id="6" dur="1" fill="hold">
                                          <p:stCondLst>
                                            <p:cond delay="0"/>
                                          </p:stCondLst>
                                        </p:cTn>
                                        <p:tgtEl>
                                          <p:spTgt spid="8">
                                            <p:txEl>
                                              <p:pRg st="0" end="0"/>
                                            </p:txEl>
                                          </p:spTgt>
                                        </p:tgtEl>
                                        <p:attrNameLst>
                                          <p:attrName>style.visibility</p:attrName>
                                        </p:attrNameLst>
                                      </p:cBhvr>
                                      <p:to>
                                        <p:strVal val="visible"/>
                                      </p:to>
                                    </p:set>
                                    <p:anim calcmode="lin" valueType="num">
                                      <p:cBhvr additive="base">
                                        <p:cTn id="7" dur="500" fill="hold"/>
                                        <p:tgtEl>
                                          <p:spTgt spid="8">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8">
                                            <p:txEl>
                                              <p:pRg st="0" end="0"/>
                                            </p:txEl>
                                          </p:spTgt>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8">
                                            <p:txEl>
                                              <p:pRg st="1" end="1"/>
                                            </p:txEl>
                                          </p:spTgt>
                                        </p:tgtEl>
                                        <p:attrNameLst>
                                          <p:attrName>style.visibility</p:attrName>
                                        </p:attrNameLst>
                                      </p:cBhvr>
                                      <p:to>
                                        <p:strVal val="visible"/>
                                      </p:to>
                                    </p:set>
                                    <p:anim calcmode="lin" valueType="num">
                                      <p:cBhvr additive="base">
                                        <p:cTn id="11" dur="500" fill="hold"/>
                                        <p:tgtEl>
                                          <p:spTgt spid="8">
                                            <p:txEl>
                                              <p:pRg st="1" end="1"/>
                                            </p:txEl>
                                          </p:spTgt>
                                        </p:tgtEl>
                                        <p:attrNameLst>
                                          <p:attrName>ppt_x</p:attrName>
                                        </p:attrNameLst>
                                      </p:cBhvr>
                                      <p:tavLst>
                                        <p:tav tm="0">
                                          <p:val>
                                            <p:strVal val="#ppt_x"/>
                                          </p:val>
                                        </p:tav>
                                        <p:tav tm="100000">
                                          <p:val>
                                            <p:strVal val="#ppt_x"/>
                                          </p:val>
                                        </p:tav>
                                      </p:tavLst>
                                    </p:anim>
                                    <p:anim calcmode="lin" valueType="num">
                                      <p:cBhvr additive="base">
                                        <p:cTn id="12" dur="500" fill="hold"/>
                                        <p:tgtEl>
                                          <p:spTgt spid="8">
                                            <p:txEl>
                                              <p:pRg st="1" end="1"/>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uiExpand="1" build="p"/>
    </p:bld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stretch>
            <a:fillRect/>
          </a:stretch>
        </p:blipFill>
        <p:spPr>
          <a:xfrm>
            <a:off x="2786062" y="-319088"/>
            <a:ext cx="2109788" cy="947738"/>
          </a:xfrm>
          <a:prstGeom prst="rect">
            <a:avLst/>
          </a:prstGeom>
        </p:spPr>
      </p:pic>
      <p:sp>
        <p:nvSpPr>
          <p:cNvPr id="2" name="TextBox 8">
            <a:extLst>
              <a:ext uri="{FF2B5EF4-FFF2-40B4-BE49-F238E27FC236}">
                <a16:creationId xmlns:a16="http://schemas.microsoft.com/office/drawing/2014/main" xmlns="" id="{A19ECB77-B032-4E88-B15F-FDAE0101D1A8}"/>
              </a:ext>
            </a:extLst>
          </p:cNvPr>
          <p:cNvSpPr txBox="1"/>
          <p:nvPr/>
        </p:nvSpPr>
        <p:spPr>
          <a:xfrm>
            <a:off x="0" y="145909"/>
            <a:ext cx="9144000" cy="687881"/>
          </a:xfrm>
          <a:prstGeom prst="rect">
            <a:avLst/>
          </a:prstGeom>
        </p:spPr>
        <p:txBody>
          <a:bodyPr wrap="square" lIns="0" tIns="0" rIns="0" bIns="0" rtlCol="0" anchor="t">
            <a:spAutoFit/>
          </a:bodyPr>
          <a:lstStyle/>
          <a:p>
            <a:pPr algn="ctr" defTabSz="457223">
              <a:lnSpc>
                <a:spcPct val="150000"/>
              </a:lnSpc>
              <a:spcBef>
                <a:spcPct val="0"/>
              </a:spcBef>
              <a:buClrTx/>
            </a:pPr>
            <a:r>
              <a:rPr lang="en-US" sz="3400" b="1" kern="1200" spc="-40">
                <a:latin typeface="Arial" panose="020B0604020202020204" pitchFamily="34" charset="0"/>
                <a:cs typeface="Arial" panose="020B0604020202020204" pitchFamily="34" charset="0"/>
              </a:rPr>
              <a:t>VẬN DỤNG</a:t>
            </a:r>
            <a:endParaRPr lang="en-US" sz="3400" b="1" kern="1200" spc="-40" dirty="0">
              <a:latin typeface="Arial" panose="020B0604020202020204" pitchFamily="34" charset="0"/>
              <a:cs typeface="Arial" panose="020B0604020202020204" pitchFamily="34" charset="0"/>
            </a:endParaRPr>
          </a:p>
        </p:txBody>
      </p:sp>
      <p:sp>
        <p:nvSpPr>
          <p:cNvPr id="6" name="TextBox 5"/>
          <p:cNvSpPr txBox="1"/>
          <p:nvPr/>
        </p:nvSpPr>
        <p:spPr>
          <a:xfrm>
            <a:off x="400049" y="961875"/>
            <a:ext cx="8001000" cy="1015663"/>
          </a:xfrm>
          <a:prstGeom prst="rect">
            <a:avLst/>
          </a:prstGeom>
          <a:noFill/>
          <a:ln w="28575">
            <a:noFill/>
          </a:ln>
        </p:spPr>
        <p:txBody>
          <a:bodyPr wrap="square" rtlCol="0">
            <a:spAutoFit/>
          </a:bodyPr>
          <a:lstStyle/>
          <a:p>
            <a:pPr algn="just">
              <a:lnSpc>
                <a:spcPct val="150000"/>
              </a:lnSpc>
            </a:pPr>
            <a:r>
              <a:rPr lang="vi-VN" sz="2000">
                <a:latin typeface="Arial" panose="020B0604020202020204" pitchFamily="34" charset="0"/>
                <a:cs typeface="Arial" panose="020B0604020202020204" pitchFamily="34" charset="0"/>
              </a:rPr>
              <a:t>Kể tên và nêu cách sử dụng một số dụng cụ bảo vệ an toàn điện mà gia đình em có.</a:t>
            </a:r>
            <a:r>
              <a:rPr lang="en-US" sz="2000">
                <a:latin typeface="Arial" panose="020B0604020202020204" pitchFamily="34" charset="0"/>
                <a:cs typeface="Arial" panose="020B0604020202020204" pitchFamily="34" charset="0"/>
              </a:rPr>
              <a:t> Trình bày sản phẩm ở dạng bài thu hoạch:</a:t>
            </a:r>
            <a:endParaRPr lang="vi-VN" sz="2000">
              <a:latin typeface="Arial" panose="020B0604020202020204" pitchFamily="34" charset="0"/>
              <a:cs typeface="Arial" panose="020B0604020202020204" pitchFamily="34" charset="0"/>
            </a:endParaRPr>
          </a:p>
        </p:txBody>
      </p:sp>
      <p:graphicFrame>
        <p:nvGraphicFramePr>
          <p:cNvPr id="5" name="Table 4"/>
          <p:cNvGraphicFramePr>
            <a:graphicFrameLocks noGrp="1"/>
          </p:cNvGraphicFramePr>
          <p:nvPr>
            <p:extLst>
              <p:ext uri="{D42A27DB-BD31-4B8C-83A1-F6EECF244321}">
                <p14:modId xmlns:p14="http://schemas.microsoft.com/office/powerpoint/2010/main" val="1637924875"/>
              </p:ext>
            </p:extLst>
          </p:nvPr>
        </p:nvGraphicFramePr>
        <p:xfrm>
          <a:off x="229870" y="2655406"/>
          <a:ext cx="8710930" cy="1785964"/>
        </p:xfrm>
        <a:graphic>
          <a:graphicData uri="http://schemas.openxmlformats.org/drawingml/2006/table">
            <a:tbl>
              <a:tblPr firstRow="1" firstCol="1" bandRow="1">
                <a:tableStyleId>{9C8782F7-95A9-48ED-9B19-8EA99DFAFAF0}</a:tableStyleId>
              </a:tblPr>
              <a:tblGrid>
                <a:gridCol w="528228">
                  <a:extLst>
                    <a:ext uri="{9D8B030D-6E8A-4147-A177-3AD203B41FA5}">
                      <a16:colId xmlns:a16="http://schemas.microsoft.com/office/drawing/2014/main" xmlns="" val="836506819"/>
                    </a:ext>
                  </a:extLst>
                </a:gridCol>
                <a:gridCol w="2019719">
                  <a:extLst>
                    <a:ext uri="{9D8B030D-6E8A-4147-A177-3AD203B41FA5}">
                      <a16:colId xmlns:a16="http://schemas.microsoft.com/office/drawing/2014/main" xmlns="" val="3574384946"/>
                    </a:ext>
                  </a:extLst>
                </a:gridCol>
                <a:gridCol w="4236846">
                  <a:extLst>
                    <a:ext uri="{9D8B030D-6E8A-4147-A177-3AD203B41FA5}">
                      <a16:colId xmlns:a16="http://schemas.microsoft.com/office/drawing/2014/main" xmlns="" val="2388992206"/>
                    </a:ext>
                  </a:extLst>
                </a:gridCol>
                <a:gridCol w="1926137">
                  <a:extLst>
                    <a:ext uri="{9D8B030D-6E8A-4147-A177-3AD203B41FA5}">
                      <a16:colId xmlns:a16="http://schemas.microsoft.com/office/drawing/2014/main" xmlns="" val="2021976210"/>
                    </a:ext>
                  </a:extLst>
                </a:gridCol>
              </a:tblGrid>
              <a:tr h="446491">
                <a:tc>
                  <a:txBody>
                    <a:bodyPr/>
                    <a:lstStyle/>
                    <a:p>
                      <a:pPr marL="0" marR="0" algn="ctr">
                        <a:lnSpc>
                          <a:spcPct val="150000"/>
                        </a:lnSpc>
                        <a:spcBef>
                          <a:spcPts val="100"/>
                        </a:spcBef>
                        <a:spcAft>
                          <a:spcPts val="100"/>
                        </a:spcAft>
                      </a:pPr>
                      <a:r>
                        <a:rPr lang="nl-NL" sz="2000" b="1">
                          <a:solidFill>
                            <a:srgbClr val="000000"/>
                          </a:solidFill>
                          <a:effectLst/>
                          <a:latin typeface="+mn-lt"/>
                          <a:cs typeface="Arial" panose="020B0604020202020204" pitchFamily="34" charset="0"/>
                        </a:rPr>
                        <a:t>TT</a:t>
                      </a:r>
                      <a:endParaRPr lang="en-US" sz="2000" b="1">
                        <a:solidFill>
                          <a:srgbClr val="000000"/>
                        </a:solidFill>
                        <a:effectLst/>
                        <a:latin typeface="+mn-lt"/>
                        <a:ea typeface="Times New Roman" panose="02020603050405020304" pitchFamily="18" charset="0"/>
                        <a:cs typeface="Arial" panose="020B0604020202020204" pitchFamily="34" charset="0"/>
                      </a:endParaRP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69D"/>
                    </a:solidFill>
                  </a:tcPr>
                </a:tc>
                <a:tc>
                  <a:txBody>
                    <a:bodyPr/>
                    <a:lstStyle/>
                    <a:p>
                      <a:pPr marL="0" marR="0" algn="ctr">
                        <a:lnSpc>
                          <a:spcPct val="150000"/>
                        </a:lnSpc>
                        <a:spcBef>
                          <a:spcPts val="100"/>
                        </a:spcBef>
                        <a:spcAft>
                          <a:spcPts val="100"/>
                        </a:spcAft>
                      </a:pPr>
                      <a:r>
                        <a:rPr lang="nl-NL" sz="2000" b="1">
                          <a:solidFill>
                            <a:srgbClr val="000000"/>
                          </a:solidFill>
                          <a:effectLst/>
                          <a:latin typeface="+mn-lt"/>
                          <a:cs typeface="Arial" panose="020B0604020202020204" pitchFamily="34" charset="0"/>
                        </a:rPr>
                        <a:t>Tên dụng cụ</a:t>
                      </a:r>
                      <a:endParaRPr lang="en-US" sz="2000" b="1">
                        <a:solidFill>
                          <a:srgbClr val="000000"/>
                        </a:solidFill>
                        <a:effectLst/>
                        <a:latin typeface="+mn-lt"/>
                        <a:ea typeface="Times New Roman" panose="02020603050405020304" pitchFamily="18" charset="0"/>
                        <a:cs typeface="Arial" panose="020B0604020202020204" pitchFamily="34" charset="0"/>
                      </a:endParaRP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69D"/>
                    </a:solidFill>
                  </a:tcPr>
                </a:tc>
                <a:tc>
                  <a:txBody>
                    <a:bodyPr/>
                    <a:lstStyle/>
                    <a:p>
                      <a:pPr marL="0" marR="0" algn="ctr">
                        <a:lnSpc>
                          <a:spcPct val="150000"/>
                        </a:lnSpc>
                        <a:spcBef>
                          <a:spcPts val="100"/>
                        </a:spcBef>
                        <a:spcAft>
                          <a:spcPts val="100"/>
                        </a:spcAft>
                      </a:pPr>
                      <a:r>
                        <a:rPr lang="nl-NL" sz="2000" b="1">
                          <a:solidFill>
                            <a:srgbClr val="000000"/>
                          </a:solidFill>
                          <a:effectLst/>
                          <a:latin typeface="+mn-lt"/>
                          <a:cs typeface="Arial" panose="020B0604020202020204" pitchFamily="34" charset="0"/>
                        </a:rPr>
                        <a:t>Nhận biết bộ phận cách điện</a:t>
                      </a:r>
                      <a:endParaRPr lang="en-US" sz="2000" b="1">
                        <a:solidFill>
                          <a:srgbClr val="000000"/>
                        </a:solidFill>
                        <a:effectLst/>
                        <a:latin typeface="+mn-lt"/>
                        <a:ea typeface="Times New Roman" panose="02020603050405020304" pitchFamily="18" charset="0"/>
                        <a:cs typeface="Arial" panose="020B0604020202020204" pitchFamily="34" charset="0"/>
                      </a:endParaRP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69D"/>
                    </a:solidFill>
                  </a:tcPr>
                </a:tc>
                <a:tc>
                  <a:txBody>
                    <a:bodyPr/>
                    <a:lstStyle/>
                    <a:p>
                      <a:pPr marL="0" marR="0" algn="ctr">
                        <a:lnSpc>
                          <a:spcPct val="150000"/>
                        </a:lnSpc>
                        <a:spcBef>
                          <a:spcPts val="100"/>
                        </a:spcBef>
                        <a:spcAft>
                          <a:spcPts val="100"/>
                        </a:spcAft>
                      </a:pPr>
                      <a:r>
                        <a:rPr lang="nl-NL" sz="2000" b="1">
                          <a:solidFill>
                            <a:srgbClr val="000000"/>
                          </a:solidFill>
                          <a:effectLst/>
                          <a:latin typeface="+mn-lt"/>
                          <a:cs typeface="Arial" panose="020B0604020202020204" pitchFamily="34" charset="0"/>
                        </a:rPr>
                        <a:t>Cách sử dụng</a:t>
                      </a:r>
                      <a:endParaRPr lang="en-US" sz="2000" b="1">
                        <a:solidFill>
                          <a:srgbClr val="000000"/>
                        </a:solidFill>
                        <a:effectLst/>
                        <a:latin typeface="+mn-lt"/>
                        <a:ea typeface="Times New Roman" panose="02020603050405020304" pitchFamily="18" charset="0"/>
                        <a:cs typeface="Arial" panose="020B0604020202020204" pitchFamily="34" charset="0"/>
                      </a:endParaRP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C69D"/>
                    </a:solidFill>
                  </a:tcPr>
                </a:tc>
                <a:extLst>
                  <a:ext uri="{0D108BD9-81ED-4DB2-BD59-A6C34878D82A}">
                    <a16:rowId xmlns:a16="http://schemas.microsoft.com/office/drawing/2014/main" xmlns="" val="46342892"/>
                  </a:ext>
                </a:extLst>
              </a:tr>
              <a:tr h="446491">
                <a:tc>
                  <a:txBody>
                    <a:bodyPr/>
                    <a:lstStyle/>
                    <a:p>
                      <a:pPr marL="0" marR="0" algn="ctr">
                        <a:lnSpc>
                          <a:spcPct val="150000"/>
                        </a:lnSpc>
                        <a:spcBef>
                          <a:spcPts val="100"/>
                        </a:spcBef>
                        <a:spcAft>
                          <a:spcPts val="100"/>
                        </a:spcAft>
                      </a:pPr>
                      <a:r>
                        <a:rPr lang="nl-NL" sz="2000">
                          <a:solidFill>
                            <a:srgbClr val="000000"/>
                          </a:solidFill>
                          <a:effectLst/>
                          <a:latin typeface="+mn-lt"/>
                          <a:cs typeface="Arial" panose="020B0604020202020204" pitchFamily="34" charset="0"/>
                        </a:rPr>
                        <a:t>1</a:t>
                      </a:r>
                      <a:endParaRPr lang="en-US" sz="2000">
                        <a:solidFill>
                          <a:srgbClr val="000000"/>
                        </a:solidFill>
                        <a:effectLst/>
                        <a:latin typeface="+mn-lt"/>
                        <a:ea typeface="Times New Roman" panose="02020603050405020304" pitchFamily="18" charset="0"/>
                        <a:cs typeface="Arial" panose="020B0604020202020204" pitchFamily="34" charset="0"/>
                      </a:endParaRP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marL="0" marR="0" algn="ctr">
                        <a:lnSpc>
                          <a:spcPct val="150000"/>
                        </a:lnSpc>
                        <a:spcBef>
                          <a:spcPts val="100"/>
                        </a:spcBef>
                        <a:spcAft>
                          <a:spcPts val="100"/>
                        </a:spcAft>
                      </a:pPr>
                      <a:r>
                        <a:rPr lang="nl-NL" sz="2000">
                          <a:solidFill>
                            <a:srgbClr val="000000"/>
                          </a:solidFill>
                          <a:effectLst/>
                          <a:latin typeface="+mn-lt"/>
                          <a:cs typeface="Arial" panose="020B0604020202020204" pitchFamily="34" charset="0"/>
                        </a:rPr>
                        <a:t>Tua vít</a:t>
                      </a:r>
                      <a:endParaRPr lang="en-US" sz="2000">
                        <a:solidFill>
                          <a:srgbClr val="000000"/>
                        </a:solidFill>
                        <a:effectLst/>
                        <a:latin typeface="+mn-lt"/>
                        <a:ea typeface="Times New Roman" panose="02020603050405020304" pitchFamily="18" charset="0"/>
                        <a:cs typeface="Arial" panose="020B0604020202020204" pitchFamily="34" charset="0"/>
                      </a:endParaRP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marL="0" marR="0" algn="ctr">
                        <a:lnSpc>
                          <a:spcPct val="150000"/>
                        </a:lnSpc>
                        <a:spcBef>
                          <a:spcPts val="100"/>
                        </a:spcBef>
                        <a:spcAft>
                          <a:spcPts val="100"/>
                        </a:spcAft>
                      </a:pPr>
                      <a:r>
                        <a:rPr lang="nl-NL" sz="2000">
                          <a:solidFill>
                            <a:srgbClr val="000000"/>
                          </a:solidFill>
                          <a:effectLst/>
                          <a:latin typeface="+mn-lt"/>
                          <a:cs typeface="Arial" panose="020B0604020202020204" pitchFamily="34" charset="0"/>
                        </a:rPr>
                        <a:t>...</a:t>
                      </a:r>
                      <a:endParaRPr lang="en-US" sz="2000">
                        <a:solidFill>
                          <a:srgbClr val="000000"/>
                        </a:solidFill>
                        <a:effectLst/>
                        <a:latin typeface="+mn-lt"/>
                        <a:ea typeface="Times New Roman" panose="02020603050405020304" pitchFamily="18" charset="0"/>
                        <a:cs typeface="Arial" panose="020B0604020202020204" pitchFamily="34" charset="0"/>
                      </a:endParaRP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marL="0" marR="0" algn="ctr">
                        <a:lnSpc>
                          <a:spcPct val="150000"/>
                        </a:lnSpc>
                        <a:spcBef>
                          <a:spcPts val="100"/>
                        </a:spcBef>
                        <a:spcAft>
                          <a:spcPts val="100"/>
                        </a:spcAft>
                      </a:pPr>
                      <a:r>
                        <a:rPr lang="nl-NL" sz="2000">
                          <a:solidFill>
                            <a:srgbClr val="000000"/>
                          </a:solidFill>
                          <a:effectLst/>
                          <a:latin typeface="+mn-lt"/>
                          <a:cs typeface="Arial" panose="020B0604020202020204" pitchFamily="34" charset="0"/>
                        </a:rPr>
                        <a:t>...</a:t>
                      </a:r>
                      <a:endParaRPr lang="en-US" sz="2000">
                        <a:solidFill>
                          <a:srgbClr val="000000"/>
                        </a:solidFill>
                        <a:effectLst/>
                        <a:latin typeface="+mn-lt"/>
                        <a:ea typeface="Times New Roman" panose="02020603050405020304" pitchFamily="18" charset="0"/>
                        <a:cs typeface="Arial" panose="020B0604020202020204" pitchFamily="34" charset="0"/>
                      </a:endParaRP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extLst>
                  <a:ext uri="{0D108BD9-81ED-4DB2-BD59-A6C34878D82A}">
                    <a16:rowId xmlns:a16="http://schemas.microsoft.com/office/drawing/2014/main" xmlns="" val="2296425646"/>
                  </a:ext>
                </a:extLst>
              </a:tr>
              <a:tr h="446491">
                <a:tc>
                  <a:txBody>
                    <a:bodyPr/>
                    <a:lstStyle/>
                    <a:p>
                      <a:pPr marL="0" marR="0" algn="ctr">
                        <a:lnSpc>
                          <a:spcPct val="150000"/>
                        </a:lnSpc>
                        <a:spcBef>
                          <a:spcPts val="100"/>
                        </a:spcBef>
                        <a:spcAft>
                          <a:spcPts val="100"/>
                        </a:spcAft>
                      </a:pPr>
                      <a:r>
                        <a:rPr lang="nl-NL" sz="2000">
                          <a:solidFill>
                            <a:srgbClr val="000000"/>
                          </a:solidFill>
                          <a:effectLst/>
                          <a:latin typeface="+mn-lt"/>
                          <a:cs typeface="Arial" panose="020B0604020202020204" pitchFamily="34" charset="0"/>
                        </a:rPr>
                        <a:t>2</a:t>
                      </a:r>
                      <a:endParaRPr lang="en-US" sz="2000">
                        <a:solidFill>
                          <a:srgbClr val="000000"/>
                        </a:solidFill>
                        <a:effectLst/>
                        <a:latin typeface="+mn-lt"/>
                        <a:ea typeface="Times New Roman" panose="02020603050405020304" pitchFamily="18" charset="0"/>
                        <a:cs typeface="Arial" panose="020B0604020202020204" pitchFamily="34" charset="0"/>
                      </a:endParaRP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marL="0" marR="0" algn="ctr">
                        <a:lnSpc>
                          <a:spcPct val="150000"/>
                        </a:lnSpc>
                        <a:spcBef>
                          <a:spcPts val="100"/>
                        </a:spcBef>
                        <a:spcAft>
                          <a:spcPts val="100"/>
                        </a:spcAft>
                      </a:pPr>
                      <a:r>
                        <a:rPr lang="nl-NL" sz="2000">
                          <a:solidFill>
                            <a:srgbClr val="000000"/>
                          </a:solidFill>
                          <a:effectLst/>
                          <a:latin typeface="+mn-lt"/>
                          <a:cs typeface="Arial" panose="020B0604020202020204" pitchFamily="34" charset="0"/>
                        </a:rPr>
                        <a:t>...</a:t>
                      </a:r>
                      <a:endParaRPr lang="en-US" sz="2000">
                        <a:solidFill>
                          <a:srgbClr val="000000"/>
                        </a:solidFill>
                        <a:effectLst/>
                        <a:latin typeface="+mn-lt"/>
                        <a:ea typeface="Times New Roman" panose="02020603050405020304" pitchFamily="18" charset="0"/>
                        <a:cs typeface="Arial" panose="020B0604020202020204" pitchFamily="34" charset="0"/>
                      </a:endParaRP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marL="0" marR="0" algn="ctr">
                        <a:lnSpc>
                          <a:spcPct val="150000"/>
                        </a:lnSpc>
                        <a:spcBef>
                          <a:spcPts val="100"/>
                        </a:spcBef>
                        <a:spcAft>
                          <a:spcPts val="100"/>
                        </a:spcAft>
                      </a:pPr>
                      <a:r>
                        <a:rPr lang="nl-NL" sz="2000">
                          <a:solidFill>
                            <a:srgbClr val="000000"/>
                          </a:solidFill>
                          <a:effectLst/>
                          <a:latin typeface="+mn-lt"/>
                          <a:cs typeface="Arial" panose="020B0604020202020204" pitchFamily="34" charset="0"/>
                        </a:rPr>
                        <a:t>...</a:t>
                      </a:r>
                      <a:endParaRPr lang="en-US" sz="2000">
                        <a:solidFill>
                          <a:srgbClr val="000000"/>
                        </a:solidFill>
                        <a:effectLst/>
                        <a:latin typeface="+mn-lt"/>
                        <a:ea typeface="Times New Roman" panose="02020603050405020304" pitchFamily="18" charset="0"/>
                        <a:cs typeface="Arial" panose="020B0604020202020204" pitchFamily="34" charset="0"/>
                      </a:endParaRP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marL="0" marR="0" algn="ctr">
                        <a:lnSpc>
                          <a:spcPct val="150000"/>
                        </a:lnSpc>
                        <a:spcBef>
                          <a:spcPts val="100"/>
                        </a:spcBef>
                        <a:spcAft>
                          <a:spcPts val="100"/>
                        </a:spcAft>
                      </a:pPr>
                      <a:r>
                        <a:rPr lang="nl-NL" sz="2000">
                          <a:solidFill>
                            <a:srgbClr val="000000"/>
                          </a:solidFill>
                          <a:effectLst/>
                          <a:latin typeface="+mn-lt"/>
                          <a:cs typeface="Arial" panose="020B0604020202020204" pitchFamily="34" charset="0"/>
                        </a:rPr>
                        <a:t>...</a:t>
                      </a:r>
                      <a:endParaRPr lang="en-US" sz="2000">
                        <a:solidFill>
                          <a:srgbClr val="000000"/>
                        </a:solidFill>
                        <a:effectLst/>
                        <a:latin typeface="+mn-lt"/>
                        <a:ea typeface="Times New Roman" panose="02020603050405020304" pitchFamily="18" charset="0"/>
                        <a:cs typeface="Arial" panose="020B0604020202020204" pitchFamily="34" charset="0"/>
                      </a:endParaRP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extLst>
                  <a:ext uri="{0D108BD9-81ED-4DB2-BD59-A6C34878D82A}">
                    <a16:rowId xmlns:a16="http://schemas.microsoft.com/office/drawing/2014/main" xmlns="" val="1269664280"/>
                  </a:ext>
                </a:extLst>
              </a:tr>
              <a:tr h="446491">
                <a:tc>
                  <a:txBody>
                    <a:bodyPr/>
                    <a:lstStyle/>
                    <a:p>
                      <a:pPr marL="0" marR="0" algn="ctr">
                        <a:lnSpc>
                          <a:spcPct val="150000"/>
                        </a:lnSpc>
                        <a:spcBef>
                          <a:spcPts val="100"/>
                        </a:spcBef>
                        <a:spcAft>
                          <a:spcPts val="100"/>
                        </a:spcAft>
                      </a:pPr>
                      <a:r>
                        <a:rPr lang="nl-NL" sz="2000">
                          <a:solidFill>
                            <a:srgbClr val="000000"/>
                          </a:solidFill>
                          <a:effectLst/>
                          <a:latin typeface="+mn-lt"/>
                          <a:cs typeface="Arial" panose="020B0604020202020204" pitchFamily="34" charset="0"/>
                        </a:rPr>
                        <a:t>3</a:t>
                      </a:r>
                      <a:endParaRPr lang="en-US" sz="2000">
                        <a:solidFill>
                          <a:srgbClr val="000000"/>
                        </a:solidFill>
                        <a:effectLst/>
                        <a:latin typeface="+mn-lt"/>
                        <a:ea typeface="Times New Roman" panose="02020603050405020304" pitchFamily="18" charset="0"/>
                        <a:cs typeface="Arial" panose="020B0604020202020204" pitchFamily="34" charset="0"/>
                      </a:endParaRP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marL="0" marR="0" algn="ctr">
                        <a:lnSpc>
                          <a:spcPct val="150000"/>
                        </a:lnSpc>
                        <a:spcBef>
                          <a:spcPts val="100"/>
                        </a:spcBef>
                        <a:spcAft>
                          <a:spcPts val="100"/>
                        </a:spcAft>
                      </a:pPr>
                      <a:r>
                        <a:rPr lang="nl-NL" sz="2000">
                          <a:solidFill>
                            <a:srgbClr val="000000"/>
                          </a:solidFill>
                          <a:effectLst/>
                          <a:latin typeface="+mn-lt"/>
                          <a:cs typeface="Arial" panose="020B0604020202020204" pitchFamily="34" charset="0"/>
                        </a:rPr>
                        <a:t>...</a:t>
                      </a:r>
                      <a:endParaRPr lang="en-US" sz="2000">
                        <a:solidFill>
                          <a:srgbClr val="000000"/>
                        </a:solidFill>
                        <a:effectLst/>
                        <a:latin typeface="+mn-lt"/>
                        <a:ea typeface="Times New Roman" panose="02020603050405020304" pitchFamily="18" charset="0"/>
                        <a:cs typeface="Arial" panose="020B0604020202020204" pitchFamily="34" charset="0"/>
                      </a:endParaRP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marL="0" marR="0" algn="ctr">
                        <a:lnSpc>
                          <a:spcPct val="150000"/>
                        </a:lnSpc>
                        <a:spcBef>
                          <a:spcPts val="100"/>
                        </a:spcBef>
                        <a:spcAft>
                          <a:spcPts val="100"/>
                        </a:spcAft>
                      </a:pPr>
                      <a:r>
                        <a:rPr lang="nl-NL" sz="2000">
                          <a:solidFill>
                            <a:srgbClr val="000000"/>
                          </a:solidFill>
                          <a:effectLst/>
                          <a:latin typeface="+mn-lt"/>
                          <a:cs typeface="Arial" panose="020B0604020202020204" pitchFamily="34" charset="0"/>
                        </a:rPr>
                        <a:t>...</a:t>
                      </a:r>
                      <a:endParaRPr lang="en-US" sz="2000">
                        <a:solidFill>
                          <a:srgbClr val="000000"/>
                        </a:solidFill>
                        <a:effectLst/>
                        <a:latin typeface="+mn-lt"/>
                        <a:ea typeface="Times New Roman" panose="02020603050405020304" pitchFamily="18" charset="0"/>
                        <a:cs typeface="Arial" panose="020B0604020202020204" pitchFamily="34" charset="0"/>
                      </a:endParaRP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tc>
                  <a:txBody>
                    <a:bodyPr/>
                    <a:lstStyle/>
                    <a:p>
                      <a:pPr marL="0" marR="0" algn="ctr">
                        <a:lnSpc>
                          <a:spcPct val="150000"/>
                        </a:lnSpc>
                        <a:spcBef>
                          <a:spcPts val="100"/>
                        </a:spcBef>
                        <a:spcAft>
                          <a:spcPts val="100"/>
                        </a:spcAft>
                      </a:pPr>
                      <a:r>
                        <a:rPr lang="nl-NL" sz="2000">
                          <a:solidFill>
                            <a:srgbClr val="000000"/>
                          </a:solidFill>
                          <a:effectLst/>
                          <a:latin typeface="+mn-lt"/>
                          <a:cs typeface="Arial" panose="020B0604020202020204" pitchFamily="34" charset="0"/>
                        </a:rPr>
                        <a:t>...</a:t>
                      </a:r>
                      <a:endParaRPr lang="en-US" sz="2000">
                        <a:solidFill>
                          <a:srgbClr val="000000"/>
                        </a:solidFill>
                        <a:effectLst/>
                        <a:latin typeface="+mn-lt"/>
                        <a:ea typeface="Times New Roman" panose="02020603050405020304" pitchFamily="18" charset="0"/>
                        <a:cs typeface="Arial" panose="020B0604020202020204" pitchFamily="34" charset="0"/>
                      </a:endParaRPr>
                    </a:p>
                  </a:txBody>
                  <a:tcPr marL="68580" marR="68580"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6"/>
                    </a:solidFill>
                  </a:tcPr>
                </a:tc>
                <a:extLst>
                  <a:ext uri="{0D108BD9-81ED-4DB2-BD59-A6C34878D82A}">
                    <a16:rowId xmlns:a16="http://schemas.microsoft.com/office/drawing/2014/main" xmlns="" val="3916041000"/>
                  </a:ext>
                </a:extLst>
              </a:tr>
            </a:tbl>
          </a:graphicData>
        </a:graphic>
      </p:graphicFrame>
      <p:sp>
        <p:nvSpPr>
          <p:cNvPr id="7" name="Rectangle 1"/>
          <p:cNvSpPr>
            <a:spLocks noChangeArrowheads="1"/>
          </p:cNvSpPr>
          <p:nvPr/>
        </p:nvSpPr>
        <p:spPr bwMode="auto">
          <a:xfrm>
            <a:off x="979580" y="2102806"/>
            <a:ext cx="6841937" cy="40011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ctr" defTabSz="914400" rtl="0" eaLnBrk="0" fontAlgn="base" latinLnBrk="0" hangingPunct="0">
              <a:lnSpc>
                <a:spcPct val="100000"/>
              </a:lnSpc>
              <a:spcBef>
                <a:spcPct val="0"/>
              </a:spcBef>
              <a:spcAft>
                <a:spcPct val="0"/>
              </a:spcAft>
              <a:buClrTx/>
              <a:buSzTx/>
              <a:buFontTx/>
              <a:buNone/>
              <a:tabLst/>
            </a:pPr>
            <a:r>
              <a:rPr kumimoji="0" lang="en-US" altLang="en-US" sz="2000" b="1" i="0" u="none" strike="noStrike" cap="none" normalizeH="0" baseline="0">
                <a:ln>
                  <a:noFill/>
                </a:ln>
                <a:solidFill>
                  <a:srgbClr val="000000"/>
                </a:solidFill>
                <a:effectLst/>
                <a:latin typeface="+mn-lt"/>
                <a:ea typeface="Times New Roman" panose="02020603050405020304" pitchFamily="18" charset="0"/>
                <a:cs typeface="Arial" panose="020B0604020202020204" pitchFamily="34" charset="0"/>
              </a:rPr>
              <a:t>BÁO CÁO TÌM HIỂU DỤNG CỤ BẢO VỆ AN TOÀN ĐIỆN</a:t>
            </a:r>
            <a:endParaRPr kumimoji="0" lang="en-US" altLang="en-US" sz="2000" b="1" i="0" u="none" strike="noStrike" cap="none" normalizeH="0" baseline="0">
              <a:ln>
                <a:noFill/>
              </a:ln>
              <a:solidFill>
                <a:schemeClr val="tx1"/>
              </a:solidFill>
              <a:effectLst/>
              <a:latin typeface="+mn-lt"/>
              <a:cs typeface="Arial" panose="020B0604020202020204" pitchFamily="34" charset="0"/>
            </a:endParaRPr>
          </a:p>
        </p:txBody>
      </p:sp>
    </p:spTree>
    <p:extLst>
      <p:ext uri="{BB962C8B-B14F-4D97-AF65-F5344CB8AC3E}">
        <p14:creationId xmlns:p14="http://schemas.microsoft.com/office/powerpoint/2010/main" val="2502726701"/>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randombar(horizontal)">
                                      <p:cBhvr>
                                        <p:cTn id="7" dur="500"/>
                                        <p:tgtEl>
                                          <p:spTgt spid="6"/>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7"/>
                                        </p:tgtEl>
                                        <p:attrNameLst>
                                          <p:attrName>style.visibility</p:attrName>
                                        </p:attrNameLst>
                                      </p:cBhvr>
                                      <p:to>
                                        <p:strVal val="visible"/>
                                      </p:to>
                                    </p:set>
                                    <p:animEffect transition="in" filter="randombar(horizontal)">
                                      <p:cBhvr>
                                        <p:cTn id="10" dur="500"/>
                                        <p:tgtEl>
                                          <p:spTgt spid="7"/>
                                        </p:tgtEl>
                                      </p:cBhvr>
                                    </p:animEffect>
                                  </p:childTnLst>
                                </p:cTn>
                              </p:par>
                              <p:par>
                                <p:cTn id="11" presetID="14" presetClass="entr" presetSubtype="10" fill="hold" nodeType="withEffect">
                                  <p:stCondLst>
                                    <p:cond delay="0"/>
                                  </p:stCondLst>
                                  <p:childTnLst>
                                    <p:set>
                                      <p:cBhvr>
                                        <p:cTn id="12" dur="1" fill="hold">
                                          <p:stCondLst>
                                            <p:cond delay="0"/>
                                          </p:stCondLst>
                                        </p:cTn>
                                        <p:tgtEl>
                                          <p:spTgt spid="5"/>
                                        </p:tgtEl>
                                        <p:attrNameLst>
                                          <p:attrName>style.visibility</p:attrName>
                                        </p:attrNameLst>
                                      </p:cBhvr>
                                      <p:to>
                                        <p:strVal val="visible"/>
                                      </p:to>
                                    </p:set>
                                    <p:animEffect transition="in" filter="randombar(horizontal)">
                                      <p:cBhvr>
                                        <p:cTn id="13"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7" grpId="0"/>
    </p:bld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grpSp>
        <p:nvGrpSpPr>
          <p:cNvPr id="3" name="Group 2"/>
          <p:cNvGrpSpPr/>
          <p:nvPr/>
        </p:nvGrpSpPr>
        <p:grpSpPr>
          <a:xfrm>
            <a:off x="127776" y="533316"/>
            <a:ext cx="7533788" cy="555124"/>
            <a:chOff x="127776" y="533316"/>
            <a:chExt cx="7533788" cy="555124"/>
          </a:xfrm>
        </p:grpSpPr>
        <p:sp>
          <p:nvSpPr>
            <p:cNvPr id="22" name="TextBox 21"/>
            <p:cNvSpPr txBox="1"/>
            <p:nvPr/>
          </p:nvSpPr>
          <p:spPr>
            <a:xfrm>
              <a:off x="496259" y="534442"/>
              <a:ext cx="7165305"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Thực hành các thao tác sơ cứu người bị tai nạn điện</a:t>
              </a:r>
              <a:endParaRPr lang="en-US" sz="2000" b="1" i="1">
                <a:solidFill>
                  <a:srgbClr val="C00000"/>
                </a:solidFill>
                <a:latin typeface="Arial" panose="020B0604020202020204" pitchFamily="34" charset="0"/>
                <a:cs typeface="Arial" panose="020B0604020202020204" pitchFamily="34" charset="0"/>
              </a:endParaRPr>
            </a:p>
          </p:txBody>
        </p:sp>
        <p:pic>
          <p:nvPicPr>
            <p:cNvPr id="2050" name="Picture 2" descr="Account Security Icon. Colorful Rounded Style Button Vector EPS. Royalty  Free SVG, Cliparts, Vectors, and Stock Illustration. Image 136799009."/>
            <p:cNvPicPr>
              <a:picLocks noChangeAspect="1" noChangeArrowheads="1"/>
            </p:cNvPicPr>
            <p:nvPr/>
          </p:nvPicPr>
          <p:blipFill>
            <a:blip r:embed="rId3">
              <a:extLst>
                <a:ext uri="{BEBA8EAE-BF5A-486C-A8C5-ECC9F3942E4B}">
                  <a14:imgProps xmlns:a14="http://schemas.microsoft.com/office/drawing/2010/main">
                    <a14:imgLayer r:embed="rId4">
                      <a14:imgEffect>
                        <a14:backgroundRemoval t="10000" b="90000" l="10000" r="90000">
                          <a14:foregroundMark x1="46444" y1="66667" x2="67778" y2="68889"/>
                          <a14:foregroundMark x1="45778" y1="32000" x2="46444" y2="47333"/>
                          <a14:foregroundMark x1="49111" y1="33111" x2="49111" y2="45333"/>
                          <a14:foregroundMark x1="40000" y1="44222" x2="54222" y2="44222"/>
                          <a14:foregroundMark x1="27556" y1="57778" x2="36667" y2="64889"/>
                        </a14:backgroundRemoval>
                      </a14:imgEffect>
                    </a14:imgLayer>
                  </a14:imgProps>
                </a:ext>
                <a:ext uri="{28A0092B-C50C-407E-A947-70E740481C1C}">
                  <a14:useLocalDpi xmlns:a14="http://schemas.microsoft.com/office/drawing/2010/main" val="0"/>
                </a:ext>
              </a:extLst>
            </a:blip>
            <a:srcRect/>
            <a:stretch>
              <a:fillRect/>
            </a:stretch>
          </p:blipFill>
          <p:spPr bwMode="auto">
            <a:xfrm>
              <a:off x="127776" y="533316"/>
              <a:ext cx="535172" cy="535172"/>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5" name="Group 4"/>
          <p:cNvGrpSpPr/>
          <p:nvPr/>
        </p:nvGrpSpPr>
        <p:grpSpPr>
          <a:xfrm>
            <a:off x="233680" y="1088440"/>
            <a:ext cx="1589739" cy="553998"/>
            <a:chOff x="564862" y="2199692"/>
            <a:chExt cx="1589739" cy="553998"/>
          </a:xfrm>
        </p:grpSpPr>
        <p:sp>
          <p:nvSpPr>
            <p:cNvPr id="13" name="TextBox 12"/>
            <p:cNvSpPr txBox="1"/>
            <p:nvPr/>
          </p:nvSpPr>
          <p:spPr>
            <a:xfrm>
              <a:off x="732745" y="2199692"/>
              <a:ext cx="1421856" cy="553998"/>
            </a:xfrm>
            <a:prstGeom prst="rect">
              <a:avLst/>
            </a:prstGeom>
            <a:noFill/>
            <a:ln w="28575">
              <a:noFill/>
            </a:ln>
          </p:spPr>
          <p:txBody>
            <a:bodyPr wrap="square" rtlCol="0">
              <a:spAutoFit/>
            </a:bodyPr>
            <a:lstStyle/>
            <a:p>
              <a:pPr algn="just">
                <a:lnSpc>
                  <a:spcPct val="150000"/>
                </a:lnSpc>
              </a:pPr>
              <a:r>
                <a:rPr lang="en-US" sz="2000" b="1">
                  <a:latin typeface="Arial" panose="020B0604020202020204" pitchFamily="34" charset="0"/>
                  <a:cs typeface="Arial" panose="020B0604020202020204" pitchFamily="34" charset="0"/>
                </a:rPr>
                <a:t>Yêu cầu</a:t>
              </a:r>
              <a:endParaRPr lang="vi-VN" sz="2000" b="1">
                <a:latin typeface="Arial" panose="020B0604020202020204" pitchFamily="34" charset="0"/>
                <a:cs typeface="Arial" panose="020B0604020202020204" pitchFamily="34" charset="0"/>
              </a:endParaRPr>
            </a:p>
          </p:txBody>
        </p:sp>
        <p:sp>
          <p:nvSpPr>
            <p:cNvPr id="4" name="5-Point Star 3"/>
            <p:cNvSpPr/>
            <p:nvPr/>
          </p:nvSpPr>
          <p:spPr>
            <a:xfrm>
              <a:off x="564862" y="2419350"/>
              <a:ext cx="167883" cy="161925"/>
            </a:xfrm>
            <a:prstGeom prst="star5">
              <a:avLst>
                <a:gd name="adj" fmla="val 21117"/>
                <a:gd name="hf" fmla="val 105146"/>
                <a:gd name="vf" fmla="val 110557"/>
              </a:avLst>
            </a:prstGeom>
            <a:solidFill>
              <a:srgbClr val="FFA05C"/>
            </a:solidFill>
            <a:ln>
              <a:solidFill>
                <a:srgbClr val="FFA05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5" name="TextBox 24"/>
          <p:cNvSpPr txBox="1"/>
          <p:nvPr/>
        </p:nvSpPr>
        <p:spPr>
          <a:xfrm>
            <a:off x="127776" y="1605533"/>
            <a:ext cx="8470124" cy="1938992"/>
          </a:xfrm>
          <a:prstGeom prst="rect">
            <a:avLst/>
          </a:prstGeom>
          <a:noFill/>
          <a:ln w="28575">
            <a:noFill/>
          </a:ln>
        </p:spPr>
        <p:txBody>
          <a:bodyPr wrap="square" rtlCol="0">
            <a:spAutoFit/>
          </a:bodyPr>
          <a:lstStyle/>
          <a:p>
            <a:pPr algn="just">
              <a:lnSpc>
                <a:spcPct val="150000"/>
              </a:lnSpc>
            </a:pPr>
            <a:r>
              <a:rPr lang="en-US" sz="2000">
                <a:latin typeface="Arial" panose="020B0604020202020204" pitchFamily="34" charset="0"/>
                <a:cs typeface="Arial" panose="020B0604020202020204" pitchFamily="34" charset="0"/>
              </a:rPr>
              <a:t>Thảo luận theo nhóm, mô phỏng và xử lí tình huống giả định:</a:t>
            </a:r>
          </a:p>
          <a:p>
            <a:pPr marL="342900" indent="-342900" algn="just">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Nạn nhân chạm vào dây điện bị hở cách điện trong gia đình. </a:t>
            </a:r>
          </a:p>
          <a:p>
            <a:pPr marL="342900" indent="-342900" algn="just">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Nạn nhân chạm vào dây điện bị đứt ở ngoài đường. </a:t>
            </a:r>
            <a:endParaRPr lang="en-US" sz="2000">
              <a:latin typeface="Arial" panose="020B0604020202020204" pitchFamily="34" charset="0"/>
              <a:cs typeface="Arial" panose="020B0604020202020204" pitchFamily="34" charset="0"/>
            </a:endParaRPr>
          </a:p>
          <a:p>
            <a:pPr marL="342900" indent="-342900" algn="just">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Nạn nhân bị ngất, ngừng thở.</a:t>
            </a:r>
          </a:p>
        </p:txBody>
      </p:sp>
      <p:sp>
        <p:nvSpPr>
          <p:cNvPr id="15" name="TextBox 14"/>
          <p:cNvSpPr txBox="1"/>
          <p:nvPr/>
        </p:nvSpPr>
        <p:spPr>
          <a:xfrm>
            <a:off x="0" y="-6503"/>
            <a:ext cx="9144000" cy="646331"/>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II. Cứu người bị tai nạn điện</a:t>
            </a:r>
          </a:p>
        </p:txBody>
      </p:sp>
      <p:pic>
        <p:nvPicPr>
          <p:cNvPr id="16" name="Picture 2" descr="Cách sơ cứu người bị điện giật sao cho đúng chuẩn và an toàn?"/>
          <p:cNvPicPr>
            <a:picLocks noChangeAspect="1" noChangeArrowheads="1"/>
          </p:cNvPicPr>
          <p:nvPr/>
        </p:nvPicPr>
        <p:blipFill rotWithShape="1">
          <a:blip r:embed="rId5" cstate="print">
            <a:clrChange>
              <a:clrFrom>
                <a:srgbClr val="FFFFFF"/>
              </a:clrFrom>
              <a:clrTo>
                <a:srgbClr val="FFFFFF">
                  <a:alpha val="0"/>
                </a:srgbClr>
              </a:clrTo>
            </a:clrChange>
            <a:extLst>
              <a:ext uri="{28A0092B-C50C-407E-A947-70E740481C1C}">
                <a14:useLocalDpi xmlns:a14="http://schemas.microsoft.com/office/drawing/2010/main" val="0"/>
              </a:ext>
            </a:extLst>
          </a:blip>
          <a:srcRect l="14837"/>
          <a:stretch/>
        </p:blipFill>
        <p:spPr bwMode="auto">
          <a:xfrm>
            <a:off x="6158241" y="2819400"/>
            <a:ext cx="2668259" cy="208997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426422494"/>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after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p:cTn id="7" dur="500" fill="hold"/>
                                        <p:tgtEl>
                                          <p:spTgt spid="3"/>
                                        </p:tgtEl>
                                        <p:attrNameLst>
                                          <p:attrName>ppt_w</p:attrName>
                                        </p:attrNameLst>
                                      </p:cBhvr>
                                      <p:tavLst>
                                        <p:tav tm="0">
                                          <p:val>
                                            <p:fltVal val="0"/>
                                          </p:val>
                                        </p:tav>
                                        <p:tav tm="100000">
                                          <p:val>
                                            <p:strVal val="#ppt_w"/>
                                          </p:val>
                                        </p:tav>
                                      </p:tavLst>
                                    </p:anim>
                                    <p:anim calcmode="lin" valueType="num">
                                      <p:cBhvr>
                                        <p:cTn id="8" dur="500" fill="hold"/>
                                        <p:tgtEl>
                                          <p:spTgt spid="3"/>
                                        </p:tgtEl>
                                        <p:attrNameLst>
                                          <p:attrName>ppt_h</p:attrName>
                                        </p:attrNameLst>
                                      </p:cBhvr>
                                      <p:tavLst>
                                        <p:tav tm="0">
                                          <p:val>
                                            <p:fltVal val="0"/>
                                          </p:val>
                                        </p:tav>
                                        <p:tav tm="100000">
                                          <p:val>
                                            <p:strVal val="#ppt_h"/>
                                          </p:val>
                                        </p:tav>
                                      </p:tavLst>
                                    </p:anim>
                                    <p:animEffect transition="in" filter="fade">
                                      <p:cBhvr>
                                        <p:cTn id="9" dur="500"/>
                                        <p:tgtEl>
                                          <p:spTgt spid="3"/>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nodeType="clickEffect">
                                  <p:stCondLst>
                                    <p:cond delay="0"/>
                                  </p:stCondLst>
                                  <p:childTnLst>
                                    <p:set>
                                      <p:cBhvr>
                                        <p:cTn id="13" dur="1" fill="hold">
                                          <p:stCondLst>
                                            <p:cond delay="0"/>
                                          </p:stCondLst>
                                        </p:cTn>
                                        <p:tgtEl>
                                          <p:spTgt spid="5"/>
                                        </p:tgtEl>
                                        <p:attrNameLst>
                                          <p:attrName>style.visibility</p:attrName>
                                        </p:attrNameLst>
                                      </p:cBhvr>
                                      <p:to>
                                        <p:strVal val="visible"/>
                                      </p:to>
                                    </p:set>
                                    <p:anim calcmode="lin" valueType="num">
                                      <p:cBhvr>
                                        <p:cTn id="14" dur="500" fill="hold"/>
                                        <p:tgtEl>
                                          <p:spTgt spid="5"/>
                                        </p:tgtEl>
                                        <p:attrNameLst>
                                          <p:attrName>ppt_w</p:attrName>
                                        </p:attrNameLst>
                                      </p:cBhvr>
                                      <p:tavLst>
                                        <p:tav tm="0">
                                          <p:val>
                                            <p:fltVal val="0"/>
                                          </p:val>
                                        </p:tav>
                                        <p:tav tm="100000">
                                          <p:val>
                                            <p:strVal val="#ppt_w"/>
                                          </p:val>
                                        </p:tav>
                                      </p:tavLst>
                                    </p:anim>
                                    <p:anim calcmode="lin" valueType="num">
                                      <p:cBhvr>
                                        <p:cTn id="15" dur="500" fill="hold"/>
                                        <p:tgtEl>
                                          <p:spTgt spid="5"/>
                                        </p:tgtEl>
                                        <p:attrNameLst>
                                          <p:attrName>ppt_h</p:attrName>
                                        </p:attrNameLst>
                                      </p:cBhvr>
                                      <p:tavLst>
                                        <p:tav tm="0">
                                          <p:val>
                                            <p:fltVal val="0"/>
                                          </p:val>
                                        </p:tav>
                                        <p:tav tm="100000">
                                          <p:val>
                                            <p:strVal val="#ppt_h"/>
                                          </p:val>
                                        </p:tav>
                                      </p:tavLst>
                                    </p:anim>
                                    <p:animEffect transition="in" filter="fade">
                                      <p:cBhvr>
                                        <p:cTn id="16" dur="500"/>
                                        <p:tgtEl>
                                          <p:spTgt spid="5"/>
                                        </p:tgtEl>
                                      </p:cBhvr>
                                    </p:animEffect>
                                  </p:childTnLst>
                                </p:cTn>
                              </p:par>
                            </p:childTnLst>
                          </p:cTn>
                        </p:par>
                      </p:childTnLst>
                    </p:cTn>
                  </p:par>
                  <p:par>
                    <p:cTn id="17" fill="hold">
                      <p:stCondLst>
                        <p:cond delay="indefinite"/>
                      </p:stCondLst>
                      <p:childTnLst>
                        <p:par>
                          <p:cTn id="18" fill="hold">
                            <p:stCondLst>
                              <p:cond delay="0"/>
                            </p:stCondLst>
                            <p:childTnLst>
                              <p:par>
                                <p:cTn id="19" presetID="2" presetClass="entr" presetSubtype="4" fill="hold" grpId="0" nodeType="clickEffect">
                                  <p:stCondLst>
                                    <p:cond delay="0"/>
                                  </p:stCondLst>
                                  <p:childTnLst>
                                    <p:set>
                                      <p:cBhvr>
                                        <p:cTn id="20" dur="1" fill="hold">
                                          <p:stCondLst>
                                            <p:cond delay="0"/>
                                          </p:stCondLst>
                                        </p:cTn>
                                        <p:tgtEl>
                                          <p:spTgt spid="25"/>
                                        </p:tgtEl>
                                        <p:attrNameLst>
                                          <p:attrName>style.visibility</p:attrName>
                                        </p:attrNameLst>
                                      </p:cBhvr>
                                      <p:to>
                                        <p:strVal val="visible"/>
                                      </p:to>
                                    </p:set>
                                    <p:anim calcmode="lin" valueType="num">
                                      <p:cBhvr additive="base">
                                        <p:cTn id="21" dur="500" fill="hold"/>
                                        <p:tgtEl>
                                          <p:spTgt spid="25"/>
                                        </p:tgtEl>
                                        <p:attrNameLst>
                                          <p:attrName>ppt_x</p:attrName>
                                        </p:attrNameLst>
                                      </p:cBhvr>
                                      <p:tavLst>
                                        <p:tav tm="0">
                                          <p:val>
                                            <p:strVal val="#ppt_x"/>
                                          </p:val>
                                        </p:tav>
                                        <p:tav tm="100000">
                                          <p:val>
                                            <p:strVal val="#ppt_x"/>
                                          </p:val>
                                        </p:tav>
                                      </p:tavLst>
                                    </p:anim>
                                    <p:anim calcmode="lin" valueType="num">
                                      <p:cBhvr additive="base">
                                        <p:cTn id="22" dur="500" fill="hold"/>
                                        <p:tgtEl>
                                          <p:spTgt spid="2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p:bld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8">
            <a:extLst>
              <a:ext uri="{FF2B5EF4-FFF2-40B4-BE49-F238E27FC236}">
                <a16:creationId xmlns:a16="http://schemas.microsoft.com/office/drawing/2014/main" xmlns="" id="{A19ECB77-B032-4E88-B15F-FDAE0101D1A8}"/>
              </a:ext>
            </a:extLst>
          </p:cNvPr>
          <p:cNvSpPr txBox="1"/>
          <p:nvPr/>
        </p:nvSpPr>
        <p:spPr>
          <a:xfrm>
            <a:off x="0" y="452196"/>
            <a:ext cx="9144000" cy="512961"/>
          </a:xfrm>
          <a:prstGeom prst="rect">
            <a:avLst/>
          </a:prstGeom>
        </p:spPr>
        <p:txBody>
          <a:bodyPr wrap="square" lIns="0" tIns="0" rIns="0" bIns="0" rtlCol="0" anchor="t">
            <a:spAutoFit/>
          </a:bodyPr>
          <a:lstStyle/>
          <a:p>
            <a:pPr algn="ctr" defTabSz="457223">
              <a:lnSpc>
                <a:spcPts val="4001"/>
              </a:lnSpc>
              <a:spcBef>
                <a:spcPct val="0"/>
              </a:spcBef>
              <a:buClrTx/>
            </a:pPr>
            <a:r>
              <a:rPr lang="en-US" sz="3400" b="1" kern="1200" spc="-40">
                <a:latin typeface="Arial" panose="020B0604020202020204" pitchFamily="34" charset="0"/>
                <a:cs typeface="Arial" panose="020B0604020202020204" pitchFamily="34" charset="0"/>
              </a:rPr>
              <a:t>LUYỆN TẬP</a:t>
            </a:r>
            <a:endParaRPr lang="en-US" sz="3400" b="1" kern="1200" spc="-40" dirty="0">
              <a:latin typeface="Arial" panose="020B0604020202020204" pitchFamily="34" charset="0"/>
              <a:cs typeface="Arial" panose="020B0604020202020204" pitchFamily="34" charset="0"/>
            </a:endParaRPr>
          </a:p>
        </p:txBody>
      </p:sp>
      <p:sp>
        <p:nvSpPr>
          <p:cNvPr id="18" name="Pentagon 17"/>
          <p:cNvSpPr/>
          <p:nvPr/>
        </p:nvSpPr>
        <p:spPr>
          <a:xfrm>
            <a:off x="0" y="1022524"/>
            <a:ext cx="3236686" cy="445219"/>
          </a:xfrm>
          <a:prstGeom prst="homePlate">
            <a:avLst/>
          </a:prstGeom>
          <a:solidFill>
            <a:schemeClr val="tx2">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a:solidFill>
                  <a:schemeClr val="accent6"/>
                </a:solidFill>
              </a:rPr>
              <a:t>Kiến thức cần ghi nhớ</a:t>
            </a:r>
          </a:p>
        </p:txBody>
      </p:sp>
      <p:sp>
        <p:nvSpPr>
          <p:cNvPr id="16" name="TextBox 15"/>
          <p:cNvSpPr txBox="1"/>
          <p:nvPr/>
        </p:nvSpPr>
        <p:spPr>
          <a:xfrm>
            <a:off x="414562" y="1658676"/>
            <a:ext cx="8314876" cy="2862322"/>
          </a:xfrm>
          <a:prstGeom prst="rect">
            <a:avLst/>
          </a:prstGeom>
          <a:solidFill>
            <a:schemeClr val="accent6"/>
          </a:solidFill>
          <a:ln w="28575">
            <a:noFill/>
          </a:ln>
        </p:spPr>
        <p:txBody>
          <a:bodyPr wrap="square" rtlCol="0">
            <a:spAutoFit/>
          </a:bodyPr>
          <a:lstStyle/>
          <a:p>
            <a:pPr marL="342900" indent="-342900">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Dụng cụ bảo vệ an toàn điện có bộ phận cách điện giúp bảo vệ con người khi làm việc với các thiết bị, đồ dùng điện.</a:t>
            </a:r>
          </a:p>
          <a:p>
            <a:pPr marL="342900" indent="-342900">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Bút thử điện dùng để kiểm tra mạch điện có điện hoặc đồ dùng điện có bị rò điện ra vỏ hay không.</a:t>
            </a:r>
          </a:p>
          <a:p>
            <a:pPr marL="342900" indent="-342900">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C</a:t>
            </a:r>
            <a:r>
              <a:rPr lang="en-US" sz="2000">
                <a:latin typeface="Arial" panose="020B0604020202020204" pitchFamily="34" charset="0"/>
                <a:cs typeface="Arial" panose="020B0604020202020204" pitchFamily="34" charset="0"/>
              </a:rPr>
              <a:t>ác bước c</a:t>
            </a:r>
            <a:r>
              <a:rPr lang="vi-VN" sz="2000">
                <a:latin typeface="Arial" panose="020B0604020202020204" pitchFamily="34" charset="0"/>
                <a:cs typeface="Arial" panose="020B0604020202020204" pitchFamily="34" charset="0"/>
              </a:rPr>
              <a:t>ứu người bị tai nạn điện</a:t>
            </a:r>
            <a:r>
              <a:rPr lang="en-US" sz="2000">
                <a:latin typeface="Arial" panose="020B0604020202020204" pitchFamily="34" charset="0"/>
                <a:cs typeface="Arial" panose="020B0604020202020204" pitchFamily="34" charset="0"/>
              </a:rPr>
              <a:t>: </a:t>
            </a:r>
            <a:r>
              <a:rPr lang="vi-VN" sz="2000">
                <a:latin typeface="Arial" panose="020B0604020202020204" pitchFamily="34" charset="0"/>
                <a:cs typeface="Arial" panose="020B0604020202020204" pitchFamily="34" charset="0"/>
              </a:rPr>
              <a:t>tách nạn nhân ra khỏi nguồn điện, sơ cứu nạn nhân, đưa nạn nhân đến cơ sở y tế gần nhất.</a:t>
            </a:r>
          </a:p>
        </p:txBody>
      </p:sp>
    </p:spTree>
    <p:extLst>
      <p:ext uri="{BB962C8B-B14F-4D97-AF65-F5344CB8AC3E}">
        <p14:creationId xmlns:p14="http://schemas.microsoft.com/office/powerpoint/2010/main" val="2495648405"/>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additive="base">
                                        <p:cTn id="7" dur="500" fill="hold"/>
                                        <p:tgtEl>
                                          <p:spTgt spid="16"/>
                                        </p:tgtEl>
                                        <p:attrNameLst>
                                          <p:attrName>ppt_x</p:attrName>
                                        </p:attrNameLst>
                                      </p:cBhvr>
                                      <p:tavLst>
                                        <p:tav tm="0">
                                          <p:val>
                                            <p:strVal val="#ppt_x"/>
                                          </p:val>
                                        </p:tav>
                                        <p:tav tm="100000">
                                          <p:val>
                                            <p:strVal val="#ppt_x"/>
                                          </p:val>
                                        </p:tav>
                                      </p:tavLst>
                                    </p:anim>
                                    <p:anim calcmode="lin" valueType="num">
                                      <p:cBhvr additive="base">
                                        <p:cTn id="8" dur="500" fill="hold"/>
                                        <p:tgtEl>
                                          <p:spTgt spid="1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animBg="1"/>
    </p:bld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646331"/>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II. Cứu người bị tai nạn điện</a:t>
            </a:r>
          </a:p>
        </p:txBody>
      </p:sp>
      <p:sp>
        <p:nvSpPr>
          <p:cNvPr id="21" name="TextBox 20"/>
          <p:cNvSpPr txBox="1"/>
          <p:nvPr/>
        </p:nvSpPr>
        <p:spPr>
          <a:xfrm>
            <a:off x="144780" y="1613944"/>
            <a:ext cx="2929494" cy="2400657"/>
          </a:xfrm>
          <a:prstGeom prst="rect">
            <a:avLst/>
          </a:prstGeom>
          <a:noFill/>
          <a:ln w="28575">
            <a:noFill/>
          </a:ln>
        </p:spPr>
        <p:txBody>
          <a:bodyPr wrap="square" rtlCol="0">
            <a:spAutoFit/>
          </a:bodyPr>
          <a:lstStyle/>
          <a:p>
            <a:pPr algn="just">
              <a:lnSpc>
                <a:spcPct val="150000"/>
              </a:lnSpc>
            </a:pPr>
            <a:r>
              <a:rPr lang="en-US" sz="2000">
                <a:latin typeface="Arial" panose="020B0604020202020204" pitchFamily="34" charset="0"/>
                <a:cs typeface="Arial" panose="020B0604020202020204" pitchFamily="34" charset="0"/>
              </a:rPr>
              <a:t>1.</a:t>
            </a:r>
            <a:r>
              <a:rPr lang="vi-VN" sz="2000">
                <a:latin typeface="Arial" panose="020B0604020202020204" pitchFamily="34" charset="0"/>
                <a:cs typeface="Arial" panose="020B0604020202020204" pitchFamily="34" charset="0"/>
              </a:rPr>
              <a:t> Hãy kể tên các dụng cụ an toàn điện được sử dụng trong Hình 11.6 để tách nạn nhân ra khỏi nguồn điện.</a:t>
            </a:r>
          </a:p>
        </p:txBody>
      </p:sp>
      <p:grpSp>
        <p:nvGrpSpPr>
          <p:cNvPr id="2" name="Group 1"/>
          <p:cNvGrpSpPr/>
          <p:nvPr/>
        </p:nvGrpSpPr>
        <p:grpSpPr>
          <a:xfrm>
            <a:off x="144780" y="534442"/>
            <a:ext cx="7328229" cy="553998"/>
            <a:chOff x="310515" y="570034"/>
            <a:chExt cx="7328229" cy="553998"/>
          </a:xfrm>
        </p:grpSpPr>
        <p:sp>
          <p:nvSpPr>
            <p:cNvPr id="22" name="TextBox 21"/>
            <p:cNvSpPr txBox="1"/>
            <p:nvPr/>
          </p:nvSpPr>
          <p:spPr>
            <a:xfrm>
              <a:off x="661994" y="570034"/>
              <a:ext cx="6976750"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1. Tách nạn nhân ra khỏi nguồn điện</a:t>
              </a:r>
              <a:endParaRPr lang="en-US" sz="2000" b="1" i="1">
                <a:solidFill>
                  <a:srgbClr val="C00000"/>
                </a:solidFill>
                <a:latin typeface="Arial" panose="020B0604020202020204" pitchFamily="34" charset="0"/>
                <a:cs typeface="Arial" panose="020B0604020202020204" pitchFamily="34" charset="0"/>
              </a:endParaRPr>
            </a:p>
          </p:txBody>
        </p:sp>
        <p:pic>
          <p:nvPicPr>
            <p:cNvPr id="12"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16" name="Group 15"/>
          <p:cNvGrpSpPr/>
          <p:nvPr/>
        </p:nvGrpSpPr>
        <p:grpSpPr>
          <a:xfrm>
            <a:off x="144780" y="1057408"/>
            <a:ext cx="2621510" cy="553998"/>
            <a:chOff x="243609" y="574853"/>
            <a:chExt cx="2621510" cy="553998"/>
          </a:xfrm>
        </p:grpSpPr>
        <p:sp>
          <p:nvSpPr>
            <p:cNvPr id="17" name="TextBox 16"/>
            <p:cNvSpPr txBox="1"/>
            <p:nvPr/>
          </p:nvSpPr>
          <p:spPr>
            <a:xfrm>
              <a:off x="658489" y="574853"/>
              <a:ext cx="2206630"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Thảo luận nhóm</a:t>
              </a:r>
              <a:endParaRPr lang="en-US" sz="2000" b="1" i="1">
                <a:solidFill>
                  <a:srgbClr val="C00000"/>
                </a:solidFill>
                <a:latin typeface="Arial" panose="020B0604020202020204" pitchFamily="34" charset="0"/>
                <a:cs typeface="Arial" panose="020B0604020202020204" pitchFamily="34" charset="0"/>
              </a:endParaRPr>
            </a:p>
          </p:txBody>
        </p:sp>
        <p:sp>
          <p:nvSpPr>
            <p:cNvPr id="18" name="Freeform 4">
              <a:extLst>
                <a:ext uri="{FF2B5EF4-FFF2-40B4-BE49-F238E27FC236}">
                  <a16:creationId xmlns:a16="http://schemas.microsoft.com/office/drawing/2014/main" xmlns="" id="{3C35EC51-C989-396A-1206-E60F69D55596}"/>
                </a:ext>
              </a:extLst>
            </p:cNvPr>
            <p:cNvSpPr/>
            <p:nvPr/>
          </p:nvSpPr>
          <p:spPr>
            <a:xfrm>
              <a:off x="243609" y="690921"/>
              <a:ext cx="427470" cy="321861"/>
            </a:xfrm>
            <a:custGeom>
              <a:avLst/>
              <a:gdLst/>
              <a:ahLst/>
              <a:cxnLst/>
              <a:rect l="l" t="t" r="r" b="b"/>
              <a:pathLst>
                <a:path w="4247535" h="4114800">
                  <a:moveTo>
                    <a:pt x="0" y="0"/>
                  </a:moveTo>
                  <a:lnTo>
                    <a:pt x="4247536" y="0"/>
                  </a:lnTo>
                  <a:lnTo>
                    <a:pt x="4247536" y="4114800"/>
                  </a:lnTo>
                  <a:lnTo>
                    <a:pt x="0" y="4114800"/>
                  </a:lnTo>
                  <a:lnTo>
                    <a:pt x="0" y="0"/>
                  </a:lnTo>
                  <a:close/>
                </a:path>
              </a:pathLst>
            </a:custGeom>
            <a:blipFill>
              <a:blip r:embed="rId4"/>
              <a:stretch>
                <a:fillRect/>
              </a:stretch>
            </a:blipFill>
          </p:spPr>
          <p:txBody>
            <a:bodyPr/>
            <a:lstStyle/>
            <a:p>
              <a:endParaRPr lang="en-US"/>
            </a:p>
          </p:txBody>
        </p:sp>
      </p:grpSp>
      <p:pic>
        <p:nvPicPr>
          <p:cNvPr id="4" name="Picture 3"/>
          <p:cNvPicPr>
            <a:picLocks noChangeAspect="1"/>
          </p:cNvPicPr>
          <p:nvPr/>
        </p:nvPicPr>
        <p:blipFill rotWithShape="1">
          <a:blip r:embed="rId5">
            <a:clrChange>
              <a:clrFrom>
                <a:srgbClr val="FFFFFF"/>
              </a:clrFrom>
              <a:clrTo>
                <a:srgbClr val="FFFFFF">
                  <a:alpha val="0"/>
                </a:srgbClr>
              </a:clrTo>
            </a:clrChange>
            <a:extLst>
              <a:ext uri="{28A0092B-C50C-407E-A947-70E740481C1C}">
                <a14:useLocalDpi xmlns:a14="http://schemas.microsoft.com/office/drawing/2010/main" val="0"/>
              </a:ext>
            </a:extLst>
          </a:blip>
          <a:srcRect l="5966" t="44444" r="4836" b="690"/>
          <a:stretch/>
        </p:blipFill>
        <p:spPr>
          <a:xfrm>
            <a:off x="3181170" y="1495337"/>
            <a:ext cx="5437111" cy="3079882"/>
          </a:xfrm>
          <a:prstGeom prst="rect">
            <a:avLst/>
          </a:prstGeom>
        </p:spPr>
      </p:pic>
    </p:spTree>
    <p:extLst>
      <p:ext uri="{BB962C8B-B14F-4D97-AF65-F5344CB8AC3E}">
        <p14:creationId xmlns:p14="http://schemas.microsoft.com/office/powerpoint/2010/main" val="3562319960"/>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nodeType="after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grpId="0" nodeType="clickEffect">
                                  <p:stCondLst>
                                    <p:cond delay="0"/>
                                  </p:stCondLst>
                                  <p:childTnLst>
                                    <p:set>
                                      <p:cBhvr>
                                        <p:cTn id="13" dur="1" fill="hold">
                                          <p:stCondLst>
                                            <p:cond delay="0"/>
                                          </p:stCondLst>
                                        </p:cTn>
                                        <p:tgtEl>
                                          <p:spTgt spid="21"/>
                                        </p:tgtEl>
                                        <p:attrNameLst>
                                          <p:attrName>style.visibility</p:attrName>
                                        </p:attrNameLst>
                                      </p:cBhvr>
                                      <p:to>
                                        <p:strVal val="visible"/>
                                      </p:to>
                                    </p:set>
                                    <p:anim calcmode="lin" valueType="num">
                                      <p:cBhvr additive="base">
                                        <p:cTn id="14" dur="500" fill="hold"/>
                                        <p:tgtEl>
                                          <p:spTgt spid="21"/>
                                        </p:tgtEl>
                                        <p:attrNameLst>
                                          <p:attrName>ppt_x</p:attrName>
                                        </p:attrNameLst>
                                      </p:cBhvr>
                                      <p:tavLst>
                                        <p:tav tm="0">
                                          <p:val>
                                            <p:strVal val="#ppt_x"/>
                                          </p:val>
                                        </p:tav>
                                        <p:tav tm="100000">
                                          <p:val>
                                            <p:strVal val="#ppt_x"/>
                                          </p:val>
                                        </p:tav>
                                      </p:tavLst>
                                    </p:anim>
                                    <p:anim calcmode="lin" valueType="num">
                                      <p:cBhvr additive="base">
                                        <p:cTn id="15" dur="500" fill="hold"/>
                                        <p:tgtEl>
                                          <p:spTgt spid="21"/>
                                        </p:tgtEl>
                                        <p:attrNameLst>
                                          <p:attrName>ppt_y</p:attrName>
                                        </p:attrNameLst>
                                      </p:cBhvr>
                                      <p:tavLst>
                                        <p:tav tm="0">
                                          <p:val>
                                            <p:strVal val="1+#ppt_h/2"/>
                                          </p:val>
                                        </p:tav>
                                        <p:tav tm="100000">
                                          <p:val>
                                            <p:strVal val="#ppt_y"/>
                                          </p:val>
                                        </p:tav>
                                      </p:tavLst>
                                    </p:anim>
                                  </p:childTnLst>
                                </p:cTn>
                              </p:par>
                              <p:par>
                                <p:cTn id="16" presetID="2" presetClass="entr" presetSubtype="4" fill="hold" nodeType="withEffect">
                                  <p:stCondLst>
                                    <p:cond delay="0"/>
                                  </p:stCondLst>
                                  <p:childTnLst>
                                    <p:set>
                                      <p:cBhvr>
                                        <p:cTn id="17" dur="1" fill="hold">
                                          <p:stCondLst>
                                            <p:cond delay="0"/>
                                          </p:stCondLst>
                                        </p:cTn>
                                        <p:tgtEl>
                                          <p:spTgt spid="16"/>
                                        </p:tgtEl>
                                        <p:attrNameLst>
                                          <p:attrName>style.visibility</p:attrName>
                                        </p:attrNameLst>
                                      </p:cBhvr>
                                      <p:to>
                                        <p:strVal val="visible"/>
                                      </p:to>
                                    </p:set>
                                    <p:anim calcmode="lin" valueType="num">
                                      <p:cBhvr additive="base">
                                        <p:cTn id="18" dur="500" fill="hold"/>
                                        <p:tgtEl>
                                          <p:spTgt spid="16"/>
                                        </p:tgtEl>
                                        <p:attrNameLst>
                                          <p:attrName>ppt_x</p:attrName>
                                        </p:attrNameLst>
                                      </p:cBhvr>
                                      <p:tavLst>
                                        <p:tav tm="0">
                                          <p:val>
                                            <p:strVal val="#ppt_x"/>
                                          </p:val>
                                        </p:tav>
                                        <p:tav tm="100000">
                                          <p:val>
                                            <p:strVal val="#ppt_x"/>
                                          </p:val>
                                        </p:tav>
                                      </p:tavLst>
                                    </p:anim>
                                    <p:anim calcmode="lin" valueType="num">
                                      <p:cBhvr additive="base">
                                        <p:cTn id="19" dur="500" fill="hold"/>
                                        <p:tgtEl>
                                          <p:spTgt spid="16"/>
                                        </p:tgtEl>
                                        <p:attrNameLst>
                                          <p:attrName>ppt_y</p:attrName>
                                        </p:attrNameLst>
                                      </p:cBhvr>
                                      <p:tavLst>
                                        <p:tav tm="0">
                                          <p:val>
                                            <p:strVal val="1+#ppt_h/2"/>
                                          </p:val>
                                        </p:tav>
                                        <p:tav tm="100000">
                                          <p:val>
                                            <p:strVal val="#ppt_y"/>
                                          </p:val>
                                        </p:tav>
                                      </p:tavLst>
                                    </p:anim>
                                  </p:childTnLst>
                                </p:cTn>
                              </p:par>
                            </p:childTnLst>
                          </p:cTn>
                        </p:par>
                        <p:par>
                          <p:cTn id="20" fill="hold">
                            <p:stCondLst>
                              <p:cond delay="500"/>
                            </p:stCondLst>
                            <p:childTnLst>
                              <p:par>
                                <p:cTn id="21" presetID="10" presetClass="entr" presetSubtype="0" fill="hold" nodeType="afterEffect">
                                  <p:stCondLst>
                                    <p:cond delay="0"/>
                                  </p:stCondLst>
                                  <p:childTnLst>
                                    <p:set>
                                      <p:cBhvr>
                                        <p:cTn id="22" dur="1" fill="hold">
                                          <p:stCondLst>
                                            <p:cond delay="0"/>
                                          </p:stCondLst>
                                        </p:cTn>
                                        <p:tgtEl>
                                          <p:spTgt spid="4"/>
                                        </p:tgtEl>
                                        <p:attrNameLst>
                                          <p:attrName>style.visibility</p:attrName>
                                        </p:attrNameLst>
                                      </p:cBhvr>
                                      <p:to>
                                        <p:strVal val="visible"/>
                                      </p:to>
                                    </p:set>
                                    <p:animEffect transition="in" filter="fade">
                                      <p:cBhvr>
                                        <p:cTn id="23"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646331"/>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II. Cứu người bị tai nạn điện</a:t>
            </a:r>
          </a:p>
        </p:txBody>
      </p:sp>
      <p:sp>
        <p:nvSpPr>
          <p:cNvPr id="21" name="TextBox 20"/>
          <p:cNvSpPr txBox="1"/>
          <p:nvPr/>
        </p:nvSpPr>
        <p:spPr>
          <a:xfrm>
            <a:off x="144780" y="1611406"/>
            <a:ext cx="8503920" cy="2862322"/>
          </a:xfrm>
          <a:prstGeom prst="rect">
            <a:avLst/>
          </a:prstGeom>
          <a:noFill/>
          <a:ln w="28575">
            <a:noFill/>
          </a:ln>
        </p:spPr>
        <p:txBody>
          <a:bodyPr wrap="square" rtlCol="0">
            <a:spAutoFit/>
          </a:bodyPr>
          <a:lstStyle/>
          <a:p>
            <a:pPr algn="just">
              <a:lnSpc>
                <a:spcPct val="150000"/>
              </a:lnSpc>
            </a:pPr>
            <a:r>
              <a:rPr lang="en-US" sz="2000">
                <a:latin typeface="Arial" panose="020B0604020202020204" pitchFamily="34" charset="0"/>
                <a:cs typeface="Arial" panose="020B0604020202020204" pitchFamily="34" charset="0"/>
              </a:rPr>
              <a:t>2.</a:t>
            </a:r>
            <a:r>
              <a:rPr lang="vi-VN" sz="2000">
                <a:latin typeface="Arial" panose="020B0604020202020204" pitchFamily="34" charset="0"/>
                <a:cs typeface="Arial" panose="020B0604020202020204" pitchFamily="34" charset="0"/>
              </a:rPr>
              <a:t> Hãy xác định thứ tự các thao tác để tách nạn nhân ra khỏi nguồn điện sao cho hợp lí và an toàn dựa vào các gợi ý dưới đây:</a:t>
            </a:r>
          </a:p>
          <a:p>
            <a:pPr marL="342900" indent="-342900" algn="just">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Tìm các dụng cụ, đồ dùng có thể dùng để tách nạn nhân an toàn.</a:t>
            </a:r>
          </a:p>
          <a:p>
            <a:pPr marL="342900" indent="-342900" algn="just">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Tách nạn nhân ra khỏi nguồn điện.</a:t>
            </a:r>
          </a:p>
          <a:p>
            <a:pPr marL="342900" indent="-342900" algn="just">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Quan sát đường điện dẫn đến chỗ có tai nạn để tìm cầu dao, cầu chì, công tắc, aptomat,...</a:t>
            </a:r>
          </a:p>
        </p:txBody>
      </p:sp>
      <p:grpSp>
        <p:nvGrpSpPr>
          <p:cNvPr id="2" name="Group 1"/>
          <p:cNvGrpSpPr/>
          <p:nvPr/>
        </p:nvGrpSpPr>
        <p:grpSpPr>
          <a:xfrm>
            <a:off x="144780" y="534442"/>
            <a:ext cx="7328229" cy="553998"/>
            <a:chOff x="310515" y="570034"/>
            <a:chExt cx="7328229" cy="553998"/>
          </a:xfrm>
        </p:grpSpPr>
        <p:sp>
          <p:nvSpPr>
            <p:cNvPr id="22" name="TextBox 21"/>
            <p:cNvSpPr txBox="1"/>
            <p:nvPr/>
          </p:nvSpPr>
          <p:spPr>
            <a:xfrm>
              <a:off x="661994" y="570034"/>
              <a:ext cx="6976750"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1. Tách nạn nhân ra khỏi nguồn điện</a:t>
              </a:r>
              <a:endParaRPr lang="en-US" sz="2000" b="1" i="1">
                <a:solidFill>
                  <a:srgbClr val="C00000"/>
                </a:solidFill>
                <a:latin typeface="Arial" panose="020B0604020202020204" pitchFamily="34" charset="0"/>
                <a:cs typeface="Arial" panose="020B0604020202020204" pitchFamily="34" charset="0"/>
              </a:endParaRPr>
            </a:p>
          </p:txBody>
        </p:sp>
        <p:pic>
          <p:nvPicPr>
            <p:cNvPr id="12"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16" name="Group 15"/>
          <p:cNvGrpSpPr/>
          <p:nvPr/>
        </p:nvGrpSpPr>
        <p:grpSpPr>
          <a:xfrm>
            <a:off x="144780" y="1057408"/>
            <a:ext cx="2621510" cy="553998"/>
            <a:chOff x="243609" y="574853"/>
            <a:chExt cx="2621510" cy="553998"/>
          </a:xfrm>
        </p:grpSpPr>
        <p:sp>
          <p:nvSpPr>
            <p:cNvPr id="17" name="TextBox 16"/>
            <p:cNvSpPr txBox="1"/>
            <p:nvPr/>
          </p:nvSpPr>
          <p:spPr>
            <a:xfrm>
              <a:off x="658489" y="574853"/>
              <a:ext cx="2206630"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Thảo luận nhóm</a:t>
              </a:r>
              <a:endParaRPr lang="en-US" sz="2000" b="1" i="1">
                <a:solidFill>
                  <a:srgbClr val="C00000"/>
                </a:solidFill>
                <a:latin typeface="Arial" panose="020B0604020202020204" pitchFamily="34" charset="0"/>
                <a:cs typeface="Arial" panose="020B0604020202020204" pitchFamily="34" charset="0"/>
              </a:endParaRPr>
            </a:p>
          </p:txBody>
        </p:sp>
        <p:sp>
          <p:nvSpPr>
            <p:cNvPr id="18" name="Freeform 4">
              <a:extLst>
                <a:ext uri="{FF2B5EF4-FFF2-40B4-BE49-F238E27FC236}">
                  <a16:creationId xmlns:a16="http://schemas.microsoft.com/office/drawing/2014/main" xmlns="" id="{3C35EC51-C989-396A-1206-E60F69D55596}"/>
                </a:ext>
              </a:extLst>
            </p:cNvPr>
            <p:cNvSpPr/>
            <p:nvPr/>
          </p:nvSpPr>
          <p:spPr>
            <a:xfrm>
              <a:off x="243609" y="690921"/>
              <a:ext cx="427470" cy="321861"/>
            </a:xfrm>
            <a:custGeom>
              <a:avLst/>
              <a:gdLst/>
              <a:ahLst/>
              <a:cxnLst/>
              <a:rect l="l" t="t" r="r" b="b"/>
              <a:pathLst>
                <a:path w="4247535" h="4114800">
                  <a:moveTo>
                    <a:pt x="0" y="0"/>
                  </a:moveTo>
                  <a:lnTo>
                    <a:pt x="4247536" y="0"/>
                  </a:lnTo>
                  <a:lnTo>
                    <a:pt x="4247536" y="4114800"/>
                  </a:lnTo>
                  <a:lnTo>
                    <a:pt x="0" y="4114800"/>
                  </a:lnTo>
                  <a:lnTo>
                    <a:pt x="0" y="0"/>
                  </a:lnTo>
                  <a:close/>
                </a:path>
              </a:pathLst>
            </a:custGeom>
            <a:blipFill>
              <a:blip r:embed="rId4"/>
              <a:stretch>
                <a:fillRect/>
              </a:stretch>
            </a:blipFill>
          </p:spPr>
          <p:txBody>
            <a:bodyPr/>
            <a:lstStyle/>
            <a:p>
              <a:endParaRPr lang="en-US"/>
            </a:p>
          </p:txBody>
        </p:sp>
      </p:grpSp>
    </p:spTree>
    <p:extLst>
      <p:ext uri="{BB962C8B-B14F-4D97-AF65-F5344CB8AC3E}">
        <p14:creationId xmlns:p14="http://schemas.microsoft.com/office/powerpoint/2010/main" val="1626021633"/>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1"/>
                                        </p:tgtEl>
                                        <p:attrNameLst>
                                          <p:attrName>style.visibility</p:attrName>
                                        </p:attrNameLst>
                                      </p:cBhvr>
                                      <p:to>
                                        <p:strVal val="visible"/>
                                      </p:to>
                                    </p:set>
                                    <p:anim calcmode="lin" valueType="num">
                                      <p:cBhvr additive="base">
                                        <p:cTn id="7" dur="500" fill="hold"/>
                                        <p:tgtEl>
                                          <p:spTgt spid="21"/>
                                        </p:tgtEl>
                                        <p:attrNameLst>
                                          <p:attrName>ppt_x</p:attrName>
                                        </p:attrNameLst>
                                      </p:cBhvr>
                                      <p:tavLst>
                                        <p:tav tm="0">
                                          <p:val>
                                            <p:strVal val="#ppt_x"/>
                                          </p:val>
                                        </p:tav>
                                        <p:tav tm="100000">
                                          <p:val>
                                            <p:strVal val="#ppt_x"/>
                                          </p:val>
                                        </p:tav>
                                      </p:tavLst>
                                    </p:anim>
                                    <p:anim calcmode="lin" valueType="num">
                                      <p:cBhvr additive="base">
                                        <p:cTn id="8" dur="500" fill="hold"/>
                                        <p:tgtEl>
                                          <p:spTgt spid="2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p:cNvPicPr>
            <a:picLocks noChangeAspect="1"/>
          </p:cNvPicPr>
          <p:nvPr/>
        </p:nvPicPr>
        <p:blipFill>
          <a:blip r:embed="rId2"/>
          <a:stretch>
            <a:fillRect/>
          </a:stretch>
        </p:blipFill>
        <p:spPr>
          <a:xfrm>
            <a:off x="2865120" y="-274321"/>
            <a:ext cx="1874520" cy="716281"/>
          </a:xfrm>
          <a:prstGeom prst="rect">
            <a:avLst/>
          </a:prstGeom>
        </p:spPr>
      </p:pic>
      <p:sp>
        <p:nvSpPr>
          <p:cNvPr id="20" name="TextBox 19"/>
          <p:cNvSpPr txBox="1"/>
          <p:nvPr/>
        </p:nvSpPr>
        <p:spPr>
          <a:xfrm>
            <a:off x="0" y="-6503"/>
            <a:ext cx="9144000" cy="646331"/>
          </a:xfrm>
          <a:prstGeom prst="rect">
            <a:avLst/>
          </a:prstGeom>
          <a:noFill/>
          <a:ln w="28575">
            <a:noFill/>
          </a:ln>
        </p:spPr>
        <p:txBody>
          <a:bodyPr wrap="square" rtlCol="0">
            <a:spAutoFit/>
          </a:bodyPr>
          <a:lstStyle/>
          <a:p>
            <a:pPr algn="ctr">
              <a:lnSpc>
                <a:spcPct val="150000"/>
              </a:lnSpc>
            </a:pPr>
            <a:r>
              <a:rPr lang="en-US" sz="2400" b="1">
                <a:solidFill>
                  <a:schemeClr val="tx2">
                    <a:lumMod val="50000"/>
                  </a:schemeClr>
                </a:solidFill>
                <a:latin typeface="Arial" panose="020B0604020202020204" pitchFamily="34" charset="0"/>
                <a:cs typeface="Arial" panose="020B0604020202020204" pitchFamily="34" charset="0"/>
              </a:rPr>
              <a:t>II. Cứu người bị tai nạn điện</a:t>
            </a:r>
          </a:p>
        </p:txBody>
      </p:sp>
      <p:sp>
        <p:nvSpPr>
          <p:cNvPr id="21" name="TextBox 20"/>
          <p:cNvSpPr txBox="1"/>
          <p:nvPr/>
        </p:nvSpPr>
        <p:spPr>
          <a:xfrm>
            <a:off x="144780" y="1611406"/>
            <a:ext cx="8503920" cy="1477328"/>
          </a:xfrm>
          <a:prstGeom prst="rect">
            <a:avLst/>
          </a:prstGeom>
          <a:noFill/>
          <a:ln w="28575">
            <a:noFill/>
          </a:ln>
        </p:spPr>
        <p:txBody>
          <a:bodyPr wrap="square" rtlCol="0">
            <a:spAutoFit/>
          </a:bodyPr>
          <a:lstStyle/>
          <a:p>
            <a:pPr algn="just">
              <a:lnSpc>
                <a:spcPct val="150000"/>
              </a:lnSpc>
            </a:pPr>
            <a:r>
              <a:rPr lang="en-US" sz="2000">
                <a:latin typeface="Arial" panose="020B0604020202020204" pitchFamily="34" charset="0"/>
                <a:cs typeface="Arial" panose="020B0604020202020204" pitchFamily="34" charset="0"/>
              </a:rPr>
              <a:t>3. </a:t>
            </a:r>
            <a:r>
              <a:rPr lang="vi-VN" sz="2000">
                <a:latin typeface="Arial" panose="020B0604020202020204" pitchFamily="34" charset="0"/>
                <a:cs typeface="Arial" panose="020B0604020202020204" pitchFamily="34" charset="0"/>
              </a:rPr>
              <a:t>Hãy chọn cách xử lí phù hợp cho từng tình huống sau đây: </a:t>
            </a:r>
          </a:p>
          <a:p>
            <a:pPr algn="just">
              <a:lnSpc>
                <a:spcPct val="150000"/>
              </a:lnSpc>
            </a:pPr>
            <a:r>
              <a:rPr lang="vi-VN" sz="2000" b="1" i="1">
                <a:latin typeface="Arial" panose="020B0604020202020204" pitchFamily="34" charset="0"/>
                <a:cs typeface="Arial" panose="020B0604020202020204" pitchFamily="34" charset="0"/>
              </a:rPr>
              <a:t>Tình huống 1: </a:t>
            </a:r>
            <a:r>
              <a:rPr lang="vi-VN" sz="2000">
                <a:latin typeface="Arial" panose="020B0604020202020204" pitchFamily="34" charset="0"/>
                <a:cs typeface="Arial" panose="020B0604020202020204" pitchFamily="34" charset="0"/>
              </a:rPr>
              <a:t>Nạn nhân chạm vào dây điện bị hở cách điện.</a:t>
            </a:r>
          </a:p>
          <a:p>
            <a:pPr algn="just">
              <a:lnSpc>
                <a:spcPct val="150000"/>
              </a:lnSpc>
            </a:pPr>
            <a:r>
              <a:rPr lang="vi-VN" sz="2000" b="1" i="1">
                <a:latin typeface="Arial" panose="020B0604020202020204" pitchFamily="34" charset="0"/>
                <a:cs typeface="Arial" panose="020B0604020202020204" pitchFamily="34" charset="0"/>
              </a:rPr>
              <a:t>Tình huống 2: </a:t>
            </a:r>
            <a:r>
              <a:rPr lang="vi-VN" sz="2000">
                <a:latin typeface="Arial" panose="020B0604020202020204" pitchFamily="34" charset="0"/>
                <a:cs typeface="Arial" panose="020B0604020202020204" pitchFamily="34" charset="0"/>
              </a:rPr>
              <a:t>Nạn nhân chạm vào dây điện bị đứt ở ngoài đường. </a:t>
            </a:r>
          </a:p>
        </p:txBody>
      </p:sp>
      <p:grpSp>
        <p:nvGrpSpPr>
          <p:cNvPr id="2" name="Group 1"/>
          <p:cNvGrpSpPr/>
          <p:nvPr/>
        </p:nvGrpSpPr>
        <p:grpSpPr>
          <a:xfrm>
            <a:off x="144780" y="534442"/>
            <a:ext cx="7328229" cy="553998"/>
            <a:chOff x="310515" y="570034"/>
            <a:chExt cx="7328229" cy="553998"/>
          </a:xfrm>
        </p:grpSpPr>
        <p:sp>
          <p:nvSpPr>
            <p:cNvPr id="22" name="TextBox 21"/>
            <p:cNvSpPr txBox="1"/>
            <p:nvPr/>
          </p:nvSpPr>
          <p:spPr>
            <a:xfrm>
              <a:off x="661994" y="570034"/>
              <a:ext cx="6976750"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1. Tách nạn nhân ra khỏi nguồn điện</a:t>
              </a:r>
              <a:endParaRPr lang="en-US" sz="2000" b="1" i="1">
                <a:solidFill>
                  <a:srgbClr val="C00000"/>
                </a:solidFill>
                <a:latin typeface="Arial" panose="020B0604020202020204" pitchFamily="34" charset="0"/>
                <a:cs typeface="Arial" panose="020B0604020202020204" pitchFamily="34" charset="0"/>
              </a:endParaRPr>
            </a:p>
          </p:txBody>
        </p:sp>
        <p:pic>
          <p:nvPicPr>
            <p:cNvPr id="12" name="Picture 12" descr="https://img.freepik.com/premium-vector/paperpencil-eraser-vector-element-cartoon-design-template_598213-9486.jpg"/>
            <p:cNvPicPr>
              <a:picLocks noChangeAspect="1" noChangeArrowheads="1"/>
            </p:cNvPicPr>
            <p:nvPr/>
          </p:nvPicPr>
          <p:blipFill rotWithShape="1">
            <a:blip r:embed="rId3">
              <a:clrChange>
                <a:clrFrom>
                  <a:srgbClr val="FAE3BA"/>
                </a:clrFrom>
                <a:clrTo>
                  <a:srgbClr val="FAE3BA">
                    <a:alpha val="0"/>
                  </a:srgbClr>
                </a:clrTo>
              </a:clrChange>
              <a:extLst>
                <a:ext uri="{28A0092B-C50C-407E-A947-70E740481C1C}">
                  <a14:useLocalDpi xmlns:a14="http://schemas.microsoft.com/office/drawing/2010/main" val="0"/>
                </a:ext>
              </a:extLst>
            </a:blip>
            <a:srcRect l="20664" t="10863" r="12560" b="26816"/>
            <a:stretch/>
          </p:blipFill>
          <p:spPr bwMode="auto">
            <a:xfrm>
              <a:off x="310515" y="646949"/>
              <a:ext cx="411918" cy="384431"/>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16" name="Group 15"/>
          <p:cNvGrpSpPr/>
          <p:nvPr/>
        </p:nvGrpSpPr>
        <p:grpSpPr>
          <a:xfrm>
            <a:off x="144780" y="1057408"/>
            <a:ext cx="2621510" cy="553998"/>
            <a:chOff x="243609" y="574853"/>
            <a:chExt cx="2621510" cy="553998"/>
          </a:xfrm>
        </p:grpSpPr>
        <p:sp>
          <p:nvSpPr>
            <p:cNvPr id="17" name="TextBox 16"/>
            <p:cNvSpPr txBox="1"/>
            <p:nvPr/>
          </p:nvSpPr>
          <p:spPr>
            <a:xfrm>
              <a:off x="658489" y="574853"/>
              <a:ext cx="2206630" cy="553998"/>
            </a:xfrm>
            <a:prstGeom prst="rect">
              <a:avLst/>
            </a:prstGeom>
            <a:noFill/>
            <a:ln w="28575">
              <a:noFill/>
            </a:ln>
          </p:spPr>
          <p:txBody>
            <a:bodyPr wrap="square" rtlCol="0">
              <a:spAutoFit/>
            </a:bodyPr>
            <a:lstStyle/>
            <a:p>
              <a:pPr algn="just">
                <a:lnSpc>
                  <a:spcPct val="150000"/>
                </a:lnSpc>
              </a:pPr>
              <a:r>
                <a:rPr lang="en-US" sz="2000" b="1">
                  <a:solidFill>
                    <a:srgbClr val="C00000"/>
                  </a:solidFill>
                  <a:latin typeface="Arial" panose="020B0604020202020204" pitchFamily="34" charset="0"/>
                  <a:cs typeface="Arial" panose="020B0604020202020204" pitchFamily="34" charset="0"/>
                </a:rPr>
                <a:t>Thảo luận nhóm</a:t>
              </a:r>
              <a:endParaRPr lang="en-US" sz="2000" b="1" i="1">
                <a:solidFill>
                  <a:srgbClr val="C00000"/>
                </a:solidFill>
                <a:latin typeface="Arial" panose="020B0604020202020204" pitchFamily="34" charset="0"/>
                <a:cs typeface="Arial" panose="020B0604020202020204" pitchFamily="34" charset="0"/>
              </a:endParaRPr>
            </a:p>
          </p:txBody>
        </p:sp>
        <p:sp>
          <p:nvSpPr>
            <p:cNvPr id="18" name="Freeform 4">
              <a:extLst>
                <a:ext uri="{FF2B5EF4-FFF2-40B4-BE49-F238E27FC236}">
                  <a16:creationId xmlns:a16="http://schemas.microsoft.com/office/drawing/2014/main" xmlns="" id="{3C35EC51-C989-396A-1206-E60F69D55596}"/>
                </a:ext>
              </a:extLst>
            </p:cNvPr>
            <p:cNvSpPr/>
            <p:nvPr/>
          </p:nvSpPr>
          <p:spPr>
            <a:xfrm>
              <a:off x="243609" y="690921"/>
              <a:ext cx="427470" cy="321861"/>
            </a:xfrm>
            <a:custGeom>
              <a:avLst/>
              <a:gdLst/>
              <a:ahLst/>
              <a:cxnLst/>
              <a:rect l="l" t="t" r="r" b="b"/>
              <a:pathLst>
                <a:path w="4247535" h="4114800">
                  <a:moveTo>
                    <a:pt x="0" y="0"/>
                  </a:moveTo>
                  <a:lnTo>
                    <a:pt x="4247536" y="0"/>
                  </a:lnTo>
                  <a:lnTo>
                    <a:pt x="4247536" y="4114800"/>
                  </a:lnTo>
                  <a:lnTo>
                    <a:pt x="0" y="4114800"/>
                  </a:lnTo>
                  <a:lnTo>
                    <a:pt x="0" y="0"/>
                  </a:lnTo>
                  <a:close/>
                </a:path>
              </a:pathLst>
            </a:custGeom>
            <a:blipFill>
              <a:blip r:embed="rId4"/>
              <a:stretch>
                <a:fillRect/>
              </a:stretch>
            </a:blipFill>
          </p:spPr>
          <p:txBody>
            <a:bodyPr/>
            <a:lstStyle/>
            <a:p>
              <a:endParaRPr lang="en-US"/>
            </a:p>
          </p:txBody>
        </p:sp>
      </p:grpSp>
      <p:pic>
        <p:nvPicPr>
          <p:cNvPr id="3074" name="Picture 2" descr="4 mẹo giúp bảo vệ cáp sạc smartphone và máy tính của bạn"/>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108834" y="3325768"/>
            <a:ext cx="2875800" cy="1617638"/>
          </a:xfrm>
          <a:prstGeom prst="rect">
            <a:avLst/>
          </a:prstGeom>
          <a:noFill/>
          <a:extLst>
            <a:ext uri="{909E8E84-426E-40DD-AFC4-6F175D3DCCD1}">
              <a14:hiddenFill xmlns:a14="http://schemas.microsoft.com/office/drawing/2010/main">
                <a:solidFill>
                  <a:srgbClr val="FFFFFF"/>
                </a:solidFill>
              </a14:hiddenFill>
            </a:ext>
          </a:extLst>
        </p:spPr>
      </p:pic>
      <p:pic>
        <p:nvPicPr>
          <p:cNvPr id="3076" name="Picture 4" descr="Ngồi cà phê, người đàn ông bị dây điện đứt giật chết ở Sài Gòn"/>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739640" y="3330743"/>
            <a:ext cx="2559782" cy="161266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147642132"/>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1"/>
                                        </p:tgtEl>
                                        <p:attrNameLst>
                                          <p:attrName>style.visibility</p:attrName>
                                        </p:attrNameLst>
                                      </p:cBhvr>
                                      <p:to>
                                        <p:strVal val="visible"/>
                                      </p:to>
                                    </p:set>
                                    <p:anim calcmode="lin" valueType="num">
                                      <p:cBhvr additive="base">
                                        <p:cTn id="7" dur="500" fill="hold"/>
                                        <p:tgtEl>
                                          <p:spTgt spid="21"/>
                                        </p:tgtEl>
                                        <p:attrNameLst>
                                          <p:attrName>ppt_x</p:attrName>
                                        </p:attrNameLst>
                                      </p:cBhvr>
                                      <p:tavLst>
                                        <p:tav tm="0">
                                          <p:val>
                                            <p:strVal val="#ppt_x"/>
                                          </p:val>
                                        </p:tav>
                                        <p:tav tm="100000">
                                          <p:val>
                                            <p:strVal val="#ppt_x"/>
                                          </p:val>
                                        </p:tav>
                                      </p:tavLst>
                                    </p:anim>
                                    <p:anim calcmode="lin" valueType="num">
                                      <p:cBhvr additive="base">
                                        <p:cTn id="8" dur="500" fill="hold"/>
                                        <p:tgtEl>
                                          <p:spTgt spid="21"/>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10" presetClass="entr" presetSubtype="0" fill="hold" nodeType="afterEffect">
                                  <p:stCondLst>
                                    <p:cond delay="0"/>
                                  </p:stCondLst>
                                  <p:childTnLst>
                                    <p:set>
                                      <p:cBhvr>
                                        <p:cTn id="11" dur="1" fill="hold">
                                          <p:stCondLst>
                                            <p:cond delay="0"/>
                                          </p:stCondLst>
                                        </p:cTn>
                                        <p:tgtEl>
                                          <p:spTgt spid="3074"/>
                                        </p:tgtEl>
                                        <p:attrNameLst>
                                          <p:attrName>style.visibility</p:attrName>
                                        </p:attrNameLst>
                                      </p:cBhvr>
                                      <p:to>
                                        <p:strVal val="visible"/>
                                      </p:to>
                                    </p:set>
                                    <p:animEffect transition="in" filter="fade">
                                      <p:cBhvr>
                                        <p:cTn id="12" dur="500"/>
                                        <p:tgtEl>
                                          <p:spTgt spid="3074"/>
                                        </p:tgtEl>
                                      </p:cBhvr>
                                    </p:animEffect>
                                  </p:childTnLst>
                                </p:cTn>
                              </p:par>
                              <p:par>
                                <p:cTn id="13" presetID="10" presetClass="entr" presetSubtype="0" fill="hold" nodeType="withEffect">
                                  <p:stCondLst>
                                    <p:cond delay="0"/>
                                  </p:stCondLst>
                                  <p:childTnLst>
                                    <p:set>
                                      <p:cBhvr>
                                        <p:cTn id="14" dur="1" fill="hold">
                                          <p:stCondLst>
                                            <p:cond delay="0"/>
                                          </p:stCondLst>
                                        </p:cTn>
                                        <p:tgtEl>
                                          <p:spTgt spid="3076"/>
                                        </p:tgtEl>
                                        <p:attrNameLst>
                                          <p:attrName>style.visibility</p:attrName>
                                        </p:attrNameLst>
                                      </p:cBhvr>
                                      <p:to>
                                        <p:strVal val="visible"/>
                                      </p:to>
                                    </p:set>
                                    <p:animEffect transition="in" filter="fade">
                                      <p:cBhvr>
                                        <p:cTn id="15" dur="500"/>
                                        <p:tgtEl>
                                          <p:spTgt spid="307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Lst>
  </p:timing>
</p:sld>
</file>

<file path=ppt/theme/theme1.xml><?xml version="1.0" encoding="utf-8"?>
<a:theme xmlns:a="http://schemas.openxmlformats.org/drawingml/2006/main" name="Large Scale Retail Inflation in France Thesis Defense">
  <a:themeElements>
    <a:clrScheme name="Simple Light">
      <a:dk1>
        <a:srgbClr val="444D57"/>
      </a:dk1>
      <a:lt1>
        <a:srgbClr val="F3F1F1"/>
      </a:lt1>
      <a:dk2>
        <a:srgbClr val="D1D1D1"/>
      </a:dk2>
      <a:lt2>
        <a:srgbClr val="FFA05C"/>
      </a:lt2>
      <a:accent1>
        <a:srgbClr val="FFFFFF"/>
      </a:accent1>
      <a:accent2>
        <a:srgbClr val="FFFFFF"/>
      </a:accent2>
      <a:accent3>
        <a:srgbClr val="FFFFFF"/>
      </a:accent3>
      <a:accent4>
        <a:srgbClr val="FFFFFF"/>
      </a:accent4>
      <a:accent5>
        <a:srgbClr val="FFFFFF"/>
      </a:accent5>
      <a:accent6>
        <a:srgbClr val="FFFFFF"/>
      </a:accent6>
      <a:hlink>
        <a:srgbClr val="444D57"/>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754</TotalTime>
  <Words>2476</Words>
  <Application>Microsoft Office PowerPoint</Application>
  <PresentationFormat>On-screen Show (16:9)</PresentationFormat>
  <Paragraphs>259</Paragraphs>
  <Slides>42</Slides>
  <Notes>5</Notes>
  <HiddenSlides>0</HiddenSlides>
  <MMClips>1</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42</vt:i4>
      </vt:variant>
    </vt:vector>
  </HeadingPairs>
  <TitlesOfParts>
    <vt:vector size="50" baseType="lpstr">
      <vt:lpstr>Arial</vt:lpstr>
      <vt:lpstr>DM Sans</vt:lpstr>
      <vt:lpstr>Times New Roman</vt:lpstr>
      <vt:lpstr>Rosario</vt:lpstr>
      <vt:lpstr>Arimo</vt:lpstr>
      <vt:lpstr>Wingdings</vt:lpstr>
      <vt:lpstr>Kantumruy Pro SemiBold</vt:lpstr>
      <vt:lpstr>Large Scale Retail Inflation in France Thesis Defense</vt:lpstr>
      <vt:lpstr>PowerPoint Presentation</vt:lpstr>
      <vt:lpstr>PowerPoint Presentation</vt:lpstr>
      <vt:lpstr>PowerPoint Presentation</vt:lpstr>
      <vt:lpstr>PowerPoint Presentation</vt:lpstr>
      <vt:lpstr>PowerPoint Presentation</vt:lpstr>
      <vt:lpstr>DỤNG CỤ BẢO VỆ AN TOÀN ĐIỆN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CỨU NGƯỜI BỊ TAI NẠN ĐIỆN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WIN7X64</dc:creator>
  <cp:lastModifiedBy>WIN7X64</cp:lastModifiedBy>
  <cp:revision>58</cp:revision>
  <dcterms:modified xsi:type="dcterms:W3CDTF">2024-10-05T08:58:33Z</dcterms:modified>
</cp:coreProperties>
</file>