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2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47" r:id="rId3"/>
  </p:sldMasterIdLst>
  <p:notesMasterIdLst>
    <p:notesMasterId r:id="rId12"/>
  </p:notesMasterIdLst>
  <p:sldIdLst>
    <p:sldId id="318" r:id="rId4"/>
    <p:sldId id="380" r:id="rId5"/>
    <p:sldId id="465" r:id="rId6"/>
    <p:sldId id="624" r:id="rId7"/>
    <p:sldId id="625" r:id="rId8"/>
    <p:sldId id="626" r:id="rId9"/>
    <p:sldId id="627" r:id="rId10"/>
    <p:sldId id="62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5B106-DBDF-4A91-99AF-B592A06A5E97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867B7-02BD-4394-9587-C34ABC6CA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8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9157-4B2C-456F-9FDA-FD573F72CD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60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9157-4B2C-456F-9FDA-FD573F72CD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45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89414-0AF7-4EF9-B5D6-F1DC838CD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960B35-57A6-49D1-A806-B2255A4A6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6E251-54BB-44D5-A1A6-E5CB54BC7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4B8E-B5A3-4CDA-AB66-C40A6C821098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E6E16-29B4-457A-8F7E-FBAC1CA4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7EC24-31E8-4395-BA33-1E7FE2FC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1C0-144C-4640-9BC3-75945D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5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8059E-33D1-4865-8E66-924FBB12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F90DC-90CC-4E57-944F-664510290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57B2A-3FE1-444A-893C-19787C0A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4B8E-B5A3-4CDA-AB66-C40A6C821098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810CE-81D5-4BDB-9574-DBAE57EE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C6F49-86CE-4433-A6C8-7B88FAFF7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1C0-144C-4640-9BC3-75945D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853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29B466-B004-44B5-83C9-0273791B89F7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B1669C-BD15-4F84-BA3B-0D6F7A5BEA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583819"/>
      </p:ext>
    </p:extLst>
  </p:cSld>
  <p:clrMapOvr>
    <a:masterClrMapping/>
  </p:clrMapOvr>
  <p:transition spd="slow" advTm="3000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EC7E0B-4FC0-4491-BC80-5631C078F1E5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AB834C-0A63-414D-A22C-C67CA0ADA0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8019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890899"/>
      </p:ext>
    </p:extLst>
  </p:cSld>
  <p:clrMapOvr>
    <a:masterClrMapping/>
  </p:clrMapOvr>
  <p:transition spd="slow" advClick="0" advTm="4000">
    <p:comb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04943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6"/>
          <p:cNvSpPr/>
          <p:nvPr userDrawn="1"/>
        </p:nvSpPr>
        <p:spPr>
          <a:xfrm>
            <a:off x="127000" y="136525"/>
            <a:ext cx="539750" cy="5397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6525"/>
            <a:ext cx="539750" cy="53975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4638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2366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380935-F749-439E-9B16-99BD4C13A544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285552-87F4-44D2-A352-8ECE9D4962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003913"/>
      </p:ext>
    </p:extLst>
  </p:cSld>
  <p:clrMapOvr>
    <a:masterClrMapping/>
  </p:clrMapOvr>
  <p:transition spd="slow" advTm="3000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05E782-81B2-4E09-9194-AF5BC5BF3175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B80D38-C9FC-43FF-A1C5-A808FB32CA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195524"/>
      </p:ext>
    </p:extLst>
  </p:cSld>
  <p:clrMapOvr>
    <a:masterClrMapping/>
  </p:clrMapOvr>
  <p:transition spd="slow" advTm="3000"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E31E12-4D90-44F3-817F-029EB2C5305F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36F1F5-5721-4975-BB38-6198D10483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192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86925E-FC36-4D83-A43B-4F084C27355C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032A4D-3B56-427B-9606-99291F376D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915155"/>
      </p:ext>
    </p:extLst>
  </p:cSld>
  <p:clrMapOvr>
    <a:masterClrMapping/>
  </p:clrMapOvr>
  <p:transition spd="slow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2CF61-990B-4652-9BDD-66A9F0542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1848A-AE39-4973-8022-2A8C6A81A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A2F2A-C450-4DEE-8D7F-17933E27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4B8E-B5A3-4CDA-AB66-C40A6C821098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9F488-1578-48B7-BE7F-4234D918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2FE0-5271-4AC6-9950-2CE0BE51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1C0-144C-4640-9BC3-75945D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728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36594D-9161-4B7E-83E4-5115E05B0E28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243231-02BA-4847-BDFF-F8BF20153F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441992"/>
      </p:ext>
    </p:extLst>
  </p:cSld>
  <p:clrMapOvr>
    <a:masterClrMapping/>
  </p:clrMapOvr>
  <p:transition spd="slow" advTm="3000"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E9179B-1862-48B3-BED6-83696E79C925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D8F71C-F482-47F1-9C0D-D002A48313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4285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B03615-169D-442A-96D4-7ED684C902F9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4E4247-2D4B-4302-83E8-C3EAE84DB8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211679"/>
      </p:ext>
    </p:extLst>
  </p:cSld>
  <p:clrMapOvr>
    <a:masterClrMapping/>
  </p:clrMapOvr>
  <p:transition spd="slow" advTm="3000"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325612-6C78-440A-A6A4-547E56CBF339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522E20-F71E-4856-8C2B-5816B9B6B8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688496"/>
      </p:ext>
    </p:extLst>
  </p:cSld>
  <p:clrMapOvr>
    <a:masterClrMapping/>
  </p:clrMapOvr>
  <p:transition spd="slow" advTm="3000"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27892B-DAC4-4E01-8B90-5D10477D06A6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A09FAE-D452-42AD-AE32-B89DFB3257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4746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34FF71-9800-4F7E-B6EA-4784AF50463E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C98D01-ACC2-4A54-9272-3D6429132D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29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095C19C-1673-4589-9811-8E9F95F9549F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7CBE572-6B50-4DA3-ADAF-17EEAF38FC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4374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8A437C7-88AE-4E59-8AFD-01A2DFD12E20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B88DAD2-D76F-4EC3-8128-84EE4808DB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0780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E86297C-EF62-4B0A-A91C-CC02FAB7EAFA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7CE7723-642D-4C2A-8F88-C39CC271E2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39384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3DDC803-CB34-4AC3-BF38-E7814FBEE631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871DCD5-6040-4A80-9FAA-BA40400A7C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340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169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F2A7324-C0DE-43F7-893A-132679DA968B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64D15F0-F6A5-4B99-AF3A-DD2D703B13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4352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E61F6D0-8110-4194-8ACB-42B71AF17BFF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B2B8DF5-4769-4E6A-959B-201B45D489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1874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E4234F7-7072-401F-9116-BD6DAB26D35A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CE75BF8-E47E-4D39-ACBA-64F166590D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7742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9EFEB77-3D84-4ABA-B16B-935DEC25523F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C1AE0AD-960D-4BBC-B223-3C91747DD6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3538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71EFFC4-86A1-4567-A769-9C43854D9AE5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B36D763-E018-4511-B003-98E98AC29A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2770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08A9FC8-A5C4-4346-A668-5F0979AC2EAA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350A7DD-9705-4DD4-AE9E-A956340A53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423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ABC943B-4347-497F-BD82-DDD78402DFE1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79F7A46-E674-45F0-8525-710930B8AA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692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CF8FDBAD-EDED-4992-9184-F4C41B5AEBE0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D9B52D98-7BF3-4ED4-AA3B-31F4E12FF0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9868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9BFBC2-2B51-4E2D-A2A9-6FA339892CC8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9ABCFA-707A-484B-B7B0-19331F0055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3844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8817D16-8558-4CE5-8836-66E7606C8EAD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0F9D43D-05C1-4590-8F0E-2FDE7E035F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877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083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53B1A55-0916-4570-A4C4-C594FE0AACFF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3D1B7C4-32FC-4AB3-97D9-91F7397910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6894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15D9F9-7E75-4691-9BC8-D556526A05A0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A5DE8A-2B46-4B88-B4A2-428A45A9F2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0457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19B26E-0C74-48B3-A8A5-9C5B1E57BB90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BDC2CA-9A9B-4CB1-AC2B-2CA72B39F3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2209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9211090-4300-4B02-8EAF-B0C80EA901A5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C2944A8-7C4C-47E2-8E7A-3A67532036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4848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2E9A0D0-1912-4B63-BC63-C49AFE9DC9EA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BEFB558-86E2-4C41-AE6B-CB093B994A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3554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2CBEE8D-EA8A-4C81-8AC3-1E22C3CA7348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BC4DB86-459D-459B-9F60-77A910608C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6965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9C8B078-C6BC-4E60-A3A7-3B58F65B9830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4DE967A-ED93-4AD8-AF5F-27178B5C3C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6963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F32C3C7-61DD-4C62-BD92-5B9C4C974714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4EFD081-0DD6-4BBC-A0FC-B1FCC49FE2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2042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ED44A45-4359-412A-B8E7-D7C33963112E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79427D6-2132-44B9-AC34-134A09D117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3384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322373E-94DA-4FAD-8445-2DC9FAF8E993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F013778-57A3-42C7-8434-42A77F100B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83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25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CF46E60-554B-42EB-BB30-45A391BC32BB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BC383BC-B267-4704-A8FA-A15E8FD535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4833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6CE616D-4822-4F34-9036-10F4202CEECE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F1C9607-C50E-44C5-A590-9539F87731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2016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117A66C-FC79-4CC7-90E0-DFC9C678FE49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F496C39-F30C-4426-91CD-F129EE40DE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8477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A561FC5-CA0C-4699-B462-0A5A5E5979A9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EA16809-4D85-4174-BD8D-1A58CED1AB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5833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5B3DAAB5-7B15-45D5-AD0A-A8E948FDB9CC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BC994593-116F-4F1E-9CA6-E38422B329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15781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BFE901-A6C8-4AE0-9314-5B60BBAFCE99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336066-8B7F-4207-846D-6DA0CD9708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5834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1D04D92-0D63-4D43-91FB-9C1E2C44C130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D083D41-FDB5-4C9D-B086-3427C86D9E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130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C03D8E8-EE22-4330-8E6D-C17D5ECA9987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D6AB6F0-0755-4395-93CB-63D068D074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0352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B4A5048-8F72-4F58-BB13-3ED563E29575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A6CE63B-AC3A-43B0-91A9-51B9EFE8CF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7367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007136F-80AE-47C1-B44A-939BBC59FF19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1C3C941-8BE1-4209-B5F4-37BF95D4C3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312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268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F4961DB-1D9B-4230-BBFE-6F1F3F78E95A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A2D2621-AB55-4F63-A3BF-7640BB6980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0731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DD1A05C-AA07-4221-8434-D2C4A5F1A127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7B4784E-6CE7-4E63-95E0-B8631E5A4D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254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67A7CA9-11EE-4638-A464-8C3770156D4A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3DA6ADC-6831-4563-9A44-0EC4960D46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3490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47539C4-D70C-4630-AA58-C082AAEA8E9F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780038D-AF7D-4634-8412-E5F3735E12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3347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ABED47A-6B14-4027-A470-41206F676C70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964A10E-9449-4C4D-BFAD-DF6CAFCF38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6039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F81430B-351B-4C2C-8DB2-D09B42D96E9B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FA4A0DB-D1B6-4BCD-A9A5-38E4F44768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2152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A438110-BA18-4089-AAD4-EF47638B1F70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509B937-B37F-45F3-BC28-0CB261DF84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08807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D991893-B633-4234-A261-5B9C485F4A91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DD2AFEA-0691-4FB6-9C82-95EA3BE74A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6461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FD7E473-398A-4DFE-A0E4-B1F0F4F9CA61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51182DC-0E43-49F4-A8C9-40463D4425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5581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B1790CB-61C4-486C-9910-483BEF301E29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293BA14-1832-408A-B0C4-DCAF74A6AE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804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33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5444DA1-BC56-437E-BACB-12980E4F64BC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DFA290C-F945-48BD-A17E-FDF459AB62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3291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31AE815-1F01-4F2E-848C-2B06DDD06E9C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E2BCA8C-0EA2-45C6-A4DD-9340BBF17E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002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C21A483-6399-4232-A36A-1B63E841D603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2ECFD8A-48E1-453B-9691-E2AC56BEAE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0668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9065DA4-83CF-4C71-B018-ED34FB8DCECD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1729043-A2A2-4240-9B72-34E6247114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7488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9F17D434-5674-43C8-834B-3D62663D36CC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BCD97893-1BF7-45CE-8BA4-402F58F5DE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5668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4D2DC2-BD19-4482-BB64-CDD2A8219E04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1D224E-4F6C-42FE-A61A-E10C820B83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1474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693481E-FB43-4F8A-9E29-EFF39CF55F28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C0023E5-E67B-42E8-934F-8225EB7A67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1747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ABA0AC4-8295-4BBD-9065-64C8636E53F8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EA787EF-9FB3-4A56-A5DE-E009B3138C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793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3DC4E4-31C9-4A56-B396-D6EFA034B8AB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68D0F8-18A8-429C-AF77-7DA6473DFB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41038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9B93E8-E100-4CB0-91B0-8991A6093A7A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7A1005-2331-4CFE-B53D-FFCE8D90C9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39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3052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DCCCC1D-8146-48FA-9644-C1195768B246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4FB047-2913-4C99-81EB-E2B375081D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18157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8B7A40-2C4E-4404-B2F9-06F9365FE500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573D5B-FA01-45D0-BCE8-5770A61E0B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48595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763400-4961-432D-A081-194D132B4E93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DBB484-8FFE-47FA-A1C2-221BDEBE04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4372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82F42D-18D1-4068-934B-030623976791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69400D-0D82-4352-A495-5F489F6313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29742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389FA8-DD26-49F2-A173-856C849D47BD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8C5CF9-3BF9-4892-BB48-3A1B1C93DB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0764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C4FE68-E9A6-4E59-A4FA-CF309153B547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EE8DE4-BF1D-4B3B-83F2-4275D6D543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69574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92007F-B921-430C-BA9C-A814F138372C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81FBCA-AC42-49D0-9181-ADC8658C42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9683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7808C1-58BB-4483-80F4-A32FA783FC3F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2650EB-76D7-4A86-B0CD-2874702929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4676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EE43A2-B350-4738-835A-D2665F6D3865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19D60C-7D7D-41DB-B4D5-6C25DDAD9A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8862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2AD58BC-E1A9-4FC7-AE88-3258EF1E926C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EA4BA58-6654-4D89-BBC8-7BBC2D776F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691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673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8D0010-F285-44B2-8C67-3F590BA56BE7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770C66-7BF2-4BA8-B2FD-251DCD527F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7646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6C13EC-8B01-43E9-9AE7-3BA662D70227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4C6490-F70A-4E6A-8B12-7DBDACDA9E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10831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5405C2-52D1-4091-A3A8-DC5C3F6C0717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8E050F-540B-4EA7-863C-994AB71639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31678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777064"/>
      </p:ext>
    </p:extLst>
  </p:cSld>
  <p:clrMapOvr>
    <a:masterClrMapping/>
  </p:clrMapOvr>
  <p:transition spd="slow" advTm="300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4D4E1DA-3BFE-48C8-AF79-774CF409E00F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90190EE-63D3-4F8A-B1FE-305BABF926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99132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7D049F9-5BA0-467E-BA0D-15FDF2E4B9CE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9071F21-E557-45A1-B40C-7307955893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5199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DD8DABA-5B58-43DC-8F86-3D93516DB44A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srgbClr val="5FCBEF"/>
                </a:solidFill>
                <a:latin typeface="Lato Light"/>
              </a:defRPr>
            </a:lvl1pPr>
          </a:lstStyle>
          <a:p>
            <a:pPr>
              <a:defRPr/>
            </a:pPr>
            <a:fld id="{CEA2B93E-4CF7-4286-91E3-7ED62D69B6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946301"/>
      </p:ext>
    </p:extLst>
  </p:cSld>
  <p:clrMapOvr>
    <a:masterClrMapping/>
  </p:clrMapOvr>
  <p:transition spd="slow" advTm="3000">
    <p:random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01C1C30-35F1-4AA1-AFDE-F67E18C08A22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E46F057-0D15-493B-ADDE-0934BCD4CE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71273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6907E-A94C-4964-AB82-1E6E4B82D938}" type="datetimeFigureOut">
              <a:rPr lang="en-US"/>
              <a:pPr>
                <a:defRPr/>
              </a:pPr>
              <a:t>23/7/2024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B2E5C-FF51-497D-9990-731A47CCE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8343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84CB1-AF2E-48D9-BC21-F53B9E495860}" type="datetimeFigureOut">
              <a:rPr lang="en-US"/>
              <a:pPr>
                <a:defRPr/>
              </a:pPr>
              <a:t>23/7/2024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B978-BF3A-4D96-954C-5499876C9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84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1206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E3810-95CB-4E4D-8990-40F53A89BB2D}" type="datetimeFigureOut">
              <a:rPr lang="en-US"/>
              <a:pPr>
                <a:defRPr/>
              </a:pPr>
              <a:t>23/7/2024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7A7FD-AA9A-4F72-AD73-E0AE551C1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5462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AC19-421B-4610-A4B1-036009033ED4}" type="datetimeFigureOut">
              <a:rPr lang="en-US"/>
              <a:pPr>
                <a:defRPr/>
              </a:pPr>
              <a:t>23/7/2024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DF239-FEFB-4B17-999D-600A0522E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1364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C65D-C39C-43B4-A3F9-11E493F61A95}" type="datetimeFigureOut">
              <a:rPr lang="en-US"/>
              <a:pPr>
                <a:defRPr/>
              </a:pPr>
              <a:t>23/7/2024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80167-80A2-49E4-88DE-DE0AB7688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803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74E70-D47A-4F89-A282-1D9FF3002611}" type="datetimeFigureOut">
              <a:rPr lang="en-US"/>
              <a:pPr>
                <a:defRPr/>
              </a:pPr>
              <a:t>23/7/2024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E842-6E75-4CB8-9E41-872C89D4B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96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308E-02FB-4361-91FB-ECEA7BDF55F2}" type="datetimeFigureOut">
              <a:rPr lang="en-US"/>
              <a:pPr>
                <a:defRPr/>
              </a:pPr>
              <a:t>23/7/2024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E10C-9129-494B-8B5F-4021200E0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851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8A9A4-244D-4CD9-A002-FB36E90F25CC}" type="datetimeFigureOut">
              <a:rPr lang="en-US"/>
              <a:pPr>
                <a:defRPr/>
              </a:pPr>
              <a:t>23/7/2024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A651-7C0E-4AF0-B3E1-027346094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0547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7EE2-A5FB-41DD-86DB-8AFC6E3B55FF}" type="datetimeFigureOut">
              <a:rPr lang="en-US"/>
              <a:pPr>
                <a:defRPr/>
              </a:pPr>
              <a:t>23/7/2024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5D13-CDAA-4533-94FF-EF076DAB4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6586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F1BB6-2ECB-4FB9-9AAB-1056CB2F84BF}" type="datetimeFigureOut">
              <a:rPr lang="en-US"/>
              <a:pPr>
                <a:defRPr/>
              </a:pPr>
              <a:t>23/7/2024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ABF9-E573-437E-A159-F96E56F54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3288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F63BE-AF71-49FB-9A65-C9F213619792}" type="datetimeFigureOut">
              <a:rPr lang="en-US"/>
              <a:pPr>
                <a:defRPr/>
              </a:pPr>
              <a:t>23/7/2024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C491-8BDA-4421-ACCB-7994E3F7F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A0DCD-B3DA-456C-A6D9-36930034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4E785-4BD7-442D-BACB-AB1617A4D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8A141-0968-4BEF-99A8-F14212893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4B8E-B5A3-4CDA-AB66-C40A6C821098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1BDC9-9634-4807-A8AE-809F1A16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28F38-8A02-4B21-B247-DEFF7A3F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1C0-144C-4640-9BC3-75945D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81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72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55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7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75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698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345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994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57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52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46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7D1D-B289-4138-8F69-9934153C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26EA8-F179-4A70-A552-8C0DC8E20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A8938-C443-458D-98F4-9532FD3E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4B8E-B5A3-4CDA-AB66-C40A6C821098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65FAB-0885-4C33-8D1B-308A23E2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81D3F-75D1-4264-914A-3A60712D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1C0-144C-4640-9BC3-75945D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4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947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43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23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470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6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8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190478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3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29106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2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78184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40" y="1882723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11327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08587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8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46187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DE2-3924-4F4C-9F99-883F64CE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5170E-90F5-4D6F-964F-BE4821BF9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F5315-F329-4C11-9FBF-A004A0CFC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F5496-49B3-4423-9F5C-DC91C34B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4B8E-B5A3-4CDA-AB66-C40A6C821098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B0AC3-EF12-46C8-8DA2-83D85B79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D4C06-256D-49BE-B54D-AE7976D4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1C0-144C-4640-9BC3-75945D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58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FFF98A-E6C2-4B83-A778-35A581F9E50A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B46765-5C38-470F-9354-B7AF9A503D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986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2DF058-C764-476F-A1F7-E23A4D6ADE73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B22B4B-FB89-4B6E-96FE-9A9C5692A7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981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D9C880-1300-49F6-A2DF-921E3B8EC96D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6818E-BAEA-44A8-A5BF-C75B8A424B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297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A4C680-972E-4173-B5E9-2007045D518B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B91E7F-7378-4F5D-8484-9DB68F7648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831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065E43-B123-4E54-B0A4-9A514D91E992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533E0C-6B24-4BEC-83BE-E3A35DC925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4855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923F4D-ECB0-4513-97F2-37B21F241117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4EFEB9-39EB-4478-B955-9AA84B0F24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514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B11469-8380-42D3-9DCE-4DE26450BB87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94D14A-EBA0-449F-9A55-5FA4C7A21D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742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4BC2ED-5611-42A0-BDFD-64D932F985B1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D6F189-95D1-4F0A-AE58-F67B421EDA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7375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2D1718-3781-4C2A-B191-505C118A767E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F72B1C-9FEF-4773-AB7A-E274ECC684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8433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6C2003-84CA-4F77-AE6E-1D47196D8D9F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5BDE17-1385-4629-8E93-019F47C75B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7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DDDD-083E-4F68-A4F0-01F0BD37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53FC-CA03-4D63-8831-24013996F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BD727-BA55-43D7-B931-859F0A2F3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64DCB-D607-4D6C-8FFC-84FA39B9F1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13E09-62B5-4F2A-AE47-DBED171F9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64972-8E1B-49A5-BA9A-C2C5F2C0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4B8E-B5A3-4CDA-AB66-C40A6C821098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4008EE-07E6-4F38-98C7-5B6426CD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1AD16-2E5B-447C-B24C-2105E278A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1C0-144C-4640-9BC3-75945D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51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429E5E-734D-4854-B532-D4C82ADBDEF3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256AF6-F24F-4FBE-92D3-8D930DA074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9611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A1818A1F-0709-45EA-9361-D9F99F07BAA8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79DBCEFE-8DBF-4E8D-9845-FF83EAA406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3774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99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738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623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8C5DD3-AA04-43AA-AC37-B9DF80AF1D4B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7C31A8-8C14-4DD3-BBF4-E6CD04F7DF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9007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151CD7-A341-4AFA-8AC1-DDA22A705323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A77636-1B61-488E-8D67-FB374F2ACF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7658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491186"/>
      </p:ext>
    </p:extLst>
  </p:cSld>
  <p:clrMapOvr>
    <a:masterClrMapping/>
  </p:clrMapOvr>
  <p:transition spd="slow" advClick="0" advTm="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C975CE-8E38-4331-B1D2-92F0237E027C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302206-33A5-4534-9C79-A95CBA9E1F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7506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DDC509-6E76-4A7D-B645-A6CF03746FC1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3F68D1-95F6-4896-B079-C9CD34FCD9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01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1DC6-006D-4F2B-91CB-C51A2B457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BB5A4-D076-40E7-8362-5B5AE683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4B8E-B5A3-4CDA-AB66-C40A6C821098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C0FFF-FDCF-48EB-AFD6-0C59EBFA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86A0C-3074-4083-86CB-77C3D6DF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1C0-144C-4640-9BC3-75945D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324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585F5D9-0BFD-4709-B568-AA80A9D8B9A6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C031FD-D54C-478E-8272-8DD6203959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755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7201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7549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7982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0C2CCB-2AC4-4C2B-8150-F2566AB746E1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5465B8-D389-4F40-94B4-688FAE3022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2620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6F15D4-852B-4249-99D8-A7ECC363B763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750CBF-EA19-458D-B62B-8198417F5A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7888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0031AE-DD1F-4A24-AD33-AA18E5BD297E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D98511-6C51-45DB-96B4-D1E0906250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6940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556D60-55F4-4FE8-A400-B4CF0C4A2EF4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9AE48A-09EC-49CD-B7FA-DA333B04E7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0948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F698BD-DDBD-48DC-AEB9-A7216085010D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A899B8-56F7-42D4-99F2-ED967AD374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385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2B4021-5C4D-4051-95B2-F152519675E5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19EC1F-16C4-447A-B8FE-B6087C8B73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17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C72FBD-1E55-4EDE-BBB3-D3DCC15A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4B8E-B5A3-4CDA-AB66-C40A6C821098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C9772-0AD7-4506-8CE7-5632C0A4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2F3DF-EE49-4A55-AA0D-D58E8C8E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1C0-144C-4640-9BC3-75945D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964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150E76-8920-4741-963C-667EF1F979CF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E10919-45DD-4A75-B35C-D6C3BB4E4B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417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9322A6-368E-444E-94A8-190E7C3D0D2F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F4CE8D-C0BD-41C5-8C0A-A27D46807D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4748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B7853B-0588-4AD7-9A13-29A583082D57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9D328D-CE53-40CE-915F-B0805D95B9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8302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F082DF-045D-419C-AE13-DFA70D90CDC9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46F622-5FCE-43EF-8813-614C9FC9CE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70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517B2E-651F-4209-82CB-5A84C52D2E97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A9865E-02B7-45B9-925C-337338D311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4470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11D18512-D1F5-4B65-8CCF-A1DA335B5CAB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78F1B6A4-1741-406D-B78F-7758789F09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4769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1BB9D2-D051-4666-BF1B-CFCA5A6F643C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DF19D4-D54D-46F4-AE96-96ED32B852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2562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5ECA06-3FF0-46C3-95B6-64D0935091C2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740CD2-6162-4098-813D-4E7134CE6A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6598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1519C20-2B12-41A8-BFE0-032E8A12FE84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3FAD3C-F3A1-4260-A3B3-305C2D392B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3246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DD4CE6-08F9-43C8-A022-38B8AD29906F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8699FD-CCB1-4EEC-A8A0-60980C6B45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8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8664-88B2-4189-BF5D-2F8F476B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FEFFA-29FA-49F6-BB6F-4F87192D6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0FC3D-723F-4614-9B5F-1166BAEBA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AB437-345B-4041-8D77-924ADDC8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4B8E-B5A3-4CDA-AB66-C40A6C821098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6E8C7-2891-444A-AB71-1E7359AE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6CE0-1AE1-4956-B776-E2CD9C28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1C0-144C-4640-9BC3-75945D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428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ED158C-8F83-4187-8260-B0CD82CC668F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3B7A6A-0946-4C2E-9B57-11352CEF98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8908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352166-2D65-4C5C-BF70-89CA72778ED5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2736E5-0C12-4048-BA5B-0169DE6692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6424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187BC4-4078-4A33-B656-578EB200C620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E3607B-F68F-4093-9AD3-5FE6575FD9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3995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4470D6-E349-4E28-B2B6-7A9157E894AD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6560C3-8012-4427-BEDB-F19F4ACD9A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1163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3BE4B1-D8A7-4010-BAB6-E8DFB933EA61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25F620-B679-4579-AFBB-91D796ABFC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8555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4AEAE3-545E-439F-B412-EAB36F0F70DB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91CC26-D6BD-422B-AC14-6C364DB177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1198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047125-3E74-4EE2-9721-81EE6906D1DF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83D23D-70C3-4681-AE90-2E703DE600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867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F6E2CF-C03F-4ECF-A9AF-36047ECB2901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3F664D-5EB9-4191-A4F0-3285F2D404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5683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493FB9-158A-4237-B0C8-5E6D8C844763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DD3325-59A9-4B1E-B18E-459B9B5AF6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3152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3244E7-2F42-4F2D-8BC3-4CD316896F2C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EAEC77-AB62-4EE7-819A-34C8F54D57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05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8CDA-F2F6-446B-9A47-7B96AD086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DF03D-E72F-4B7D-BFD3-84C9264C8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7E592-00AB-4019-858C-C53E832AD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9B625-7EAB-40BD-B9C9-5BDF7739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4B8E-B5A3-4CDA-AB66-C40A6C821098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B76C0-18E7-42BE-BA34-634D2E68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EC008-54DE-432A-A286-3D88CF24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E1C0-144C-4640-9BC3-75945D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870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D91A39-D5C4-4E6C-8CCB-352C62A1EC45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DDD241-2A16-4AD2-B9D7-F08EBE03A0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9668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53C917-DFDA-4899-A359-298FAC94E609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AB1D65-A53A-4568-BE8E-230E731B18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5589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A98B6-E887-4E42-9B1F-B310B18E63A7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4CC6CE-A755-4B87-B052-911A53C204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1000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F36DF4-5119-4B4D-B357-198026BC1EE7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9FA3C1-5DA0-40EC-9132-6005C3B2B5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4540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F64594-FDE0-4141-9CE1-83FA40D9B940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16D2B6-B7D8-4D1E-9E45-FA711CA348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8092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B1BE6115-60E1-49B8-B072-938582F32656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8C4B8C66-8FEC-43D6-9F37-11342F2E61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2340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17C4E6-EC5E-4ADC-9106-3CAC04AAE92D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AD82C9-4A79-4005-A503-60EC32706C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0188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C3765C-A009-45FA-A589-886F372DBAEE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505D95-CC14-4EC0-AE4E-427018A591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9825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AA8DE9-CBE1-4E5E-B595-8DDDD7DF2E88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8EF88D-2013-4A9E-BA96-6E7BE168C6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180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80EA20-E02C-4E08-80C7-299C9F7CE419}" type="datetimeFigureOut">
              <a:rPr lang="zh-CN" altLang="en-US"/>
              <a:pPr>
                <a:defRPr/>
              </a:pPr>
              <a:t>2024/7/23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BEFC50-AF79-413A-8EBC-118D41A25F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639099"/>
      </p:ext>
    </p:extLst>
  </p:cSld>
  <p:clrMapOvr>
    <a:masterClrMapping/>
  </p:clrMapOvr>
  <p:transition spd="slow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117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slideLayout" Target="../slideLayouts/slideLayout100.xml"/><Relationship Id="rId112" Type="http://schemas.openxmlformats.org/officeDocument/2006/relationships/slideLayout" Target="../slideLayouts/slideLayout123.xml"/><Relationship Id="rId133" Type="http://schemas.openxmlformats.org/officeDocument/2006/relationships/slideLayout" Target="../slideLayouts/slideLayout144.xml"/><Relationship Id="rId138" Type="http://schemas.openxmlformats.org/officeDocument/2006/relationships/slideLayout" Target="../slideLayouts/slideLayout149.xml"/><Relationship Id="rId154" Type="http://schemas.openxmlformats.org/officeDocument/2006/relationships/slideLayout" Target="../slideLayouts/slideLayout165.xml"/><Relationship Id="rId159" Type="http://schemas.openxmlformats.org/officeDocument/2006/relationships/slideLayout" Target="../slideLayouts/slideLayout170.xml"/><Relationship Id="rId175" Type="http://schemas.openxmlformats.org/officeDocument/2006/relationships/slideLayout" Target="../slideLayouts/slideLayout186.xml"/><Relationship Id="rId170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27.xml"/><Relationship Id="rId107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102" Type="http://schemas.openxmlformats.org/officeDocument/2006/relationships/slideLayout" Target="../slideLayouts/slideLayout113.xml"/><Relationship Id="rId123" Type="http://schemas.openxmlformats.org/officeDocument/2006/relationships/slideLayout" Target="../slideLayouts/slideLayout134.xml"/><Relationship Id="rId128" Type="http://schemas.openxmlformats.org/officeDocument/2006/relationships/slideLayout" Target="../slideLayouts/slideLayout139.xml"/><Relationship Id="rId144" Type="http://schemas.openxmlformats.org/officeDocument/2006/relationships/slideLayout" Target="../slideLayouts/slideLayout155.xml"/><Relationship Id="rId149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6.xml"/><Relationship Id="rId90" Type="http://schemas.openxmlformats.org/officeDocument/2006/relationships/slideLayout" Target="../slideLayouts/slideLayout101.xml"/><Relationship Id="rId95" Type="http://schemas.openxmlformats.org/officeDocument/2006/relationships/slideLayout" Target="../slideLayouts/slideLayout106.xml"/><Relationship Id="rId160" Type="http://schemas.openxmlformats.org/officeDocument/2006/relationships/slideLayout" Target="../slideLayouts/slideLayout171.xml"/><Relationship Id="rId165" Type="http://schemas.openxmlformats.org/officeDocument/2006/relationships/slideLayout" Target="../slideLayouts/slideLayout176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113" Type="http://schemas.openxmlformats.org/officeDocument/2006/relationships/slideLayout" Target="../slideLayouts/slideLayout124.xml"/><Relationship Id="rId118" Type="http://schemas.openxmlformats.org/officeDocument/2006/relationships/slideLayout" Target="../slideLayouts/slideLayout129.xml"/><Relationship Id="rId134" Type="http://schemas.openxmlformats.org/officeDocument/2006/relationships/slideLayout" Target="../slideLayouts/slideLayout145.xml"/><Relationship Id="rId139" Type="http://schemas.openxmlformats.org/officeDocument/2006/relationships/slideLayout" Target="../slideLayouts/slideLayout150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150" Type="http://schemas.openxmlformats.org/officeDocument/2006/relationships/slideLayout" Target="../slideLayouts/slideLayout161.xml"/><Relationship Id="rId155" Type="http://schemas.openxmlformats.org/officeDocument/2006/relationships/slideLayout" Target="../slideLayouts/slideLayout166.xml"/><Relationship Id="rId171" Type="http://schemas.openxmlformats.org/officeDocument/2006/relationships/slideLayout" Target="../slideLayouts/slideLayout182.xml"/><Relationship Id="rId176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59" Type="http://schemas.openxmlformats.org/officeDocument/2006/relationships/slideLayout" Target="../slideLayouts/slideLayout70.xml"/><Relationship Id="rId103" Type="http://schemas.openxmlformats.org/officeDocument/2006/relationships/slideLayout" Target="../slideLayouts/slideLayout114.xml"/><Relationship Id="rId108" Type="http://schemas.openxmlformats.org/officeDocument/2006/relationships/slideLayout" Target="../slideLayouts/slideLayout119.xml"/><Relationship Id="rId124" Type="http://schemas.openxmlformats.org/officeDocument/2006/relationships/slideLayout" Target="../slideLayouts/slideLayout135.xml"/><Relationship Id="rId129" Type="http://schemas.openxmlformats.org/officeDocument/2006/relationships/slideLayout" Target="../slideLayouts/slideLayout140.xml"/><Relationship Id="rId54" Type="http://schemas.openxmlformats.org/officeDocument/2006/relationships/slideLayout" Target="../slideLayouts/slideLayout65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91" Type="http://schemas.openxmlformats.org/officeDocument/2006/relationships/slideLayout" Target="../slideLayouts/slideLayout102.xml"/><Relationship Id="rId96" Type="http://schemas.openxmlformats.org/officeDocument/2006/relationships/slideLayout" Target="../slideLayouts/slideLayout107.xml"/><Relationship Id="rId140" Type="http://schemas.openxmlformats.org/officeDocument/2006/relationships/slideLayout" Target="../slideLayouts/slideLayout151.xml"/><Relationship Id="rId145" Type="http://schemas.openxmlformats.org/officeDocument/2006/relationships/slideLayout" Target="../slideLayouts/slideLayout156.xml"/><Relationship Id="rId161" Type="http://schemas.openxmlformats.org/officeDocument/2006/relationships/slideLayout" Target="../slideLayouts/slideLayout172.xml"/><Relationship Id="rId166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49" Type="http://schemas.openxmlformats.org/officeDocument/2006/relationships/slideLayout" Target="../slideLayouts/slideLayout60.xml"/><Relationship Id="rId114" Type="http://schemas.openxmlformats.org/officeDocument/2006/relationships/slideLayout" Target="../slideLayouts/slideLayout125.xml"/><Relationship Id="rId11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94" Type="http://schemas.openxmlformats.org/officeDocument/2006/relationships/slideLayout" Target="../slideLayouts/slideLayout105.xml"/><Relationship Id="rId99" Type="http://schemas.openxmlformats.org/officeDocument/2006/relationships/slideLayout" Target="../slideLayouts/slideLayout110.xml"/><Relationship Id="rId101" Type="http://schemas.openxmlformats.org/officeDocument/2006/relationships/slideLayout" Target="../slideLayouts/slideLayout112.xml"/><Relationship Id="rId122" Type="http://schemas.openxmlformats.org/officeDocument/2006/relationships/slideLayout" Target="../slideLayouts/slideLayout133.xml"/><Relationship Id="rId130" Type="http://schemas.openxmlformats.org/officeDocument/2006/relationships/slideLayout" Target="../slideLayouts/slideLayout141.xml"/><Relationship Id="rId135" Type="http://schemas.openxmlformats.org/officeDocument/2006/relationships/slideLayout" Target="../slideLayouts/slideLayout146.xml"/><Relationship Id="rId143" Type="http://schemas.openxmlformats.org/officeDocument/2006/relationships/slideLayout" Target="../slideLayouts/slideLayout154.xml"/><Relationship Id="rId148" Type="http://schemas.openxmlformats.org/officeDocument/2006/relationships/slideLayout" Target="../slideLayouts/slideLayout159.xml"/><Relationship Id="rId151" Type="http://schemas.openxmlformats.org/officeDocument/2006/relationships/slideLayout" Target="../slideLayouts/slideLayout162.xml"/><Relationship Id="rId156" Type="http://schemas.openxmlformats.org/officeDocument/2006/relationships/slideLayout" Target="../slideLayouts/slideLayout167.xml"/><Relationship Id="rId164" Type="http://schemas.openxmlformats.org/officeDocument/2006/relationships/slideLayout" Target="../slideLayouts/slideLayout175.xml"/><Relationship Id="rId169" Type="http://schemas.openxmlformats.org/officeDocument/2006/relationships/slideLayout" Target="../slideLayouts/slideLayout180.xml"/><Relationship Id="rId177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72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109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97" Type="http://schemas.openxmlformats.org/officeDocument/2006/relationships/slideLayout" Target="../slideLayouts/slideLayout108.xml"/><Relationship Id="rId104" Type="http://schemas.openxmlformats.org/officeDocument/2006/relationships/slideLayout" Target="../slideLayouts/slideLayout115.xml"/><Relationship Id="rId120" Type="http://schemas.openxmlformats.org/officeDocument/2006/relationships/slideLayout" Target="../slideLayouts/slideLayout131.xml"/><Relationship Id="rId125" Type="http://schemas.openxmlformats.org/officeDocument/2006/relationships/slideLayout" Target="../slideLayouts/slideLayout136.xml"/><Relationship Id="rId141" Type="http://schemas.openxmlformats.org/officeDocument/2006/relationships/slideLayout" Target="../slideLayouts/slideLayout152.xml"/><Relationship Id="rId146" Type="http://schemas.openxmlformats.org/officeDocument/2006/relationships/slideLayout" Target="../slideLayouts/slideLayout157.xml"/><Relationship Id="rId167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92" Type="http://schemas.openxmlformats.org/officeDocument/2006/relationships/slideLayout" Target="../slideLayouts/slideLayout103.xml"/><Relationship Id="rId16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110" Type="http://schemas.openxmlformats.org/officeDocument/2006/relationships/slideLayout" Target="../slideLayouts/slideLayout121.xml"/><Relationship Id="rId115" Type="http://schemas.openxmlformats.org/officeDocument/2006/relationships/slideLayout" Target="../slideLayouts/slideLayout126.xml"/><Relationship Id="rId131" Type="http://schemas.openxmlformats.org/officeDocument/2006/relationships/slideLayout" Target="../slideLayouts/slideLayout142.xml"/><Relationship Id="rId136" Type="http://schemas.openxmlformats.org/officeDocument/2006/relationships/slideLayout" Target="../slideLayouts/slideLayout147.xml"/><Relationship Id="rId157" Type="http://schemas.openxmlformats.org/officeDocument/2006/relationships/slideLayout" Target="../slideLayouts/slideLayout16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52" Type="http://schemas.openxmlformats.org/officeDocument/2006/relationships/slideLayout" Target="../slideLayouts/slideLayout163.xml"/><Relationship Id="rId173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56" Type="http://schemas.openxmlformats.org/officeDocument/2006/relationships/slideLayout" Target="../slideLayouts/slideLayout67.xml"/><Relationship Id="rId77" Type="http://schemas.openxmlformats.org/officeDocument/2006/relationships/slideLayout" Target="../slideLayouts/slideLayout88.xml"/><Relationship Id="rId100" Type="http://schemas.openxmlformats.org/officeDocument/2006/relationships/slideLayout" Target="../slideLayouts/slideLayout111.xml"/><Relationship Id="rId105" Type="http://schemas.openxmlformats.org/officeDocument/2006/relationships/slideLayout" Target="../slideLayouts/slideLayout116.xml"/><Relationship Id="rId126" Type="http://schemas.openxmlformats.org/officeDocument/2006/relationships/slideLayout" Target="../slideLayouts/slideLayout137.xml"/><Relationship Id="rId147" Type="http://schemas.openxmlformats.org/officeDocument/2006/relationships/slideLayout" Target="../slideLayouts/slideLayout158.xml"/><Relationship Id="rId168" Type="http://schemas.openxmlformats.org/officeDocument/2006/relationships/slideLayout" Target="../slideLayouts/slideLayout17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93" Type="http://schemas.openxmlformats.org/officeDocument/2006/relationships/slideLayout" Target="../slideLayouts/slideLayout104.xml"/><Relationship Id="rId98" Type="http://schemas.openxmlformats.org/officeDocument/2006/relationships/slideLayout" Target="../slideLayouts/slideLayout109.xml"/><Relationship Id="rId121" Type="http://schemas.openxmlformats.org/officeDocument/2006/relationships/slideLayout" Target="../slideLayouts/slideLayout132.xml"/><Relationship Id="rId142" Type="http://schemas.openxmlformats.org/officeDocument/2006/relationships/slideLayout" Target="../slideLayouts/slideLayout153.xml"/><Relationship Id="rId163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4.xml"/><Relationship Id="rId25" Type="http://schemas.openxmlformats.org/officeDocument/2006/relationships/slideLayout" Target="../slideLayouts/slideLayout36.xml"/><Relationship Id="rId46" Type="http://schemas.openxmlformats.org/officeDocument/2006/relationships/slideLayout" Target="../slideLayouts/slideLayout57.xml"/><Relationship Id="rId67" Type="http://schemas.openxmlformats.org/officeDocument/2006/relationships/slideLayout" Target="../slideLayouts/slideLayout78.xml"/><Relationship Id="rId116" Type="http://schemas.openxmlformats.org/officeDocument/2006/relationships/slideLayout" Target="../slideLayouts/slideLayout127.xml"/><Relationship Id="rId137" Type="http://schemas.openxmlformats.org/officeDocument/2006/relationships/slideLayout" Target="../slideLayouts/slideLayout148.xml"/><Relationship Id="rId158" Type="http://schemas.openxmlformats.org/officeDocument/2006/relationships/slideLayout" Target="../slideLayouts/slideLayout169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62" Type="http://schemas.openxmlformats.org/officeDocument/2006/relationships/slideLayout" Target="../slideLayouts/slideLayout73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Relationship Id="rId111" Type="http://schemas.openxmlformats.org/officeDocument/2006/relationships/slideLayout" Target="../slideLayouts/slideLayout122.xml"/><Relationship Id="rId132" Type="http://schemas.openxmlformats.org/officeDocument/2006/relationships/slideLayout" Target="../slideLayouts/slideLayout143.xml"/><Relationship Id="rId153" Type="http://schemas.openxmlformats.org/officeDocument/2006/relationships/slideLayout" Target="../slideLayouts/slideLayout164.xml"/><Relationship Id="rId174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26.xml"/><Relationship Id="rId36" Type="http://schemas.openxmlformats.org/officeDocument/2006/relationships/slideLayout" Target="../slideLayouts/slideLayout47.xml"/><Relationship Id="rId57" Type="http://schemas.openxmlformats.org/officeDocument/2006/relationships/slideLayout" Target="../slideLayouts/slideLayout68.xml"/><Relationship Id="rId106" Type="http://schemas.openxmlformats.org/officeDocument/2006/relationships/slideLayout" Target="../slideLayouts/slideLayout117.xml"/><Relationship Id="rId127" Type="http://schemas.openxmlformats.org/officeDocument/2006/relationships/slideLayout" Target="../slideLayouts/slideLayout1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7B97A-7A05-4AFF-A7D7-9162885F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62187-2775-4CB3-91C8-4B93D2505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6DD8F-E970-465A-ACB6-D1E0BF001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A4B8E-B5A3-4CDA-AB66-C40A6C821098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BCAC0-8B29-4754-B679-50F351F41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D8509-414E-4E7E-B794-315C3A48D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5E1C0-144C-4640-9BC3-75945D81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5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  <p:sldLayoutId id="2147483769" r:id="rId109"/>
    <p:sldLayoutId id="2147483770" r:id="rId110"/>
    <p:sldLayoutId id="2147483771" r:id="rId111"/>
    <p:sldLayoutId id="2147483772" r:id="rId112"/>
    <p:sldLayoutId id="2147483773" r:id="rId113"/>
    <p:sldLayoutId id="2147483774" r:id="rId114"/>
    <p:sldLayoutId id="2147483775" r:id="rId115"/>
    <p:sldLayoutId id="2147483776" r:id="rId116"/>
    <p:sldLayoutId id="2147483777" r:id="rId117"/>
    <p:sldLayoutId id="2147483778" r:id="rId118"/>
    <p:sldLayoutId id="2147483779" r:id="rId119"/>
    <p:sldLayoutId id="2147483780" r:id="rId120"/>
    <p:sldLayoutId id="2147483781" r:id="rId121"/>
    <p:sldLayoutId id="2147483782" r:id="rId122"/>
    <p:sldLayoutId id="2147483783" r:id="rId123"/>
    <p:sldLayoutId id="2147483784" r:id="rId124"/>
    <p:sldLayoutId id="2147483785" r:id="rId125"/>
    <p:sldLayoutId id="2147483786" r:id="rId126"/>
    <p:sldLayoutId id="2147483787" r:id="rId127"/>
    <p:sldLayoutId id="2147483788" r:id="rId128"/>
    <p:sldLayoutId id="2147483789" r:id="rId129"/>
    <p:sldLayoutId id="2147483790" r:id="rId130"/>
    <p:sldLayoutId id="2147483791" r:id="rId131"/>
    <p:sldLayoutId id="2147483792" r:id="rId132"/>
    <p:sldLayoutId id="2147483793" r:id="rId133"/>
    <p:sldLayoutId id="2147483794" r:id="rId134"/>
    <p:sldLayoutId id="2147483795" r:id="rId135"/>
    <p:sldLayoutId id="2147483796" r:id="rId136"/>
    <p:sldLayoutId id="2147483797" r:id="rId137"/>
    <p:sldLayoutId id="2147483798" r:id="rId138"/>
    <p:sldLayoutId id="2147483799" r:id="rId139"/>
    <p:sldLayoutId id="2147483800" r:id="rId140"/>
    <p:sldLayoutId id="2147483801" r:id="rId141"/>
    <p:sldLayoutId id="2147483802" r:id="rId142"/>
    <p:sldLayoutId id="2147483803" r:id="rId143"/>
    <p:sldLayoutId id="2147483804" r:id="rId144"/>
    <p:sldLayoutId id="2147483805" r:id="rId145"/>
    <p:sldLayoutId id="2147483806" r:id="rId146"/>
    <p:sldLayoutId id="2147483807" r:id="rId147"/>
    <p:sldLayoutId id="2147483808" r:id="rId148"/>
    <p:sldLayoutId id="2147483809" r:id="rId149"/>
    <p:sldLayoutId id="2147483810" r:id="rId150"/>
    <p:sldLayoutId id="2147483811" r:id="rId151"/>
    <p:sldLayoutId id="2147483812" r:id="rId152"/>
    <p:sldLayoutId id="2147483813" r:id="rId153"/>
    <p:sldLayoutId id="2147483814" r:id="rId154"/>
    <p:sldLayoutId id="2147483815" r:id="rId155"/>
    <p:sldLayoutId id="2147483816" r:id="rId156"/>
    <p:sldLayoutId id="2147483817" r:id="rId157"/>
    <p:sldLayoutId id="2147483818" r:id="rId158"/>
    <p:sldLayoutId id="2147483819" r:id="rId159"/>
    <p:sldLayoutId id="2147483820" r:id="rId160"/>
    <p:sldLayoutId id="2147483821" r:id="rId161"/>
    <p:sldLayoutId id="2147483822" r:id="rId162"/>
    <p:sldLayoutId id="2147483823" r:id="rId163"/>
    <p:sldLayoutId id="2147483824" r:id="rId164"/>
    <p:sldLayoutId id="2147483825" r:id="rId165"/>
    <p:sldLayoutId id="2147483826" r:id="rId166"/>
    <p:sldLayoutId id="2147483827" r:id="rId167"/>
    <p:sldLayoutId id="2147483828" r:id="rId168"/>
    <p:sldLayoutId id="2147483829" r:id="rId169"/>
    <p:sldLayoutId id="2147483830" r:id="rId170"/>
    <p:sldLayoutId id="2147483831" r:id="rId171"/>
    <p:sldLayoutId id="2147483832" r:id="rId172"/>
    <p:sldLayoutId id="2147483833" r:id="rId173"/>
    <p:sldLayoutId id="2147483834" r:id="rId174"/>
    <p:sldLayoutId id="2147483835" r:id="rId175"/>
    <p:sldLayoutId id="2147483836" r:id="rId17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1E0FE07-AAAE-4916-8EB4-BE769335DEC4}" type="datetimeFigureOut">
              <a:rPr lang="en-US">
                <a:sym typeface="Arial" panose="020B0604020202020204" pitchFamily="34" charset="0"/>
              </a:rPr>
              <a:pPr>
                <a:defRPr/>
              </a:pPr>
              <a:t>23/7/2024</a:t>
            </a:fld>
            <a:endParaRPr lang="en-US"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65CA5808-A71E-4E86-9461-9CE2F30D2093}" type="slidenum">
              <a:rPr lang="en-US">
                <a:sym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2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164;p9"/>
          <p:cNvPicPr preferRelativeResize="0"/>
          <p:nvPr/>
        </p:nvPicPr>
        <p:blipFill rotWithShape="1">
          <a:blip r:embed="rId2">
            <a:alphaModFix/>
          </a:blip>
          <a:srcRect l="15285" t="10430" r="46645" b="11190"/>
          <a:stretch/>
        </p:blipFill>
        <p:spPr>
          <a:xfrm>
            <a:off x="-340940" y="-638340"/>
            <a:ext cx="13245869" cy="75526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3374584" y="3378967"/>
            <a:ext cx="5642394" cy="3371903"/>
            <a:chOff x="0" y="0"/>
            <a:chExt cx="5460" cy="3810"/>
          </a:xfrm>
        </p:grpSpPr>
        <p:sp>
          <p:nvSpPr>
            <p:cNvPr id="8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6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 3" panose="05040102010807070707" pitchFamily="18" charset="2"/>
                <a:buNone/>
                <a:tabLst/>
                <a:defRPr/>
              </a:pPr>
              <a:endParaRPr kumimoji="0" lang="en-US" alt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120" y="906"/>
              <a:ext cx="3220" cy="1998"/>
            </a:xfrm>
            <a:custGeom>
              <a:avLst/>
              <a:gdLst>
                <a:gd name="T0" fmla="*/ 648 w 3220"/>
                <a:gd name="T1" fmla="*/ 48 h 1998"/>
                <a:gd name="T2" fmla="*/ 807 w 3220"/>
                <a:gd name="T3" fmla="*/ 100 h 1998"/>
                <a:gd name="T4" fmla="*/ 952 w 3220"/>
                <a:gd name="T5" fmla="*/ 104 h 1998"/>
                <a:gd name="T6" fmla="*/ 1091 w 3220"/>
                <a:gd name="T7" fmla="*/ 88 h 1998"/>
                <a:gd name="T8" fmla="*/ 1219 w 3220"/>
                <a:gd name="T9" fmla="*/ 68 h 1998"/>
                <a:gd name="T10" fmla="*/ 1339 w 3220"/>
                <a:gd name="T11" fmla="*/ 64 h 1998"/>
                <a:gd name="T12" fmla="*/ 1452 w 3220"/>
                <a:gd name="T13" fmla="*/ 96 h 1998"/>
                <a:gd name="T14" fmla="*/ 1560 w 3220"/>
                <a:gd name="T15" fmla="*/ 187 h 1998"/>
                <a:gd name="T16" fmla="*/ 1665 w 3220"/>
                <a:gd name="T17" fmla="*/ 195 h 1998"/>
                <a:gd name="T18" fmla="*/ 1759 w 3220"/>
                <a:gd name="T19" fmla="*/ 100 h 1998"/>
                <a:gd name="T20" fmla="*/ 1842 w 3220"/>
                <a:gd name="T21" fmla="*/ 44 h 1998"/>
                <a:gd name="T22" fmla="*/ 1918 w 3220"/>
                <a:gd name="T23" fmla="*/ 20 h 1998"/>
                <a:gd name="T24" fmla="*/ 1984 w 3220"/>
                <a:gd name="T25" fmla="*/ 16 h 1998"/>
                <a:gd name="T26" fmla="*/ 2049 w 3220"/>
                <a:gd name="T27" fmla="*/ 32 h 1998"/>
                <a:gd name="T28" fmla="*/ 2114 w 3220"/>
                <a:gd name="T29" fmla="*/ 52 h 1998"/>
                <a:gd name="T30" fmla="*/ 2188 w 3220"/>
                <a:gd name="T31" fmla="*/ 72 h 1998"/>
                <a:gd name="T32" fmla="*/ 2271 w 3220"/>
                <a:gd name="T33" fmla="*/ 92 h 1998"/>
                <a:gd name="T34" fmla="*/ 2365 w 3220"/>
                <a:gd name="T35" fmla="*/ 96 h 1998"/>
                <a:gd name="T36" fmla="*/ 2475 w 3220"/>
                <a:gd name="T37" fmla="*/ 88 h 1998"/>
                <a:gd name="T38" fmla="*/ 2600 w 3220"/>
                <a:gd name="T39" fmla="*/ 56 h 1998"/>
                <a:gd name="T40" fmla="*/ 2680 w 3220"/>
                <a:gd name="T41" fmla="*/ 68 h 1998"/>
                <a:gd name="T42" fmla="*/ 2714 w 3220"/>
                <a:gd name="T43" fmla="*/ 159 h 1998"/>
                <a:gd name="T44" fmla="*/ 2762 w 3220"/>
                <a:gd name="T45" fmla="*/ 251 h 1998"/>
                <a:gd name="T46" fmla="*/ 2811 w 3220"/>
                <a:gd name="T47" fmla="*/ 315 h 1998"/>
                <a:gd name="T48" fmla="*/ 3220 w 3220"/>
                <a:gd name="T49" fmla="*/ 1903 h 1998"/>
                <a:gd name="T50" fmla="*/ 1819 w 3220"/>
                <a:gd name="T51" fmla="*/ 1907 h 1998"/>
                <a:gd name="T52" fmla="*/ 1842 w 3220"/>
                <a:gd name="T53" fmla="*/ 1934 h 1998"/>
                <a:gd name="T54" fmla="*/ 1862 w 3220"/>
                <a:gd name="T55" fmla="*/ 1966 h 1998"/>
                <a:gd name="T56" fmla="*/ 1850 w 3220"/>
                <a:gd name="T57" fmla="*/ 1994 h 1998"/>
                <a:gd name="T58" fmla="*/ 1776 w 3220"/>
                <a:gd name="T59" fmla="*/ 1998 h 1998"/>
                <a:gd name="T60" fmla="*/ 1643 w 3220"/>
                <a:gd name="T61" fmla="*/ 1998 h 1998"/>
                <a:gd name="T62" fmla="*/ 1501 w 3220"/>
                <a:gd name="T63" fmla="*/ 1998 h 1998"/>
                <a:gd name="T64" fmla="*/ 1404 w 3220"/>
                <a:gd name="T65" fmla="*/ 1998 h 1998"/>
                <a:gd name="T66" fmla="*/ 1356 w 3220"/>
                <a:gd name="T67" fmla="*/ 1994 h 1998"/>
                <a:gd name="T68" fmla="*/ 1336 w 3220"/>
                <a:gd name="T69" fmla="*/ 1966 h 1998"/>
                <a:gd name="T70" fmla="*/ 1353 w 3220"/>
                <a:gd name="T71" fmla="*/ 1934 h 1998"/>
                <a:gd name="T72" fmla="*/ 1376 w 3220"/>
                <a:gd name="T73" fmla="*/ 1907 h 1998"/>
                <a:gd name="T74" fmla="*/ 0 w 3220"/>
                <a:gd name="T75" fmla="*/ 1903 h 1998"/>
                <a:gd name="T76" fmla="*/ 375 w 3220"/>
                <a:gd name="T77" fmla="*/ 299 h 1998"/>
                <a:gd name="T78" fmla="*/ 421 w 3220"/>
                <a:gd name="T79" fmla="*/ 255 h 1998"/>
                <a:gd name="T80" fmla="*/ 463 w 3220"/>
                <a:gd name="T81" fmla="*/ 191 h 1998"/>
                <a:gd name="T82" fmla="*/ 495 w 3220"/>
                <a:gd name="T83" fmla="*/ 116 h 1998"/>
                <a:gd name="T84" fmla="*/ 549 w 3220"/>
                <a:gd name="T85" fmla="*/ 84 h 1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0"/>
                <a:gd name="T130" fmla="*/ 0 h 1998"/>
                <a:gd name="T131" fmla="*/ 3220 w 3220"/>
                <a:gd name="T132" fmla="*/ 1998 h 19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0" h="1998">
                  <a:moveTo>
                    <a:pt x="563" y="0"/>
                  </a:moveTo>
                  <a:lnTo>
                    <a:pt x="648" y="48"/>
                  </a:lnTo>
                  <a:lnTo>
                    <a:pt x="728" y="80"/>
                  </a:lnTo>
                  <a:lnTo>
                    <a:pt x="807" y="100"/>
                  </a:lnTo>
                  <a:lnTo>
                    <a:pt x="881" y="108"/>
                  </a:lnTo>
                  <a:lnTo>
                    <a:pt x="952" y="104"/>
                  </a:lnTo>
                  <a:lnTo>
                    <a:pt x="1023" y="100"/>
                  </a:lnTo>
                  <a:lnTo>
                    <a:pt x="1091" y="88"/>
                  </a:lnTo>
                  <a:lnTo>
                    <a:pt x="1157" y="76"/>
                  </a:lnTo>
                  <a:lnTo>
                    <a:pt x="1219" y="68"/>
                  </a:lnTo>
                  <a:lnTo>
                    <a:pt x="1279" y="64"/>
                  </a:lnTo>
                  <a:lnTo>
                    <a:pt x="1339" y="64"/>
                  </a:lnTo>
                  <a:lnTo>
                    <a:pt x="1395" y="76"/>
                  </a:lnTo>
                  <a:lnTo>
                    <a:pt x="1452" y="96"/>
                  </a:lnTo>
                  <a:lnTo>
                    <a:pt x="1506" y="131"/>
                  </a:lnTo>
                  <a:lnTo>
                    <a:pt x="1560" y="187"/>
                  </a:lnTo>
                  <a:lnTo>
                    <a:pt x="1611" y="259"/>
                  </a:lnTo>
                  <a:lnTo>
                    <a:pt x="1665" y="195"/>
                  </a:lnTo>
                  <a:lnTo>
                    <a:pt x="1714" y="139"/>
                  </a:lnTo>
                  <a:lnTo>
                    <a:pt x="1759" y="100"/>
                  </a:lnTo>
                  <a:lnTo>
                    <a:pt x="1802" y="64"/>
                  </a:lnTo>
                  <a:lnTo>
                    <a:pt x="1842" y="44"/>
                  </a:lnTo>
                  <a:lnTo>
                    <a:pt x="1881" y="28"/>
                  </a:lnTo>
                  <a:lnTo>
                    <a:pt x="1918" y="20"/>
                  </a:lnTo>
                  <a:lnTo>
                    <a:pt x="1952" y="16"/>
                  </a:lnTo>
                  <a:lnTo>
                    <a:pt x="1984" y="16"/>
                  </a:lnTo>
                  <a:lnTo>
                    <a:pt x="2015" y="24"/>
                  </a:lnTo>
                  <a:lnTo>
                    <a:pt x="2049" y="32"/>
                  </a:lnTo>
                  <a:lnTo>
                    <a:pt x="2080" y="40"/>
                  </a:lnTo>
                  <a:lnTo>
                    <a:pt x="2114" y="52"/>
                  </a:lnTo>
                  <a:lnTo>
                    <a:pt x="2151" y="64"/>
                  </a:lnTo>
                  <a:lnTo>
                    <a:pt x="2188" y="72"/>
                  </a:lnTo>
                  <a:lnTo>
                    <a:pt x="2228" y="84"/>
                  </a:lnTo>
                  <a:lnTo>
                    <a:pt x="2271" y="92"/>
                  </a:lnTo>
                  <a:lnTo>
                    <a:pt x="2316" y="96"/>
                  </a:lnTo>
                  <a:lnTo>
                    <a:pt x="2365" y="96"/>
                  </a:lnTo>
                  <a:lnTo>
                    <a:pt x="2419" y="96"/>
                  </a:lnTo>
                  <a:lnTo>
                    <a:pt x="2475" y="88"/>
                  </a:lnTo>
                  <a:lnTo>
                    <a:pt x="2535" y="76"/>
                  </a:lnTo>
                  <a:lnTo>
                    <a:pt x="2600" y="56"/>
                  </a:lnTo>
                  <a:lnTo>
                    <a:pt x="2671" y="32"/>
                  </a:lnTo>
                  <a:lnTo>
                    <a:pt x="2680" y="68"/>
                  </a:lnTo>
                  <a:lnTo>
                    <a:pt x="2697" y="112"/>
                  </a:lnTo>
                  <a:lnTo>
                    <a:pt x="2714" y="159"/>
                  </a:lnTo>
                  <a:lnTo>
                    <a:pt x="2737" y="207"/>
                  </a:lnTo>
                  <a:lnTo>
                    <a:pt x="2762" y="251"/>
                  </a:lnTo>
                  <a:lnTo>
                    <a:pt x="2788" y="291"/>
                  </a:lnTo>
                  <a:lnTo>
                    <a:pt x="2811" y="315"/>
                  </a:lnTo>
                  <a:lnTo>
                    <a:pt x="2836" y="326"/>
                  </a:lnTo>
                  <a:lnTo>
                    <a:pt x="3220" y="1903"/>
                  </a:lnTo>
                  <a:lnTo>
                    <a:pt x="1813" y="1903"/>
                  </a:lnTo>
                  <a:lnTo>
                    <a:pt x="1819" y="1907"/>
                  </a:lnTo>
                  <a:lnTo>
                    <a:pt x="1827" y="1918"/>
                  </a:lnTo>
                  <a:lnTo>
                    <a:pt x="1842" y="1934"/>
                  </a:lnTo>
                  <a:lnTo>
                    <a:pt x="1853" y="1950"/>
                  </a:lnTo>
                  <a:lnTo>
                    <a:pt x="1862" y="1966"/>
                  </a:lnTo>
                  <a:lnTo>
                    <a:pt x="1862" y="1982"/>
                  </a:lnTo>
                  <a:lnTo>
                    <a:pt x="1850" y="1994"/>
                  </a:lnTo>
                  <a:lnTo>
                    <a:pt x="1822" y="1998"/>
                  </a:lnTo>
                  <a:lnTo>
                    <a:pt x="1776" y="1998"/>
                  </a:lnTo>
                  <a:lnTo>
                    <a:pt x="1714" y="1998"/>
                  </a:lnTo>
                  <a:lnTo>
                    <a:pt x="1643" y="1998"/>
                  </a:lnTo>
                  <a:lnTo>
                    <a:pt x="1569" y="1998"/>
                  </a:lnTo>
                  <a:lnTo>
                    <a:pt x="1501" y="1998"/>
                  </a:lnTo>
                  <a:lnTo>
                    <a:pt x="1444" y="1998"/>
                  </a:lnTo>
                  <a:lnTo>
                    <a:pt x="1404" y="1998"/>
                  </a:lnTo>
                  <a:lnTo>
                    <a:pt x="1390" y="1998"/>
                  </a:lnTo>
                  <a:lnTo>
                    <a:pt x="1356" y="1994"/>
                  </a:lnTo>
                  <a:lnTo>
                    <a:pt x="1339" y="1982"/>
                  </a:lnTo>
                  <a:lnTo>
                    <a:pt x="1336" y="1966"/>
                  </a:lnTo>
                  <a:lnTo>
                    <a:pt x="1341" y="1950"/>
                  </a:lnTo>
                  <a:lnTo>
                    <a:pt x="1353" y="1934"/>
                  </a:lnTo>
                  <a:lnTo>
                    <a:pt x="1367" y="1918"/>
                  </a:lnTo>
                  <a:lnTo>
                    <a:pt x="1376" y="1907"/>
                  </a:lnTo>
                  <a:lnTo>
                    <a:pt x="1381" y="1903"/>
                  </a:lnTo>
                  <a:lnTo>
                    <a:pt x="0" y="1903"/>
                  </a:lnTo>
                  <a:lnTo>
                    <a:pt x="355" y="307"/>
                  </a:lnTo>
                  <a:lnTo>
                    <a:pt x="375" y="299"/>
                  </a:lnTo>
                  <a:lnTo>
                    <a:pt x="398" y="283"/>
                  </a:lnTo>
                  <a:lnTo>
                    <a:pt x="421" y="255"/>
                  </a:lnTo>
                  <a:lnTo>
                    <a:pt x="443" y="227"/>
                  </a:lnTo>
                  <a:lnTo>
                    <a:pt x="463" y="191"/>
                  </a:lnTo>
                  <a:lnTo>
                    <a:pt x="480" y="155"/>
                  </a:lnTo>
                  <a:lnTo>
                    <a:pt x="495" y="116"/>
                  </a:lnTo>
                  <a:lnTo>
                    <a:pt x="506" y="80"/>
                  </a:lnTo>
                  <a:lnTo>
                    <a:pt x="549" y="84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190" y="1121"/>
              <a:ext cx="401" cy="1512"/>
            </a:xfrm>
            <a:custGeom>
              <a:avLst/>
              <a:gdLst>
                <a:gd name="T0" fmla="*/ 315 w 401"/>
                <a:gd name="T1" fmla="*/ 111 h 1512"/>
                <a:gd name="T2" fmla="*/ 0 w 401"/>
                <a:gd name="T3" fmla="*/ 1512 h 1512"/>
                <a:gd name="T4" fmla="*/ 20 w 401"/>
                <a:gd name="T5" fmla="*/ 1496 h 1512"/>
                <a:gd name="T6" fmla="*/ 43 w 401"/>
                <a:gd name="T7" fmla="*/ 1473 h 1512"/>
                <a:gd name="T8" fmla="*/ 65 w 401"/>
                <a:gd name="T9" fmla="*/ 1441 h 1512"/>
                <a:gd name="T10" fmla="*/ 91 w 401"/>
                <a:gd name="T11" fmla="*/ 1409 h 1512"/>
                <a:gd name="T12" fmla="*/ 114 w 401"/>
                <a:gd name="T13" fmla="*/ 1373 h 1512"/>
                <a:gd name="T14" fmla="*/ 136 w 401"/>
                <a:gd name="T15" fmla="*/ 1341 h 1512"/>
                <a:gd name="T16" fmla="*/ 156 w 401"/>
                <a:gd name="T17" fmla="*/ 1305 h 1512"/>
                <a:gd name="T18" fmla="*/ 170 w 401"/>
                <a:gd name="T19" fmla="*/ 1274 h 1512"/>
                <a:gd name="T20" fmla="*/ 401 w 401"/>
                <a:gd name="T21" fmla="*/ 0 h 1512"/>
                <a:gd name="T22" fmla="*/ 395 w 401"/>
                <a:gd name="T23" fmla="*/ 12 h 1512"/>
                <a:gd name="T24" fmla="*/ 386 w 401"/>
                <a:gd name="T25" fmla="*/ 28 h 1512"/>
                <a:gd name="T26" fmla="*/ 375 w 401"/>
                <a:gd name="T27" fmla="*/ 44 h 1512"/>
                <a:gd name="T28" fmla="*/ 367 w 401"/>
                <a:gd name="T29" fmla="*/ 60 h 1512"/>
                <a:gd name="T30" fmla="*/ 352 w 401"/>
                <a:gd name="T31" fmla="*/ 76 h 1512"/>
                <a:gd name="T32" fmla="*/ 341 w 401"/>
                <a:gd name="T33" fmla="*/ 87 h 1512"/>
                <a:gd name="T34" fmla="*/ 330 w 401"/>
                <a:gd name="T35" fmla="*/ 99 h 1512"/>
                <a:gd name="T36" fmla="*/ 315 w 401"/>
                <a:gd name="T37" fmla="*/ 111 h 1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1"/>
                <a:gd name="T58" fmla="*/ 0 h 1512"/>
                <a:gd name="T59" fmla="*/ 401 w 401"/>
                <a:gd name="T60" fmla="*/ 1512 h 1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1" h="1512">
                  <a:moveTo>
                    <a:pt x="315" y="111"/>
                  </a:moveTo>
                  <a:lnTo>
                    <a:pt x="0" y="1512"/>
                  </a:lnTo>
                  <a:lnTo>
                    <a:pt x="20" y="1496"/>
                  </a:lnTo>
                  <a:lnTo>
                    <a:pt x="43" y="1473"/>
                  </a:lnTo>
                  <a:lnTo>
                    <a:pt x="65" y="1441"/>
                  </a:lnTo>
                  <a:lnTo>
                    <a:pt x="91" y="1409"/>
                  </a:lnTo>
                  <a:lnTo>
                    <a:pt x="114" y="1373"/>
                  </a:lnTo>
                  <a:lnTo>
                    <a:pt x="136" y="1341"/>
                  </a:lnTo>
                  <a:lnTo>
                    <a:pt x="156" y="1305"/>
                  </a:lnTo>
                  <a:lnTo>
                    <a:pt x="170" y="1274"/>
                  </a:lnTo>
                  <a:lnTo>
                    <a:pt x="401" y="0"/>
                  </a:lnTo>
                  <a:lnTo>
                    <a:pt x="395" y="12"/>
                  </a:lnTo>
                  <a:lnTo>
                    <a:pt x="386" y="28"/>
                  </a:lnTo>
                  <a:lnTo>
                    <a:pt x="375" y="44"/>
                  </a:lnTo>
                  <a:lnTo>
                    <a:pt x="367" y="60"/>
                  </a:lnTo>
                  <a:lnTo>
                    <a:pt x="352" y="76"/>
                  </a:lnTo>
                  <a:lnTo>
                    <a:pt x="341" y="87"/>
                  </a:lnTo>
                  <a:lnTo>
                    <a:pt x="330" y="99"/>
                  </a:lnTo>
                  <a:lnTo>
                    <a:pt x="315" y="111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176" y="2527"/>
              <a:ext cx="1481" cy="199"/>
            </a:xfrm>
            <a:custGeom>
              <a:avLst/>
              <a:gdLst>
                <a:gd name="T0" fmla="*/ 11 w 1481"/>
                <a:gd name="T1" fmla="*/ 147 h 199"/>
                <a:gd name="T2" fmla="*/ 43 w 1481"/>
                <a:gd name="T3" fmla="*/ 115 h 199"/>
                <a:gd name="T4" fmla="*/ 77 w 1481"/>
                <a:gd name="T5" fmla="*/ 75 h 199"/>
                <a:gd name="T6" fmla="*/ 108 w 1481"/>
                <a:gd name="T7" fmla="*/ 40 h 199"/>
                <a:gd name="T8" fmla="*/ 273 w 1481"/>
                <a:gd name="T9" fmla="*/ 75 h 199"/>
                <a:gd name="T10" fmla="*/ 529 w 1481"/>
                <a:gd name="T11" fmla="*/ 123 h 199"/>
                <a:gd name="T12" fmla="*/ 728 w 1481"/>
                <a:gd name="T13" fmla="*/ 115 h 199"/>
                <a:gd name="T14" fmla="*/ 881 w 1481"/>
                <a:gd name="T15" fmla="*/ 79 h 199"/>
                <a:gd name="T16" fmla="*/ 1009 w 1481"/>
                <a:gd name="T17" fmla="*/ 36 h 199"/>
                <a:gd name="T18" fmla="*/ 1125 w 1481"/>
                <a:gd name="T19" fmla="*/ 4 h 199"/>
                <a:gd name="T20" fmla="*/ 1250 w 1481"/>
                <a:gd name="T21" fmla="*/ 8 h 199"/>
                <a:gd name="T22" fmla="*/ 1395 w 1481"/>
                <a:gd name="T23" fmla="*/ 67 h 199"/>
                <a:gd name="T24" fmla="*/ 1469 w 1481"/>
                <a:gd name="T25" fmla="*/ 131 h 199"/>
                <a:gd name="T26" fmla="*/ 1441 w 1481"/>
                <a:gd name="T27" fmla="*/ 151 h 199"/>
                <a:gd name="T28" fmla="*/ 1415 w 1481"/>
                <a:gd name="T29" fmla="*/ 175 h 199"/>
                <a:gd name="T30" fmla="*/ 1393 w 1481"/>
                <a:gd name="T31" fmla="*/ 191 h 199"/>
                <a:gd name="T32" fmla="*/ 1367 w 1481"/>
                <a:gd name="T33" fmla="*/ 175 h 199"/>
                <a:gd name="T34" fmla="*/ 1319 w 1481"/>
                <a:gd name="T35" fmla="*/ 139 h 199"/>
                <a:gd name="T36" fmla="*/ 1265 w 1481"/>
                <a:gd name="T37" fmla="*/ 115 h 199"/>
                <a:gd name="T38" fmla="*/ 1208 w 1481"/>
                <a:gd name="T39" fmla="*/ 103 h 199"/>
                <a:gd name="T40" fmla="*/ 1145 w 1481"/>
                <a:gd name="T41" fmla="*/ 99 h 199"/>
                <a:gd name="T42" fmla="*/ 1080 w 1481"/>
                <a:gd name="T43" fmla="*/ 103 h 199"/>
                <a:gd name="T44" fmla="*/ 1017 w 1481"/>
                <a:gd name="T45" fmla="*/ 123 h 199"/>
                <a:gd name="T46" fmla="*/ 955 w 1481"/>
                <a:gd name="T47" fmla="*/ 147 h 199"/>
                <a:gd name="T48" fmla="*/ 890 w 1481"/>
                <a:gd name="T49" fmla="*/ 163 h 199"/>
                <a:gd name="T50" fmla="*/ 782 w 1481"/>
                <a:gd name="T51" fmla="*/ 163 h 199"/>
                <a:gd name="T52" fmla="*/ 645 w 1481"/>
                <a:gd name="T53" fmla="*/ 163 h 199"/>
                <a:gd name="T54" fmla="*/ 495 w 1481"/>
                <a:gd name="T55" fmla="*/ 163 h 199"/>
                <a:gd name="T56" fmla="*/ 341 w 1481"/>
                <a:gd name="T57" fmla="*/ 159 h 199"/>
                <a:gd name="T58" fmla="*/ 202 w 1481"/>
                <a:gd name="T59" fmla="*/ 159 h 199"/>
                <a:gd name="T60" fmla="*/ 88 w 1481"/>
                <a:gd name="T61" fmla="*/ 159 h 199"/>
                <a:gd name="T62" fmla="*/ 17 w 1481"/>
                <a:gd name="T63" fmla="*/ 159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1"/>
                <a:gd name="T97" fmla="*/ 0 h 199"/>
                <a:gd name="T98" fmla="*/ 1481 w 1481"/>
                <a:gd name="T99" fmla="*/ 199 h 1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1" h="199">
                  <a:moveTo>
                    <a:pt x="0" y="159"/>
                  </a:moveTo>
                  <a:lnTo>
                    <a:pt x="11" y="147"/>
                  </a:lnTo>
                  <a:lnTo>
                    <a:pt x="26" y="135"/>
                  </a:lnTo>
                  <a:lnTo>
                    <a:pt x="43" y="115"/>
                  </a:lnTo>
                  <a:lnTo>
                    <a:pt x="60" y="95"/>
                  </a:lnTo>
                  <a:lnTo>
                    <a:pt x="77" y="75"/>
                  </a:lnTo>
                  <a:lnTo>
                    <a:pt x="94" y="55"/>
                  </a:lnTo>
                  <a:lnTo>
                    <a:pt x="108" y="40"/>
                  </a:lnTo>
                  <a:lnTo>
                    <a:pt x="117" y="28"/>
                  </a:lnTo>
                  <a:lnTo>
                    <a:pt x="273" y="75"/>
                  </a:lnTo>
                  <a:lnTo>
                    <a:pt x="409" y="107"/>
                  </a:lnTo>
                  <a:lnTo>
                    <a:pt x="529" y="123"/>
                  </a:lnTo>
                  <a:lnTo>
                    <a:pt x="634" y="123"/>
                  </a:lnTo>
                  <a:lnTo>
                    <a:pt x="728" y="115"/>
                  </a:lnTo>
                  <a:lnTo>
                    <a:pt x="810" y="99"/>
                  </a:lnTo>
                  <a:lnTo>
                    <a:pt x="881" y="79"/>
                  </a:lnTo>
                  <a:lnTo>
                    <a:pt x="949" y="55"/>
                  </a:lnTo>
                  <a:lnTo>
                    <a:pt x="1009" y="36"/>
                  </a:lnTo>
                  <a:lnTo>
                    <a:pt x="1069" y="16"/>
                  </a:lnTo>
                  <a:lnTo>
                    <a:pt x="1125" y="4"/>
                  </a:lnTo>
                  <a:lnTo>
                    <a:pt x="1185" y="0"/>
                  </a:lnTo>
                  <a:lnTo>
                    <a:pt x="1250" y="8"/>
                  </a:lnTo>
                  <a:lnTo>
                    <a:pt x="1319" y="28"/>
                  </a:lnTo>
                  <a:lnTo>
                    <a:pt x="1395" y="67"/>
                  </a:lnTo>
                  <a:lnTo>
                    <a:pt x="1481" y="123"/>
                  </a:lnTo>
                  <a:lnTo>
                    <a:pt x="1469" y="131"/>
                  </a:lnTo>
                  <a:lnTo>
                    <a:pt x="1455" y="143"/>
                  </a:lnTo>
                  <a:lnTo>
                    <a:pt x="1441" y="151"/>
                  </a:lnTo>
                  <a:lnTo>
                    <a:pt x="1427" y="163"/>
                  </a:lnTo>
                  <a:lnTo>
                    <a:pt x="1415" y="175"/>
                  </a:lnTo>
                  <a:lnTo>
                    <a:pt x="1404" y="183"/>
                  </a:lnTo>
                  <a:lnTo>
                    <a:pt x="1393" y="191"/>
                  </a:lnTo>
                  <a:lnTo>
                    <a:pt x="1387" y="199"/>
                  </a:lnTo>
                  <a:lnTo>
                    <a:pt x="1367" y="175"/>
                  </a:lnTo>
                  <a:lnTo>
                    <a:pt x="1344" y="155"/>
                  </a:lnTo>
                  <a:lnTo>
                    <a:pt x="1319" y="139"/>
                  </a:lnTo>
                  <a:lnTo>
                    <a:pt x="1293" y="127"/>
                  </a:lnTo>
                  <a:lnTo>
                    <a:pt x="1265" y="115"/>
                  </a:lnTo>
                  <a:lnTo>
                    <a:pt x="1236" y="107"/>
                  </a:lnTo>
                  <a:lnTo>
                    <a:pt x="1208" y="103"/>
                  </a:lnTo>
                  <a:lnTo>
                    <a:pt x="1177" y="99"/>
                  </a:lnTo>
                  <a:lnTo>
                    <a:pt x="1145" y="99"/>
                  </a:lnTo>
                  <a:lnTo>
                    <a:pt x="1114" y="99"/>
                  </a:lnTo>
                  <a:lnTo>
                    <a:pt x="1080" y="103"/>
                  </a:lnTo>
                  <a:lnTo>
                    <a:pt x="1049" y="111"/>
                  </a:lnTo>
                  <a:lnTo>
                    <a:pt x="1017" y="123"/>
                  </a:lnTo>
                  <a:lnTo>
                    <a:pt x="986" y="131"/>
                  </a:lnTo>
                  <a:lnTo>
                    <a:pt x="955" y="147"/>
                  </a:lnTo>
                  <a:lnTo>
                    <a:pt x="926" y="163"/>
                  </a:lnTo>
                  <a:lnTo>
                    <a:pt x="890" y="163"/>
                  </a:lnTo>
                  <a:lnTo>
                    <a:pt x="838" y="163"/>
                  </a:lnTo>
                  <a:lnTo>
                    <a:pt x="782" y="163"/>
                  </a:lnTo>
                  <a:lnTo>
                    <a:pt x="716" y="163"/>
                  </a:lnTo>
                  <a:lnTo>
                    <a:pt x="645" y="163"/>
                  </a:lnTo>
                  <a:lnTo>
                    <a:pt x="571" y="163"/>
                  </a:lnTo>
                  <a:lnTo>
                    <a:pt x="495" y="163"/>
                  </a:lnTo>
                  <a:lnTo>
                    <a:pt x="418" y="159"/>
                  </a:lnTo>
                  <a:lnTo>
                    <a:pt x="341" y="159"/>
                  </a:lnTo>
                  <a:lnTo>
                    <a:pt x="267" y="159"/>
                  </a:lnTo>
                  <a:lnTo>
                    <a:pt x="202" y="159"/>
                  </a:lnTo>
                  <a:lnTo>
                    <a:pt x="139" y="159"/>
                  </a:lnTo>
                  <a:lnTo>
                    <a:pt x="88" y="159"/>
                  </a:lnTo>
                  <a:lnTo>
                    <a:pt x="45" y="159"/>
                  </a:lnTo>
                  <a:lnTo>
                    <a:pt x="17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739" y="2416"/>
              <a:ext cx="1475" cy="307"/>
            </a:xfrm>
            <a:custGeom>
              <a:avLst/>
              <a:gdLst>
                <a:gd name="T0" fmla="*/ 0 w 1475"/>
                <a:gd name="T1" fmla="*/ 227 h 307"/>
                <a:gd name="T2" fmla="*/ 96 w 1475"/>
                <a:gd name="T3" fmla="*/ 140 h 307"/>
                <a:gd name="T4" fmla="*/ 190 w 1475"/>
                <a:gd name="T5" fmla="*/ 76 h 307"/>
                <a:gd name="T6" fmla="*/ 284 w 1475"/>
                <a:gd name="T7" fmla="*/ 32 h 307"/>
                <a:gd name="T8" fmla="*/ 375 w 1475"/>
                <a:gd name="T9" fmla="*/ 8 h 307"/>
                <a:gd name="T10" fmla="*/ 466 w 1475"/>
                <a:gd name="T11" fmla="*/ 0 h 307"/>
                <a:gd name="T12" fmla="*/ 554 w 1475"/>
                <a:gd name="T13" fmla="*/ 4 h 307"/>
                <a:gd name="T14" fmla="*/ 642 w 1475"/>
                <a:gd name="T15" fmla="*/ 16 h 307"/>
                <a:gd name="T16" fmla="*/ 727 w 1475"/>
                <a:gd name="T17" fmla="*/ 36 h 307"/>
                <a:gd name="T18" fmla="*/ 809 w 1475"/>
                <a:gd name="T19" fmla="*/ 60 h 307"/>
                <a:gd name="T20" fmla="*/ 889 w 1475"/>
                <a:gd name="T21" fmla="*/ 84 h 307"/>
                <a:gd name="T22" fmla="*/ 969 w 1475"/>
                <a:gd name="T23" fmla="*/ 108 h 307"/>
                <a:gd name="T24" fmla="*/ 1043 w 1475"/>
                <a:gd name="T25" fmla="*/ 128 h 307"/>
                <a:gd name="T26" fmla="*/ 1116 w 1475"/>
                <a:gd name="T27" fmla="*/ 140 h 307"/>
                <a:gd name="T28" fmla="*/ 1185 w 1475"/>
                <a:gd name="T29" fmla="*/ 140 h 307"/>
                <a:gd name="T30" fmla="*/ 1253 w 1475"/>
                <a:gd name="T31" fmla="*/ 124 h 307"/>
                <a:gd name="T32" fmla="*/ 1315 w 1475"/>
                <a:gd name="T33" fmla="*/ 96 h 307"/>
                <a:gd name="T34" fmla="*/ 1330 w 1475"/>
                <a:gd name="T35" fmla="*/ 112 h 307"/>
                <a:gd name="T36" fmla="*/ 1344 w 1475"/>
                <a:gd name="T37" fmla="*/ 132 h 307"/>
                <a:gd name="T38" fmla="*/ 1361 w 1475"/>
                <a:gd name="T39" fmla="*/ 155 h 307"/>
                <a:gd name="T40" fmla="*/ 1384 w 1475"/>
                <a:gd name="T41" fmla="*/ 183 h 307"/>
                <a:gd name="T42" fmla="*/ 1403 w 1475"/>
                <a:gd name="T43" fmla="*/ 211 h 307"/>
                <a:gd name="T44" fmla="*/ 1426 w 1475"/>
                <a:gd name="T45" fmla="*/ 235 h 307"/>
                <a:gd name="T46" fmla="*/ 1449 w 1475"/>
                <a:gd name="T47" fmla="*/ 259 h 307"/>
                <a:gd name="T48" fmla="*/ 1475 w 1475"/>
                <a:gd name="T49" fmla="*/ 275 h 307"/>
                <a:gd name="T50" fmla="*/ 702 w 1475"/>
                <a:gd name="T51" fmla="*/ 275 h 307"/>
                <a:gd name="T52" fmla="*/ 684 w 1475"/>
                <a:gd name="T53" fmla="*/ 255 h 307"/>
                <a:gd name="T54" fmla="*/ 662 w 1475"/>
                <a:gd name="T55" fmla="*/ 235 h 307"/>
                <a:gd name="T56" fmla="*/ 630 w 1475"/>
                <a:gd name="T57" fmla="*/ 215 h 307"/>
                <a:gd name="T58" fmla="*/ 599 w 1475"/>
                <a:gd name="T59" fmla="*/ 203 h 307"/>
                <a:gd name="T60" fmla="*/ 559 w 1475"/>
                <a:gd name="T61" fmla="*/ 187 h 307"/>
                <a:gd name="T62" fmla="*/ 520 w 1475"/>
                <a:gd name="T63" fmla="*/ 179 h 307"/>
                <a:gd name="T64" fmla="*/ 474 w 1475"/>
                <a:gd name="T65" fmla="*/ 175 h 307"/>
                <a:gd name="T66" fmla="*/ 432 w 1475"/>
                <a:gd name="T67" fmla="*/ 171 h 307"/>
                <a:gd name="T68" fmla="*/ 383 w 1475"/>
                <a:gd name="T69" fmla="*/ 171 h 307"/>
                <a:gd name="T70" fmla="*/ 338 w 1475"/>
                <a:gd name="T71" fmla="*/ 179 h 307"/>
                <a:gd name="T72" fmla="*/ 292 w 1475"/>
                <a:gd name="T73" fmla="*/ 187 h 307"/>
                <a:gd name="T74" fmla="*/ 250 w 1475"/>
                <a:gd name="T75" fmla="*/ 199 h 307"/>
                <a:gd name="T76" fmla="*/ 207 w 1475"/>
                <a:gd name="T77" fmla="*/ 219 h 307"/>
                <a:gd name="T78" fmla="*/ 167 w 1475"/>
                <a:gd name="T79" fmla="*/ 243 h 307"/>
                <a:gd name="T80" fmla="*/ 133 w 1475"/>
                <a:gd name="T81" fmla="*/ 271 h 307"/>
                <a:gd name="T82" fmla="*/ 102 w 1475"/>
                <a:gd name="T83" fmla="*/ 307 h 307"/>
                <a:gd name="T84" fmla="*/ 93 w 1475"/>
                <a:gd name="T85" fmla="*/ 295 h 307"/>
                <a:gd name="T86" fmla="*/ 82 w 1475"/>
                <a:gd name="T87" fmla="*/ 283 h 307"/>
                <a:gd name="T88" fmla="*/ 71 w 1475"/>
                <a:gd name="T89" fmla="*/ 275 h 307"/>
                <a:gd name="T90" fmla="*/ 59 w 1475"/>
                <a:gd name="T91" fmla="*/ 263 h 307"/>
                <a:gd name="T92" fmla="*/ 45 w 1475"/>
                <a:gd name="T93" fmla="*/ 251 h 307"/>
                <a:gd name="T94" fmla="*/ 34 w 1475"/>
                <a:gd name="T95" fmla="*/ 243 h 307"/>
                <a:gd name="T96" fmla="*/ 17 w 1475"/>
                <a:gd name="T97" fmla="*/ 235 h 307"/>
                <a:gd name="T98" fmla="*/ 0 w 1475"/>
                <a:gd name="T99" fmla="*/ 227 h 3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5"/>
                <a:gd name="T151" fmla="*/ 0 h 307"/>
                <a:gd name="T152" fmla="*/ 1475 w 1475"/>
                <a:gd name="T153" fmla="*/ 307 h 3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5" h="307">
                  <a:moveTo>
                    <a:pt x="0" y="227"/>
                  </a:moveTo>
                  <a:lnTo>
                    <a:pt x="96" y="140"/>
                  </a:lnTo>
                  <a:lnTo>
                    <a:pt x="190" y="76"/>
                  </a:lnTo>
                  <a:lnTo>
                    <a:pt x="284" y="32"/>
                  </a:lnTo>
                  <a:lnTo>
                    <a:pt x="375" y="8"/>
                  </a:lnTo>
                  <a:lnTo>
                    <a:pt x="466" y="0"/>
                  </a:lnTo>
                  <a:lnTo>
                    <a:pt x="554" y="4"/>
                  </a:lnTo>
                  <a:lnTo>
                    <a:pt x="642" y="16"/>
                  </a:lnTo>
                  <a:lnTo>
                    <a:pt x="727" y="36"/>
                  </a:lnTo>
                  <a:lnTo>
                    <a:pt x="809" y="60"/>
                  </a:lnTo>
                  <a:lnTo>
                    <a:pt x="889" y="84"/>
                  </a:lnTo>
                  <a:lnTo>
                    <a:pt x="969" y="108"/>
                  </a:lnTo>
                  <a:lnTo>
                    <a:pt x="1043" y="128"/>
                  </a:lnTo>
                  <a:lnTo>
                    <a:pt x="1116" y="140"/>
                  </a:lnTo>
                  <a:lnTo>
                    <a:pt x="1185" y="140"/>
                  </a:lnTo>
                  <a:lnTo>
                    <a:pt x="1253" y="124"/>
                  </a:lnTo>
                  <a:lnTo>
                    <a:pt x="1315" y="96"/>
                  </a:lnTo>
                  <a:lnTo>
                    <a:pt x="1330" y="112"/>
                  </a:lnTo>
                  <a:lnTo>
                    <a:pt x="1344" y="132"/>
                  </a:lnTo>
                  <a:lnTo>
                    <a:pt x="1361" y="155"/>
                  </a:lnTo>
                  <a:lnTo>
                    <a:pt x="1384" y="183"/>
                  </a:lnTo>
                  <a:lnTo>
                    <a:pt x="1403" y="211"/>
                  </a:lnTo>
                  <a:lnTo>
                    <a:pt x="1426" y="235"/>
                  </a:lnTo>
                  <a:lnTo>
                    <a:pt x="1449" y="259"/>
                  </a:lnTo>
                  <a:lnTo>
                    <a:pt x="1475" y="275"/>
                  </a:lnTo>
                  <a:lnTo>
                    <a:pt x="702" y="275"/>
                  </a:lnTo>
                  <a:lnTo>
                    <a:pt x="684" y="255"/>
                  </a:lnTo>
                  <a:lnTo>
                    <a:pt x="662" y="235"/>
                  </a:lnTo>
                  <a:lnTo>
                    <a:pt x="630" y="215"/>
                  </a:lnTo>
                  <a:lnTo>
                    <a:pt x="599" y="203"/>
                  </a:lnTo>
                  <a:lnTo>
                    <a:pt x="559" y="187"/>
                  </a:lnTo>
                  <a:lnTo>
                    <a:pt x="520" y="179"/>
                  </a:lnTo>
                  <a:lnTo>
                    <a:pt x="474" y="175"/>
                  </a:lnTo>
                  <a:lnTo>
                    <a:pt x="432" y="171"/>
                  </a:lnTo>
                  <a:lnTo>
                    <a:pt x="383" y="171"/>
                  </a:lnTo>
                  <a:lnTo>
                    <a:pt x="338" y="179"/>
                  </a:lnTo>
                  <a:lnTo>
                    <a:pt x="292" y="187"/>
                  </a:lnTo>
                  <a:lnTo>
                    <a:pt x="250" y="199"/>
                  </a:lnTo>
                  <a:lnTo>
                    <a:pt x="207" y="219"/>
                  </a:lnTo>
                  <a:lnTo>
                    <a:pt x="167" y="243"/>
                  </a:lnTo>
                  <a:lnTo>
                    <a:pt x="133" y="271"/>
                  </a:lnTo>
                  <a:lnTo>
                    <a:pt x="102" y="307"/>
                  </a:lnTo>
                  <a:lnTo>
                    <a:pt x="93" y="295"/>
                  </a:lnTo>
                  <a:lnTo>
                    <a:pt x="82" y="283"/>
                  </a:lnTo>
                  <a:lnTo>
                    <a:pt x="71" y="275"/>
                  </a:lnTo>
                  <a:lnTo>
                    <a:pt x="59" y="263"/>
                  </a:lnTo>
                  <a:lnTo>
                    <a:pt x="45" y="251"/>
                  </a:lnTo>
                  <a:lnTo>
                    <a:pt x="34" y="243"/>
                  </a:lnTo>
                  <a:lnTo>
                    <a:pt x="17" y="23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30" y="2305"/>
              <a:ext cx="1324" cy="334"/>
            </a:xfrm>
            <a:custGeom>
              <a:avLst/>
              <a:gdLst>
                <a:gd name="T0" fmla="*/ 0 w 1324"/>
                <a:gd name="T1" fmla="*/ 235 h 334"/>
                <a:gd name="T2" fmla="*/ 74 w 1324"/>
                <a:gd name="T3" fmla="*/ 143 h 334"/>
                <a:gd name="T4" fmla="*/ 156 w 1324"/>
                <a:gd name="T5" fmla="*/ 76 h 334"/>
                <a:gd name="T6" fmla="*/ 241 w 1324"/>
                <a:gd name="T7" fmla="*/ 32 h 334"/>
                <a:gd name="T8" fmla="*/ 329 w 1324"/>
                <a:gd name="T9" fmla="*/ 8 h 334"/>
                <a:gd name="T10" fmla="*/ 423 w 1324"/>
                <a:gd name="T11" fmla="*/ 0 h 334"/>
                <a:gd name="T12" fmla="*/ 517 w 1324"/>
                <a:gd name="T13" fmla="*/ 4 h 334"/>
                <a:gd name="T14" fmla="*/ 611 w 1324"/>
                <a:gd name="T15" fmla="*/ 20 h 334"/>
                <a:gd name="T16" fmla="*/ 705 w 1324"/>
                <a:gd name="T17" fmla="*/ 40 h 334"/>
                <a:gd name="T18" fmla="*/ 796 w 1324"/>
                <a:gd name="T19" fmla="*/ 68 h 334"/>
                <a:gd name="T20" fmla="*/ 884 w 1324"/>
                <a:gd name="T21" fmla="*/ 99 h 334"/>
                <a:gd name="T22" fmla="*/ 969 w 1324"/>
                <a:gd name="T23" fmla="*/ 127 h 334"/>
                <a:gd name="T24" fmla="*/ 1048 w 1324"/>
                <a:gd name="T25" fmla="*/ 151 h 334"/>
                <a:gd name="T26" fmla="*/ 1122 w 1324"/>
                <a:gd name="T27" fmla="*/ 167 h 334"/>
                <a:gd name="T28" fmla="*/ 1191 w 1324"/>
                <a:gd name="T29" fmla="*/ 175 h 334"/>
                <a:gd name="T30" fmla="*/ 1250 w 1324"/>
                <a:gd name="T31" fmla="*/ 167 h 334"/>
                <a:gd name="T32" fmla="*/ 1299 w 1324"/>
                <a:gd name="T33" fmla="*/ 147 h 334"/>
                <a:gd name="T34" fmla="*/ 1324 w 1324"/>
                <a:gd name="T35" fmla="*/ 199 h 334"/>
                <a:gd name="T36" fmla="*/ 1264 w 1324"/>
                <a:gd name="T37" fmla="*/ 227 h 334"/>
                <a:gd name="T38" fmla="*/ 1202 w 1324"/>
                <a:gd name="T39" fmla="*/ 235 h 334"/>
                <a:gd name="T40" fmla="*/ 1134 w 1324"/>
                <a:gd name="T41" fmla="*/ 231 h 334"/>
                <a:gd name="T42" fmla="*/ 1063 w 1324"/>
                <a:gd name="T43" fmla="*/ 219 h 334"/>
                <a:gd name="T44" fmla="*/ 989 w 1324"/>
                <a:gd name="T45" fmla="*/ 199 h 334"/>
                <a:gd name="T46" fmla="*/ 912 w 1324"/>
                <a:gd name="T47" fmla="*/ 171 h 334"/>
                <a:gd name="T48" fmla="*/ 832 w 1324"/>
                <a:gd name="T49" fmla="*/ 147 h 334"/>
                <a:gd name="T50" fmla="*/ 747 w 1324"/>
                <a:gd name="T51" fmla="*/ 119 h 334"/>
                <a:gd name="T52" fmla="*/ 662 w 1324"/>
                <a:gd name="T53" fmla="*/ 99 h 334"/>
                <a:gd name="T54" fmla="*/ 574 w 1324"/>
                <a:gd name="T55" fmla="*/ 87 h 334"/>
                <a:gd name="T56" fmla="*/ 483 w 1324"/>
                <a:gd name="T57" fmla="*/ 83 h 334"/>
                <a:gd name="T58" fmla="*/ 389 w 1324"/>
                <a:gd name="T59" fmla="*/ 95 h 334"/>
                <a:gd name="T60" fmla="*/ 295 w 1324"/>
                <a:gd name="T61" fmla="*/ 123 h 334"/>
                <a:gd name="T62" fmla="*/ 199 w 1324"/>
                <a:gd name="T63" fmla="*/ 171 h 334"/>
                <a:gd name="T64" fmla="*/ 99 w 1324"/>
                <a:gd name="T65" fmla="*/ 239 h 334"/>
                <a:gd name="T66" fmla="*/ 0 w 1324"/>
                <a:gd name="T67" fmla="*/ 334 h 334"/>
                <a:gd name="T68" fmla="*/ 3 w 1324"/>
                <a:gd name="T69" fmla="*/ 314 h 334"/>
                <a:gd name="T70" fmla="*/ 3 w 1324"/>
                <a:gd name="T71" fmla="*/ 290 h 334"/>
                <a:gd name="T72" fmla="*/ 3 w 1324"/>
                <a:gd name="T73" fmla="*/ 263 h 334"/>
                <a:gd name="T74" fmla="*/ 0 w 1324"/>
                <a:gd name="T75" fmla="*/ 235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4"/>
                <a:gd name="T115" fmla="*/ 0 h 334"/>
                <a:gd name="T116" fmla="*/ 1324 w 132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4" h="334">
                  <a:moveTo>
                    <a:pt x="0" y="235"/>
                  </a:moveTo>
                  <a:lnTo>
                    <a:pt x="74" y="143"/>
                  </a:lnTo>
                  <a:lnTo>
                    <a:pt x="156" y="76"/>
                  </a:lnTo>
                  <a:lnTo>
                    <a:pt x="241" y="32"/>
                  </a:lnTo>
                  <a:lnTo>
                    <a:pt x="329" y="8"/>
                  </a:lnTo>
                  <a:lnTo>
                    <a:pt x="423" y="0"/>
                  </a:lnTo>
                  <a:lnTo>
                    <a:pt x="517" y="4"/>
                  </a:lnTo>
                  <a:lnTo>
                    <a:pt x="611" y="20"/>
                  </a:lnTo>
                  <a:lnTo>
                    <a:pt x="705" y="40"/>
                  </a:lnTo>
                  <a:lnTo>
                    <a:pt x="796" y="68"/>
                  </a:lnTo>
                  <a:lnTo>
                    <a:pt x="884" y="99"/>
                  </a:lnTo>
                  <a:lnTo>
                    <a:pt x="969" y="127"/>
                  </a:lnTo>
                  <a:lnTo>
                    <a:pt x="1048" y="151"/>
                  </a:lnTo>
                  <a:lnTo>
                    <a:pt x="1122" y="167"/>
                  </a:lnTo>
                  <a:lnTo>
                    <a:pt x="1191" y="175"/>
                  </a:lnTo>
                  <a:lnTo>
                    <a:pt x="1250" y="167"/>
                  </a:lnTo>
                  <a:lnTo>
                    <a:pt x="1299" y="147"/>
                  </a:lnTo>
                  <a:lnTo>
                    <a:pt x="1324" y="199"/>
                  </a:lnTo>
                  <a:lnTo>
                    <a:pt x="1264" y="227"/>
                  </a:lnTo>
                  <a:lnTo>
                    <a:pt x="1202" y="235"/>
                  </a:lnTo>
                  <a:lnTo>
                    <a:pt x="1134" y="231"/>
                  </a:lnTo>
                  <a:lnTo>
                    <a:pt x="1063" y="219"/>
                  </a:lnTo>
                  <a:lnTo>
                    <a:pt x="989" y="199"/>
                  </a:lnTo>
                  <a:lnTo>
                    <a:pt x="912" y="171"/>
                  </a:lnTo>
                  <a:lnTo>
                    <a:pt x="832" y="147"/>
                  </a:lnTo>
                  <a:lnTo>
                    <a:pt x="747" y="119"/>
                  </a:lnTo>
                  <a:lnTo>
                    <a:pt x="662" y="99"/>
                  </a:lnTo>
                  <a:lnTo>
                    <a:pt x="574" y="87"/>
                  </a:lnTo>
                  <a:lnTo>
                    <a:pt x="483" y="83"/>
                  </a:lnTo>
                  <a:lnTo>
                    <a:pt x="389" y="95"/>
                  </a:lnTo>
                  <a:lnTo>
                    <a:pt x="295" y="123"/>
                  </a:lnTo>
                  <a:lnTo>
                    <a:pt x="199" y="171"/>
                  </a:lnTo>
                  <a:lnTo>
                    <a:pt x="99" y="239"/>
                  </a:lnTo>
                  <a:lnTo>
                    <a:pt x="0" y="334"/>
                  </a:lnTo>
                  <a:lnTo>
                    <a:pt x="3" y="314"/>
                  </a:lnTo>
                  <a:lnTo>
                    <a:pt x="3" y="290"/>
                  </a:lnTo>
                  <a:lnTo>
                    <a:pt x="3" y="26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922" y="2627"/>
              <a:ext cx="466" cy="68"/>
            </a:xfrm>
            <a:custGeom>
              <a:avLst/>
              <a:gdLst>
                <a:gd name="T0" fmla="*/ 466 w 466"/>
                <a:gd name="T1" fmla="*/ 68 h 68"/>
                <a:gd name="T2" fmla="*/ 0 w 466"/>
                <a:gd name="T3" fmla="*/ 68 h 68"/>
                <a:gd name="T4" fmla="*/ 23 w 466"/>
                <a:gd name="T5" fmla="*/ 52 h 68"/>
                <a:gd name="T6" fmla="*/ 49 w 466"/>
                <a:gd name="T7" fmla="*/ 36 h 68"/>
                <a:gd name="T8" fmla="*/ 77 w 466"/>
                <a:gd name="T9" fmla="*/ 24 h 68"/>
                <a:gd name="T10" fmla="*/ 108 w 466"/>
                <a:gd name="T11" fmla="*/ 16 h 68"/>
                <a:gd name="T12" fmla="*/ 140 w 466"/>
                <a:gd name="T13" fmla="*/ 8 h 68"/>
                <a:gd name="T14" fmla="*/ 171 w 466"/>
                <a:gd name="T15" fmla="*/ 4 h 68"/>
                <a:gd name="T16" fmla="*/ 205 w 466"/>
                <a:gd name="T17" fmla="*/ 0 h 68"/>
                <a:gd name="T18" fmla="*/ 239 w 466"/>
                <a:gd name="T19" fmla="*/ 0 h 68"/>
                <a:gd name="T20" fmla="*/ 273 w 466"/>
                <a:gd name="T21" fmla="*/ 4 h 68"/>
                <a:gd name="T22" fmla="*/ 304 w 466"/>
                <a:gd name="T23" fmla="*/ 8 h 68"/>
                <a:gd name="T24" fmla="*/ 336 w 466"/>
                <a:gd name="T25" fmla="*/ 12 h 68"/>
                <a:gd name="T26" fmla="*/ 367 w 466"/>
                <a:gd name="T27" fmla="*/ 20 h 68"/>
                <a:gd name="T28" fmla="*/ 395 w 466"/>
                <a:gd name="T29" fmla="*/ 28 h 68"/>
                <a:gd name="T30" fmla="*/ 421 w 466"/>
                <a:gd name="T31" fmla="*/ 40 h 68"/>
                <a:gd name="T32" fmla="*/ 446 w 466"/>
                <a:gd name="T33" fmla="*/ 52 h 68"/>
                <a:gd name="T34" fmla="*/ 466 w 466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6"/>
                <a:gd name="T55" fmla="*/ 0 h 68"/>
                <a:gd name="T56" fmla="*/ 466 w 46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6" h="68">
                  <a:moveTo>
                    <a:pt x="466" y="68"/>
                  </a:moveTo>
                  <a:lnTo>
                    <a:pt x="0" y="68"/>
                  </a:lnTo>
                  <a:lnTo>
                    <a:pt x="23" y="52"/>
                  </a:lnTo>
                  <a:lnTo>
                    <a:pt x="49" y="36"/>
                  </a:lnTo>
                  <a:lnTo>
                    <a:pt x="77" y="24"/>
                  </a:lnTo>
                  <a:lnTo>
                    <a:pt x="108" y="16"/>
                  </a:lnTo>
                  <a:lnTo>
                    <a:pt x="140" y="8"/>
                  </a:lnTo>
                  <a:lnTo>
                    <a:pt x="171" y="4"/>
                  </a:lnTo>
                  <a:lnTo>
                    <a:pt x="205" y="0"/>
                  </a:lnTo>
                  <a:lnTo>
                    <a:pt x="239" y="0"/>
                  </a:lnTo>
                  <a:lnTo>
                    <a:pt x="273" y="4"/>
                  </a:lnTo>
                  <a:lnTo>
                    <a:pt x="304" y="8"/>
                  </a:lnTo>
                  <a:lnTo>
                    <a:pt x="336" y="12"/>
                  </a:lnTo>
                  <a:lnTo>
                    <a:pt x="367" y="20"/>
                  </a:lnTo>
                  <a:lnTo>
                    <a:pt x="395" y="28"/>
                  </a:lnTo>
                  <a:lnTo>
                    <a:pt x="421" y="40"/>
                  </a:lnTo>
                  <a:lnTo>
                    <a:pt x="446" y="52"/>
                  </a:lnTo>
                  <a:lnTo>
                    <a:pt x="466" y="6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225" y="2656"/>
              <a:ext cx="253" cy="28"/>
            </a:xfrm>
            <a:custGeom>
              <a:avLst/>
              <a:gdLst>
                <a:gd name="T0" fmla="*/ 0 w 253"/>
                <a:gd name="T1" fmla="*/ 24 h 28"/>
                <a:gd name="T2" fmla="*/ 31 w 253"/>
                <a:gd name="T3" fmla="*/ 12 h 28"/>
                <a:gd name="T4" fmla="*/ 65 w 253"/>
                <a:gd name="T5" fmla="*/ 8 h 28"/>
                <a:gd name="T6" fmla="*/ 102 w 253"/>
                <a:gd name="T7" fmla="*/ 4 h 28"/>
                <a:gd name="T8" fmla="*/ 139 w 253"/>
                <a:gd name="T9" fmla="*/ 0 h 28"/>
                <a:gd name="T10" fmla="*/ 173 w 253"/>
                <a:gd name="T11" fmla="*/ 4 h 28"/>
                <a:gd name="T12" fmla="*/ 205 w 253"/>
                <a:gd name="T13" fmla="*/ 8 h 28"/>
                <a:gd name="T14" fmla="*/ 230 w 253"/>
                <a:gd name="T15" fmla="*/ 16 h 28"/>
                <a:gd name="T16" fmla="*/ 253 w 253"/>
                <a:gd name="T17" fmla="*/ 28 h 28"/>
                <a:gd name="T18" fmla="*/ 0 w 253"/>
                <a:gd name="T19" fmla="*/ 24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8"/>
                <a:gd name="T32" fmla="*/ 253 w 25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8">
                  <a:moveTo>
                    <a:pt x="0" y="24"/>
                  </a:moveTo>
                  <a:lnTo>
                    <a:pt x="31" y="12"/>
                  </a:lnTo>
                  <a:lnTo>
                    <a:pt x="65" y="8"/>
                  </a:lnTo>
                  <a:lnTo>
                    <a:pt x="102" y="4"/>
                  </a:lnTo>
                  <a:lnTo>
                    <a:pt x="139" y="0"/>
                  </a:lnTo>
                  <a:lnTo>
                    <a:pt x="173" y="4"/>
                  </a:lnTo>
                  <a:lnTo>
                    <a:pt x="205" y="8"/>
                  </a:lnTo>
                  <a:lnTo>
                    <a:pt x="230" y="16"/>
                  </a:lnTo>
                  <a:lnTo>
                    <a:pt x="253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829" y="1087"/>
              <a:ext cx="469" cy="1664"/>
            </a:xfrm>
            <a:custGeom>
              <a:avLst/>
              <a:gdLst>
                <a:gd name="T0" fmla="*/ 0 w 469"/>
                <a:gd name="T1" fmla="*/ 0 h 1664"/>
                <a:gd name="T2" fmla="*/ 242 w 469"/>
                <a:gd name="T3" fmla="*/ 1377 h 1664"/>
                <a:gd name="T4" fmla="*/ 253 w 469"/>
                <a:gd name="T5" fmla="*/ 1397 h 1664"/>
                <a:gd name="T6" fmla="*/ 273 w 469"/>
                <a:gd name="T7" fmla="*/ 1429 h 1664"/>
                <a:gd name="T8" fmla="*/ 299 w 469"/>
                <a:gd name="T9" fmla="*/ 1469 h 1664"/>
                <a:gd name="T10" fmla="*/ 327 w 469"/>
                <a:gd name="T11" fmla="*/ 1509 h 1664"/>
                <a:gd name="T12" fmla="*/ 358 w 469"/>
                <a:gd name="T13" fmla="*/ 1552 h 1664"/>
                <a:gd name="T14" fmla="*/ 395 w 469"/>
                <a:gd name="T15" fmla="*/ 1596 h 1664"/>
                <a:gd name="T16" fmla="*/ 432 w 469"/>
                <a:gd name="T17" fmla="*/ 1632 h 1664"/>
                <a:gd name="T18" fmla="*/ 469 w 469"/>
                <a:gd name="T19" fmla="*/ 1664 h 1664"/>
                <a:gd name="T20" fmla="*/ 111 w 469"/>
                <a:gd name="T21" fmla="*/ 191 h 1664"/>
                <a:gd name="T22" fmla="*/ 100 w 469"/>
                <a:gd name="T23" fmla="*/ 175 h 1664"/>
                <a:gd name="T24" fmla="*/ 85 w 469"/>
                <a:gd name="T25" fmla="*/ 151 h 1664"/>
                <a:gd name="T26" fmla="*/ 68 w 469"/>
                <a:gd name="T27" fmla="*/ 128 h 1664"/>
                <a:gd name="T28" fmla="*/ 51 w 469"/>
                <a:gd name="T29" fmla="*/ 100 h 1664"/>
                <a:gd name="T30" fmla="*/ 37 w 469"/>
                <a:gd name="T31" fmla="*/ 72 h 1664"/>
                <a:gd name="T32" fmla="*/ 23 w 469"/>
                <a:gd name="T33" fmla="*/ 48 h 1664"/>
                <a:gd name="T34" fmla="*/ 9 w 469"/>
                <a:gd name="T35" fmla="*/ 20 h 1664"/>
                <a:gd name="T36" fmla="*/ 0 w 469"/>
                <a:gd name="T37" fmla="*/ 0 h 16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9"/>
                <a:gd name="T58" fmla="*/ 0 h 1664"/>
                <a:gd name="T59" fmla="*/ 469 w 469"/>
                <a:gd name="T60" fmla="*/ 1664 h 16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9" h="1664">
                  <a:moveTo>
                    <a:pt x="0" y="0"/>
                  </a:moveTo>
                  <a:lnTo>
                    <a:pt x="242" y="1377"/>
                  </a:lnTo>
                  <a:lnTo>
                    <a:pt x="253" y="1397"/>
                  </a:lnTo>
                  <a:lnTo>
                    <a:pt x="273" y="1429"/>
                  </a:lnTo>
                  <a:lnTo>
                    <a:pt x="299" y="1469"/>
                  </a:lnTo>
                  <a:lnTo>
                    <a:pt x="327" y="1509"/>
                  </a:lnTo>
                  <a:lnTo>
                    <a:pt x="358" y="1552"/>
                  </a:lnTo>
                  <a:lnTo>
                    <a:pt x="395" y="1596"/>
                  </a:lnTo>
                  <a:lnTo>
                    <a:pt x="432" y="1632"/>
                  </a:lnTo>
                  <a:lnTo>
                    <a:pt x="469" y="1664"/>
                  </a:lnTo>
                  <a:lnTo>
                    <a:pt x="111" y="191"/>
                  </a:lnTo>
                  <a:lnTo>
                    <a:pt x="100" y="175"/>
                  </a:lnTo>
                  <a:lnTo>
                    <a:pt x="85" y="151"/>
                  </a:lnTo>
                  <a:lnTo>
                    <a:pt x="68" y="128"/>
                  </a:lnTo>
                  <a:lnTo>
                    <a:pt x="51" y="100"/>
                  </a:lnTo>
                  <a:lnTo>
                    <a:pt x="37" y="72"/>
                  </a:lnTo>
                  <a:lnTo>
                    <a:pt x="23" y="48"/>
                  </a:lnTo>
                  <a:lnTo>
                    <a:pt x="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400" y="987"/>
              <a:ext cx="974" cy="1472"/>
            </a:xfrm>
            <a:custGeom>
              <a:avLst/>
              <a:gdLst>
                <a:gd name="T0" fmla="*/ 244 w 974"/>
                <a:gd name="T1" fmla="*/ 0 h 1472"/>
                <a:gd name="T2" fmla="*/ 273 w 974"/>
                <a:gd name="T3" fmla="*/ 7 h 1472"/>
                <a:gd name="T4" fmla="*/ 68 w 974"/>
                <a:gd name="T5" fmla="*/ 1162 h 1472"/>
                <a:gd name="T6" fmla="*/ 91 w 974"/>
                <a:gd name="T7" fmla="*/ 1225 h 1472"/>
                <a:gd name="T8" fmla="*/ 122 w 974"/>
                <a:gd name="T9" fmla="*/ 1277 h 1472"/>
                <a:gd name="T10" fmla="*/ 156 w 974"/>
                <a:gd name="T11" fmla="*/ 1321 h 1472"/>
                <a:gd name="T12" fmla="*/ 199 w 974"/>
                <a:gd name="T13" fmla="*/ 1349 h 1472"/>
                <a:gd name="T14" fmla="*/ 244 w 974"/>
                <a:gd name="T15" fmla="*/ 1369 h 1472"/>
                <a:gd name="T16" fmla="*/ 292 w 974"/>
                <a:gd name="T17" fmla="*/ 1381 h 1472"/>
                <a:gd name="T18" fmla="*/ 344 w 974"/>
                <a:gd name="T19" fmla="*/ 1389 h 1472"/>
                <a:gd name="T20" fmla="*/ 398 w 974"/>
                <a:gd name="T21" fmla="*/ 1385 h 1472"/>
                <a:gd name="T22" fmla="*/ 452 w 974"/>
                <a:gd name="T23" fmla="*/ 1377 h 1472"/>
                <a:gd name="T24" fmla="*/ 508 w 974"/>
                <a:gd name="T25" fmla="*/ 1369 h 1472"/>
                <a:gd name="T26" fmla="*/ 562 w 974"/>
                <a:gd name="T27" fmla="*/ 1353 h 1472"/>
                <a:gd name="T28" fmla="*/ 616 w 974"/>
                <a:gd name="T29" fmla="*/ 1337 h 1472"/>
                <a:gd name="T30" fmla="*/ 670 w 974"/>
                <a:gd name="T31" fmla="*/ 1321 h 1472"/>
                <a:gd name="T32" fmla="*/ 719 w 974"/>
                <a:gd name="T33" fmla="*/ 1305 h 1472"/>
                <a:gd name="T34" fmla="*/ 767 w 974"/>
                <a:gd name="T35" fmla="*/ 1289 h 1472"/>
                <a:gd name="T36" fmla="*/ 810 w 974"/>
                <a:gd name="T37" fmla="*/ 1277 h 1472"/>
                <a:gd name="T38" fmla="*/ 830 w 974"/>
                <a:gd name="T39" fmla="*/ 1281 h 1472"/>
                <a:gd name="T40" fmla="*/ 849 w 974"/>
                <a:gd name="T41" fmla="*/ 1285 h 1472"/>
                <a:gd name="T42" fmla="*/ 869 w 974"/>
                <a:gd name="T43" fmla="*/ 1285 h 1472"/>
                <a:gd name="T44" fmla="*/ 889 w 974"/>
                <a:gd name="T45" fmla="*/ 1289 h 1472"/>
                <a:gd name="T46" fmla="*/ 906 w 974"/>
                <a:gd name="T47" fmla="*/ 1297 h 1472"/>
                <a:gd name="T48" fmla="*/ 926 w 974"/>
                <a:gd name="T49" fmla="*/ 1301 h 1472"/>
                <a:gd name="T50" fmla="*/ 949 w 974"/>
                <a:gd name="T51" fmla="*/ 1309 h 1472"/>
                <a:gd name="T52" fmla="*/ 974 w 974"/>
                <a:gd name="T53" fmla="*/ 1317 h 1472"/>
                <a:gd name="T54" fmla="*/ 898 w 974"/>
                <a:gd name="T55" fmla="*/ 1317 h 1472"/>
                <a:gd name="T56" fmla="*/ 824 w 974"/>
                <a:gd name="T57" fmla="*/ 1325 h 1472"/>
                <a:gd name="T58" fmla="*/ 758 w 974"/>
                <a:gd name="T59" fmla="*/ 1337 h 1472"/>
                <a:gd name="T60" fmla="*/ 699 w 974"/>
                <a:gd name="T61" fmla="*/ 1353 h 1472"/>
                <a:gd name="T62" fmla="*/ 642 w 974"/>
                <a:gd name="T63" fmla="*/ 1373 h 1472"/>
                <a:gd name="T64" fmla="*/ 588 w 974"/>
                <a:gd name="T65" fmla="*/ 1393 h 1472"/>
                <a:gd name="T66" fmla="*/ 534 w 974"/>
                <a:gd name="T67" fmla="*/ 1412 h 1472"/>
                <a:gd name="T68" fmla="*/ 483 w 974"/>
                <a:gd name="T69" fmla="*/ 1432 h 1472"/>
                <a:gd name="T70" fmla="*/ 432 w 974"/>
                <a:gd name="T71" fmla="*/ 1448 h 1472"/>
                <a:gd name="T72" fmla="*/ 381 w 974"/>
                <a:gd name="T73" fmla="*/ 1464 h 1472"/>
                <a:gd name="T74" fmla="*/ 327 w 974"/>
                <a:gd name="T75" fmla="*/ 1472 h 1472"/>
                <a:gd name="T76" fmla="*/ 270 w 974"/>
                <a:gd name="T77" fmla="*/ 1472 h 1472"/>
                <a:gd name="T78" fmla="*/ 210 w 974"/>
                <a:gd name="T79" fmla="*/ 1468 h 1472"/>
                <a:gd name="T80" fmla="*/ 145 w 974"/>
                <a:gd name="T81" fmla="*/ 1452 h 1472"/>
                <a:gd name="T82" fmla="*/ 76 w 974"/>
                <a:gd name="T83" fmla="*/ 1424 h 1472"/>
                <a:gd name="T84" fmla="*/ 0 w 974"/>
                <a:gd name="T85" fmla="*/ 1389 h 1472"/>
                <a:gd name="T86" fmla="*/ 244 w 974"/>
                <a:gd name="T87" fmla="*/ 0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4"/>
                <a:gd name="T133" fmla="*/ 0 h 1472"/>
                <a:gd name="T134" fmla="*/ 974 w 974"/>
                <a:gd name="T135" fmla="*/ 1472 h 14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4" h="1472">
                  <a:moveTo>
                    <a:pt x="244" y="0"/>
                  </a:moveTo>
                  <a:lnTo>
                    <a:pt x="273" y="7"/>
                  </a:lnTo>
                  <a:lnTo>
                    <a:pt x="68" y="1162"/>
                  </a:lnTo>
                  <a:lnTo>
                    <a:pt x="91" y="1225"/>
                  </a:lnTo>
                  <a:lnTo>
                    <a:pt x="122" y="1277"/>
                  </a:lnTo>
                  <a:lnTo>
                    <a:pt x="156" y="1321"/>
                  </a:lnTo>
                  <a:lnTo>
                    <a:pt x="199" y="1349"/>
                  </a:lnTo>
                  <a:lnTo>
                    <a:pt x="244" y="1369"/>
                  </a:lnTo>
                  <a:lnTo>
                    <a:pt x="292" y="1381"/>
                  </a:lnTo>
                  <a:lnTo>
                    <a:pt x="344" y="1389"/>
                  </a:lnTo>
                  <a:lnTo>
                    <a:pt x="398" y="1385"/>
                  </a:lnTo>
                  <a:lnTo>
                    <a:pt x="452" y="1377"/>
                  </a:lnTo>
                  <a:lnTo>
                    <a:pt x="508" y="1369"/>
                  </a:lnTo>
                  <a:lnTo>
                    <a:pt x="562" y="1353"/>
                  </a:lnTo>
                  <a:lnTo>
                    <a:pt x="616" y="1337"/>
                  </a:lnTo>
                  <a:lnTo>
                    <a:pt x="670" y="1321"/>
                  </a:lnTo>
                  <a:lnTo>
                    <a:pt x="719" y="1305"/>
                  </a:lnTo>
                  <a:lnTo>
                    <a:pt x="767" y="1289"/>
                  </a:lnTo>
                  <a:lnTo>
                    <a:pt x="810" y="1277"/>
                  </a:lnTo>
                  <a:lnTo>
                    <a:pt x="830" y="1281"/>
                  </a:lnTo>
                  <a:lnTo>
                    <a:pt x="849" y="1285"/>
                  </a:lnTo>
                  <a:lnTo>
                    <a:pt x="869" y="1285"/>
                  </a:lnTo>
                  <a:lnTo>
                    <a:pt x="889" y="1289"/>
                  </a:lnTo>
                  <a:lnTo>
                    <a:pt x="906" y="1297"/>
                  </a:lnTo>
                  <a:lnTo>
                    <a:pt x="926" y="1301"/>
                  </a:lnTo>
                  <a:lnTo>
                    <a:pt x="949" y="1309"/>
                  </a:lnTo>
                  <a:lnTo>
                    <a:pt x="974" y="1317"/>
                  </a:lnTo>
                  <a:lnTo>
                    <a:pt x="898" y="1317"/>
                  </a:lnTo>
                  <a:lnTo>
                    <a:pt x="824" y="1325"/>
                  </a:lnTo>
                  <a:lnTo>
                    <a:pt x="758" y="1337"/>
                  </a:lnTo>
                  <a:lnTo>
                    <a:pt x="699" y="1353"/>
                  </a:lnTo>
                  <a:lnTo>
                    <a:pt x="642" y="1373"/>
                  </a:lnTo>
                  <a:lnTo>
                    <a:pt x="588" y="1393"/>
                  </a:lnTo>
                  <a:lnTo>
                    <a:pt x="534" y="1412"/>
                  </a:lnTo>
                  <a:lnTo>
                    <a:pt x="483" y="1432"/>
                  </a:lnTo>
                  <a:lnTo>
                    <a:pt x="432" y="1448"/>
                  </a:lnTo>
                  <a:lnTo>
                    <a:pt x="381" y="1464"/>
                  </a:lnTo>
                  <a:lnTo>
                    <a:pt x="327" y="1472"/>
                  </a:lnTo>
                  <a:lnTo>
                    <a:pt x="270" y="1472"/>
                  </a:lnTo>
                  <a:lnTo>
                    <a:pt x="210" y="1468"/>
                  </a:lnTo>
                  <a:lnTo>
                    <a:pt x="145" y="1452"/>
                  </a:lnTo>
                  <a:lnTo>
                    <a:pt x="76" y="1424"/>
                  </a:lnTo>
                  <a:lnTo>
                    <a:pt x="0" y="138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498" y="1413"/>
              <a:ext cx="682" cy="928"/>
            </a:xfrm>
            <a:custGeom>
              <a:avLst/>
              <a:gdLst>
                <a:gd name="T0" fmla="*/ 131 w 682"/>
                <a:gd name="T1" fmla="*/ 0 h 928"/>
                <a:gd name="T2" fmla="*/ 122 w 682"/>
                <a:gd name="T3" fmla="*/ 56 h 928"/>
                <a:gd name="T4" fmla="*/ 105 w 682"/>
                <a:gd name="T5" fmla="*/ 152 h 928"/>
                <a:gd name="T6" fmla="*/ 83 w 682"/>
                <a:gd name="T7" fmla="*/ 271 h 928"/>
                <a:gd name="T8" fmla="*/ 60 w 682"/>
                <a:gd name="T9" fmla="*/ 402 h 928"/>
                <a:gd name="T10" fmla="*/ 37 w 682"/>
                <a:gd name="T11" fmla="*/ 526 h 928"/>
                <a:gd name="T12" fmla="*/ 17 w 682"/>
                <a:gd name="T13" fmla="*/ 633 h 928"/>
                <a:gd name="T14" fmla="*/ 6 w 682"/>
                <a:gd name="T15" fmla="*/ 709 h 928"/>
                <a:gd name="T16" fmla="*/ 0 w 682"/>
                <a:gd name="T17" fmla="*/ 737 h 928"/>
                <a:gd name="T18" fmla="*/ 23 w 682"/>
                <a:gd name="T19" fmla="*/ 796 h 928"/>
                <a:gd name="T20" fmla="*/ 54 w 682"/>
                <a:gd name="T21" fmla="*/ 844 h 928"/>
                <a:gd name="T22" fmla="*/ 91 w 682"/>
                <a:gd name="T23" fmla="*/ 880 h 928"/>
                <a:gd name="T24" fmla="*/ 134 w 682"/>
                <a:gd name="T25" fmla="*/ 904 h 928"/>
                <a:gd name="T26" fmla="*/ 182 w 682"/>
                <a:gd name="T27" fmla="*/ 920 h 928"/>
                <a:gd name="T28" fmla="*/ 233 w 682"/>
                <a:gd name="T29" fmla="*/ 928 h 928"/>
                <a:gd name="T30" fmla="*/ 287 w 682"/>
                <a:gd name="T31" fmla="*/ 928 h 928"/>
                <a:gd name="T32" fmla="*/ 341 w 682"/>
                <a:gd name="T33" fmla="*/ 924 h 928"/>
                <a:gd name="T34" fmla="*/ 398 w 682"/>
                <a:gd name="T35" fmla="*/ 916 h 928"/>
                <a:gd name="T36" fmla="*/ 452 w 682"/>
                <a:gd name="T37" fmla="*/ 904 h 928"/>
                <a:gd name="T38" fmla="*/ 503 w 682"/>
                <a:gd name="T39" fmla="*/ 892 h 928"/>
                <a:gd name="T40" fmla="*/ 549 w 682"/>
                <a:gd name="T41" fmla="*/ 876 h 928"/>
                <a:gd name="T42" fmla="*/ 594 w 682"/>
                <a:gd name="T43" fmla="*/ 864 h 928"/>
                <a:gd name="T44" fmla="*/ 631 w 682"/>
                <a:gd name="T45" fmla="*/ 856 h 928"/>
                <a:gd name="T46" fmla="*/ 659 w 682"/>
                <a:gd name="T47" fmla="*/ 848 h 928"/>
                <a:gd name="T48" fmla="*/ 682 w 682"/>
                <a:gd name="T49" fmla="*/ 844 h 928"/>
                <a:gd name="T50" fmla="*/ 617 w 682"/>
                <a:gd name="T51" fmla="*/ 832 h 928"/>
                <a:gd name="T52" fmla="*/ 554 w 682"/>
                <a:gd name="T53" fmla="*/ 816 h 928"/>
                <a:gd name="T54" fmla="*/ 495 w 682"/>
                <a:gd name="T55" fmla="*/ 796 h 928"/>
                <a:gd name="T56" fmla="*/ 438 w 682"/>
                <a:gd name="T57" fmla="*/ 769 h 928"/>
                <a:gd name="T58" fmla="*/ 387 w 682"/>
                <a:gd name="T59" fmla="*/ 741 h 928"/>
                <a:gd name="T60" fmla="*/ 338 w 682"/>
                <a:gd name="T61" fmla="*/ 705 h 928"/>
                <a:gd name="T62" fmla="*/ 296 w 682"/>
                <a:gd name="T63" fmla="*/ 665 h 928"/>
                <a:gd name="T64" fmla="*/ 259 w 682"/>
                <a:gd name="T65" fmla="*/ 617 h 928"/>
                <a:gd name="T66" fmla="*/ 222 w 682"/>
                <a:gd name="T67" fmla="*/ 566 h 928"/>
                <a:gd name="T68" fmla="*/ 193 w 682"/>
                <a:gd name="T69" fmla="*/ 506 h 928"/>
                <a:gd name="T70" fmla="*/ 171 w 682"/>
                <a:gd name="T71" fmla="*/ 442 h 928"/>
                <a:gd name="T72" fmla="*/ 151 w 682"/>
                <a:gd name="T73" fmla="*/ 367 h 928"/>
                <a:gd name="T74" fmla="*/ 137 w 682"/>
                <a:gd name="T75" fmla="*/ 287 h 928"/>
                <a:gd name="T76" fmla="*/ 128 w 682"/>
                <a:gd name="T77" fmla="*/ 199 h 928"/>
                <a:gd name="T78" fmla="*/ 128 w 682"/>
                <a:gd name="T79" fmla="*/ 104 h 928"/>
                <a:gd name="T80" fmla="*/ 131 w 682"/>
                <a:gd name="T81" fmla="*/ 0 h 9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2"/>
                <a:gd name="T124" fmla="*/ 0 h 928"/>
                <a:gd name="T125" fmla="*/ 682 w 682"/>
                <a:gd name="T126" fmla="*/ 928 h 9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2" h="928">
                  <a:moveTo>
                    <a:pt x="131" y="0"/>
                  </a:moveTo>
                  <a:lnTo>
                    <a:pt x="122" y="56"/>
                  </a:lnTo>
                  <a:lnTo>
                    <a:pt x="105" y="152"/>
                  </a:lnTo>
                  <a:lnTo>
                    <a:pt x="83" y="271"/>
                  </a:lnTo>
                  <a:lnTo>
                    <a:pt x="60" y="402"/>
                  </a:lnTo>
                  <a:lnTo>
                    <a:pt x="37" y="526"/>
                  </a:lnTo>
                  <a:lnTo>
                    <a:pt x="17" y="633"/>
                  </a:lnTo>
                  <a:lnTo>
                    <a:pt x="6" y="709"/>
                  </a:lnTo>
                  <a:lnTo>
                    <a:pt x="0" y="737"/>
                  </a:lnTo>
                  <a:lnTo>
                    <a:pt x="23" y="796"/>
                  </a:lnTo>
                  <a:lnTo>
                    <a:pt x="54" y="844"/>
                  </a:lnTo>
                  <a:lnTo>
                    <a:pt x="91" y="880"/>
                  </a:lnTo>
                  <a:lnTo>
                    <a:pt x="134" y="904"/>
                  </a:lnTo>
                  <a:lnTo>
                    <a:pt x="182" y="920"/>
                  </a:lnTo>
                  <a:lnTo>
                    <a:pt x="233" y="928"/>
                  </a:lnTo>
                  <a:lnTo>
                    <a:pt x="287" y="928"/>
                  </a:lnTo>
                  <a:lnTo>
                    <a:pt x="341" y="924"/>
                  </a:lnTo>
                  <a:lnTo>
                    <a:pt x="398" y="916"/>
                  </a:lnTo>
                  <a:lnTo>
                    <a:pt x="452" y="904"/>
                  </a:lnTo>
                  <a:lnTo>
                    <a:pt x="503" y="892"/>
                  </a:lnTo>
                  <a:lnTo>
                    <a:pt x="549" y="876"/>
                  </a:lnTo>
                  <a:lnTo>
                    <a:pt x="594" y="864"/>
                  </a:lnTo>
                  <a:lnTo>
                    <a:pt x="631" y="856"/>
                  </a:lnTo>
                  <a:lnTo>
                    <a:pt x="659" y="848"/>
                  </a:lnTo>
                  <a:lnTo>
                    <a:pt x="682" y="844"/>
                  </a:lnTo>
                  <a:lnTo>
                    <a:pt x="617" y="832"/>
                  </a:lnTo>
                  <a:lnTo>
                    <a:pt x="554" y="816"/>
                  </a:lnTo>
                  <a:lnTo>
                    <a:pt x="495" y="796"/>
                  </a:lnTo>
                  <a:lnTo>
                    <a:pt x="438" y="769"/>
                  </a:lnTo>
                  <a:lnTo>
                    <a:pt x="387" y="741"/>
                  </a:lnTo>
                  <a:lnTo>
                    <a:pt x="338" y="705"/>
                  </a:lnTo>
                  <a:lnTo>
                    <a:pt x="296" y="665"/>
                  </a:lnTo>
                  <a:lnTo>
                    <a:pt x="259" y="617"/>
                  </a:lnTo>
                  <a:lnTo>
                    <a:pt x="222" y="566"/>
                  </a:lnTo>
                  <a:lnTo>
                    <a:pt x="193" y="506"/>
                  </a:lnTo>
                  <a:lnTo>
                    <a:pt x="171" y="442"/>
                  </a:lnTo>
                  <a:lnTo>
                    <a:pt x="151" y="367"/>
                  </a:lnTo>
                  <a:lnTo>
                    <a:pt x="137" y="287"/>
                  </a:lnTo>
                  <a:lnTo>
                    <a:pt x="128" y="199"/>
                  </a:lnTo>
                  <a:lnTo>
                    <a:pt x="128" y="10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652" y="957"/>
              <a:ext cx="1058" cy="1532"/>
            </a:xfrm>
            <a:custGeom>
              <a:avLst/>
              <a:gdLst>
                <a:gd name="T0" fmla="*/ 268 w 1058"/>
                <a:gd name="T1" fmla="*/ 923 h 1532"/>
                <a:gd name="T2" fmla="*/ 140 w 1058"/>
                <a:gd name="T3" fmla="*/ 871 h 1532"/>
                <a:gd name="T4" fmla="*/ 60 w 1058"/>
                <a:gd name="T5" fmla="*/ 780 h 1532"/>
                <a:gd name="T6" fmla="*/ 18 w 1058"/>
                <a:gd name="T7" fmla="*/ 656 h 1532"/>
                <a:gd name="T8" fmla="*/ 0 w 1058"/>
                <a:gd name="T9" fmla="*/ 517 h 1532"/>
                <a:gd name="T10" fmla="*/ 6 w 1058"/>
                <a:gd name="T11" fmla="*/ 370 h 1532"/>
                <a:gd name="T12" fmla="*/ 23 w 1058"/>
                <a:gd name="T13" fmla="*/ 231 h 1532"/>
                <a:gd name="T14" fmla="*/ 43 w 1058"/>
                <a:gd name="T15" fmla="*/ 103 h 1532"/>
                <a:gd name="T16" fmla="*/ 57 w 1058"/>
                <a:gd name="T17" fmla="*/ 0 h 1532"/>
                <a:gd name="T18" fmla="*/ 89 w 1058"/>
                <a:gd name="T19" fmla="*/ 20 h 1532"/>
                <a:gd name="T20" fmla="*/ 117 w 1058"/>
                <a:gd name="T21" fmla="*/ 36 h 1532"/>
                <a:gd name="T22" fmla="*/ 148 w 1058"/>
                <a:gd name="T23" fmla="*/ 52 h 1532"/>
                <a:gd name="T24" fmla="*/ 180 w 1058"/>
                <a:gd name="T25" fmla="*/ 59 h 1532"/>
                <a:gd name="T26" fmla="*/ 211 w 1058"/>
                <a:gd name="T27" fmla="*/ 71 h 1532"/>
                <a:gd name="T28" fmla="*/ 245 w 1058"/>
                <a:gd name="T29" fmla="*/ 79 h 1532"/>
                <a:gd name="T30" fmla="*/ 276 w 1058"/>
                <a:gd name="T31" fmla="*/ 83 h 1532"/>
                <a:gd name="T32" fmla="*/ 307 w 1058"/>
                <a:gd name="T33" fmla="*/ 87 h 1532"/>
                <a:gd name="T34" fmla="*/ 361 w 1058"/>
                <a:gd name="T35" fmla="*/ 87 h 1532"/>
                <a:gd name="T36" fmla="*/ 415 w 1058"/>
                <a:gd name="T37" fmla="*/ 87 h 1532"/>
                <a:gd name="T38" fmla="*/ 469 w 1058"/>
                <a:gd name="T39" fmla="*/ 83 h 1532"/>
                <a:gd name="T40" fmla="*/ 521 w 1058"/>
                <a:gd name="T41" fmla="*/ 75 h 1532"/>
                <a:gd name="T42" fmla="*/ 575 w 1058"/>
                <a:gd name="T43" fmla="*/ 67 h 1532"/>
                <a:gd name="T44" fmla="*/ 626 w 1058"/>
                <a:gd name="T45" fmla="*/ 59 h 1532"/>
                <a:gd name="T46" fmla="*/ 677 w 1058"/>
                <a:gd name="T47" fmla="*/ 55 h 1532"/>
                <a:gd name="T48" fmla="*/ 725 w 1058"/>
                <a:gd name="T49" fmla="*/ 52 h 1532"/>
                <a:gd name="T50" fmla="*/ 773 w 1058"/>
                <a:gd name="T51" fmla="*/ 52 h 1532"/>
                <a:gd name="T52" fmla="*/ 819 w 1058"/>
                <a:gd name="T53" fmla="*/ 59 h 1532"/>
                <a:gd name="T54" fmla="*/ 864 w 1058"/>
                <a:gd name="T55" fmla="*/ 67 h 1532"/>
                <a:gd name="T56" fmla="*/ 907 w 1058"/>
                <a:gd name="T57" fmla="*/ 83 h 1532"/>
                <a:gd name="T58" fmla="*/ 950 w 1058"/>
                <a:gd name="T59" fmla="*/ 111 h 1532"/>
                <a:gd name="T60" fmla="*/ 987 w 1058"/>
                <a:gd name="T61" fmla="*/ 143 h 1532"/>
                <a:gd name="T62" fmla="*/ 1024 w 1058"/>
                <a:gd name="T63" fmla="*/ 187 h 1532"/>
                <a:gd name="T64" fmla="*/ 1058 w 1058"/>
                <a:gd name="T65" fmla="*/ 239 h 1532"/>
                <a:gd name="T66" fmla="*/ 1058 w 1058"/>
                <a:gd name="T67" fmla="*/ 1532 h 1532"/>
                <a:gd name="T68" fmla="*/ 1001 w 1058"/>
                <a:gd name="T69" fmla="*/ 1472 h 1532"/>
                <a:gd name="T70" fmla="*/ 944 w 1058"/>
                <a:gd name="T71" fmla="*/ 1425 h 1532"/>
                <a:gd name="T72" fmla="*/ 887 w 1058"/>
                <a:gd name="T73" fmla="*/ 1389 h 1532"/>
                <a:gd name="T74" fmla="*/ 830 w 1058"/>
                <a:gd name="T75" fmla="*/ 1365 h 1532"/>
                <a:gd name="T76" fmla="*/ 776 w 1058"/>
                <a:gd name="T77" fmla="*/ 1345 h 1532"/>
                <a:gd name="T78" fmla="*/ 725 w 1058"/>
                <a:gd name="T79" fmla="*/ 1333 h 1532"/>
                <a:gd name="T80" fmla="*/ 674 w 1058"/>
                <a:gd name="T81" fmla="*/ 1321 h 1532"/>
                <a:gd name="T82" fmla="*/ 626 w 1058"/>
                <a:gd name="T83" fmla="*/ 1309 h 1532"/>
                <a:gd name="T84" fmla="*/ 583 w 1058"/>
                <a:gd name="T85" fmla="*/ 1293 h 1532"/>
                <a:gd name="T86" fmla="*/ 540 w 1058"/>
                <a:gd name="T87" fmla="*/ 1277 h 1532"/>
                <a:gd name="T88" fmla="*/ 501 w 1058"/>
                <a:gd name="T89" fmla="*/ 1250 h 1532"/>
                <a:gd name="T90" fmla="*/ 467 w 1058"/>
                <a:gd name="T91" fmla="*/ 1214 h 1532"/>
                <a:gd name="T92" fmla="*/ 435 w 1058"/>
                <a:gd name="T93" fmla="*/ 1166 h 1532"/>
                <a:gd name="T94" fmla="*/ 410 w 1058"/>
                <a:gd name="T95" fmla="*/ 1106 h 1532"/>
                <a:gd name="T96" fmla="*/ 390 w 1058"/>
                <a:gd name="T97" fmla="*/ 1027 h 1532"/>
                <a:gd name="T98" fmla="*/ 373 w 1058"/>
                <a:gd name="T99" fmla="*/ 927 h 1532"/>
                <a:gd name="T100" fmla="*/ 359 w 1058"/>
                <a:gd name="T101" fmla="*/ 927 h 1532"/>
                <a:gd name="T102" fmla="*/ 344 w 1058"/>
                <a:gd name="T103" fmla="*/ 927 h 1532"/>
                <a:gd name="T104" fmla="*/ 330 w 1058"/>
                <a:gd name="T105" fmla="*/ 927 h 1532"/>
                <a:gd name="T106" fmla="*/ 316 w 1058"/>
                <a:gd name="T107" fmla="*/ 927 h 1532"/>
                <a:gd name="T108" fmla="*/ 305 w 1058"/>
                <a:gd name="T109" fmla="*/ 927 h 1532"/>
                <a:gd name="T110" fmla="*/ 290 w 1058"/>
                <a:gd name="T111" fmla="*/ 927 h 1532"/>
                <a:gd name="T112" fmla="*/ 279 w 1058"/>
                <a:gd name="T113" fmla="*/ 923 h 1532"/>
                <a:gd name="T114" fmla="*/ 268 w 1058"/>
                <a:gd name="T115" fmla="*/ 923 h 15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8"/>
                <a:gd name="T175" fmla="*/ 0 h 1532"/>
                <a:gd name="T176" fmla="*/ 1058 w 1058"/>
                <a:gd name="T177" fmla="*/ 1532 h 15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8" h="1532">
                  <a:moveTo>
                    <a:pt x="268" y="923"/>
                  </a:moveTo>
                  <a:lnTo>
                    <a:pt x="140" y="871"/>
                  </a:lnTo>
                  <a:lnTo>
                    <a:pt x="60" y="780"/>
                  </a:lnTo>
                  <a:lnTo>
                    <a:pt x="18" y="656"/>
                  </a:lnTo>
                  <a:lnTo>
                    <a:pt x="0" y="517"/>
                  </a:lnTo>
                  <a:lnTo>
                    <a:pt x="6" y="370"/>
                  </a:lnTo>
                  <a:lnTo>
                    <a:pt x="23" y="231"/>
                  </a:lnTo>
                  <a:lnTo>
                    <a:pt x="43" y="103"/>
                  </a:lnTo>
                  <a:lnTo>
                    <a:pt x="57" y="0"/>
                  </a:lnTo>
                  <a:lnTo>
                    <a:pt x="89" y="20"/>
                  </a:lnTo>
                  <a:lnTo>
                    <a:pt x="117" y="36"/>
                  </a:lnTo>
                  <a:lnTo>
                    <a:pt x="148" y="52"/>
                  </a:lnTo>
                  <a:lnTo>
                    <a:pt x="180" y="59"/>
                  </a:lnTo>
                  <a:lnTo>
                    <a:pt x="211" y="71"/>
                  </a:lnTo>
                  <a:lnTo>
                    <a:pt x="245" y="79"/>
                  </a:lnTo>
                  <a:lnTo>
                    <a:pt x="276" y="83"/>
                  </a:lnTo>
                  <a:lnTo>
                    <a:pt x="307" y="87"/>
                  </a:lnTo>
                  <a:lnTo>
                    <a:pt x="361" y="87"/>
                  </a:lnTo>
                  <a:lnTo>
                    <a:pt x="415" y="87"/>
                  </a:lnTo>
                  <a:lnTo>
                    <a:pt x="469" y="83"/>
                  </a:lnTo>
                  <a:lnTo>
                    <a:pt x="521" y="75"/>
                  </a:lnTo>
                  <a:lnTo>
                    <a:pt x="575" y="67"/>
                  </a:lnTo>
                  <a:lnTo>
                    <a:pt x="626" y="59"/>
                  </a:lnTo>
                  <a:lnTo>
                    <a:pt x="677" y="55"/>
                  </a:lnTo>
                  <a:lnTo>
                    <a:pt x="725" y="52"/>
                  </a:lnTo>
                  <a:lnTo>
                    <a:pt x="773" y="52"/>
                  </a:lnTo>
                  <a:lnTo>
                    <a:pt x="819" y="59"/>
                  </a:lnTo>
                  <a:lnTo>
                    <a:pt x="864" y="67"/>
                  </a:lnTo>
                  <a:lnTo>
                    <a:pt x="907" y="83"/>
                  </a:lnTo>
                  <a:lnTo>
                    <a:pt x="950" y="111"/>
                  </a:lnTo>
                  <a:lnTo>
                    <a:pt x="987" y="143"/>
                  </a:lnTo>
                  <a:lnTo>
                    <a:pt x="1024" y="187"/>
                  </a:lnTo>
                  <a:lnTo>
                    <a:pt x="1058" y="239"/>
                  </a:lnTo>
                  <a:lnTo>
                    <a:pt x="1058" y="1532"/>
                  </a:lnTo>
                  <a:lnTo>
                    <a:pt x="1001" y="1472"/>
                  </a:lnTo>
                  <a:lnTo>
                    <a:pt x="944" y="1425"/>
                  </a:lnTo>
                  <a:lnTo>
                    <a:pt x="887" y="1389"/>
                  </a:lnTo>
                  <a:lnTo>
                    <a:pt x="830" y="1365"/>
                  </a:lnTo>
                  <a:lnTo>
                    <a:pt x="776" y="1345"/>
                  </a:lnTo>
                  <a:lnTo>
                    <a:pt x="725" y="1333"/>
                  </a:lnTo>
                  <a:lnTo>
                    <a:pt x="674" y="1321"/>
                  </a:lnTo>
                  <a:lnTo>
                    <a:pt x="626" y="1309"/>
                  </a:lnTo>
                  <a:lnTo>
                    <a:pt x="583" y="1293"/>
                  </a:lnTo>
                  <a:lnTo>
                    <a:pt x="540" y="1277"/>
                  </a:lnTo>
                  <a:lnTo>
                    <a:pt x="501" y="1250"/>
                  </a:lnTo>
                  <a:lnTo>
                    <a:pt x="467" y="1214"/>
                  </a:lnTo>
                  <a:lnTo>
                    <a:pt x="435" y="1166"/>
                  </a:lnTo>
                  <a:lnTo>
                    <a:pt x="410" y="1106"/>
                  </a:lnTo>
                  <a:lnTo>
                    <a:pt x="390" y="1027"/>
                  </a:lnTo>
                  <a:lnTo>
                    <a:pt x="373" y="927"/>
                  </a:lnTo>
                  <a:lnTo>
                    <a:pt x="359" y="927"/>
                  </a:lnTo>
                  <a:lnTo>
                    <a:pt x="344" y="927"/>
                  </a:lnTo>
                  <a:lnTo>
                    <a:pt x="330" y="927"/>
                  </a:lnTo>
                  <a:lnTo>
                    <a:pt x="316" y="927"/>
                  </a:lnTo>
                  <a:lnTo>
                    <a:pt x="305" y="927"/>
                  </a:lnTo>
                  <a:lnTo>
                    <a:pt x="290" y="927"/>
                  </a:lnTo>
                  <a:lnTo>
                    <a:pt x="279" y="923"/>
                  </a:lnTo>
                  <a:lnTo>
                    <a:pt x="268" y="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666" y="1710"/>
              <a:ext cx="457" cy="501"/>
            </a:xfrm>
            <a:custGeom>
              <a:avLst/>
              <a:gdLst>
                <a:gd name="T0" fmla="*/ 0 w 457"/>
                <a:gd name="T1" fmla="*/ 0 h 501"/>
                <a:gd name="T2" fmla="*/ 23 w 457"/>
                <a:gd name="T3" fmla="*/ 44 h 501"/>
                <a:gd name="T4" fmla="*/ 51 w 457"/>
                <a:gd name="T5" fmla="*/ 84 h 501"/>
                <a:gd name="T6" fmla="*/ 85 w 457"/>
                <a:gd name="T7" fmla="*/ 119 h 501"/>
                <a:gd name="T8" fmla="*/ 125 w 457"/>
                <a:gd name="T9" fmla="*/ 147 h 501"/>
                <a:gd name="T10" fmla="*/ 173 w 457"/>
                <a:gd name="T11" fmla="*/ 175 h 501"/>
                <a:gd name="T12" fmla="*/ 222 w 457"/>
                <a:gd name="T13" fmla="*/ 191 h 501"/>
                <a:gd name="T14" fmla="*/ 278 w 457"/>
                <a:gd name="T15" fmla="*/ 203 h 501"/>
                <a:gd name="T16" fmla="*/ 335 w 457"/>
                <a:gd name="T17" fmla="*/ 203 h 501"/>
                <a:gd name="T18" fmla="*/ 338 w 457"/>
                <a:gd name="T19" fmla="*/ 235 h 501"/>
                <a:gd name="T20" fmla="*/ 344 w 457"/>
                <a:gd name="T21" fmla="*/ 275 h 501"/>
                <a:gd name="T22" fmla="*/ 352 w 457"/>
                <a:gd name="T23" fmla="*/ 310 h 501"/>
                <a:gd name="T24" fmla="*/ 364 w 457"/>
                <a:gd name="T25" fmla="*/ 350 h 501"/>
                <a:gd name="T26" fmla="*/ 378 w 457"/>
                <a:gd name="T27" fmla="*/ 394 h 501"/>
                <a:gd name="T28" fmla="*/ 401 w 457"/>
                <a:gd name="T29" fmla="*/ 430 h 501"/>
                <a:gd name="T30" fmla="*/ 426 w 457"/>
                <a:gd name="T31" fmla="*/ 470 h 501"/>
                <a:gd name="T32" fmla="*/ 457 w 457"/>
                <a:gd name="T33" fmla="*/ 501 h 501"/>
                <a:gd name="T34" fmla="*/ 412 w 457"/>
                <a:gd name="T35" fmla="*/ 489 h 501"/>
                <a:gd name="T36" fmla="*/ 369 w 457"/>
                <a:gd name="T37" fmla="*/ 478 h 501"/>
                <a:gd name="T38" fmla="*/ 329 w 457"/>
                <a:gd name="T39" fmla="*/ 462 h 501"/>
                <a:gd name="T40" fmla="*/ 290 w 457"/>
                <a:gd name="T41" fmla="*/ 442 h 501"/>
                <a:gd name="T42" fmla="*/ 250 w 457"/>
                <a:gd name="T43" fmla="*/ 418 h 501"/>
                <a:gd name="T44" fmla="*/ 216 w 457"/>
                <a:gd name="T45" fmla="*/ 394 h 501"/>
                <a:gd name="T46" fmla="*/ 182 w 457"/>
                <a:gd name="T47" fmla="*/ 366 h 501"/>
                <a:gd name="T48" fmla="*/ 150 w 457"/>
                <a:gd name="T49" fmla="*/ 334 h 501"/>
                <a:gd name="T50" fmla="*/ 122 w 457"/>
                <a:gd name="T51" fmla="*/ 302 h 501"/>
                <a:gd name="T52" fmla="*/ 94 w 457"/>
                <a:gd name="T53" fmla="*/ 267 h 501"/>
                <a:gd name="T54" fmla="*/ 71 w 457"/>
                <a:gd name="T55" fmla="*/ 231 h 501"/>
                <a:gd name="T56" fmla="*/ 51 w 457"/>
                <a:gd name="T57" fmla="*/ 187 h 501"/>
                <a:gd name="T58" fmla="*/ 34 w 457"/>
                <a:gd name="T59" fmla="*/ 147 h 501"/>
                <a:gd name="T60" fmla="*/ 20 w 457"/>
                <a:gd name="T61" fmla="*/ 99 h 501"/>
                <a:gd name="T62" fmla="*/ 8 w 457"/>
                <a:gd name="T63" fmla="*/ 52 h 501"/>
                <a:gd name="T64" fmla="*/ 0 w 457"/>
                <a:gd name="T65" fmla="*/ 0 h 5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501"/>
                <a:gd name="T101" fmla="*/ 457 w 457"/>
                <a:gd name="T102" fmla="*/ 501 h 5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501">
                  <a:moveTo>
                    <a:pt x="0" y="0"/>
                  </a:moveTo>
                  <a:lnTo>
                    <a:pt x="23" y="44"/>
                  </a:lnTo>
                  <a:lnTo>
                    <a:pt x="51" y="84"/>
                  </a:lnTo>
                  <a:lnTo>
                    <a:pt x="85" y="119"/>
                  </a:lnTo>
                  <a:lnTo>
                    <a:pt x="125" y="147"/>
                  </a:lnTo>
                  <a:lnTo>
                    <a:pt x="173" y="175"/>
                  </a:lnTo>
                  <a:lnTo>
                    <a:pt x="222" y="191"/>
                  </a:lnTo>
                  <a:lnTo>
                    <a:pt x="278" y="203"/>
                  </a:lnTo>
                  <a:lnTo>
                    <a:pt x="335" y="203"/>
                  </a:lnTo>
                  <a:lnTo>
                    <a:pt x="338" y="235"/>
                  </a:lnTo>
                  <a:lnTo>
                    <a:pt x="344" y="275"/>
                  </a:lnTo>
                  <a:lnTo>
                    <a:pt x="352" y="310"/>
                  </a:lnTo>
                  <a:lnTo>
                    <a:pt x="364" y="350"/>
                  </a:lnTo>
                  <a:lnTo>
                    <a:pt x="378" y="394"/>
                  </a:lnTo>
                  <a:lnTo>
                    <a:pt x="401" y="430"/>
                  </a:lnTo>
                  <a:lnTo>
                    <a:pt x="426" y="470"/>
                  </a:lnTo>
                  <a:lnTo>
                    <a:pt x="457" y="501"/>
                  </a:lnTo>
                  <a:lnTo>
                    <a:pt x="412" y="489"/>
                  </a:lnTo>
                  <a:lnTo>
                    <a:pt x="369" y="478"/>
                  </a:lnTo>
                  <a:lnTo>
                    <a:pt x="329" y="462"/>
                  </a:lnTo>
                  <a:lnTo>
                    <a:pt x="290" y="442"/>
                  </a:lnTo>
                  <a:lnTo>
                    <a:pt x="250" y="418"/>
                  </a:lnTo>
                  <a:lnTo>
                    <a:pt x="216" y="394"/>
                  </a:lnTo>
                  <a:lnTo>
                    <a:pt x="182" y="366"/>
                  </a:lnTo>
                  <a:lnTo>
                    <a:pt x="150" y="334"/>
                  </a:lnTo>
                  <a:lnTo>
                    <a:pt x="122" y="302"/>
                  </a:lnTo>
                  <a:lnTo>
                    <a:pt x="94" y="267"/>
                  </a:lnTo>
                  <a:lnTo>
                    <a:pt x="71" y="231"/>
                  </a:lnTo>
                  <a:lnTo>
                    <a:pt x="51" y="187"/>
                  </a:lnTo>
                  <a:lnTo>
                    <a:pt x="34" y="147"/>
                  </a:lnTo>
                  <a:lnTo>
                    <a:pt x="20" y="99"/>
                  </a:lnTo>
                  <a:lnTo>
                    <a:pt x="8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80" y="958"/>
              <a:ext cx="307" cy="923"/>
            </a:xfrm>
            <a:custGeom>
              <a:avLst/>
              <a:gdLst>
                <a:gd name="T0" fmla="*/ 307 w 307"/>
                <a:gd name="T1" fmla="*/ 87 h 923"/>
                <a:gd name="T2" fmla="*/ 276 w 307"/>
                <a:gd name="T3" fmla="*/ 83 h 923"/>
                <a:gd name="T4" fmla="*/ 245 w 307"/>
                <a:gd name="T5" fmla="*/ 79 h 923"/>
                <a:gd name="T6" fmla="*/ 211 w 307"/>
                <a:gd name="T7" fmla="*/ 71 h 923"/>
                <a:gd name="T8" fmla="*/ 180 w 307"/>
                <a:gd name="T9" fmla="*/ 59 h 923"/>
                <a:gd name="T10" fmla="*/ 148 w 307"/>
                <a:gd name="T11" fmla="*/ 52 h 923"/>
                <a:gd name="T12" fmla="*/ 117 w 307"/>
                <a:gd name="T13" fmla="*/ 36 h 923"/>
                <a:gd name="T14" fmla="*/ 89 w 307"/>
                <a:gd name="T15" fmla="*/ 20 h 923"/>
                <a:gd name="T16" fmla="*/ 57 w 307"/>
                <a:gd name="T17" fmla="*/ 0 h 923"/>
                <a:gd name="T18" fmla="*/ 43 w 307"/>
                <a:gd name="T19" fmla="*/ 103 h 923"/>
                <a:gd name="T20" fmla="*/ 23 w 307"/>
                <a:gd name="T21" fmla="*/ 231 h 923"/>
                <a:gd name="T22" fmla="*/ 6 w 307"/>
                <a:gd name="T23" fmla="*/ 370 h 923"/>
                <a:gd name="T24" fmla="*/ 0 w 307"/>
                <a:gd name="T25" fmla="*/ 517 h 923"/>
                <a:gd name="T26" fmla="*/ 18 w 307"/>
                <a:gd name="T27" fmla="*/ 656 h 923"/>
                <a:gd name="T28" fmla="*/ 60 w 307"/>
                <a:gd name="T29" fmla="*/ 780 h 923"/>
                <a:gd name="T30" fmla="*/ 140 w 307"/>
                <a:gd name="T31" fmla="*/ 871 h 923"/>
                <a:gd name="T32" fmla="*/ 268 w 307"/>
                <a:gd name="T33" fmla="*/ 923 h 923"/>
                <a:gd name="T34" fmla="*/ 307 w 307"/>
                <a:gd name="T35" fmla="*/ 87 h 9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7"/>
                <a:gd name="T55" fmla="*/ 0 h 923"/>
                <a:gd name="T56" fmla="*/ 307 w 307"/>
                <a:gd name="T57" fmla="*/ 923 h 9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7" h="923">
                  <a:moveTo>
                    <a:pt x="307" y="87"/>
                  </a:moveTo>
                  <a:lnTo>
                    <a:pt x="276" y="83"/>
                  </a:lnTo>
                  <a:lnTo>
                    <a:pt x="245" y="79"/>
                  </a:lnTo>
                  <a:lnTo>
                    <a:pt x="211" y="71"/>
                  </a:lnTo>
                  <a:lnTo>
                    <a:pt x="180" y="59"/>
                  </a:lnTo>
                  <a:lnTo>
                    <a:pt x="148" y="52"/>
                  </a:lnTo>
                  <a:lnTo>
                    <a:pt x="117" y="36"/>
                  </a:lnTo>
                  <a:lnTo>
                    <a:pt x="89" y="20"/>
                  </a:lnTo>
                  <a:lnTo>
                    <a:pt x="57" y="0"/>
                  </a:lnTo>
                  <a:lnTo>
                    <a:pt x="43" y="103"/>
                  </a:lnTo>
                  <a:lnTo>
                    <a:pt x="23" y="231"/>
                  </a:lnTo>
                  <a:lnTo>
                    <a:pt x="6" y="370"/>
                  </a:lnTo>
                  <a:lnTo>
                    <a:pt x="0" y="517"/>
                  </a:lnTo>
                  <a:lnTo>
                    <a:pt x="18" y="656"/>
                  </a:lnTo>
                  <a:lnTo>
                    <a:pt x="60" y="780"/>
                  </a:lnTo>
                  <a:lnTo>
                    <a:pt x="140" y="871"/>
                  </a:lnTo>
                  <a:lnTo>
                    <a:pt x="268" y="923"/>
                  </a:lnTo>
                  <a:lnTo>
                    <a:pt x="307" y="8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082" y="945"/>
              <a:ext cx="964" cy="1500"/>
            </a:xfrm>
            <a:custGeom>
              <a:avLst/>
              <a:gdLst>
                <a:gd name="T0" fmla="*/ 0 w 964"/>
                <a:gd name="T1" fmla="*/ 0 h 1500"/>
                <a:gd name="T2" fmla="*/ 0 w 964"/>
                <a:gd name="T3" fmla="*/ 1333 h 1500"/>
                <a:gd name="T4" fmla="*/ 66 w 964"/>
                <a:gd name="T5" fmla="*/ 1325 h 1500"/>
                <a:gd name="T6" fmla="*/ 131 w 964"/>
                <a:gd name="T7" fmla="*/ 1321 h 1500"/>
                <a:gd name="T8" fmla="*/ 199 w 964"/>
                <a:gd name="T9" fmla="*/ 1329 h 1500"/>
                <a:gd name="T10" fmla="*/ 268 w 964"/>
                <a:gd name="T11" fmla="*/ 1341 h 1500"/>
                <a:gd name="T12" fmla="*/ 336 w 964"/>
                <a:gd name="T13" fmla="*/ 1357 h 1500"/>
                <a:gd name="T14" fmla="*/ 404 w 964"/>
                <a:gd name="T15" fmla="*/ 1377 h 1500"/>
                <a:gd name="T16" fmla="*/ 469 w 964"/>
                <a:gd name="T17" fmla="*/ 1397 h 1500"/>
                <a:gd name="T18" fmla="*/ 535 w 964"/>
                <a:gd name="T19" fmla="*/ 1417 h 1500"/>
                <a:gd name="T20" fmla="*/ 600 w 964"/>
                <a:gd name="T21" fmla="*/ 1441 h 1500"/>
                <a:gd name="T22" fmla="*/ 660 w 964"/>
                <a:gd name="T23" fmla="*/ 1460 h 1500"/>
                <a:gd name="T24" fmla="*/ 719 w 964"/>
                <a:gd name="T25" fmla="*/ 1476 h 1500"/>
                <a:gd name="T26" fmla="*/ 776 w 964"/>
                <a:gd name="T27" fmla="*/ 1492 h 1500"/>
                <a:gd name="T28" fmla="*/ 830 w 964"/>
                <a:gd name="T29" fmla="*/ 1500 h 1500"/>
                <a:gd name="T30" fmla="*/ 879 w 964"/>
                <a:gd name="T31" fmla="*/ 1500 h 1500"/>
                <a:gd name="T32" fmla="*/ 924 w 964"/>
                <a:gd name="T33" fmla="*/ 1496 h 1500"/>
                <a:gd name="T34" fmla="*/ 964 w 964"/>
                <a:gd name="T35" fmla="*/ 1480 h 1500"/>
                <a:gd name="T36" fmla="*/ 708 w 964"/>
                <a:gd name="T37" fmla="*/ 16 h 1500"/>
                <a:gd name="T38" fmla="*/ 651 w 964"/>
                <a:gd name="T39" fmla="*/ 40 h 1500"/>
                <a:gd name="T40" fmla="*/ 594 w 964"/>
                <a:gd name="T41" fmla="*/ 55 h 1500"/>
                <a:gd name="T42" fmla="*/ 540 w 964"/>
                <a:gd name="T43" fmla="*/ 67 h 1500"/>
                <a:gd name="T44" fmla="*/ 484 w 964"/>
                <a:gd name="T45" fmla="*/ 75 h 1500"/>
                <a:gd name="T46" fmla="*/ 432 w 964"/>
                <a:gd name="T47" fmla="*/ 75 h 1500"/>
                <a:gd name="T48" fmla="*/ 378 w 964"/>
                <a:gd name="T49" fmla="*/ 75 h 1500"/>
                <a:gd name="T50" fmla="*/ 330 w 964"/>
                <a:gd name="T51" fmla="*/ 71 h 1500"/>
                <a:gd name="T52" fmla="*/ 282 w 964"/>
                <a:gd name="T53" fmla="*/ 63 h 1500"/>
                <a:gd name="T54" fmla="*/ 236 w 964"/>
                <a:gd name="T55" fmla="*/ 55 h 1500"/>
                <a:gd name="T56" fmla="*/ 194 w 964"/>
                <a:gd name="T57" fmla="*/ 47 h 1500"/>
                <a:gd name="T58" fmla="*/ 151 w 964"/>
                <a:gd name="T59" fmla="*/ 36 h 1500"/>
                <a:gd name="T60" fmla="*/ 114 w 964"/>
                <a:gd name="T61" fmla="*/ 28 h 1500"/>
                <a:gd name="T62" fmla="*/ 80 w 964"/>
                <a:gd name="T63" fmla="*/ 16 h 1500"/>
                <a:gd name="T64" fmla="*/ 52 w 964"/>
                <a:gd name="T65" fmla="*/ 8 h 1500"/>
                <a:gd name="T66" fmla="*/ 23 w 964"/>
                <a:gd name="T67" fmla="*/ 4 h 1500"/>
                <a:gd name="T68" fmla="*/ 0 w 964"/>
                <a:gd name="T69" fmla="*/ 0 h 15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4"/>
                <a:gd name="T106" fmla="*/ 0 h 1500"/>
                <a:gd name="T107" fmla="*/ 964 w 964"/>
                <a:gd name="T108" fmla="*/ 1500 h 15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4" h="1500">
                  <a:moveTo>
                    <a:pt x="0" y="0"/>
                  </a:moveTo>
                  <a:lnTo>
                    <a:pt x="0" y="1333"/>
                  </a:lnTo>
                  <a:lnTo>
                    <a:pt x="66" y="1325"/>
                  </a:lnTo>
                  <a:lnTo>
                    <a:pt x="131" y="1321"/>
                  </a:lnTo>
                  <a:lnTo>
                    <a:pt x="199" y="1329"/>
                  </a:lnTo>
                  <a:lnTo>
                    <a:pt x="268" y="1341"/>
                  </a:lnTo>
                  <a:lnTo>
                    <a:pt x="336" y="1357"/>
                  </a:lnTo>
                  <a:lnTo>
                    <a:pt x="404" y="1377"/>
                  </a:lnTo>
                  <a:lnTo>
                    <a:pt x="469" y="1397"/>
                  </a:lnTo>
                  <a:lnTo>
                    <a:pt x="535" y="1417"/>
                  </a:lnTo>
                  <a:lnTo>
                    <a:pt x="600" y="1441"/>
                  </a:lnTo>
                  <a:lnTo>
                    <a:pt x="660" y="1460"/>
                  </a:lnTo>
                  <a:lnTo>
                    <a:pt x="719" y="1476"/>
                  </a:lnTo>
                  <a:lnTo>
                    <a:pt x="776" y="1492"/>
                  </a:lnTo>
                  <a:lnTo>
                    <a:pt x="830" y="1500"/>
                  </a:lnTo>
                  <a:lnTo>
                    <a:pt x="879" y="1500"/>
                  </a:lnTo>
                  <a:lnTo>
                    <a:pt x="924" y="1496"/>
                  </a:lnTo>
                  <a:lnTo>
                    <a:pt x="964" y="1480"/>
                  </a:lnTo>
                  <a:lnTo>
                    <a:pt x="708" y="16"/>
                  </a:lnTo>
                  <a:lnTo>
                    <a:pt x="651" y="40"/>
                  </a:lnTo>
                  <a:lnTo>
                    <a:pt x="594" y="55"/>
                  </a:lnTo>
                  <a:lnTo>
                    <a:pt x="540" y="67"/>
                  </a:lnTo>
                  <a:lnTo>
                    <a:pt x="484" y="75"/>
                  </a:lnTo>
                  <a:lnTo>
                    <a:pt x="432" y="75"/>
                  </a:lnTo>
                  <a:lnTo>
                    <a:pt x="378" y="75"/>
                  </a:lnTo>
                  <a:lnTo>
                    <a:pt x="330" y="71"/>
                  </a:lnTo>
                  <a:lnTo>
                    <a:pt x="282" y="63"/>
                  </a:lnTo>
                  <a:lnTo>
                    <a:pt x="236" y="55"/>
                  </a:lnTo>
                  <a:lnTo>
                    <a:pt x="194" y="47"/>
                  </a:lnTo>
                  <a:lnTo>
                    <a:pt x="151" y="36"/>
                  </a:lnTo>
                  <a:lnTo>
                    <a:pt x="114" y="28"/>
                  </a:lnTo>
                  <a:lnTo>
                    <a:pt x="80" y="16"/>
                  </a:lnTo>
                  <a:lnTo>
                    <a:pt x="52" y="8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2739" y="949"/>
              <a:ext cx="341" cy="1548"/>
            </a:xfrm>
            <a:custGeom>
              <a:avLst/>
              <a:gdLst>
                <a:gd name="T0" fmla="*/ 0 w 341"/>
                <a:gd name="T1" fmla="*/ 258 h 1548"/>
                <a:gd name="T2" fmla="*/ 54 w 341"/>
                <a:gd name="T3" fmla="*/ 191 h 1548"/>
                <a:gd name="T4" fmla="*/ 103 w 341"/>
                <a:gd name="T5" fmla="*/ 135 h 1548"/>
                <a:gd name="T6" fmla="*/ 148 w 341"/>
                <a:gd name="T7" fmla="*/ 91 h 1548"/>
                <a:gd name="T8" fmla="*/ 191 w 341"/>
                <a:gd name="T9" fmla="*/ 55 h 1548"/>
                <a:gd name="T10" fmla="*/ 231 w 341"/>
                <a:gd name="T11" fmla="*/ 32 h 1548"/>
                <a:gd name="T12" fmla="*/ 270 w 341"/>
                <a:gd name="T13" fmla="*/ 12 h 1548"/>
                <a:gd name="T14" fmla="*/ 307 w 341"/>
                <a:gd name="T15" fmla="*/ 4 h 1548"/>
                <a:gd name="T16" fmla="*/ 341 w 341"/>
                <a:gd name="T17" fmla="*/ 0 h 1548"/>
                <a:gd name="T18" fmla="*/ 341 w 341"/>
                <a:gd name="T19" fmla="*/ 1333 h 1548"/>
                <a:gd name="T20" fmla="*/ 302 w 341"/>
                <a:gd name="T21" fmla="*/ 1341 h 1548"/>
                <a:gd name="T22" fmla="*/ 262 w 341"/>
                <a:gd name="T23" fmla="*/ 1353 h 1548"/>
                <a:gd name="T24" fmla="*/ 219 w 341"/>
                <a:gd name="T25" fmla="*/ 1373 h 1548"/>
                <a:gd name="T26" fmla="*/ 177 w 341"/>
                <a:gd name="T27" fmla="*/ 1393 h 1548"/>
                <a:gd name="T28" fmla="*/ 134 w 341"/>
                <a:gd name="T29" fmla="*/ 1421 h 1548"/>
                <a:gd name="T30" fmla="*/ 89 w 341"/>
                <a:gd name="T31" fmla="*/ 1456 h 1548"/>
                <a:gd name="T32" fmla="*/ 46 w 341"/>
                <a:gd name="T33" fmla="*/ 1500 h 1548"/>
                <a:gd name="T34" fmla="*/ 0 w 341"/>
                <a:gd name="T35" fmla="*/ 1548 h 1548"/>
                <a:gd name="T36" fmla="*/ 0 w 341"/>
                <a:gd name="T37" fmla="*/ 258 h 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1548"/>
                <a:gd name="T59" fmla="*/ 341 w 341"/>
                <a:gd name="T60" fmla="*/ 1548 h 1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1548">
                  <a:moveTo>
                    <a:pt x="0" y="258"/>
                  </a:moveTo>
                  <a:lnTo>
                    <a:pt x="54" y="191"/>
                  </a:lnTo>
                  <a:lnTo>
                    <a:pt x="103" y="135"/>
                  </a:lnTo>
                  <a:lnTo>
                    <a:pt x="148" y="91"/>
                  </a:lnTo>
                  <a:lnTo>
                    <a:pt x="191" y="55"/>
                  </a:lnTo>
                  <a:lnTo>
                    <a:pt x="231" y="32"/>
                  </a:lnTo>
                  <a:lnTo>
                    <a:pt x="270" y="12"/>
                  </a:lnTo>
                  <a:lnTo>
                    <a:pt x="307" y="4"/>
                  </a:lnTo>
                  <a:lnTo>
                    <a:pt x="341" y="0"/>
                  </a:lnTo>
                  <a:lnTo>
                    <a:pt x="341" y="1333"/>
                  </a:lnTo>
                  <a:lnTo>
                    <a:pt x="302" y="1341"/>
                  </a:lnTo>
                  <a:lnTo>
                    <a:pt x="262" y="1353"/>
                  </a:lnTo>
                  <a:lnTo>
                    <a:pt x="219" y="1373"/>
                  </a:lnTo>
                  <a:lnTo>
                    <a:pt x="177" y="1393"/>
                  </a:lnTo>
                  <a:lnTo>
                    <a:pt x="134" y="1421"/>
                  </a:lnTo>
                  <a:lnTo>
                    <a:pt x="89" y="1456"/>
                  </a:lnTo>
                  <a:lnTo>
                    <a:pt x="46" y="1500"/>
                  </a:lnTo>
                  <a:lnTo>
                    <a:pt x="0" y="154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826" y="0"/>
              <a:ext cx="1694" cy="2082"/>
            </a:xfrm>
            <a:custGeom>
              <a:avLst/>
              <a:gdLst>
                <a:gd name="T0" fmla="*/ 2124 w 1513"/>
                <a:gd name="T1" fmla="*/ 0 h 2076"/>
                <a:gd name="T2" fmla="*/ 1710 w 1513"/>
                <a:gd name="T3" fmla="*/ 106 h 2076"/>
                <a:gd name="T4" fmla="*/ 1310 w 1513"/>
                <a:gd name="T5" fmla="*/ 290 h 2076"/>
                <a:gd name="T6" fmla="*/ 949 w 1513"/>
                <a:gd name="T7" fmla="*/ 537 h 2076"/>
                <a:gd name="T8" fmla="*/ 631 w 1513"/>
                <a:gd name="T9" fmla="*/ 816 h 2076"/>
                <a:gd name="T10" fmla="*/ 368 w 1513"/>
                <a:gd name="T11" fmla="*/ 1131 h 2076"/>
                <a:gd name="T12" fmla="*/ 168 w 1513"/>
                <a:gd name="T13" fmla="*/ 1462 h 2076"/>
                <a:gd name="T14" fmla="*/ 40 w 1513"/>
                <a:gd name="T15" fmla="*/ 1790 h 2076"/>
                <a:gd name="T16" fmla="*/ 0 w 1513"/>
                <a:gd name="T17" fmla="*/ 2094 h 2076"/>
                <a:gd name="T18" fmla="*/ 19 w 1513"/>
                <a:gd name="T19" fmla="*/ 2048 h 2076"/>
                <a:gd name="T20" fmla="*/ 40 w 1513"/>
                <a:gd name="T21" fmla="*/ 1964 h 2076"/>
                <a:gd name="T22" fmla="*/ 62 w 1513"/>
                <a:gd name="T23" fmla="*/ 1936 h 2076"/>
                <a:gd name="T24" fmla="*/ 49 w 1513"/>
                <a:gd name="T25" fmla="*/ 1836 h 2076"/>
                <a:gd name="T26" fmla="*/ 113 w 1513"/>
                <a:gd name="T27" fmla="*/ 1698 h 2076"/>
                <a:gd name="T28" fmla="*/ 301 w 1513"/>
                <a:gd name="T29" fmla="*/ 1595 h 2076"/>
                <a:gd name="T30" fmla="*/ 652 w 1513"/>
                <a:gd name="T31" fmla="*/ 1584 h 2076"/>
                <a:gd name="T32" fmla="*/ 702 w 1513"/>
                <a:gd name="T33" fmla="*/ 1519 h 2076"/>
                <a:gd name="T34" fmla="*/ 890 w 1513"/>
                <a:gd name="T35" fmla="*/ 1302 h 2076"/>
                <a:gd name="T36" fmla="*/ 1127 w 1513"/>
                <a:gd name="T37" fmla="*/ 1066 h 2076"/>
                <a:gd name="T38" fmla="*/ 1338 w 1513"/>
                <a:gd name="T39" fmla="*/ 930 h 2076"/>
                <a:gd name="T40" fmla="*/ 1400 w 1513"/>
                <a:gd name="T41" fmla="*/ 933 h 2076"/>
                <a:gd name="T42" fmla="*/ 1333 w 1513"/>
                <a:gd name="T43" fmla="*/ 892 h 2076"/>
                <a:gd name="T44" fmla="*/ 1246 w 1513"/>
                <a:gd name="T45" fmla="*/ 884 h 2076"/>
                <a:gd name="T46" fmla="*/ 1134 w 1513"/>
                <a:gd name="T47" fmla="*/ 900 h 2076"/>
                <a:gd name="T48" fmla="*/ 1020 w 1513"/>
                <a:gd name="T49" fmla="*/ 947 h 2076"/>
                <a:gd name="T50" fmla="*/ 1056 w 1513"/>
                <a:gd name="T51" fmla="*/ 917 h 2076"/>
                <a:gd name="T52" fmla="*/ 1142 w 1513"/>
                <a:gd name="T53" fmla="*/ 860 h 2076"/>
                <a:gd name="T54" fmla="*/ 1256 w 1513"/>
                <a:gd name="T55" fmla="*/ 811 h 2076"/>
                <a:gd name="T56" fmla="*/ 1375 w 1513"/>
                <a:gd name="T57" fmla="*/ 797 h 2076"/>
                <a:gd name="T58" fmla="*/ 1438 w 1513"/>
                <a:gd name="T59" fmla="*/ 800 h 2076"/>
                <a:gd name="T60" fmla="*/ 1444 w 1513"/>
                <a:gd name="T61" fmla="*/ 697 h 2076"/>
                <a:gd name="T62" fmla="*/ 1518 w 1513"/>
                <a:gd name="T63" fmla="*/ 534 h 2076"/>
                <a:gd name="T64" fmla="*/ 1729 w 1513"/>
                <a:gd name="T65" fmla="*/ 309 h 2076"/>
                <a:gd name="T66" fmla="*/ 2124 w 1513"/>
                <a:gd name="T67" fmla="*/ 0 h 20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3"/>
                <a:gd name="T103" fmla="*/ 0 h 2076"/>
                <a:gd name="T104" fmla="*/ 1513 w 1513"/>
                <a:gd name="T105" fmla="*/ 2076 h 20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3" h="2076">
                  <a:moveTo>
                    <a:pt x="1513" y="0"/>
                  </a:moveTo>
                  <a:lnTo>
                    <a:pt x="1513" y="0"/>
                  </a:ln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840" y="0"/>
              <a:ext cx="1680" cy="2076"/>
            </a:xfrm>
            <a:custGeom>
              <a:avLst/>
              <a:gdLst>
                <a:gd name="T0" fmla="*/ 2071 w 1513"/>
                <a:gd name="T1" fmla="*/ 0 h 2076"/>
                <a:gd name="T2" fmla="*/ 1863 w 1513"/>
                <a:gd name="T3" fmla="*/ 43 h 2076"/>
                <a:gd name="T4" fmla="*/ 1667 w 1513"/>
                <a:gd name="T5" fmla="*/ 106 h 2076"/>
                <a:gd name="T6" fmla="*/ 1466 w 1513"/>
                <a:gd name="T7" fmla="*/ 192 h 2076"/>
                <a:gd name="T8" fmla="*/ 1277 w 1513"/>
                <a:gd name="T9" fmla="*/ 287 h 2076"/>
                <a:gd name="T10" fmla="*/ 1096 w 1513"/>
                <a:gd name="T11" fmla="*/ 398 h 2076"/>
                <a:gd name="T12" fmla="*/ 926 w 1513"/>
                <a:gd name="T13" fmla="*/ 531 h 2076"/>
                <a:gd name="T14" fmla="*/ 764 w 1513"/>
                <a:gd name="T15" fmla="*/ 667 h 2076"/>
                <a:gd name="T16" fmla="*/ 616 w 1513"/>
                <a:gd name="T17" fmla="*/ 810 h 2076"/>
                <a:gd name="T18" fmla="*/ 480 w 1513"/>
                <a:gd name="T19" fmla="*/ 962 h 2076"/>
                <a:gd name="T20" fmla="*/ 360 w 1513"/>
                <a:gd name="T21" fmla="*/ 1122 h 2076"/>
                <a:gd name="T22" fmla="*/ 250 w 1513"/>
                <a:gd name="T23" fmla="*/ 1284 h 2076"/>
                <a:gd name="T24" fmla="*/ 164 w 1513"/>
                <a:gd name="T25" fmla="*/ 1450 h 2076"/>
                <a:gd name="T26" fmla="*/ 91 w 1513"/>
                <a:gd name="T27" fmla="*/ 1610 h 2076"/>
                <a:gd name="T28" fmla="*/ 40 w 1513"/>
                <a:gd name="T29" fmla="*/ 1775 h 2076"/>
                <a:gd name="T30" fmla="*/ 9 w 1513"/>
                <a:gd name="T31" fmla="*/ 1927 h 2076"/>
                <a:gd name="T32" fmla="*/ 0 w 1513"/>
                <a:gd name="T33" fmla="*/ 2076 h 2076"/>
                <a:gd name="T34" fmla="*/ 18 w 1513"/>
                <a:gd name="T35" fmla="*/ 2030 h 2076"/>
                <a:gd name="T36" fmla="*/ 30 w 1513"/>
                <a:gd name="T37" fmla="*/ 1981 h 2076"/>
                <a:gd name="T38" fmla="*/ 40 w 1513"/>
                <a:gd name="T39" fmla="*/ 1946 h 2076"/>
                <a:gd name="T40" fmla="*/ 60 w 1513"/>
                <a:gd name="T41" fmla="*/ 1918 h 2076"/>
                <a:gd name="T42" fmla="*/ 48 w 1513"/>
                <a:gd name="T43" fmla="*/ 1878 h 2076"/>
                <a:gd name="T44" fmla="*/ 48 w 1513"/>
                <a:gd name="T45" fmla="*/ 1821 h 2076"/>
                <a:gd name="T46" fmla="*/ 67 w 1513"/>
                <a:gd name="T47" fmla="*/ 1756 h 2076"/>
                <a:gd name="T48" fmla="*/ 110 w 1513"/>
                <a:gd name="T49" fmla="*/ 1683 h 2076"/>
                <a:gd name="T50" fmla="*/ 182 w 1513"/>
                <a:gd name="T51" fmla="*/ 1626 h 2076"/>
                <a:gd name="T52" fmla="*/ 293 w 1513"/>
                <a:gd name="T53" fmla="*/ 1580 h 2076"/>
                <a:gd name="T54" fmla="*/ 443 w 1513"/>
                <a:gd name="T55" fmla="*/ 1555 h 2076"/>
                <a:gd name="T56" fmla="*/ 635 w 1513"/>
                <a:gd name="T57" fmla="*/ 1569 h 2076"/>
                <a:gd name="T58" fmla="*/ 684 w 1513"/>
                <a:gd name="T59" fmla="*/ 1507 h 2076"/>
                <a:gd name="T60" fmla="*/ 764 w 1513"/>
                <a:gd name="T61" fmla="*/ 1409 h 2076"/>
                <a:gd name="T62" fmla="*/ 868 w 1513"/>
                <a:gd name="T63" fmla="*/ 1290 h 2076"/>
                <a:gd name="T64" fmla="*/ 983 w 1513"/>
                <a:gd name="T65" fmla="*/ 1165 h 2076"/>
                <a:gd name="T66" fmla="*/ 1099 w 1513"/>
                <a:gd name="T67" fmla="*/ 1057 h 2076"/>
                <a:gd name="T68" fmla="*/ 1216 w 1513"/>
                <a:gd name="T69" fmla="*/ 965 h 2076"/>
                <a:gd name="T70" fmla="*/ 1305 w 1513"/>
                <a:gd name="T71" fmla="*/ 921 h 2076"/>
                <a:gd name="T72" fmla="*/ 1365 w 1513"/>
                <a:gd name="T73" fmla="*/ 924 h 2076"/>
                <a:gd name="T74" fmla="*/ 1338 w 1513"/>
                <a:gd name="T75" fmla="*/ 900 h 2076"/>
                <a:gd name="T76" fmla="*/ 1300 w 1513"/>
                <a:gd name="T77" fmla="*/ 883 h 2076"/>
                <a:gd name="T78" fmla="*/ 1258 w 1513"/>
                <a:gd name="T79" fmla="*/ 875 h 2076"/>
                <a:gd name="T80" fmla="*/ 1216 w 1513"/>
                <a:gd name="T81" fmla="*/ 875 h 2076"/>
                <a:gd name="T82" fmla="*/ 1164 w 1513"/>
                <a:gd name="T83" fmla="*/ 878 h 2076"/>
                <a:gd name="T84" fmla="*/ 1106 w 1513"/>
                <a:gd name="T85" fmla="*/ 891 h 2076"/>
                <a:gd name="T86" fmla="*/ 1050 w 1513"/>
                <a:gd name="T87" fmla="*/ 913 h 2076"/>
                <a:gd name="T88" fmla="*/ 995 w 1513"/>
                <a:gd name="T89" fmla="*/ 938 h 2076"/>
                <a:gd name="T90" fmla="*/ 1029 w 1513"/>
                <a:gd name="T91" fmla="*/ 908 h 2076"/>
                <a:gd name="T92" fmla="*/ 1066 w 1513"/>
                <a:gd name="T93" fmla="*/ 878 h 2076"/>
                <a:gd name="T94" fmla="*/ 1115 w 1513"/>
                <a:gd name="T95" fmla="*/ 854 h 2076"/>
                <a:gd name="T96" fmla="*/ 1166 w 1513"/>
                <a:gd name="T97" fmla="*/ 826 h 2076"/>
                <a:gd name="T98" fmla="*/ 1226 w 1513"/>
                <a:gd name="T99" fmla="*/ 805 h 2076"/>
                <a:gd name="T100" fmla="*/ 1282 w 1513"/>
                <a:gd name="T101" fmla="*/ 794 h 2076"/>
                <a:gd name="T102" fmla="*/ 1341 w 1513"/>
                <a:gd name="T103" fmla="*/ 791 h 2076"/>
                <a:gd name="T104" fmla="*/ 1401 w 1513"/>
                <a:gd name="T105" fmla="*/ 794 h 2076"/>
                <a:gd name="T106" fmla="*/ 1399 w 1513"/>
                <a:gd name="T107" fmla="*/ 748 h 2076"/>
                <a:gd name="T108" fmla="*/ 1409 w 1513"/>
                <a:gd name="T109" fmla="*/ 691 h 2076"/>
                <a:gd name="T110" fmla="*/ 1437 w 1513"/>
                <a:gd name="T111" fmla="*/ 612 h 2076"/>
                <a:gd name="T112" fmla="*/ 1481 w 1513"/>
                <a:gd name="T113" fmla="*/ 528 h 2076"/>
                <a:gd name="T114" fmla="*/ 1563 w 1513"/>
                <a:gd name="T115" fmla="*/ 425 h 2076"/>
                <a:gd name="T116" fmla="*/ 1687 w 1513"/>
                <a:gd name="T117" fmla="*/ 306 h 2076"/>
                <a:gd name="T118" fmla="*/ 1848 w 1513"/>
                <a:gd name="T119" fmla="*/ 163 h 2076"/>
                <a:gd name="T120" fmla="*/ 2071 w 1513"/>
                <a:gd name="T121" fmla="*/ 0 h 20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3"/>
                <a:gd name="T184" fmla="*/ 0 h 2076"/>
                <a:gd name="T185" fmla="*/ 1513 w 1513"/>
                <a:gd name="T186" fmla="*/ 2076 h 20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3" h="2076">
                  <a:moveTo>
                    <a:pt x="1513" y="0"/>
                  </a:move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616" y="1846"/>
              <a:ext cx="476" cy="569"/>
            </a:xfrm>
            <a:custGeom>
              <a:avLst/>
              <a:gdLst>
                <a:gd name="T0" fmla="*/ 622 w 395"/>
                <a:gd name="T1" fmla="*/ 569 h 569"/>
                <a:gd name="T2" fmla="*/ 657 w 395"/>
                <a:gd name="T3" fmla="*/ 566 h 569"/>
                <a:gd name="T4" fmla="*/ 688 w 395"/>
                <a:gd name="T5" fmla="*/ 547 h 569"/>
                <a:gd name="T6" fmla="*/ 692 w 395"/>
                <a:gd name="T7" fmla="*/ 512 h 569"/>
                <a:gd name="T8" fmla="*/ 692 w 395"/>
                <a:gd name="T9" fmla="*/ 466 h 569"/>
                <a:gd name="T10" fmla="*/ 664 w 395"/>
                <a:gd name="T11" fmla="*/ 368 h 569"/>
                <a:gd name="T12" fmla="*/ 640 w 395"/>
                <a:gd name="T13" fmla="*/ 295 h 569"/>
                <a:gd name="T14" fmla="*/ 609 w 395"/>
                <a:gd name="T15" fmla="*/ 241 h 569"/>
                <a:gd name="T16" fmla="*/ 587 w 395"/>
                <a:gd name="T17" fmla="*/ 208 h 569"/>
                <a:gd name="T18" fmla="*/ 558 w 395"/>
                <a:gd name="T19" fmla="*/ 189 h 569"/>
                <a:gd name="T20" fmla="*/ 527 w 395"/>
                <a:gd name="T21" fmla="*/ 179 h 569"/>
                <a:gd name="T22" fmla="*/ 495 w 395"/>
                <a:gd name="T23" fmla="*/ 170 h 569"/>
                <a:gd name="T24" fmla="*/ 469 w 395"/>
                <a:gd name="T25" fmla="*/ 170 h 569"/>
                <a:gd name="T26" fmla="*/ 469 w 395"/>
                <a:gd name="T27" fmla="*/ 168 h 569"/>
                <a:gd name="T28" fmla="*/ 469 w 395"/>
                <a:gd name="T29" fmla="*/ 154 h 569"/>
                <a:gd name="T30" fmla="*/ 469 w 395"/>
                <a:gd name="T31" fmla="*/ 141 h 569"/>
                <a:gd name="T32" fmla="*/ 469 w 395"/>
                <a:gd name="T33" fmla="*/ 119 h 569"/>
                <a:gd name="T34" fmla="*/ 507 w 395"/>
                <a:gd name="T35" fmla="*/ 114 h 569"/>
                <a:gd name="T36" fmla="*/ 539 w 395"/>
                <a:gd name="T37" fmla="*/ 97 h 569"/>
                <a:gd name="T38" fmla="*/ 566 w 395"/>
                <a:gd name="T39" fmla="*/ 73 h 569"/>
                <a:gd name="T40" fmla="*/ 571 w 395"/>
                <a:gd name="T41" fmla="*/ 49 h 569"/>
                <a:gd name="T42" fmla="*/ 566 w 395"/>
                <a:gd name="T43" fmla="*/ 27 h 569"/>
                <a:gd name="T44" fmla="*/ 539 w 395"/>
                <a:gd name="T45" fmla="*/ 8 h 569"/>
                <a:gd name="T46" fmla="*/ 507 w 395"/>
                <a:gd name="T47" fmla="*/ 0 h 569"/>
                <a:gd name="T48" fmla="*/ 469 w 395"/>
                <a:gd name="T49" fmla="*/ 0 h 569"/>
                <a:gd name="T50" fmla="*/ 225 w 395"/>
                <a:gd name="T51" fmla="*/ 0 h 569"/>
                <a:gd name="T52" fmla="*/ 184 w 395"/>
                <a:gd name="T53" fmla="*/ 0 h 569"/>
                <a:gd name="T54" fmla="*/ 155 w 395"/>
                <a:gd name="T55" fmla="*/ 8 h 569"/>
                <a:gd name="T56" fmla="*/ 134 w 395"/>
                <a:gd name="T57" fmla="*/ 27 h 569"/>
                <a:gd name="T58" fmla="*/ 125 w 395"/>
                <a:gd name="T59" fmla="*/ 49 h 569"/>
                <a:gd name="T60" fmla="*/ 134 w 395"/>
                <a:gd name="T61" fmla="*/ 73 h 569"/>
                <a:gd name="T62" fmla="*/ 155 w 395"/>
                <a:gd name="T63" fmla="*/ 97 h 569"/>
                <a:gd name="T64" fmla="*/ 184 w 395"/>
                <a:gd name="T65" fmla="*/ 114 h 569"/>
                <a:gd name="T66" fmla="*/ 225 w 395"/>
                <a:gd name="T67" fmla="*/ 119 h 569"/>
                <a:gd name="T68" fmla="*/ 225 w 395"/>
                <a:gd name="T69" fmla="*/ 141 h 569"/>
                <a:gd name="T70" fmla="*/ 225 w 395"/>
                <a:gd name="T71" fmla="*/ 154 h 569"/>
                <a:gd name="T72" fmla="*/ 225 w 395"/>
                <a:gd name="T73" fmla="*/ 168 h 569"/>
                <a:gd name="T74" fmla="*/ 225 w 395"/>
                <a:gd name="T75" fmla="*/ 170 h 569"/>
                <a:gd name="T76" fmla="*/ 194 w 395"/>
                <a:gd name="T77" fmla="*/ 170 h 569"/>
                <a:gd name="T78" fmla="*/ 169 w 395"/>
                <a:gd name="T79" fmla="*/ 179 h 569"/>
                <a:gd name="T80" fmla="*/ 136 w 395"/>
                <a:gd name="T81" fmla="*/ 189 h 569"/>
                <a:gd name="T82" fmla="*/ 108 w 395"/>
                <a:gd name="T83" fmla="*/ 208 h 569"/>
                <a:gd name="T84" fmla="*/ 86 w 395"/>
                <a:gd name="T85" fmla="*/ 241 h 569"/>
                <a:gd name="T86" fmla="*/ 54 w 395"/>
                <a:gd name="T87" fmla="*/ 295 h 569"/>
                <a:gd name="T88" fmla="*/ 33 w 395"/>
                <a:gd name="T89" fmla="*/ 368 h 569"/>
                <a:gd name="T90" fmla="*/ 0 w 395"/>
                <a:gd name="T91" fmla="*/ 466 h 569"/>
                <a:gd name="T92" fmla="*/ 0 w 395"/>
                <a:gd name="T93" fmla="*/ 512 h 569"/>
                <a:gd name="T94" fmla="*/ 16 w 395"/>
                <a:gd name="T95" fmla="*/ 547 h 569"/>
                <a:gd name="T96" fmla="*/ 35 w 395"/>
                <a:gd name="T97" fmla="*/ 566 h 569"/>
                <a:gd name="T98" fmla="*/ 74 w 395"/>
                <a:gd name="T99" fmla="*/ 569 h 569"/>
                <a:gd name="T100" fmla="*/ 622 w 395"/>
                <a:gd name="T101" fmla="*/ 569 h 5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5"/>
                <a:gd name="T154" fmla="*/ 0 h 569"/>
                <a:gd name="T155" fmla="*/ 395 w 395"/>
                <a:gd name="T156" fmla="*/ 569 h 5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5" h="569">
                  <a:moveTo>
                    <a:pt x="355" y="569"/>
                  </a:moveTo>
                  <a:lnTo>
                    <a:pt x="375" y="566"/>
                  </a:lnTo>
                  <a:lnTo>
                    <a:pt x="393" y="547"/>
                  </a:lnTo>
                  <a:lnTo>
                    <a:pt x="395" y="512"/>
                  </a:lnTo>
                  <a:lnTo>
                    <a:pt x="395" y="466"/>
                  </a:lnTo>
                  <a:lnTo>
                    <a:pt x="379" y="368"/>
                  </a:lnTo>
                  <a:lnTo>
                    <a:pt x="366" y="295"/>
                  </a:lnTo>
                  <a:lnTo>
                    <a:pt x="348" y="241"/>
                  </a:lnTo>
                  <a:lnTo>
                    <a:pt x="335" y="208"/>
                  </a:lnTo>
                  <a:lnTo>
                    <a:pt x="319" y="189"/>
                  </a:lnTo>
                  <a:lnTo>
                    <a:pt x="301" y="179"/>
                  </a:lnTo>
                  <a:lnTo>
                    <a:pt x="283" y="170"/>
                  </a:lnTo>
                  <a:lnTo>
                    <a:pt x="268" y="170"/>
                  </a:lnTo>
                  <a:lnTo>
                    <a:pt x="268" y="168"/>
                  </a:lnTo>
                  <a:lnTo>
                    <a:pt x="268" y="154"/>
                  </a:lnTo>
                  <a:lnTo>
                    <a:pt x="268" y="141"/>
                  </a:lnTo>
                  <a:lnTo>
                    <a:pt x="268" y="119"/>
                  </a:lnTo>
                  <a:lnTo>
                    <a:pt x="290" y="114"/>
                  </a:lnTo>
                  <a:lnTo>
                    <a:pt x="308" y="97"/>
                  </a:lnTo>
                  <a:lnTo>
                    <a:pt x="324" y="73"/>
                  </a:lnTo>
                  <a:lnTo>
                    <a:pt x="326" y="49"/>
                  </a:lnTo>
                  <a:lnTo>
                    <a:pt x="324" y="27"/>
                  </a:lnTo>
                  <a:lnTo>
                    <a:pt x="308" y="8"/>
                  </a:lnTo>
                  <a:lnTo>
                    <a:pt x="290" y="0"/>
                  </a:lnTo>
                  <a:lnTo>
                    <a:pt x="268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89" y="8"/>
                  </a:lnTo>
                  <a:lnTo>
                    <a:pt x="76" y="27"/>
                  </a:lnTo>
                  <a:lnTo>
                    <a:pt x="71" y="49"/>
                  </a:lnTo>
                  <a:lnTo>
                    <a:pt x="76" y="73"/>
                  </a:lnTo>
                  <a:lnTo>
                    <a:pt x="89" y="97"/>
                  </a:lnTo>
                  <a:lnTo>
                    <a:pt x="105" y="114"/>
                  </a:lnTo>
                  <a:lnTo>
                    <a:pt x="129" y="119"/>
                  </a:lnTo>
                  <a:lnTo>
                    <a:pt x="129" y="141"/>
                  </a:lnTo>
                  <a:lnTo>
                    <a:pt x="129" y="154"/>
                  </a:lnTo>
                  <a:lnTo>
                    <a:pt x="129" y="168"/>
                  </a:lnTo>
                  <a:lnTo>
                    <a:pt x="129" y="170"/>
                  </a:lnTo>
                  <a:lnTo>
                    <a:pt x="111" y="170"/>
                  </a:lnTo>
                  <a:lnTo>
                    <a:pt x="96" y="179"/>
                  </a:lnTo>
                  <a:lnTo>
                    <a:pt x="78" y="189"/>
                  </a:lnTo>
                  <a:lnTo>
                    <a:pt x="62" y="208"/>
                  </a:lnTo>
                  <a:lnTo>
                    <a:pt x="49" y="241"/>
                  </a:lnTo>
                  <a:lnTo>
                    <a:pt x="31" y="295"/>
                  </a:lnTo>
                  <a:lnTo>
                    <a:pt x="18" y="368"/>
                  </a:lnTo>
                  <a:lnTo>
                    <a:pt x="0" y="466"/>
                  </a:lnTo>
                  <a:lnTo>
                    <a:pt x="0" y="512"/>
                  </a:lnTo>
                  <a:lnTo>
                    <a:pt x="9" y="547"/>
                  </a:lnTo>
                  <a:lnTo>
                    <a:pt x="20" y="566"/>
                  </a:lnTo>
                  <a:lnTo>
                    <a:pt x="42" y="569"/>
                  </a:lnTo>
                  <a:lnTo>
                    <a:pt x="355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02" y="2335"/>
              <a:ext cx="1404" cy="318"/>
            </a:xfrm>
            <a:custGeom>
              <a:avLst/>
              <a:gdLst>
                <a:gd name="T0" fmla="*/ 120 w 1404"/>
                <a:gd name="T1" fmla="*/ 99 h 318"/>
                <a:gd name="T2" fmla="*/ 205 w 1404"/>
                <a:gd name="T3" fmla="*/ 131 h 318"/>
                <a:gd name="T4" fmla="*/ 282 w 1404"/>
                <a:gd name="T5" fmla="*/ 151 h 318"/>
                <a:gd name="T6" fmla="*/ 350 w 1404"/>
                <a:gd name="T7" fmla="*/ 163 h 318"/>
                <a:gd name="T8" fmla="*/ 415 w 1404"/>
                <a:gd name="T9" fmla="*/ 163 h 318"/>
                <a:gd name="T10" fmla="*/ 481 w 1404"/>
                <a:gd name="T11" fmla="*/ 151 h 318"/>
                <a:gd name="T12" fmla="*/ 546 w 1404"/>
                <a:gd name="T13" fmla="*/ 131 h 318"/>
                <a:gd name="T14" fmla="*/ 617 w 1404"/>
                <a:gd name="T15" fmla="*/ 103 h 318"/>
                <a:gd name="T16" fmla="*/ 694 w 1404"/>
                <a:gd name="T17" fmla="*/ 67 h 318"/>
                <a:gd name="T18" fmla="*/ 793 w 1404"/>
                <a:gd name="T19" fmla="*/ 36 h 318"/>
                <a:gd name="T20" fmla="*/ 910 w 1404"/>
                <a:gd name="T21" fmla="*/ 12 h 318"/>
                <a:gd name="T22" fmla="*/ 1029 w 1404"/>
                <a:gd name="T23" fmla="*/ 0 h 318"/>
                <a:gd name="T24" fmla="*/ 1149 w 1404"/>
                <a:gd name="T25" fmla="*/ 12 h 318"/>
                <a:gd name="T26" fmla="*/ 1254 w 1404"/>
                <a:gd name="T27" fmla="*/ 51 h 318"/>
                <a:gd name="T28" fmla="*/ 1339 w 1404"/>
                <a:gd name="T29" fmla="*/ 123 h 318"/>
                <a:gd name="T30" fmla="*/ 1393 w 1404"/>
                <a:gd name="T31" fmla="*/ 235 h 318"/>
                <a:gd name="T32" fmla="*/ 1396 w 1404"/>
                <a:gd name="T33" fmla="*/ 310 h 318"/>
                <a:gd name="T34" fmla="*/ 1379 w 1404"/>
                <a:gd name="T35" fmla="*/ 314 h 318"/>
                <a:gd name="T36" fmla="*/ 1345 w 1404"/>
                <a:gd name="T37" fmla="*/ 290 h 318"/>
                <a:gd name="T38" fmla="*/ 1294 w 1404"/>
                <a:gd name="T39" fmla="*/ 243 h 318"/>
                <a:gd name="T40" fmla="*/ 1234 w 1404"/>
                <a:gd name="T41" fmla="*/ 203 h 318"/>
                <a:gd name="T42" fmla="*/ 1168 w 1404"/>
                <a:gd name="T43" fmla="*/ 175 h 318"/>
                <a:gd name="T44" fmla="*/ 1092 w 1404"/>
                <a:gd name="T45" fmla="*/ 159 h 318"/>
                <a:gd name="T46" fmla="*/ 1006 w 1404"/>
                <a:gd name="T47" fmla="*/ 159 h 318"/>
                <a:gd name="T48" fmla="*/ 910 w 1404"/>
                <a:gd name="T49" fmla="*/ 179 h 318"/>
                <a:gd name="T50" fmla="*/ 799 w 1404"/>
                <a:gd name="T51" fmla="*/ 215 h 318"/>
                <a:gd name="T52" fmla="*/ 694 w 1404"/>
                <a:gd name="T53" fmla="*/ 262 h 318"/>
                <a:gd name="T54" fmla="*/ 592 w 1404"/>
                <a:gd name="T55" fmla="*/ 282 h 318"/>
                <a:gd name="T56" fmla="*/ 481 w 1404"/>
                <a:gd name="T57" fmla="*/ 286 h 318"/>
                <a:gd name="T58" fmla="*/ 370 w 1404"/>
                <a:gd name="T59" fmla="*/ 282 h 318"/>
                <a:gd name="T60" fmla="*/ 262 w 1404"/>
                <a:gd name="T61" fmla="*/ 266 h 318"/>
                <a:gd name="T62" fmla="*/ 165 w 1404"/>
                <a:gd name="T63" fmla="*/ 247 h 318"/>
                <a:gd name="T64" fmla="*/ 83 w 1404"/>
                <a:gd name="T65" fmla="*/ 227 h 318"/>
                <a:gd name="T66" fmla="*/ 20 w 1404"/>
                <a:gd name="T67" fmla="*/ 211 h 318"/>
                <a:gd name="T68" fmla="*/ 17 w 1404"/>
                <a:gd name="T69" fmla="*/ 175 h 318"/>
                <a:gd name="T70" fmla="*/ 60 w 1404"/>
                <a:gd name="T71" fmla="*/ 103 h 3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4"/>
                <a:gd name="T109" fmla="*/ 0 h 318"/>
                <a:gd name="T110" fmla="*/ 1404 w 1404"/>
                <a:gd name="T111" fmla="*/ 318 h 3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4" h="318">
                  <a:moveTo>
                    <a:pt x="74" y="79"/>
                  </a:moveTo>
                  <a:lnTo>
                    <a:pt x="120" y="99"/>
                  </a:lnTo>
                  <a:lnTo>
                    <a:pt x="165" y="115"/>
                  </a:lnTo>
                  <a:lnTo>
                    <a:pt x="205" y="131"/>
                  </a:lnTo>
                  <a:lnTo>
                    <a:pt x="245" y="143"/>
                  </a:lnTo>
                  <a:lnTo>
                    <a:pt x="282" y="151"/>
                  </a:lnTo>
                  <a:lnTo>
                    <a:pt x="316" y="159"/>
                  </a:lnTo>
                  <a:lnTo>
                    <a:pt x="350" y="163"/>
                  </a:lnTo>
                  <a:lnTo>
                    <a:pt x="384" y="163"/>
                  </a:lnTo>
                  <a:lnTo>
                    <a:pt x="415" y="163"/>
                  </a:lnTo>
                  <a:lnTo>
                    <a:pt x="447" y="159"/>
                  </a:lnTo>
                  <a:lnTo>
                    <a:pt x="481" y="151"/>
                  </a:lnTo>
                  <a:lnTo>
                    <a:pt x="512" y="143"/>
                  </a:lnTo>
                  <a:lnTo>
                    <a:pt x="546" y="131"/>
                  </a:lnTo>
                  <a:lnTo>
                    <a:pt x="580" y="119"/>
                  </a:lnTo>
                  <a:lnTo>
                    <a:pt x="617" y="103"/>
                  </a:lnTo>
                  <a:lnTo>
                    <a:pt x="654" y="87"/>
                  </a:lnTo>
                  <a:lnTo>
                    <a:pt x="694" y="67"/>
                  </a:lnTo>
                  <a:lnTo>
                    <a:pt x="742" y="51"/>
                  </a:lnTo>
                  <a:lnTo>
                    <a:pt x="793" y="36"/>
                  </a:lnTo>
                  <a:lnTo>
                    <a:pt x="850" y="24"/>
                  </a:lnTo>
                  <a:lnTo>
                    <a:pt x="910" y="12"/>
                  </a:lnTo>
                  <a:lnTo>
                    <a:pt x="970" y="4"/>
                  </a:lnTo>
                  <a:lnTo>
                    <a:pt x="1029" y="0"/>
                  </a:lnTo>
                  <a:lnTo>
                    <a:pt x="1089" y="4"/>
                  </a:lnTo>
                  <a:lnTo>
                    <a:pt x="1149" y="12"/>
                  </a:lnTo>
                  <a:lnTo>
                    <a:pt x="1203" y="28"/>
                  </a:lnTo>
                  <a:lnTo>
                    <a:pt x="1254" y="51"/>
                  </a:lnTo>
                  <a:lnTo>
                    <a:pt x="1299" y="83"/>
                  </a:lnTo>
                  <a:lnTo>
                    <a:pt x="1339" y="123"/>
                  </a:lnTo>
                  <a:lnTo>
                    <a:pt x="1370" y="175"/>
                  </a:lnTo>
                  <a:lnTo>
                    <a:pt x="1393" y="235"/>
                  </a:lnTo>
                  <a:lnTo>
                    <a:pt x="1404" y="310"/>
                  </a:lnTo>
                  <a:lnTo>
                    <a:pt x="1396" y="310"/>
                  </a:lnTo>
                  <a:lnTo>
                    <a:pt x="1387" y="314"/>
                  </a:lnTo>
                  <a:lnTo>
                    <a:pt x="1379" y="314"/>
                  </a:lnTo>
                  <a:lnTo>
                    <a:pt x="1370" y="318"/>
                  </a:lnTo>
                  <a:lnTo>
                    <a:pt x="1345" y="290"/>
                  </a:lnTo>
                  <a:lnTo>
                    <a:pt x="1319" y="266"/>
                  </a:lnTo>
                  <a:lnTo>
                    <a:pt x="1294" y="243"/>
                  </a:lnTo>
                  <a:lnTo>
                    <a:pt x="1265" y="223"/>
                  </a:lnTo>
                  <a:lnTo>
                    <a:pt x="1234" y="203"/>
                  </a:lnTo>
                  <a:lnTo>
                    <a:pt x="1203" y="187"/>
                  </a:lnTo>
                  <a:lnTo>
                    <a:pt x="1168" y="175"/>
                  </a:lnTo>
                  <a:lnTo>
                    <a:pt x="1132" y="167"/>
                  </a:lnTo>
                  <a:lnTo>
                    <a:pt x="1092" y="159"/>
                  </a:lnTo>
                  <a:lnTo>
                    <a:pt x="1052" y="159"/>
                  </a:lnTo>
                  <a:lnTo>
                    <a:pt x="1006" y="159"/>
                  </a:lnTo>
                  <a:lnTo>
                    <a:pt x="961" y="167"/>
                  </a:lnTo>
                  <a:lnTo>
                    <a:pt x="910" y="179"/>
                  </a:lnTo>
                  <a:lnTo>
                    <a:pt x="856" y="195"/>
                  </a:lnTo>
                  <a:lnTo>
                    <a:pt x="799" y="215"/>
                  </a:lnTo>
                  <a:lnTo>
                    <a:pt x="739" y="243"/>
                  </a:lnTo>
                  <a:lnTo>
                    <a:pt x="694" y="262"/>
                  </a:lnTo>
                  <a:lnTo>
                    <a:pt x="643" y="274"/>
                  </a:lnTo>
                  <a:lnTo>
                    <a:pt x="592" y="282"/>
                  </a:lnTo>
                  <a:lnTo>
                    <a:pt x="538" y="286"/>
                  </a:lnTo>
                  <a:lnTo>
                    <a:pt x="481" y="286"/>
                  </a:lnTo>
                  <a:lnTo>
                    <a:pt x="427" y="286"/>
                  </a:lnTo>
                  <a:lnTo>
                    <a:pt x="370" y="282"/>
                  </a:lnTo>
                  <a:lnTo>
                    <a:pt x="316" y="274"/>
                  </a:lnTo>
                  <a:lnTo>
                    <a:pt x="262" y="266"/>
                  </a:lnTo>
                  <a:lnTo>
                    <a:pt x="211" y="258"/>
                  </a:lnTo>
                  <a:lnTo>
                    <a:pt x="165" y="247"/>
                  </a:lnTo>
                  <a:lnTo>
                    <a:pt x="120" y="235"/>
                  </a:lnTo>
                  <a:lnTo>
                    <a:pt x="83" y="227"/>
                  </a:lnTo>
                  <a:lnTo>
                    <a:pt x="49" y="219"/>
                  </a:lnTo>
                  <a:lnTo>
                    <a:pt x="20" y="211"/>
                  </a:lnTo>
                  <a:lnTo>
                    <a:pt x="0" y="203"/>
                  </a:lnTo>
                  <a:lnTo>
                    <a:pt x="17" y="175"/>
                  </a:lnTo>
                  <a:lnTo>
                    <a:pt x="40" y="139"/>
                  </a:lnTo>
                  <a:lnTo>
                    <a:pt x="60" y="103"/>
                  </a:lnTo>
                  <a:lnTo>
                    <a:pt x="74" y="7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6624832" y="3661355"/>
            <a:ext cx="329322" cy="298966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4712321" y="742097"/>
            <a:ext cx="309805" cy="286219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4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6635304" y="63634"/>
            <a:ext cx="283398" cy="293031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7481699" y="1491955"/>
            <a:ext cx="296388" cy="320985"/>
          </a:xfrm>
          <a:prstGeom prst="star5">
            <a:avLst/>
          </a:prstGeom>
          <a:gradFill rotWithShape="1">
            <a:gsLst>
              <a:gs pos="0">
                <a:srgbClr val="1D9BB8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4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>
            <a:off x="6898619" y="4332255"/>
            <a:ext cx="409819" cy="389351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4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144096" y="2654093"/>
            <a:ext cx="281754" cy="315191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2266148" y="87182"/>
            <a:ext cx="351273" cy="500595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WordArt 11"/>
          <p:cNvSpPr>
            <a:spLocks noChangeArrowheads="1" noChangeShapeType="1" noTextEdit="1"/>
          </p:cNvSpPr>
          <p:nvPr/>
        </p:nvSpPr>
        <p:spPr bwMode="auto">
          <a:xfrm>
            <a:off x="2266148" y="1517408"/>
            <a:ext cx="9239984" cy="22077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00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7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#9Slide03 Aturdida" pitchFamily="2" charset="0"/>
                <a:ea typeface="+mn-ea"/>
                <a:cs typeface="#9Slide03 Arima Madurai Black" panose="00000A00000000000000" pitchFamily="2" charset="0"/>
              </a:rPr>
              <a:t>CHÀO MỪNG CÁC EM ĐẾN VỚI TIẾT HỌC NGÀY HÔM NAY</a:t>
            </a:r>
          </a:p>
        </p:txBody>
      </p:sp>
      <p:grpSp>
        <p:nvGrpSpPr>
          <p:cNvPr id="37" name="Group 27"/>
          <p:cNvGrpSpPr>
            <a:grpSpLocks/>
          </p:cNvGrpSpPr>
          <p:nvPr/>
        </p:nvGrpSpPr>
        <p:grpSpPr bwMode="auto">
          <a:xfrm rot="-637170">
            <a:off x="4682049" y="4481956"/>
            <a:ext cx="2425043" cy="994442"/>
            <a:chOff x="336" y="2040"/>
            <a:chExt cx="1200" cy="2016"/>
          </a:xfrm>
        </p:grpSpPr>
        <p:pic>
          <p:nvPicPr>
            <p:cNvPr id="38" name="Picture 28" descr="p3012_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5410">
              <a:off x="636" y="2328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9" descr="p3012_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3848">
              <a:off x="480" y="2040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0" descr="p3012_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07644">
              <a:off x="336" y="2544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8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43" y="275577"/>
            <a:ext cx="9259159" cy="7438945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9" name="Freeform 5"/>
          <p:cNvSpPr>
            <a:spLocks noEditPoints="1" noChangeArrowheads="1"/>
          </p:cNvSpPr>
          <p:nvPr/>
        </p:nvSpPr>
        <p:spPr bwMode="auto">
          <a:xfrm>
            <a:off x="-223802" y="275578"/>
            <a:ext cx="8057748" cy="4974672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rgbClr val="FFCC99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844254" y="1321243"/>
            <a:ext cx="5921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Văn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bản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VƯỜN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QUỐC GIA CÚC PHƯƠNG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1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43" y="275577"/>
            <a:ext cx="9259159" cy="7438945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D1FD88D3-F907-489F-A43D-7DEC3F011D61}"/>
              </a:ext>
            </a:extLst>
          </p:cNvPr>
          <p:cNvSpPr txBox="1"/>
          <p:nvPr/>
        </p:nvSpPr>
        <p:spPr>
          <a:xfrm>
            <a:off x="0" y="1478470"/>
            <a:ext cx="1022545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s-E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s-E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s-E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s-E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 descr="Điểm danh những danh lam thắng cảnh “Hot” nhất tại Cà Mau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08" y="275576"/>
            <a:ext cx="8229599" cy="3549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22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06740"/>
              </p:ext>
            </p:extLst>
          </p:nvPr>
        </p:nvGraphicFramePr>
        <p:xfrm>
          <a:off x="202223" y="263769"/>
          <a:ext cx="11816863" cy="589827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816863">
                  <a:extLst>
                    <a:ext uri="{9D8B030D-6E8A-4147-A177-3AD203B41FA5}">
                      <a16:colId xmlns:a16="http://schemas.microsoft.com/office/drawing/2014/main" val="2648189491"/>
                    </a:ext>
                  </a:extLst>
                </a:gridCol>
              </a:tblGrid>
              <a:tr h="3191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HƯỚNG DẪN TÌM HIỂU TRI THỨC NGỮ VĂN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833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Theo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VB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tin?		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833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Theo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di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	c. Ở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tin?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	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833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		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SGK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3" marR="64633" marT="0" marB="0"/>
                </a:tc>
                <a:extLst>
                  <a:ext uri="{0D108BD9-81ED-4DB2-BD59-A6C34878D82A}">
                    <a16:rowId xmlns:a16="http://schemas.microsoft.com/office/drawing/2014/main" val="2060029862"/>
                  </a:ext>
                </a:extLst>
              </a:tr>
              <a:tr h="494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 TẮT ĐẶC ĐIỂM VĂN BẢN GIỚI THIỆU DANH LAMTHẮNG CẢNH HOẶC DI TÍCH LỊCH SỬ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3" marR="64633" marT="0" marB="0"/>
                </a:tc>
                <a:extLst>
                  <a:ext uri="{0D108BD9-81ED-4DB2-BD59-A6C34878D82A}">
                    <a16:rowId xmlns:a16="http://schemas.microsoft.com/office/drawing/2014/main" val="1843701159"/>
                  </a:ext>
                </a:extLst>
              </a:tr>
              <a:tr h="247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3" marR="64633" marT="0" marB="0"/>
                </a:tc>
                <a:extLst>
                  <a:ext uri="{0D108BD9-81ED-4DB2-BD59-A6C34878D82A}">
                    <a16:rowId xmlns:a16="http://schemas.microsoft.com/office/drawing/2014/main" val="1442913188"/>
                  </a:ext>
                </a:extLst>
              </a:tr>
              <a:tr h="247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3" marR="64633" marT="0" marB="0"/>
                </a:tc>
                <a:extLst>
                  <a:ext uri="{0D108BD9-81ED-4DB2-BD59-A6C34878D82A}">
                    <a16:rowId xmlns:a16="http://schemas.microsoft.com/office/drawing/2014/main" val="3765343483"/>
                  </a:ext>
                </a:extLst>
              </a:tr>
              <a:tr h="247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3" marR="64633" marT="0" marB="0"/>
                </a:tc>
                <a:extLst>
                  <a:ext uri="{0D108BD9-81ED-4DB2-BD59-A6C34878D82A}">
                    <a16:rowId xmlns:a16="http://schemas.microsoft.com/office/drawing/2014/main" val="2757485215"/>
                  </a:ext>
                </a:extLst>
              </a:tr>
              <a:tr h="11719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</a:p>
                    <a:p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SGK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VB. 	 	 </a:t>
                      </a:r>
                    </a:p>
                    <a:p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SGK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	 	 </a:t>
                      </a:r>
                    </a:p>
                  </a:txBody>
                  <a:tcPr marL="64633" marR="64633" marT="0" marB="0"/>
                </a:tc>
                <a:extLst>
                  <a:ext uri="{0D108BD9-81ED-4DB2-BD59-A6C34878D82A}">
                    <a16:rowId xmlns:a16="http://schemas.microsoft.com/office/drawing/2014/main" val="1850154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39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686205"/>
              </p:ext>
            </p:extLst>
          </p:nvPr>
        </p:nvGraphicFramePr>
        <p:xfrm>
          <a:off x="395654" y="272562"/>
          <a:ext cx="11438792" cy="630408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236227">
                  <a:extLst>
                    <a:ext uri="{9D8B030D-6E8A-4147-A177-3AD203B41FA5}">
                      <a16:colId xmlns:a16="http://schemas.microsoft.com/office/drawing/2014/main" val="1381570997"/>
                    </a:ext>
                  </a:extLst>
                </a:gridCol>
                <a:gridCol w="5202565">
                  <a:extLst>
                    <a:ext uri="{9D8B030D-6E8A-4147-A177-3AD203B41FA5}">
                      <a16:colId xmlns:a16="http://schemas.microsoft.com/office/drawing/2014/main" val="3608252002"/>
                    </a:ext>
                  </a:extLst>
                </a:gridCol>
              </a:tblGrid>
              <a:tr h="3199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của văn bản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 Quốc gia Cúc Phương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643221"/>
                  </a:ext>
                </a:extLst>
              </a:tr>
              <a:tr h="1034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…..: 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0896148"/>
                  </a:ext>
                </a:extLst>
              </a:tr>
              <a:tr h="1034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038950"/>
                  </a:ext>
                </a:extLst>
              </a:tr>
              <a:tr h="1034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5134941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2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934966"/>
              </p:ext>
            </p:extLst>
          </p:nvPr>
        </p:nvGraphicFramePr>
        <p:xfrm>
          <a:off x="360485" y="439615"/>
          <a:ext cx="11377245" cy="6049107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6214839">
                  <a:extLst>
                    <a:ext uri="{9D8B030D-6E8A-4147-A177-3AD203B41FA5}">
                      <a16:colId xmlns:a16="http://schemas.microsoft.com/office/drawing/2014/main" val="4163651927"/>
                    </a:ext>
                  </a:extLst>
                </a:gridCol>
                <a:gridCol w="5162406">
                  <a:extLst>
                    <a:ext uri="{9D8B030D-6E8A-4147-A177-3AD203B41FA5}">
                      <a16:colId xmlns:a16="http://schemas.microsoft.com/office/drawing/2014/main" val="4134986968"/>
                    </a:ext>
                  </a:extLst>
                </a:gridCol>
              </a:tblGrid>
              <a:tr h="3680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</a:rPr>
                        <a:t>Đặc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điểm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hình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thức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của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văn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bản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giới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thiệu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một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danh</a:t>
                      </a:r>
                      <a:r>
                        <a:rPr lang="en-US" sz="3000" dirty="0">
                          <a:effectLst/>
                        </a:rPr>
                        <a:t> lam </a:t>
                      </a:r>
                      <a:r>
                        <a:rPr lang="en-US" sz="3000" dirty="0" err="1">
                          <a:effectLst/>
                        </a:rPr>
                        <a:t>thắng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cảnh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hoặc</a:t>
                      </a:r>
                      <a:r>
                        <a:rPr lang="en-US" sz="3000" dirty="0">
                          <a:effectLst/>
                        </a:rPr>
                        <a:t> di </a:t>
                      </a:r>
                      <a:r>
                        <a:rPr lang="en-US" sz="3000" dirty="0" err="1">
                          <a:effectLst/>
                        </a:rPr>
                        <a:t>tích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lịch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sử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3000" dirty="0" err="1">
                          <a:effectLst/>
                        </a:rPr>
                        <a:t>Đặc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điểm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hình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thức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của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văn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bản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Vườn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Quốc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gia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Cúc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Phương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9851536"/>
                  </a:ext>
                </a:extLst>
              </a:tr>
              <a:tr h="2368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…………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…………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…………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…………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965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02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105447"/>
              </p:ext>
            </p:extLst>
          </p:nvPr>
        </p:nvGraphicFramePr>
        <p:xfrm>
          <a:off x="351690" y="319818"/>
          <a:ext cx="11403624" cy="6283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0906">
                  <a:extLst>
                    <a:ext uri="{9D8B030D-6E8A-4147-A177-3AD203B41FA5}">
                      <a16:colId xmlns:a16="http://schemas.microsoft.com/office/drawing/2014/main" val="2545395834"/>
                    </a:ext>
                  </a:extLst>
                </a:gridCol>
                <a:gridCol w="2850906">
                  <a:extLst>
                    <a:ext uri="{9D8B030D-6E8A-4147-A177-3AD203B41FA5}">
                      <a16:colId xmlns:a16="http://schemas.microsoft.com/office/drawing/2014/main" val="3776561405"/>
                    </a:ext>
                  </a:extLst>
                </a:gridCol>
                <a:gridCol w="2850906">
                  <a:extLst>
                    <a:ext uri="{9D8B030D-6E8A-4147-A177-3AD203B41FA5}">
                      <a16:colId xmlns:a16="http://schemas.microsoft.com/office/drawing/2014/main" val="2093471822"/>
                    </a:ext>
                  </a:extLst>
                </a:gridCol>
                <a:gridCol w="2850906">
                  <a:extLst>
                    <a:ext uri="{9D8B030D-6E8A-4147-A177-3AD203B41FA5}">
                      <a16:colId xmlns:a16="http://schemas.microsoft.com/office/drawing/2014/main" val="2566326120"/>
                    </a:ext>
                  </a:extLst>
                </a:gridCol>
              </a:tblGrid>
              <a:tr h="4780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thể hiện của yếu tố miêu tả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trò của yếu tố miêu tả trong </a:t>
                      </a:r>
                      <a:b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trích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587661"/>
                  </a:ext>
                </a:extLst>
              </a:tr>
              <a:tr h="7514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246227"/>
                  </a:ext>
                </a:extLst>
              </a:tr>
              <a:tr h="7514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1368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7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646B63A2-D30A-4ED6-BBEA-53F1F77868F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56211" y="182880"/>
            <a:ext cx="11140171" cy="4760181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rgbClr val="FFCC99"/>
          </a:solidFill>
          <a:ln>
            <a:noFill/>
          </a:ln>
        </p:spPr>
        <p:txBody>
          <a:bodyPr/>
          <a:lstStyle/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68D72450-C66F-4A10-BABE-C9264BF58390}"/>
              </a:ext>
            </a:extLst>
          </p:cNvPr>
          <p:cNvSpPr txBox="1"/>
          <p:nvPr/>
        </p:nvSpPr>
        <p:spPr>
          <a:xfrm>
            <a:off x="2302625" y="1658365"/>
            <a:ext cx="8271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00FF"/>
                </a:solidFill>
                <a:latin typeface="#9Slide05 Brannboll Ny" panose="02000000000000000000" pitchFamily="2" charset="0"/>
                <a:ea typeface="Helvetica Neue"/>
                <a:cs typeface="Helvetica Neue"/>
              </a:rPr>
              <a:t>CẢM ƠN VÀ HẸN GẶP LẠI </a:t>
            </a:r>
            <a:endParaRPr lang="zh-CN" altLang="en-US" sz="4800" dirty="0">
              <a:solidFill>
                <a:prstClr val="white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4" name="图片 22">
            <a:extLst>
              <a:ext uri="{FF2B5EF4-FFF2-40B4-BE49-F238E27FC236}">
                <a16:creationId xmlns:a16="http://schemas.microsoft.com/office/drawing/2014/main" id="{0CA968AE-991D-4E52-BFA7-ECD9B3768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31" y="-91439"/>
            <a:ext cx="9078115" cy="702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5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2611E66-A110-4A98-BF12-C3B4230C7E99}">
  <we:reference id="wa104006972" version="1.0.0.0" store="en-US" storeType="OMEX"/>
  <we:alternateReferences>
    <we:reference id="WA104006972" version="1.0.0.0" store="WA10400697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494</Words>
  <Application>Microsoft Office PowerPoint</Application>
  <PresentationFormat>Widescreen</PresentationFormat>
  <Paragraphs>53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宋体</vt:lpstr>
      <vt:lpstr>#9Slide03 Aturdida</vt:lpstr>
      <vt:lpstr>#9Slide05 Brannboll Ny</vt:lpstr>
      <vt:lpstr>Arial</vt:lpstr>
      <vt:lpstr>Calibri</vt:lpstr>
      <vt:lpstr>Calibri Light</vt:lpstr>
      <vt:lpstr>Lato Light</vt:lpstr>
      <vt:lpstr>Times New Roman</vt:lpstr>
      <vt:lpstr>Trebuchet MS</vt:lpstr>
      <vt:lpstr>Wingdings 3</vt:lpstr>
      <vt:lpstr>Office Theme</vt:lpstr>
      <vt:lpstr>1_Office Theme</vt:lpstr>
      <vt:lpstr>23_Office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62</cp:revision>
  <dcterms:created xsi:type="dcterms:W3CDTF">2021-09-12T16:23:38Z</dcterms:created>
  <dcterms:modified xsi:type="dcterms:W3CDTF">2024-07-23T06:42:32Z</dcterms:modified>
</cp:coreProperties>
</file>