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6" r:id="rId8"/>
    <p:sldId id="264" r:id="rId9"/>
    <p:sldId id="265" r:id="rId10"/>
    <p:sldId id="268" r:id="rId11"/>
    <p:sldId id="269" r:id="rId12"/>
    <p:sldId id="270" r:id="rId13"/>
    <p:sldId id="271" r:id="rId14"/>
    <p:sldId id="281" r:id="rId15"/>
    <p:sldId id="282" r:id="rId16"/>
    <p:sldId id="283" r:id="rId17"/>
    <p:sldId id="284" r:id="rId18"/>
    <p:sldId id="276" r:id="rId19"/>
    <p:sldId id="277" r:id="rId20"/>
    <p:sldId id="278"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B4A43-2C26-49F7-B216-B60C228A5B05}"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C58A6-311C-4BB8-B870-6020F23ADA0D}" type="slidenum">
              <a:rPr lang="en-US" smtClean="0"/>
              <a:t>‹#›</a:t>
            </a:fld>
            <a:endParaRPr lang="en-US"/>
          </a:p>
        </p:txBody>
      </p:sp>
    </p:spTree>
    <p:extLst>
      <p:ext uri="{BB962C8B-B14F-4D97-AF65-F5344CB8AC3E}">
        <p14:creationId xmlns:p14="http://schemas.microsoft.com/office/powerpoint/2010/main" val="74266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US" sz="1200" b="1" kern="10" dirty="0">
                <a:ln w="0"/>
                <a:solidFill>
                  <a:srgbClr val="FF0000"/>
                </a:solidFill>
                <a:latin typeface="UTM Ambrose" panose="02040603050506020204" pitchFamily="18" charset="0"/>
                <a:cs typeface="Times New Roman" panose="02020603050405020304" pitchFamily="18" charset="0"/>
              </a:rPr>
              <a:t>BÀI 8: CÔNG CỤ HỖ TRỢ TÍNH TOÁN</a:t>
            </a:r>
            <a:endParaRPr lang="vi-VN" sz="1200" b="1" kern="10" dirty="0">
              <a:ln w="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364BAAE-DBE1-4C16-93E3-AB68CB262A70}" type="slidenum">
              <a:rPr lang="en-US" smtClean="0"/>
              <a:pPr/>
              <a:t>1</a:t>
            </a:fld>
            <a:endParaRPr lang="en-US"/>
          </a:p>
        </p:txBody>
      </p:sp>
    </p:spTree>
    <p:extLst>
      <p:ext uri="{BB962C8B-B14F-4D97-AF65-F5344CB8AC3E}">
        <p14:creationId xmlns:p14="http://schemas.microsoft.com/office/powerpoint/2010/main" val="178397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B1419-595D-4960-B38B-15EA643020F2}" type="slidenum">
              <a:rPr lang="en-US" smtClean="0"/>
              <a:pPr/>
              <a:t>21</a:t>
            </a:fld>
            <a:endParaRPr lang="en-US"/>
          </a:p>
        </p:txBody>
      </p:sp>
    </p:spTree>
    <p:extLst>
      <p:ext uri="{BB962C8B-B14F-4D97-AF65-F5344CB8AC3E}">
        <p14:creationId xmlns:p14="http://schemas.microsoft.com/office/powerpoint/2010/main" val="391873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7</a:t>
            </a:fld>
            <a:endParaRPr lang="en-US"/>
          </a:p>
        </p:txBody>
      </p:sp>
    </p:spTree>
    <p:extLst>
      <p:ext uri="{BB962C8B-B14F-4D97-AF65-F5344CB8AC3E}">
        <p14:creationId xmlns:p14="http://schemas.microsoft.com/office/powerpoint/2010/main" val="305855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8</a:t>
            </a:fld>
            <a:endParaRPr lang="en-US"/>
          </a:p>
        </p:txBody>
      </p:sp>
    </p:spTree>
    <p:extLst>
      <p:ext uri="{BB962C8B-B14F-4D97-AF65-F5344CB8AC3E}">
        <p14:creationId xmlns:p14="http://schemas.microsoft.com/office/powerpoint/2010/main" val="28115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9</a:t>
            </a:fld>
            <a:endParaRPr lang="en-US"/>
          </a:p>
        </p:txBody>
      </p:sp>
    </p:spTree>
    <p:extLst>
      <p:ext uri="{BB962C8B-B14F-4D97-AF65-F5344CB8AC3E}">
        <p14:creationId xmlns:p14="http://schemas.microsoft.com/office/powerpoint/2010/main" val="31363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10</a:t>
            </a:fld>
            <a:endParaRPr lang="en-US"/>
          </a:p>
        </p:txBody>
      </p:sp>
    </p:spTree>
    <p:extLst>
      <p:ext uri="{BB962C8B-B14F-4D97-AF65-F5344CB8AC3E}">
        <p14:creationId xmlns:p14="http://schemas.microsoft.com/office/powerpoint/2010/main" val="406576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11</a:t>
            </a:fld>
            <a:endParaRPr lang="en-US"/>
          </a:p>
        </p:txBody>
      </p:sp>
    </p:spTree>
    <p:extLst>
      <p:ext uri="{BB962C8B-B14F-4D97-AF65-F5344CB8AC3E}">
        <p14:creationId xmlns:p14="http://schemas.microsoft.com/office/powerpoint/2010/main" val="20714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12</a:t>
            </a:fld>
            <a:endParaRPr lang="en-US"/>
          </a:p>
        </p:txBody>
      </p:sp>
    </p:spTree>
    <p:extLst>
      <p:ext uri="{BB962C8B-B14F-4D97-AF65-F5344CB8AC3E}">
        <p14:creationId xmlns:p14="http://schemas.microsoft.com/office/powerpoint/2010/main" val="263883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18</a:t>
            </a:fld>
            <a:endParaRPr lang="en-US"/>
          </a:p>
        </p:txBody>
      </p:sp>
    </p:spTree>
    <p:extLst>
      <p:ext uri="{BB962C8B-B14F-4D97-AF65-F5344CB8AC3E}">
        <p14:creationId xmlns:p14="http://schemas.microsoft.com/office/powerpoint/2010/main" val="16367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19</a:t>
            </a:fld>
            <a:endParaRPr lang="en-US"/>
          </a:p>
        </p:txBody>
      </p:sp>
    </p:spTree>
    <p:extLst>
      <p:ext uri="{BB962C8B-B14F-4D97-AF65-F5344CB8AC3E}">
        <p14:creationId xmlns:p14="http://schemas.microsoft.com/office/powerpoint/2010/main" val="162820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018A-C7D1-4EAE-8787-2AFBD814EE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B3FEA5-1536-4BA1-9935-B30350751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CEB5A-B399-4A07-8512-B736EC751C74}"/>
              </a:ext>
            </a:extLst>
          </p:cNvPr>
          <p:cNvSpPr>
            <a:spLocks noGrp="1"/>
          </p:cNvSpPr>
          <p:nvPr>
            <p:ph type="dt" sz="half" idx="10"/>
          </p:nvPr>
        </p:nvSpPr>
        <p:spPr/>
        <p:txBody>
          <a:bodyPr/>
          <a:lstStyle/>
          <a:p>
            <a:fld id="{0258E977-C110-45EE-ACFD-A584E5956F08}" type="datetimeFigureOut">
              <a:rPr lang="en-US" smtClean="0"/>
              <a:t>11/27/2024</a:t>
            </a:fld>
            <a:endParaRPr lang="en-US"/>
          </a:p>
        </p:txBody>
      </p:sp>
      <p:sp>
        <p:nvSpPr>
          <p:cNvPr id="5" name="Footer Placeholder 4">
            <a:extLst>
              <a:ext uri="{FF2B5EF4-FFF2-40B4-BE49-F238E27FC236}">
                <a16:creationId xmlns:a16="http://schemas.microsoft.com/office/drawing/2014/main" id="{E02CDCBE-FA79-4BBF-8A84-7437C469E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CF7CA-D8CF-4357-A77C-F92F6325BC0C}"/>
              </a:ext>
            </a:extLst>
          </p:cNvPr>
          <p:cNvSpPr>
            <a:spLocks noGrp="1"/>
          </p:cNvSpPr>
          <p:nvPr>
            <p:ph type="sldNum" sz="quarter" idx="12"/>
          </p:nvPr>
        </p:nvSpPr>
        <p:spPr/>
        <p:txBody>
          <a:bodyPr/>
          <a:lstStyle/>
          <a:p>
            <a:fld id="{52815699-E623-43DE-AC3C-DFA8F6ECA571}" type="slidenum">
              <a:rPr lang="en-US" smtClean="0"/>
              <a:t>‹#›</a:t>
            </a:fld>
            <a:endParaRPr lang="en-US"/>
          </a:p>
        </p:txBody>
      </p:sp>
    </p:spTree>
    <p:extLst>
      <p:ext uri="{BB962C8B-B14F-4D97-AF65-F5344CB8AC3E}">
        <p14:creationId xmlns:p14="http://schemas.microsoft.com/office/powerpoint/2010/main" val="1125938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DF9C-3F95-4CCB-8687-16FC8E69D2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48F415-2E8E-4FA5-9621-F52830CA73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7E226-41EF-481B-8FB2-FBB07538441A}"/>
              </a:ext>
            </a:extLst>
          </p:cNvPr>
          <p:cNvSpPr>
            <a:spLocks noGrp="1"/>
          </p:cNvSpPr>
          <p:nvPr>
            <p:ph type="dt" sz="half" idx="10"/>
          </p:nvPr>
        </p:nvSpPr>
        <p:spPr/>
        <p:txBody>
          <a:bodyPr/>
          <a:lstStyle/>
          <a:p>
            <a:fld id="{0258E977-C110-45EE-ACFD-A584E5956F08}" type="datetimeFigureOut">
              <a:rPr lang="en-US" smtClean="0"/>
              <a:t>11/27/2024</a:t>
            </a:fld>
            <a:endParaRPr lang="en-US"/>
          </a:p>
        </p:txBody>
      </p:sp>
      <p:sp>
        <p:nvSpPr>
          <p:cNvPr id="5" name="Footer Placeholder 4">
            <a:extLst>
              <a:ext uri="{FF2B5EF4-FFF2-40B4-BE49-F238E27FC236}">
                <a16:creationId xmlns:a16="http://schemas.microsoft.com/office/drawing/2014/main" id="{0267FFBA-B065-469A-9364-EF18C9961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4BC71-A325-4B7D-85C2-CACE46F2F481}"/>
              </a:ext>
            </a:extLst>
          </p:cNvPr>
          <p:cNvSpPr>
            <a:spLocks noGrp="1"/>
          </p:cNvSpPr>
          <p:nvPr>
            <p:ph type="sldNum" sz="quarter" idx="12"/>
          </p:nvPr>
        </p:nvSpPr>
        <p:spPr/>
        <p:txBody>
          <a:bodyPr/>
          <a:lstStyle/>
          <a:p>
            <a:fld id="{52815699-E623-43DE-AC3C-DFA8F6ECA571}" type="slidenum">
              <a:rPr lang="en-US" smtClean="0"/>
              <a:t>‹#›</a:t>
            </a:fld>
            <a:endParaRPr lang="en-US"/>
          </a:p>
        </p:txBody>
      </p:sp>
    </p:spTree>
    <p:extLst>
      <p:ext uri="{BB962C8B-B14F-4D97-AF65-F5344CB8AC3E}">
        <p14:creationId xmlns:p14="http://schemas.microsoft.com/office/powerpoint/2010/main" val="107176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B1F92-9448-4F8A-B53A-45A29605A6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5F6430-A4CB-4D97-BBFD-2141C34207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2E1D5-4999-4A42-A9EE-72419E14177D}"/>
              </a:ext>
            </a:extLst>
          </p:cNvPr>
          <p:cNvSpPr>
            <a:spLocks noGrp="1"/>
          </p:cNvSpPr>
          <p:nvPr>
            <p:ph type="dt" sz="half" idx="10"/>
          </p:nvPr>
        </p:nvSpPr>
        <p:spPr/>
        <p:txBody>
          <a:bodyPr/>
          <a:lstStyle/>
          <a:p>
            <a:fld id="{0258E977-C110-45EE-ACFD-A584E5956F08}" type="datetimeFigureOut">
              <a:rPr lang="en-US" smtClean="0"/>
              <a:t>11/27/2024</a:t>
            </a:fld>
            <a:endParaRPr lang="en-US"/>
          </a:p>
        </p:txBody>
      </p:sp>
      <p:sp>
        <p:nvSpPr>
          <p:cNvPr id="5" name="Footer Placeholder 4">
            <a:extLst>
              <a:ext uri="{FF2B5EF4-FFF2-40B4-BE49-F238E27FC236}">
                <a16:creationId xmlns:a16="http://schemas.microsoft.com/office/drawing/2014/main" id="{C5BD4828-61E3-40C6-B794-1443EEE6FD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EEE9B-98B2-4B03-A307-8C9F33442310}"/>
              </a:ext>
            </a:extLst>
          </p:cNvPr>
          <p:cNvSpPr>
            <a:spLocks noGrp="1"/>
          </p:cNvSpPr>
          <p:nvPr>
            <p:ph type="sldNum" sz="quarter" idx="12"/>
          </p:nvPr>
        </p:nvSpPr>
        <p:spPr/>
        <p:txBody>
          <a:bodyPr/>
          <a:lstStyle/>
          <a:p>
            <a:fld id="{52815699-E623-43DE-AC3C-DFA8F6ECA571}" type="slidenum">
              <a:rPr lang="en-US" smtClean="0"/>
              <a:t>‹#›</a:t>
            </a:fld>
            <a:endParaRPr lang="en-US"/>
          </a:p>
        </p:txBody>
      </p:sp>
    </p:spTree>
    <p:extLst>
      <p:ext uri="{BB962C8B-B14F-4D97-AF65-F5344CB8AC3E}">
        <p14:creationId xmlns:p14="http://schemas.microsoft.com/office/powerpoint/2010/main" val="100206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624B-4252-48E0-8404-88DC5716AB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AE79F-1C28-4D44-8CC8-E24F3C5577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3645A-3EBA-4F89-8E43-1B8CF59621E4}"/>
              </a:ext>
            </a:extLst>
          </p:cNvPr>
          <p:cNvSpPr>
            <a:spLocks noGrp="1"/>
          </p:cNvSpPr>
          <p:nvPr>
            <p:ph type="dt" sz="half" idx="10"/>
          </p:nvPr>
        </p:nvSpPr>
        <p:spPr/>
        <p:txBody>
          <a:bodyPr/>
          <a:lstStyle/>
          <a:p>
            <a:fld id="{0258E977-C110-45EE-ACFD-A584E5956F08}" type="datetimeFigureOut">
              <a:rPr lang="en-US" smtClean="0"/>
              <a:t>11/27/2024</a:t>
            </a:fld>
            <a:endParaRPr lang="en-US"/>
          </a:p>
        </p:txBody>
      </p:sp>
      <p:sp>
        <p:nvSpPr>
          <p:cNvPr id="5" name="Footer Placeholder 4">
            <a:extLst>
              <a:ext uri="{FF2B5EF4-FFF2-40B4-BE49-F238E27FC236}">
                <a16:creationId xmlns:a16="http://schemas.microsoft.com/office/drawing/2014/main" id="{B5C05212-8751-4564-99D8-27A7F5FF7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A6FAF-D42D-4177-B1FF-6338A2A596E3}"/>
              </a:ext>
            </a:extLst>
          </p:cNvPr>
          <p:cNvSpPr>
            <a:spLocks noGrp="1"/>
          </p:cNvSpPr>
          <p:nvPr>
            <p:ph type="sldNum" sz="quarter" idx="12"/>
          </p:nvPr>
        </p:nvSpPr>
        <p:spPr/>
        <p:txBody>
          <a:bodyPr/>
          <a:lstStyle/>
          <a:p>
            <a:fld id="{52815699-E623-43DE-AC3C-DFA8F6ECA571}" type="slidenum">
              <a:rPr lang="en-US" smtClean="0"/>
              <a:t>‹#›</a:t>
            </a:fld>
            <a:endParaRPr lang="en-US"/>
          </a:p>
        </p:txBody>
      </p:sp>
    </p:spTree>
    <p:extLst>
      <p:ext uri="{BB962C8B-B14F-4D97-AF65-F5344CB8AC3E}">
        <p14:creationId xmlns:p14="http://schemas.microsoft.com/office/powerpoint/2010/main" val="354579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EE58-57D6-4342-95B8-B4DF7E85F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7F646C-4B94-4A6B-BA63-AD2D83A98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66F463-838E-48D2-A7EC-582BBC9F54E3}"/>
              </a:ext>
            </a:extLst>
          </p:cNvPr>
          <p:cNvSpPr>
            <a:spLocks noGrp="1"/>
          </p:cNvSpPr>
          <p:nvPr>
            <p:ph type="dt" sz="half" idx="10"/>
          </p:nvPr>
        </p:nvSpPr>
        <p:spPr/>
        <p:txBody>
          <a:bodyPr/>
          <a:lstStyle/>
          <a:p>
            <a:fld id="{0258E977-C110-45EE-ACFD-A584E5956F08}" type="datetimeFigureOut">
              <a:rPr lang="en-US" smtClean="0"/>
              <a:t>11/27/2024</a:t>
            </a:fld>
            <a:endParaRPr lang="en-US"/>
          </a:p>
        </p:txBody>
      </p:sp>
      <p:sp>
        <p:nvSpPr>
          <p:cNvPr id="5" name="Footer Placeholder 4">
            <a:extLst>
              <a:ext uri="{FF2B5EF4-FFF2-40B4-BE49-F238E27FC236}">
                <a16:creationId xmlns:a16="http://schemas.microsoft.com/office/drawing/2014/main" id="{4B39BBF9-E40D-471F-9C06-B6503A8D0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E8150-9C51-40D2-9296-98C2A32CCDE7}"/>
              </a:ext>
            </a:extLst>
          </p:cNvPr>
          <p:cNvSpPr>
            <a:spLocks noGrp="1"/>
          </p:cNvSpPr>
          <p:nvPr>
            <p:ph type="sldNum" sz="quarter" idx="12"/>
          </p:nvPr>
        </p:nvSpPr>
        <p:spPr/>
        <p:txBody>
          <a:bodyPr/>
          <a:lstStyle/>
          <a:p>
            <a:fld id="{52815699-E623-43DE-AC3C-DFA8F6ECA571}" type="slidenum">
              <a:rPr lang="en-US" smtClean="0"/>
              <a:t>‹#›</a:t>
            </a:fld>
            <a:endParaRPr lang="en-US"/>
          </a:p>
        </p:txBody>
      </p:sp>
    </p:spTree>
    <p:extLst>
      <p:ext uri="{BB962C8B-B14F-4D97-AF65-F5344CB8AC3E}">
        <p14:creationId xmlns:p14="http://schemas.microsoft.com/office/powerpoint/2010/main" val="263886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9CC7-2C48-46E1-BB5F-B9AC80FC5C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7C525-635B-4A76-9941-BFA8F2A56D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E0F528-D401-4B15-98FC-8D12AEA400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60A62B-0007-46FC-8453-9E3257D9709E}"/>
              </a:ext>
            </a:extLst>
          </p:cNvPr>
          <p:cNvSpPr>
            <a:spLocks noGrp="1"/>
          </p:cNvSpPr>
          <p:nvPr>
            <p:ph type="dt" sz="half" idx="10"/>
          </p:nvPr>
        </p:nvSpPr>
        <p:spPr/>
        <p:txBody>
          <a:bodyPr/>
          <a:lstStyle/>
          <a:p>
            <a:fld id="{0258E977-C110-45EE-ACFD-A584E5956F08}" type="datetimeFigureOut">
              <a:rPr lang="en-US" smtClean="0"/>
              <a:t>11/27/2024</a:t>
            </a:fld>
            <a:endParaRPr lang="en-US"/>
          </a:p>
        </p:txBody>
      </p:sp>
      <p:sp>
        <p:nvSpPr>
          <p:cNvPr id="6" name="Footer Placeholder 5">
            <a:extLst>
              <a:ext uri="{FF2B5EF4-FFF2-40B4-BE49-F238E27FC236}">
                <a16:creationId xmlns:a16="http://schemas.microsoft.com/office/drawing/2014/main" id="{0BF059E2-95A3-4E4C-A559-7B47D2DA6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23FA12-2834-4EAF-A763-6F68181A4E9E}"/>
              </a:ext>
            </a:extLst>
          </p:cNvPr>
          <p:cNvSpPr>
            <a:spLocks noGrp="1"/>
          </p:cNvSpPr>
          <p:nvPr>
            <p:ph type="sldNum" sz="quarter" idx="12"/>
          </p:nvPr>
        </p:nvSpPr>
        <p:spPr/>
        <p:txBody>
          <a:bodyPr/>
          <a:lstStyle/>
          <a:p>
            <a:fld id="{52815699-E623-43DE-AC3C-DFA8F6ECA571}" type="slidenum">
              <a:rPr lang="en-US" smtClean="0"/>
              <a:t>‹#›</a:t>
            </a:fld>
            <a:endParaRPr lang="en-US"/>
          </a:p>
        </p:txBody>
      </p:sp>
    </p:spTree>
    <p:extLst>
      <p:ext uri="{BB962C8B-B14F-4D97-AF65-F5344CB8AC3E}">
        <p14:creationId xmlns:p14="http://schemas.microsoft.com/office/powerpoint/2010/main" val="399257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0C33-77DF-401C-AD14-D79408045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2D40DB-2D55-44F6-92C0-BF29F69F3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AC648D-832E-4A3C-8052-7530A9F182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C3922D-544D-459B-9252-39E1536209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E8154-9A03-4FED-9611-7629E0932B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10758A-E774-4718-A197-FC9DD377094F}"/>
              </a:ext>
            </a:extLst>
          </p:cNvPr>
          <p:cNvSpPr>
            <a:spLocks noGrp="1"/>
          </p:cNvSpPr>
          <p:nvPr>
            <p:ph type="dt" sz="half" idx="10"/>
          </p:nvPr>
        </p:nvSpPr>
        <p:spPr/>
        <p:txBody>
          <a:bodyPr/>
          <a:lstStyle/>
          <a:p>
            <a:fld id="{0258E977-C110-45EE-ACFD-A584E5956F08}" type="datetimeFigureOut">
              <a:rPr lang="en-US" smtClean="0"/>
              <a:t>11/27/2024</a:t>
            </a:fld>
            <a:endParaRPr lang="en-US"/>
          </a:p>
        </p:txBody>
      </p:sp>
      <p:sp>
        <p:nvSpPr>
          <p:cNvPr id="8" name="Footer Placeholder 7">
            <a:extLst>
              <a:ext uri="{FF2B5EF4-FFF2-40B4-BE49-F238E27FC236}">
                <a16:creationId xmlns:a16="http://schemas.microsoft.com/office/drawing/2014/main" id="{EF11C452-5D5C-4DC1-AAE2-C1791C9C98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9BF69E-295E-4CC2-B5FC-FBE920F82834}"/>
              </a:ext>
            </a:extLst>
          </p:cNvPr>
          <p:cNvSpPr>
            <a:spLocks noGrp="1"/>
          </p:cNvSpPr>
          <p:nvPr>
            <p:ph type="sldNum" sz="quarter" idx="12"/>
          </p:nvPr>
        </p:nvSpPr>
        <p:spPr/>
        <p:txBody>
          <a:bodyPr/>
          <a:lstStyle/>
          <a:p>
            <a:fld id="{52815699-E623-43DE-AC3C-DFA8F6ECA571}" type="slidenum">
              <a:rPr lang="en-US" smtClean="0"/>
              <a:t>‹#›</a:t>
            </a:fld>
            <a:endParaRPr lang="en-US"/>
          </a:p>
        </p:txBody>
      </p:sp>
    </p:spTree>
    <p:extLst>
      <p:ext uri="{BB962C8B-B14F-4D97-AF65-F5344CB8AC3E}">
        <p14:creationId xmlns:p14="http://schemas.microsoft.com/office/powerpoint/2010/main" val="134310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88FF-52C3-4806-8403-209ED13989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393F41-7883-4999-BBCA-587BF3798941}"/>
              </a:ext>
            </a:extLst>
          </p:cNvPr>
          <p:cNvSpPr>
            <a:spLocks noGrp="1"/>
          </p:cNvSpPr>
          <p:nvPr>
            <p:ph type="dt" sz="half" idx="10"/>
          </p:nvPr>
        </p:nvSpPr>
        <p:spPr/>
        <p:txBody>
          <a:bodyPr/>
          <a:lstStyle/>
          <a:p>
            <a:fld id="{0258E977-C110-45EE-ACFD-A584E5956F08}" type="datetimeFigureOut">
              <a:rPr lang="en-US" smtClean="0"/>
              <a:t>11/27/2024</a:t>
            </a:fld>
            <a:endParaRPr lang="en-US"/>
          </a:p>
        </p:txBody>
      </p:sp>
      <p:sp>
        <p:nvSpPr>
          <p:cNvPr id="4" name="Footer Placeholder 3">
            <a:extLst>
              <a:ext uri="{FF2B5EF4-FFF2-40B4-BE49-F238E27FC236}">
                <a16:creationId xmlns:a16="http://schemas.microsoft.com/office/drawing/2014/main" id="{6EE2C4EB-2F10-4C22-B078-C05EA1D86E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974450-8218-46AE-90A8-6A6762A8F516}"/>
              </a:ext>
            </a:extLst>
          </p:cNvPr>
          <p:cNvSpPr>
            <a:spLocks noGrp="1"/>
          </p:cNvSpPr>
          <p:nvPr>
            <p:ph type="sldNum" sz="quarter" idx="12"/>
          </p:nvPr>
        </p:nvSpPr>
        <p:spPr/>
        <p:txBody>
          <a:bodyPr/>
          <a:lstStyle/>
          <a:p>
            <a:fld id="{52815699-E623-43DE-AC3C-DFA8F6ECA571}" type="slidenum">
              <a:rPr lang="en-US" smtClean="0"/>
              <a:t>‹#›</a:t>
            </a:fld>
            <a:endParaRPr lang="en-US"/>
          </a:p>
        </p:txBody>
      </p:sp>
    </p:spTree>
    <p:extLst>
      <p:ext uri="{BB962C8B-B14F-4D97-AF65-F5344CB8AC3E}">
        <p14:creationId xmlns:p14="http://schemas.microsoft.com/office/powerpoint/2010/main" val="114305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ADBA5-8796-4F11-A2EE-8EE38BBE0A22}"/>
              </a:ext>
            </a:extLst>
          </p:cNvPr>
          <p:cNvSpPr>
            <a:spLocks noGrp="1"/>
          </p:cNvSpPr>
          <p:nvPr>
            <p:ph type="dt" sz="half" idx="10"/>
          </p:nvPr>
        </p:nvSpPr>
        <p:spPr/>
        <p:txBody>
          <a:bodyPr/>
          <a:lstStyle/>
          <a:p>
            <a:fld id="{0258E977-C110-45EE-ACFD-A584E5956F08}" type="datetimeFigureOut">
              <a:rPr lang="en-US" smtClean="0"/>
              <a:t>11/27/2024</a:t>
            </a:fld>
            <a:endParaRPr lang="en-US"/>
          </a:p>
        </p:txBody>
      </p:sp>
      <p:sp>
        <p:nvSpPr>
          <p:cNvPr id="3" name="Footer Placeholder 2">
            <a:extLst>
              <a:ext uri="{FF2B5EF4-FFF2-40B4-BE49-F238E27FC236}">
                <a16:creationId xmlns:a16="http://schemas.microsoft.com/office/drawing/2014/main" id="{78C38CF1-F8E8-4EDD-9383-6ACE028139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B4410C-2134-405B-99A0-729976B2E7A9}"/>
              </a:ext>
            </a:extLst>
          </p:cNvPr>
          <p:cNvSpPr>
            <a:spLocks noGrp="1"/>
          </p:cNvSpPr>
          <p:nvPr>
            <p:ph type="sldNum" sz="quarter" idx="12"/>
          </p:nvPr>
        </p:nvSpPr>
        <p:spPr/>
        <p:txBody>
          <a:bodyPr/>
          <a:lstStyle/>
          <a:p>
            <a:fld id="{52815699-E623-43DE-AC3C-DFA8F6ECA571}" type="slidenum">
              <a:rPr lang="en-US" smtClean="0"/>
              <a:t>‹#›</a:t>
            </a:fld>
            <a:endParaRPr lang="en-US"/>
          </a:p>
        </p:txBody>
      </p:sp>
    </p:spTree>
    <p:extLst>
      <p:ext uri="{BB962C8B-B14F-4D97-AF65-F5344CB8AC3E}">
        <p14:creationId xmlns:p14="http://schemas.microsoft.com/office/powerpoint/2010/main" val="17862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6C5D-0644-4A0D-B648-C7DFAFE548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CF3C05-EB55-4782-ADE9-D3BB03560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8275B-35AC-4F10-A70F-9F96CA764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52D08F-5931-4455-AB7F-D3FB9C2A9809}"/>
              </a:ext>
            </a:extLst>
          </p:cNvPr>
          <p:cNvSpPr>
            <a:spLocks noGrp="1"/>
          </p:cNvSpPr>
          <p:nvPr>
            <p:ph type="dt" sz="half" idx="10"/>
          </p:nvPr>
        </p:nvSpPr>
        <p:spPr/>
        <p:txBody>
          <a:bodyPr/>
          <a:lstStyle/>
          <a:p>
            <a:fld id="{0258E977-C110-45EE-ACFD-A584E5956F08}" type="datetimeFigureOut">
              <a:rPr lang="en-US" smtClean="0"/>
              <a:t>11/27/2024</a:t>
            </a:fld>
            <a:endParaRPr lang="en-US"/>
          </a:p>
        </p:txBody>
      </p:sp>
      <p:sp>
        <p:nvSpPr>
          <p:cNvPr id="6" name="Footer Placeholder 5">
            <a:extLst>
              <a:ext uri="{FF2B5EF4-FFF2-40B4-BE49-F238E27FC236}">
                <a16:creationId xmlns:a16="http://schemas.microsoft.com/office/drawing/2014/main" id="{BF182EF0-A32C-40C4-9129-398B75A9AB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01087-78F3-4F77-8E58-6787007BCBC7}"/>
              </a:ext>
            </a:extLst>
          </p:cNvPr>
          <p:cNvSpPr>
            <a:spLocks noGrp="1"/>
          </p:cNvSpPr>
          <p:nvPr>
            <p:ph type="sldNum" sz="quarter" idx="12"/>
          </p:nvPr>
        </p:nvSpPr>
        <p:spPr/>
        <p:txBody>
          <a:bodyPr/>
          <a:lstStyle/>
          <a:p>
            <a:fld id="{52815699-E623-43DE-AC3C-DFA8F6ECA571}" type="slidenum">
              <a:rPr lang="en-US" smtClean="0"/>
              <a:t>‹#›</a:t>
            </a:fld>
            <a:endParaRPr lang="en-US"/>
          </a:p>
        </p:txBody>
      </p:sp>
    </p:spTree>
    <p:extLst>
      <p:ext uri="{BB962C8B-B14F-4D97-AF65-F5344CB8AC3E}">
        <p14:creationId xmlns:p14="http://schemas.microsoft.com/office/powerpoint/2010/main" val="245552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DF8E-BE3B-4C6D-A1DE-268D070B2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56A195-2A91-4EC9-BB18-D77CCB62F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5AAC4F-D2AF-409E-A54F-938EFC4EB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11C5C3-4919-4770-95CF-F144331E4032}"/>
              </a:ext>
            </a:extLst>
          </p:cNvPr>
          <p:cNvSpPr>
            <a:spLocks noGrp="1"/>
          </p:cNvSpPr>
          <p:nvPr>
            <p:ph type="dt" sz="half" idx="10"/>
          </p:nvPr>
        </p:nvSpPr>
        <p:spPr/>
        <p:txBody>
          <a:bodyPr/>
          <a:lstStyle/>
          <a:p>
            <a:fld id="{0258E977-C110-45EE-ACFD-A584E5956F08}" type="datetimeFigureOut">
              <a:rPr lang="en-US" smtClean="0"/>
              <a:t>11/27/2024</a:t>
            </a:fld>
            <a:endParaRPr lang="en-US"/>
          </a:p>
        </p:txBody>
      </p:sp>
      <p:sp>
        <p:nvSpPr>
          <p:cNvPr id="6" name="Footer Placeholder 5">
            <a:extLst>
              <a:ext uri="{FF2B5EF4-FFF2-40B4-BE49-F238E27FC236}">
                <a16:creationId xmlns:a16="http://schemas.microsoft.com/office/drawing/2014/main" id="{1667935B-D4A7-4FC1-8B06-9CD35F225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31987-2B6F-4E9A-B9FE-805B730DEED5}"/>
              </a:ext>
            </a:extLst>
          </p:cNvPr>
          <p:cNvSpPr>
            <a:spLocks noGrp="1"/>
          </p:cNvSpPr>
          <p:nvPr>
            <p:ph type="sldNum" sz="quarter" idx="12"/>
          </p:nvPr>
        </p:nvSpPr>
        <p:spPr/>
        <p:txBody>
          <a:bodyPr/>
          <a:lstStyle/>
          <a:p>
            <a:fld id="{52815699-E623-43DE-AC3C-DFA8F6ECA571}" type="slidenum">
              <a:rPr lang="en-US" smtClean="0"/>
              <a:t>‹#›</a:t>
            </a:fld>
            <a:endParaRPr lang="en-US"/>
          </a:p>
        </p:txBody>
      </p:sp>
    </p:spTree>
    <p:extLst>
      <p:ext uri="{BB962C8B-B14F-4D97-AF65-F5344CB8AC3E}">
        <p14:creationId xmlns:p14="http://schemas.microsoft.com/office/powerpoint/2010/main" val="125673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8AC44E-6CE9-4AB8-990A-A393810EC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BBDA8B-AFBD-4E6E-BCCE-9D4BB9FD0E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5CF36-34F6-4689-B98B-0F8DA283F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8E977-C110-45EE-ACFD-A584E5956F08}" type="datetimeFigureOut">
              <a:rPr lang="en-US" smtClean="0"/>
              <a:t>11/27/2024</a:t>
            </a:fld>
            <a:endParaRPr lang="en-US"/>
          </a:p>
        </p:txBody>
      </p:sp>
      <p:sp>
        <p:nvSpPr>
          <p:cNvPr id="5" name="Footer Placeholder 4">
            <a:extLst>
              <a:ext uri="{FF2B5EF4-FFF2-40B4-BE49-F238E27FC236}">
                <a16:creationId xmlns:a16="http://schemas.microsoft.com/office/drawing/2014/main" id="{5C611A2A-63E1-4972-87B8-63680D088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F18D37-E7C4-4F31-BCB4-F07989CBA2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15699-E623-43DE-AC3C-DFA8F6ECA571}" type="slidenum">
              <a:rPr lang="en-US" smtClean="0"/>
              <a:t>‹#›</a:t>
            </a:fld>
            <a:endParaRPr lang="en-US"/>
          </a:p>
        </p:txBody>
      </p:sp>
    </p:spTree>
    <p:extLst>
      <p:ext uri="{BB962C8B-B14F-4D97-AF65-F5344CB8AC3E}">
        <p14:creationId xmlns:p14="http://schemas.microsoft.com/office/powerpoint/2010/main" val="610378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oleObject" Target="../embeddings/oleObject1.bin"/><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9.emf"/><Relationship Id="rId10"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emf"/><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slide" Target="slide20.xml"/><Relationship Id="rId3" Type="http://schemas.openxmlformats.org/officeDocument/2006/relationships/audio" Target="../media/audio3.wav"/><Relationship Id="rId21" Type="http://schemas.openxmlformats.org/officeDocument/2006/relationships/image" Target="../media/image30.gif"/><Relationship Id="rId7" Type="http://schemas.openxmlformats.org/officeDocument/2006/relationships/slide" Target="slide8.xml"/><Relationship Id="rId12" Type="http://schemas.openxmlformats.org/officeDocument/2006/relationships/image" Target="../media/image21.gif"/><Relationship Id="rId17" Type="http://schemas.openxmlformats.org/officeDocument/2006/relationships/image" Target="../media/image26.png"/><Relationship Id="rId25" Type="http://schemas.openxmlformats.org/officeDocument/2006/relationships/slide" Target="slide19.xml"/><Relationship Id="rId2" Type="http://schemas.openxmlformats.org/officeDocument/2006/relationships/audio" Target="../media/audio1.wav"/><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24" Type="http://schemas.openxmlformats.org/officeDocument/2006/relationships/slide" Target="slide18.xml"/><Relationship Id="rId5" Type="http://schemas.openxmlformats.org/officeDocument/2006/relationships/image" Target="../media/image15.gif"/><Relationship Id="rId15" Type="http://schemas.openxmlformats.org/officeDocument/2006/relationships/image" Target="../media/image24.png"/><Relationship Id="rId23" Type="http://schemas.openxmlformats.org/officeDocument/2006/relationships/image" Target="../media/image31.gif"/><Relationship Id="rId10" Type="http://schemas.openxmlformats.org/officeDocument/2006/relationships/image" Target="../media/image19.gif"/><Relationship Id="rId19" Type="http://schemas.openxmlformats.org/officeDocument/2006/relationships/image" Target="../media/image28.png"/><Relationship Id="rId4" Type="http://schemas.openxmlformats.org/officeDocument/2006/relationships/audio" Target="../media/audio4.wav"/><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slide" Target="slide17.xml"/></Relationships>
</file>

<file path=ppt/slides/_rels/slide1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4.wmf"/><Relationship Id="rId5" Type="http://schemas.openxmlformats.org/officeDocument/2006/relationships/oleObject" Target="../embeddings/oleObject6.bin"/><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ChangeArrowheads="1" noChangeShapeType="1" noTextEdit="1"/>
          </p:cNvSpPr>
          <p:nvPr/>
        </p:nvSpPr>
        <p:spPr bwMode="auto">
          <a:xfrm>
            <a:off x="1694113" y="1410351"/>
            <a:ext cx="8906727" cy="1654672"/>
          </a:xfrm>
          <a:prstGeom prst="rect">
            <a:avLst/>
          </a:prstGeom>
        </p:spPr>
        <p:txBody>
          <a:bodyPr wrap="none" lIns="91440" tIns="45720" rIns="91440" bIns="45720" numCol="1" fromWordArt="1">
            <a:prstTxWarp prst="textPlain">
              <a:avLst>
                <a:gd name="adj" fmla="val 50000"/>
              </a:avLst>
            </a:prstTxWarp>
          </a:bodyPr>
          <a:lstStyle/>
          <a:p>
            <a:pPr algn="ctr">
              <a:lnSpc>
                <a:spcPct val="110000"/>
              </a:lnSpc>
            </a:pPr>
            <a:endParaRPr lang="vi-VN" sz="3600" b="1" kern="10" dirty="0">
              <a:ln w="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a14:imgEffect>
                      <a14:backgroundRemoval t="10000" b="100000" l="10000" r="96744">
                        <a14:backgroundMark x1="79767" y1="74651" x2="79767" y2="74651"/>
                        <a14:backgroundMark x1="80581" y1="75465" x2="80581" y2="75465"/>
                        <a14:backgroundMark x1="85814" y1="84419" x2="85814" y2="84419"/>
                        <a14:backgroundMark x1="87674" y1="86395" x2="87674" y2="86395"/>
                        <a14:backgroundMark x1="62674" y1="29070" x2="62674" y2="29070"/>
                      </a14:backgroundRemoval>
                    </a14:imgEffect>
                  </a14:imgLayer>
                </a14:imgProps>
              </a:ext>
              <a:ext uri="{28A0092B-C50C-407E-A947-70E740481C1C}">
                <a14:useLocalDpi xmlns:a14="http://schemas.microsoft.com/office/drawing/2010/main" val="0"/>
              </a:ext>
            </a:extLst>
          </a:blip>
          <a:stretch>
            <a:fillRect/>
          </a:stretch>
        </p:blipFill>
        <p:spPr>
          <a:xfrm rot="20463818">
            <a:off x="5189770" y="2587355"/>
            <a:ext cx="4169044" cy="4575629"/>
          </a:xfrm>
          <a:prstGeom prst="rect">
            <a:avLst/>
          </a:prstGeom>
        </p:spPr>
      </p:pic>
      <p:sp>
        <p:nvSpPr>
          <p:cNvPr id="6" name="Rectangle 5"/>
          <p:cNvSpPr/>
          <p:nvPr/>
        </p:nvSpPr>
        <p:spPr>
          <a:xfrm>
            <a:off x="713337" y="2791824"/>
            <a:ext cx="11202810" cy="1025987"/>
          </a:xfrm>
          <a:prstGeom prst="rect">
            <a:avLst/>
          </a:prstGeom>
          <a:noFill/>
        </p:spPr>
        <p:txBody>
          <a:bodyPr wrap="none" lIns="121920" tIns="60960" rIns="121920" bIns="60960">
            <a:spAutoFit/>
          </a:bodyPr>
          <a:lstStyle/>
          <a:p>
            <a:pPr algn="ctr"/>
            <a:r>
              <a:rPr lang="en-US" sz="5867"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5867"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7: THỰC HÀNH TỔNG HỢP</a:t>
            </a:r>
          </a:p>
        </p:txBody>
      </p:sp>
      <p:grpSp>
        <p:nvGrpSpPr>
          <p:cNvPr id="7" name="Group 6">
            <a:extLst>
              <a:ext uri="{FF2B5EF4-FFF2-40B4-BE49-F238E27FC236}">
                <a16:creationId xmlns:a16="http://schemas.microsoft.com/office/drawing/2014/main" id="{43C1EA33-CDBF-49B1-8964-CACC810A5D5A}"/>
              </a:ext>
            </a:extLst>
          </p:cNvPr>
          <p:cNvGrpSpPr/>
          <p:nvPr/>
        </p:nvGrpSpPr>
        <p:grpSpPr>
          <a:xfrm>
            <a:off x="273716" y="889001"/>
            <a:ext cx="3250973" cy="1307548"/>
            <a:chOff x="1523998" y="0"/>
            <a:chExt cx="2190751" cy="980661"/>
          </a:xfrm>
        </p:grpSpPr>
        <p:grpSp>
          <p:nvGrpSpPr>
            <p:cNvPr id="8" name="Group 7">
              <a:extLst>
                <a:ext uri="{FF2B5EF4-FFF2-40B4-BE49-F238E27FC236}">
                  <a16:creationId xmlns:a16="http://schemas.microsoft.com/office/drawing/2014/main" id="{1301E1B2-D06B-4F77-905F-7D59BE932EAC}"/>
                </a:ext>
              </a:extLst>
            </p:cNvPr>
            <p:cNvGrpSpPr/>
            <p:nvPr/>
          </p:nvGrpSpPr>
          <p:grpSpPr>
            <a:xfrm>
              <a:off x="1523998" y="0"/>
              <a:ext cx="2190751" cy="980661"/>
              <a:chOff x="1523999" y="0"/>
              <a:chExt cx="1285462" cy="1828800"/>
            </a:xfrm>
          </p:grpSpPr>
          <p:sp>
            <p:nvSpPr>
              <p:cNvPr id="10" name="Rectangle: Top Corners Rounded 9">
                <a:extLst>
                  <a:ext uri="{FF2B5EF4-FFF2-40B4-BE49-F238E27FC236}">
                    <a16:creationId xmlns:a16="http://schemas.microsoft.com/office/drawing/2014/main" id="{CC10E9A5-C356-43C9-8B76-23BD01A40189}"/>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11" name="Rectangle: Top Corners Rounded 10">
                <a:extLst>
                  <a:ext uri="{FF2B5EF4-FFF2-40B4-BE49-F238E27FC236}">
                    <a16:creationId xmlns:a16="http://schemas.microsoft.com/office/drawing/2014/main" id="{F0351448-7944-4C8A-BA9C-DFBFD8655413}"/>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sp>
          <p:nvSpPr>
            <p:cNvPr id="9" name="TextBox 8">
              <a:extLst>
                <a:ext uri="{FF2B5EF4-FFF2-40B4-BE49-F238E27FC236}">
                  <a16:creationId xmlns:a16="http://schemas.microsoft.com/office/drawing/2014/main" id="{B2DBAC30-4683-4086-9508-A0203C75E0B6}"/>
                </a:ext>
              </a:extLst>
            </p:cNvPr>
            <p:cNvSpPr txBox="1"/>
            <p:nvPr/>
          </p:nvSpPr>
          <p:spPr>
            <a:xfrm>
              <a:off x="1677724" y="206880"/>
              <a:ext cx="1972089" cy="561741"/>
            </a:xfrm>
            <a:prstGeom prst="rect">
              <a:avLst/>
            </a:prstGeom>
            <a:noFill/>
          </p:spPr>
          <p:txBody>
            <a:bodyPr wrap="square" rtlCol="0">
              <a:spAutoFit/>
            </a:bodyPr>
            <a:lstStyle/>
            <a:p>
              <a:pPr algn="ctr"/>
              <a:r>
                <a:rPr lang="vi-VN" sz="4267" b="1" dirty="0">
                  <a:solidFill>
                    <a:schemeClr val="accent5">
                      <a:lumMod val="75000"/>
                    </a:schemeClr>
                  </a:solidFill>
                  <a:latin typeface="Times New Roman" panose="02020603050405020304" pitchFamily="18" charset="0"/>
                  <a:cs typeface="Times New Roman" panose="02020603050405020304" pitchFamily="18" charset="0"/>
                </a:rPr>
                <a:t>CH</a:t>
              </a:r>
              <a:r>
                <a:rPr lang="en-US" sz="4267" b="1" dirty="0">
                  <a:solidFill>
                    <a:schemeClr val="accent5">
                      <a:lumMod val="75000"/>
                    </a:schemeClr>
                  </a:solidFill>
                  <a:latin typeface="Times New Roman" panose="02020603050405020304" pitchFamily="18" charset="0"/>
                  <a:cs typeface="Times New Roman" panose="02020603050405020304" pitchFamily="18" charset="0"/>
                </a:rPr>
                <a:t>Ủ</a:t>
              </a:r>
              <a:r>
                <a:rPr lang="vi-VN" sz="4267" b="1" dirty="0">
                  <a:solidFill>
                    <a:schemeClr val="accent5">
                      <a:lumMod val="75000"/>
                    </a:schemeClr>
                  </a:solidFill>
                  <a:latin typeface="Times New Roman" panose="02020603050405020304" pitchFamily="18" charset="0"/>
                  <a:cs typeface="Times New Roman" panose="02020603050405020304" pitchFamily="18" charset="0"/>
                </a:rPr>
                <a:t> ĐỀ </a:t>
              </a:r>
              <a:r>
                <a:rPr lang="en-US" sz="4267" b="1" dirty="0">
                  <a:solidFill>
                    <a:schemeClr val="accent5">
                      <a:lumMod val="75000"/>
                    </a:schemeClr>
                  </a:solidFill>
                  <a:latin typeface="Times New Roman" panose="02020603050405020304" pitchFamily="18" charset="0"/>
                  <a:cs typeface="Times New Roman" panose="02020603050405020304" pitchFamily="18" charset="0"/>
                </a:rPr>
                <a:t>F</a:t>
              </a:r>
              <a:endParaRPr lang="vi-VN" sz="4267" b="1" dirty="0">
                <a:solidFill>
                  <a:schemeClr val="accent5">
                    <a:lumMod val="75000"/>
                  </a:schemeClr>
                </a:solidFill>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4DABEA6C-4EB8-4E51-AA92-FA7C55A841E9}"/>
              </a:ext>
            </a:extLst>
          </p:cNvPr>
          <p:cNvSpPr txBox="1"/>
          <p:nvPr/>
        </p:nvSpPr>
        <p:spPr>
          <a:xfrm>
            <a:off x="3220984" y="706697"/>
            <a:ext cx="9184793" cy="1569660"/>
          </a:xfrm>
          <a:prstGeom prst="rect">
            <a:avLst/>
          </a:prstGeom>
          <a:noFill/>
        </p:spPr>
        <p:txBody>
          <a:bodyPr wrap="square" rtlCol="0">
            <a:spAutoFit/>
          </a:bodyPr>
          <a:lstStyle/>
          <a:p>
            <a:pPr algn="ctr"/>
            <a:r>
              <a:rPr lang="en-US" sz="4800" b="1" dirty="0">
                <a:solidFill>
                  <a:schemeClr val="accent5">
                    <a:lumMod val="75000"/>
                  </a:schemeClr>
                </a:solidFill>
                <a:latin typeface="Times New Roman" panose="02020603050405020304" pitchFamily="18" charset="0"/>
                <a:cs typeface="Times New Roman" panose="02020603050405020304" pitchFamily="18" charset="0"/>
              </a:rPr>
              <a:t>GIẢI QUYẾT VẤN ĐỀ VỚI SỰ</a:t>
            </a:r>
          </a:p>
          <a:p>
            <a:pPr algn="ctr"/>
            <a:r>
              <a:rPr lang="en-US" sz="4800" b="1" dirty="0">
                <a:solidFill>
                  <a:schemeClr val="accent5">
                    <a:lumMod val="75000"/>
                  </a:schemeClr>
                </a:solidFill>
                <a:latin typeface="Times New Roman" panose="02020603050405020304" pitchFamily="18" charset="0"/>
                <a:cs typeface="Times New Roman" panose="02020603050405020304" pitchFamily="18" charset="0"/>
              </a:rPr>
              <a:t>TRỢ GIÚP CỦA MÁY TÍNH</a:t>
            </a:r>
          </a:p>
        </p:txBody>
      </p:sp>
    </p:spTree>
    <p:custDataLst>
      <p:tags r:id="rId1"/>
    </p:custDataLst>
    <p:extLst>
      <p:ext uri="{BB962C8B-B14F-4D97-AF65-F5344CB8AC3E}">
        <p14:creationId xmlns:p14="http://schemas.microsoft.com/office/powerpoint/2010/main" val="1177475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iterate type="lt">
                                    <p:tmPct val="10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0" presetClass="path" presetSubtype="0" accel="50000" decel="50000" fill="hold" nodeType="withEffect">
                                  <p:stCondLst>
                                    <p:cond delay="0"/>
                                  </p:stCondLst>
                                  <p:childTnLst>
                                    <p:animMotion origin="layout" path="M -0.37526 -0.30093 L -0.37526 -0.30069 L -0.37526 -0.18495 L -0.372 -0.29514 C -0.36901 -0.29236 -0.36575 -0.29074 -0.36315 -0.28727 C -0.36223 -0.28611 -0.36237 -0.28357 -0.36197 -0.28148 C -0.36158 -0.27894 -0.36132 -0.27639 -0.36093 -0.27384 C -0.36171 -0.26806 -0.3621 -0.26204 -0.36315 -0.25648 C -0.36354 -0.2537 -0.36458 -0.25139 -0.36536 -0.24861 C -0.36588 -0.24676 -0.36614 -0.24491 -0.36653 -0.24282 C -0.35885 -0.22963 -0.36237 -0.23426 -0.35651 -0.22732 C -0.35572 -0.22546 -0.35416 -0.22384 -0.35416 -0.22153 C -0.3539 -0.21204 -0.35429 -0.20208 -0.35533 -0.19259 C -0.35572 -0.18889 -0.3595 -0.1875 -0.36093 -0.18681 C -0.36237 -0.18611 -0.3638 -0.18565 -0.36536 -0.18495 C -0.36653 -0.18426 -0.36757 -0.18333 -0.36862 -0.18287 C -0.36979 -0.18264 -0.37096 -0.18287 -0.372 -0.18287 L -0.34088 -0.28727 C -0.34309 -0.20949 -0.34075 -0.27917 -0.34296 -0.22732 C -0.34348 -0.21782 -0.34322 -0.20787 -0.34427 -0.19838 C -0.34466 -0.19375 -0.34726 -0.19213 -0.34856 -0.18866 C -0.34882 -0.18819 -0.34856 -0.1875 -0.34856 -0.18681 L -0.34296 -0.27963 C -0.34153 -0.27454 -0.33997 -0.26944 -0.33854 -0.26412 C -0.33802 -0.26157 -0.33789 -0.25903 -0.3375 -0.25648 C -0.3371 -0.2544 -0.33671 -0.25255 -0.33632 -0.25069 C -0.33606 -0.24537 -0.3358 -0.24028 -0.33528 -0.23519 C -0.33502 -0.23241 -0.33437 -0.23009 -0.33424 -0.22732 C -0.33372 -0.22153 -0.33359 -0.21574 -0.33294 -0.20995 C -0.33268 -0.20671 -0.33203 -0.2037 -0.3319 -0.20046 C -0.33164 -0.19468 -0.3319 -0.18866 -0.3319 -0.18287 L -0.34531 -0.2294 C -0.33489 -0.22523 -0.3388 -0.22546 -0.33424 -0.22546 L -0.3207 -0.2912 C -0.3207 -0.29074 -0.3177 -0.26852 -0.31731 -0.26412 C -0.31653 -0.25394 -0.31523 -0.2331 -0.31523 -0.23287 C -0.31549 -0.21713 -0.31562 -0.20093 -0.31627 -0.18495 C -0.3164 -0.18171 -0.31692 -0.17847 -0.31731 -0.17523 C -0.3177 -0.17315 -0.31757 -0.17083 -0.31862 -0.16944 L -0.31862 -0.17338 L -0.34088 -0.33565 L -0.33294 -0.31435 L -0.28619 -0.30093 C -0.28697 -0.29514 -0.28763 -0.28912 -0.28841 -0.28333 C -0.28867 -0.28148 -0.28919 -0.27963 -0.28958 -0.27755 C -0.29023 -0.27292 -0.29153 -0.26181 -0.29296 -0.25833 L -0.29505 -0.25255 C -0.29544 -0.25 -0.2957 -0.24745 -0.29622 -0.24491 C -0.297 -0.24097 -0.29791 -0.23727 -0.29843 -0.2331 L -0.30065 -0.21782 C -0.29505 -0.21528 -0.2944 -0.21412 -0.28737 -0.21782 C -0.28619 -0.21829 -0.28606 -0.22107 -0.28502 -0.22153 C -0.28229 -0.22315 -0.27916 -0.22292 -0.27617 -0.22361 L -0.27278 -0.22546 L -0.28958 -0.27176 L -0.28958 -0.18681 L -0.27057 -0.26597 L -0.27395 -0.20046 L -0.23828 -0.28935 C -0.24322 -0.29005 -0.25 -0.2956 -0.25377 -0.28727 C -0.25481 -0.28519 -0.25546 -0.28218 -0.25612 -0.27963 C -0.25546 -0.25556 -0.25885 -0.25023 -0.25273 -0.23704 C -0.25208 -0.23565 -0.25143 -0.23426 -0.25052 -0.2331 C -0.24908 -0.23171 -0.24752 -0.23056 -0.24609 -0.2294 C -0.24531 -0.22732 -0.2444 -0.22569 -0.24375 -0.22361 C -0.24322 -0.22176 -0.24335 -0.21944 -0.2427 -0.21782 C -0.24218 -0.2162 -0.24127 -0.21528 -0.24049 -0.21389 C -0.24088 -0.20741 -0.23984 -0.20023 -0.24166 -0.19444 C -0.24244 -0.19167 -0.24531 -0.19259 -0.24713 -0.19259 C -0.25598 -0.19259 -0.25442 -0.19167 -0.25833 -0.19838 L -0.23606 -0.2912 C -0.23528 -0.28472 -0.23476 -0.27824 -0.23372 -0.27176 C -0.23346 -0.26991 -0.23268 -0.26806 -0.23268 -0.26597 C -0.23203 -0.24421 -0.23255 -0.22222 -0.23164 -0.20046 C -0.23138 -0.1963 -0.23072 -0.19213 -0.22942 -0.18866 C -0.22656 -0.18148 -0.22799 -0.18449 -0.22487 -0.17917 C -0.22382 -0.17963 -0.22213 -0.1794 -0.22148 -0.18102 C -0.22018 -0.18426 -0.2194 -0.19259 -0.2194 -0.19236 C -0.21901 -0.19722 -0.21875 -0.20162 -0.21809 -0.20625 C -0.21796 -0.2081 -0.21718 -0.20995 -0.21705 -0.21204 C -0.21653 -0.21898 -0.21601 -0.22616 -0.21601 -0.2331 C -0.21575 -0.25579 -0.21601 -0.27824 -0.21601 -0.30093 L -0.21263 -0.32199 L -0.22487 -0.35116 C -0.22304 -0.34653 -0.22057 -0.34259 -0.2194 -0.3375 C -0.21888 -0.33565 -0.21979 -0.33357 -0.22044 -0.33171 C -0.22161 -0.32824 -0.22291 -0.32755 -0.22487 -0.32593 L -0.19479 -0.29699 L -0.19479 -0.18102 L -0.19479 -0.29699 C -0.19322 -0.29514 -0.1845 -0.2875 -0.18255 -0.28148 C -0.18164 -0.27917 -0.1819 -0.27639 -0.18138 -0.27384 C -0.17825 -0.2544 -0.18268 -0.28449 -0.17916 -0.26019 C -0.17955 -0.24537 -0.17942 -0.23056 -0.1802 -0.21574 C -0.18046 -0.21181 -0.1819 -0.2081 -0.18255 -0.20417 C -0.18294 -0.20232 -0.18281 -0.19977 -0.18372 -0.19838 C -0.18567 -0.19491 -0.18632 -0.19306 -0.18919 -0.19074 C -0.19023 -0.18982 -0.1914 -0.18935 -0.19257 -0.18866 L -0.19921 -0.18102 L -0.17356 -0.30093 C -0.16406 -0.25671 -0.17161 -0.2963 -0.16914 -0.19653 C -0.16914 -0.19444 -0.16835 -0.19259 -0.16809 -0.19074 C -0.16757 -0.18819 -0.16783 -0.18495 -0.16692 -0.18287 C -0.16627 -0.18148 -0.16471 -0.18171 -0.16354 -0.18102 C -0.16145 -0.18171 -0.15885 -0.18125 -0.1569 -0.18287 C -0.15572 -0.18403 -0.15494 -0.18657 -0.15455 -0.18866 C -0.1539 -0.19306 -0.15403 -0.19792 -0.15351 -0.20232 C -0.15325 -0.20417 -0.15273 -0.20602 -0.15247 -0.2081 C -0.15208 -0.21065 -0.15182 -0.21319 -0.1513 -0.21574 C -0.15104 -0.21782 -0.15013 -0.21968 -0.15013 -0.22153 C -0.14973 -0.24607 -0.15013 -0.2706 -0.15013 -0.29514 L -0.14127 -0.29306 C -0.14218 -0.27315 -0.14231 -0.26736 -0.14348 -0.24861 C -0.14453 -0.23264 -0.14544 -0.22778 -0.14583 -0.20995 C -0.14596 -0.20162 -0.14583 -0.19329 -0.14583 -0.18495 L -0.14687 -0.28727 C -0.14414 -0.28264 -0.13802 -0.27338 -0.1358 -0.26597 C -0.13281 -0.25694 -0.13424 -0.2581 -0.13229 -0.25069 C -0.13177 -0.24792 -0.13072 -0.2456 -0.1302 -0.24282 C -0.12747 -0.23148 -0.12838 -0.23357 -0.12682 -0.22361 C -0.1246 -0.20972 -0.12682 -0.22778 -0.1246 -0.2081 L -0.12565 -0.19259 L -0.12565 -0.29306 C -0.12708 -0.24537 -0.12682 -0.26875 -0.12682 -0.22361 L -0.09895 -0.28935 C -0.10221 -0.28866 -0.10572 -0.28935 -0.10898 -0.28727 C -0.11041 -0.28634 -0.11197 -0.27801 -0.11223 -0.27569 C -0.11276 -0.27245 -0.11289 -0.26921 -0.11341 -0.26597 C -0.11406 -0.26204 -0.1151 -0.25833 -0.11562 -0.2544 L -0.11679 -0.24676 C -0.11614 -0.21806 -0.12382 -0.20069 -0.11223 -0.19074 C -0.11119 -0.18982 -0.11015 -0.18935 -0.10898 -0.18866 C -0.1082 -0.1875 -0.10768 -0.18519 -0.10664 -0.18495 C -0.10182 -0.18357 -0.10169 -0.18889 -0.1 -0.19444 C -0.09739 -0.2169 -0.09895 -0.20093 -0.09895 -0.24282 L -0.09895 -0.24259 C -0.09856 -0.23634 -0.09843 -0.22986 -0.09778 -0.22361 C -0.09752 -0.22153 -0.09674 -0.21968 -0.09661 -0.21782 C -0.09635 -0.2125 -0.09661 -0.20741 -0.09661 -0.20232 L -0.10338 -0.24861 C -0.09401 -0.24259 -0.09661 -0.24676 -0.09335 -0.24097 L -0.1625 -0.15579 L -0.06223 -0.28935 C -0.06549 -0.28866 -0.06901 -0.28958 -0.07226 -0.28727 C -0.0733 -0.28657 -0.07278 -0.28333 -0.0733 -0.28148 C -0.07382 -0.2794 -0.07473 -0.27755 -0.07552 -0.27569 C -0.07838 -0.26111 -0.07734 -0.26806 -0.0789 -0.2544 C -0.07825 -0.23148 -0.07968 -0.22014 -0.07656 -0.20232 C -0.07591 -0.19838 -0.07565 -0.19398 -0.07434 -0.19074 C -0.0694 -0.17755 -0.07174 -0.18241 -0.0677 -0.17523 C -0.06705 -0.17778 -0.06627 -0.18056 -0.06549 -0.18287 C -0.06484 -0.18495 -0.0638 -0.18657 -0.06328 -0.18866 C -0.06067 -0.19769 -0.06354 -0.19213 -0.06093 -0.19653 L -0.04427 -0.28542 C -0.04492 -0.27963 -0.04557 -0.27361 -0.04661 -0.26806 C -0.04713 -0.26412 -0.0483 -0.26042 -0.04869 -0.25648 C -0.04973 -0.24607 -0.04908 -0.23542 -0.05091 -0.22546 C -0.05143 -0.22361 -0.05182 -0.22176 -0.05208 -0.21968 C -0.05533 -0.19491 -0.05234 -0.20741 -0.05664 -0.19259 C -0.05781 -0.18357 -0.05768 -0.1875 -0.05768 -0.18102 L -0.04205 -0.27176 C -0.04114 -0.25 -0.04101 -0.24421 -0.03984 -0.22361 C -0.03945 -0.21782 -0.03919 -0.21181 -0.03867 -0.20625 C -0.03841 -0.20301 -0.03802 -0.19977 -0.03763 -0.19653 C -0.03737 -0.19444 -0.03658 -0.19282 -0.03645 -0.19074 C -0.03619 -0.18495 -0.03645 -0.17917 -0.03645 -0.17338 L -0.05091 -0.22732 L -0.03541 -0.22732 L -0.01302 -0.29884 C -0.0233 -0.26366 -0.01132 -0.30347 -0.02304 -0.26806 C -0.02825 -0.25255 -0.02591 -0.2588 -0.02968 -0.24861 C -0.02942 -0.23519 -0.02929 -0.22153 -0.02864 -0.2081 C -0.02851 -0.20602 -0.02812 -0.20417 -0.0276 -0.20232 C -0.02539 -0.19444 -0.02578 -0.19769 -0.022 -0.19259 C -0.02122 -0.19144 -0.02057 -0.18982 -0.01979 -0.18866 C -0.01835 -0.18681 -0.01692 -0.18449 -0.01536 -0.18287 C -0.01419 -0.18194 -0.01197 -0.18102 -0.01197 -0.18079 L -0.03867 -0.3338 C -0.04583 -0.31944 -0.04296 -0.32431 -0.04661 -0.31829 L 0.01368 -0.30278 C 0.01329 -0.28819 0.0125 -0.25023 0.01146 -0.2331 C 0.0112 -0.2294 0.01042 -0.22546 0.01029 -0.22153 C 0.01003 -0.2081 0.01029 -0.19444 0.01029 -0.18102 L 0.02487 -0.30093 C 0.02513 -0.28611 0.02592 -0.2713 0.02592 -0.25648 C 0.02592 -0.24097 0.02513 -0.22546 0.02487 -0.20995 C 0.02474 -0.20232 0.02487 -0.19444 0.02487 -0.18681 L 0.01146 -0.25069 L 0.0293 -0.24861 L 0.04818 -0.29306 C 0.04714 -0.28218 0.04727 -0.2706 0.04493 -0.26019 C 0.04428 -0.25741 0.04206 -0.24884 0.04154 -0.24491 C 0.03959 -0.23148 0.0418 -0.23889 0.03829 -0.2294 C 0.03816 -0.2287 0.03503 -0.20787 0.0349 -0.20417 C 0.03464 -0.19398 0.0349 -0.18357 0.0349 -0.17338 L 0.04714 -0.27755 C 0.0474 -0.27616 0.05222 -0.2544 0.05261 -0.25069 C 0.05339 -0.24329 0.05469 -0.21111 0.05495 -0.20625 C 0.05508 -0.20347 0.0556 -0.20093 0.05599 -0.19838 C 0.05678 -0.19444 0.05821 -0.18681 0.05821 -0.18657 L 0.0405 -0.22732 C 0.05235 -0.22523 0.04779 -0.22546 0.05391 -0.22546 L 0.07058 -0.29884 C 0.07019 -0.26482 0.06954 -0.23056 0.06954 -0.19653 L 0.075 -0.26991 C 0.0754 -0.25579 0.07487 -0.24144 0.07618 -0.22732 C 0.07631 -0.225 0.07774 -0.23102 0.07826 -0.2331 C 0.0793 -0.23704 0.07995 -0.24097 0.0806 -0.24491 C 0.08099 -0.24676 0.08112 -0.24884 0.08165 -0.25069 C 0.08451 -0.25787 0.08295 -0.25486 0.0862 -0.26019 C 0.08659 -0.26227 0.08698 -0.26412 0.08724 -0.26597 C 0.08763 -0.26852 0.08777 -0.2713 0.08842 -0.27384 C 0.08894 -0.27593 0.08985 -0.27755 0.09063 -0.27963 C 0.09753 -0.31528 0.0918 -0.2875 0.0918 -0.19074 L 0.04388 -0.34329 C 0.04493 -0.33819 0.04571 -0.33287 0.04714 -0.32778 C 0.04714 -0.32755 0.05 -0.32315 0.05053 -0.32199 L 0.11185 -0.30278 C 0.11146 -0.28982 0.11107 -0.27708 0.11068 -0.26412 C 0.11029 -0.2544 0.10964 -0.24491 0.10951 -0.23519 C 0.10925 -0.21782 0.10951 -0.20046 0.10951 -0.18287 L 0.10951 -0.30093 C 0.1125 -0.29815 0.11576 -0.2963 0.11849 -0.29306 C 0.11954 -0.29167 0.1198 -0.28889 0.12071 -0.28727 C 0.12175 -0.28565 0.12292 -0.28472 0.12409 -0.28333 C 0.12448 -0.28079 0.12474 -0.27824 0.12513 -0.27569 C 0.1254 -0.27384 0.12592 -0.27199 0.12618 -0.26991 L 0.12852 -0.2544 C 0.12813 -0.24167 0.12839 -0.2287 0.12748 -0.21574 C 0.12722 -0.21296 0.12592 -0.21065 0.12513 -0.2081 C 0.12383 -0.20417 0.12266 -0.19977 0.12071 -0.19653 L 0.11407 -0.18495 L 0.10625 -0.24676 L 0.1375 -0.29699 C 0.13868 -0.17269 0.11576 -0.17917 0.14974 -0.17917 L 0.14415 -0.24097 L 0.13972 -0.29884 C 0.1431 -0.29769 0.14636 -0.29653 0.14974 -0.29514 C 0.15079 -0.29444 0.15196 -0.29421 0.15313 -0.29306 C 0.15756 -0.28843 0.15287 -0.28935 0.15743 -0.28935 L 0.13633 -0.32593 C 0.1461 -0.32755 0.14532 -0.33171 0.15079 -0.32407 C 0.15157 -0.32292 0.15222 -0.32153 0.15313 -0.32014 L 0.14636 -0.37222 C 0.14727 -0.36389 0.15027 -0.35532 0.1474 -0.34722 C 0.14688 -0.3456 0.14597 -0.34468 0.14519 -0.34329 L 0.17644 -0.2912 C 0.17605 -0.28472 0.17579 -0.27824 0.1754 -0.27176 C 0.17513 -0.26852 0.17422 -0.26551 0.17422 -0.26227 C 0.17422 -0.23843 0.17474 -0.21458 0.1754 -0.19074 C 0.1754 -0.18796 0.17644 -0.18287 0.17644 -0.18264 L 0.16303 -0.29884 C 0.18464 -0.29699 0.17722 -0.29699 0.18542 -0.29699 L 0.18985 -0.29884 C 0.19662 -0.22847 0.19428 -0.26829 0.19428 -0.17917 L 0.20665 -0.29514 C 0.20599 -0.26852 0.20599 -0.24375 0.2043 -0.21782 C 0.20404 -0.21389 0.20352 -0.20995 0.20313 -0.20625 C 0.20196 -0.18958 0.20209 -0.19306 0.20209 -0.18102 L 0.20769 -0.27755 C 0.20951 -0.27245 0.21172 -0.26759 0.21329 -0.26227 C 0.21433 -0.25857 0.21459 -0.2544 0.21537 -0.25069 C 0.21615 -0.24722 0.21693 -0.24421 0.21771 -0.24097 C 0.21836 -0.23819 0.21928 -0.23588 0.21993 -0.2331 C 0.22123 -0.22755 0.22201 -0.22153 0.22331 -0.21574 C 0.22396 -0.2125 0.22474 -0.20949 0.2254 -0.20625 C 0.22618 -0.20232 0.22774 -0.19444 0.22774 -0.19421 C 0.22735 -0.19005 0.22787 -0.18519 0.2267 -0.18102 C 0.22605 -0.17917 0.22331 -0.17917 0.22331 -0.17894 L 0.22435 -0.30278 C 0.22396 -0.29514 0.2237 -0.28727 0.22331 -0.27963 C 0.22292 -0.27315 0.22253 -0.26667 0.22214 -0.26019 C 0.22149 -0.24491 0.21993 -0.2294 0.21993 -0.21389 L 0.21993 -0.19074 L 0.2323 -0.30278 L 0.2323 -0.16759 L 0.23099 -0.24282 C 0.24831 -0.24097 0.24388 -0.24769 0.24896 -0.23889 L 0.24779 -0.29514 C 0.24857 -0.28657 0.24922 -0.27824 0.25 -0.26991 C 0.25027 -0.26667 0.25105 -0.26343 0.25105 -0.26019 C 0.25326 -0.17431 0.24519 -0.20347 0.25339 -0.17523 L 0.18763 -0.31829 C 0.1892 -0.32083 0.19636 -0.33056 0.1987 -0.33565 C 0.2017 -0.34167 0.20183 -0.34005 0.19974 -0.34329 L 0.28125 -0.29699 L 0.28125 -0.18102 L 0.27344 -0.30671 C 0.27683 -0.30532 0.28021 -0.30417 0.28347 -0.30278 C 0.28464 -0.30232 0.28581 -0.30185 0.28685 -0.30093 C 0.28803 -0.29977 0.29024 -0.29699 0.29024 -0.29676 L 0.30248 -0.29699 C 0.30092 -0.2912 0.29909 -0.28565 0.29792 -0.27963 C 0.29636 -0.27176 0.29753 -0.2706 0.29571 -0.26412 C 0.29519 -0.26204 0.29415 -0.26019 0.29349 -0.25833 C 0.29388 -0.24028 0.29388 -0.22222 0.29467 -0.20417 C 0.2948 -0.20208 0.29532 -0.20023 0.29571 -0.19838 C 0.29753 -0.19213 0.30066 -0.18796 0.30352 -0.18287 L 0.30586 -0.17917 C 0.3073 -0.17963 0.30899 -0.1794 0.31029 -0.18102 C 0.3112 -0.18241 0.31081 -0.18495 0.31133 -0.18681 C 0.31198 -0.18889 0.31277 -0.19074 0.31355 -0.19259 C 0.31394 -0.19769 0.31407 -0.20301 0.31459 -0.2081 C 0.31485 -0.21019 0.31563 -0.21181 0.31589 -0.21389 C 0.31667 -0.21968 0.31719 -0.22546 0.31797 -0.23125 C 0.31771 -0.24421 0.31771 -0.25718 0.31693 -0.26991 C 0.31589 -0.28657 0.31355 -0.2787 0.30795 -0.29306 C 0.30521 -0.30046 0.30678 -0.29722 0.30352 -0.30278 L 0.32696 -0.2912 C 0.32657 -0.27454 0.32644 -0.25764 0.32592 -0.24097 C 0.32527 -0.22523 0.32448 -0.2331 0.32253 -0.21782 L 0.32019 -0.20046 C 0.31902 -0.18032 0.31915 -0.1875 0.31915 -0.17917 L 0.32917 -0.28727 C 0.33112 -0.28148 0.3336 -0.27616 0.33477 -0.26991 C 0.33581 -0.26435 0.33529 -0.25833 0.33581 -0.25255 C 0.3362 -0.25 0.33672 -0.24745 0.33698 -0.24491 C 0.33737 -0.22732 0.3375 -0.20995 0.33816 -0.19259 C 0.33816 -0.19005 0.3392 -0.18495 0.3392 -0.18472 L 0.32357 -0.2331 C 0.33438 -0.23102 0.3306 -0.2338 0.33581 -0.2294 L 0.35144 -0.29699 C 0.35066 -0.29051 0.35013 -0.28403 0.34922 -0.27755 C 0.34896 -0.27569 0.34844 -0.27384 0.34818 -0.27176 C 0.34701 -0.26412 0.3448 -0.24861 0.3448 -0.24838 C 0.34441 -0.24282 0.34415 -0.23704 0.34362 -0.23125 C 0.34336 -0.22801 0.34258 -0.225 0.34258 -0.22153 C 0.34258 -0.20995 0.34362 -0.19838 0.34362 -0.18681 L 0.35261 -0.28333 C 0.35521 -0.27708 0.35834 -0.27107 0.36042 -0.26412 C 0.36329 -0.2544 0.36146 -0.2588 0.36485 -0.25069 L 0.36706 -0.23889 C 0.36758 -0.23704 0.36797 -0.23519 0.36823 -0.2331 L 0.36928 -0.22546 C 0.36902 -0.20926 0.36823 -0.19329 0.36823 -0.17708 L 0.37279 -0.28542 C 0.37227 -0.27708 0.37214 -0.26852 0.37149 -0.26019 C 0.37136 -0.25833 0.37058 -0.25648 0.37045 -0.2544 C 0.36902 -0.22894 0.36928 -0.21713 0.36928 -0.19259 L 0.33477 -0.34144 C 0.33243 -0.32338 0.33256 -0.32986 0.33256 -0.32199 L 0.33152 -0.32199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2" dur="10000" fill="hold"/>
                                        <p:tgtEl>
                                          <p:spTgt spid="5"/>
                                        </p:tgtEl>
                                        <p:attrNameLst>
                                          <p:attrName>ppt_x</p:attrName>
                                          <p:attrName>ppt_y</p:attrName>
                                        </p:attrNameLst>
                                      </p:cBhvr>
                                      <p:rCtr x="37396" y="3681"/>
                                    </p:animMotion>
                                  </p:childTnLst>
                                </p:cTn>
                              </p:par>
                            </p:childTnLst>
                          </p:cTn>
                        </p:par>
                        <p:par>
                          <p:cTn id="13" fill="hold">
                            <p:stCondLst>
                              <p:cond delay="10000"/>
                            </p:stCondLst>
                            <p:childTnLst>
                              <p:par>
                                <p:cTn id="14" presetID="6" presetClass="exit" presetSubtype="32" fill="hold" nodeType="afterEffect">
                                  <p:stCondLst>
                                    <p:cond delay="0"/>
                                  </p:stCondLst>
                                  <p:childTnLst>
                                    <p:animEffect transition="out" filter="circle(out)">
                                      <p:cBhvr>
                                        <p:cTn id="15" dur="10"/>
                                        <p:tgtEl>
                                          <p:spTgt spid="5"/>
                                        </p:tgtEl>
                                      </p:cBhvr>
                                    </p:animEffect>
                                    <p:set>
                                      <p:cBhvr>
                                        <p:cTn id="16" dur="1" fill="hold">
                                          <p:stCondLst>
                                            <p:cond delay="9"/>
                                          </p:stCondLst>
                                        </p:cTn>
                                        <p:tgtEl>
                                          <p:spTgt spid="5"/>
                                        </p:tgtEl>
                                        <p:attrNameLst>
                                          <p:attrName>style.visibility</p:attrName>
                                        </p:attrNameLst>
                                      </p:cBhvr>
                                      <p:to>
                                        <p:strVal val="hidden"/>
                                      </p:to>
                                    </p:set>
                                  </p:childTnLst>
                                </p:cTn>
                              </p:par>
                            </p:childTnLst>
                          </p:cTn>
                        </p:par>
                        <p:par>
                          <p:cTn id="17" fill="hold">
                            <p:stCondLst>
                              <p:cond delay="1001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9771" y="321698"/>
            <a:ext cx="11972229" cy="762000"/>
            <a:chOff x="880761" y="539846"/>
            <a:chExt cx="9714747" cy="762000"/>
          </a:xfrm>
        </p:grpSpPr>
        <p:grpSp>
          <p:nvGrpSpPr>
            <p:cNvPr id="4" name="Group 148"/>
            <p:cNvGrpSpPr>
              <a:grpSpLocks/>
            </p:cNvGrpSpPr>
            <p:nvPr/>
          </p:nvGrpSpPr>
          <p:grpSpPr bwMode="auto">
            <a:xfrm>
              <a:off x="880761" y="539846"/>
              <a:ext cx="9714747" cy="762000"/>
              <a:chOff x="624" y="2688"/>
              <a:chExt cx="7912" cy="480"/>
            </a:xfrm>
          </p:grpSpPr>
          <p:sp>
            <p:nvSpPr>
              <p:cNvPr id="7" name="AutoShape 17"/>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8" name="Oval 18"/>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9" name="Oval 19"/>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0" name="Oval 20"/>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00"/>
                    </a:solidFill>
                    <a:latin typeface="Times New Roman" panose="02020603050405020304" pitchFamily="18" charset="0"/>
                    <a:cs typeface="Times New Roman" panose="02020603050405020304" pitchFamily="18" charset="0"/>
                  </a:rPr>
                  <a:t>Click to add Title</a:t>
                </a:r>
              </a:p>
            </p:txBody>
          </p:sp>
          <p:sp>
            <p:nvSpPr>
              <p:cNvPr id="12" name="Text Box 22"/>
              <p:cNvSpPr txBox="1">
                <a:spLocks noChangeArrowheads="1"/>
              </p:cNvSpPr>
              <p:nvPr/>
            </p:nvSpPr>
            <p:spPr bwMode="auto">
              <a:xfrm>
                <a:off x="905" y="2708"/>
                <a:ext cx="2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FFFFFF"/>
                    </a:solidFill>
                    <a:latin typeface="Times New Roman" panose="02020603050405020304" pitchFamily="18" charset="0"/>
                    <a:cs typeface="Times New Roman" panose="02020603050405020304" pitchFamily="18" charset="0"/>
                  </a:rPr>
                  <a:t>2</a:t>
                </a:r>
              </a:p>
            </p:txBody>
          </p:sp>
          <p:sp>
            <p:nvSpPr>
              <p:cNvPr id="13" name="AutoShape 23"/>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4" name="Oval 24"/>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5" name="Oval 25"/>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pic>
            <p:nvPicPr>
              <p:cNvPr id="16" name="Picture 15"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8"/>
              <p:cNvSpPr txBox="1">
                <a:spLocks noChangeArrowheads="1"/>
              </p:cNvSpPr>
              <p:nvPr/>
            </p:nvSpPr>
            <p:spPr bwMode="gray">
              <a:xfrm>
                <a:off x="1010" y="2708"/>
                <a:ext cx="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grpSp>
        <p:sp>
          <p:nvSpPr>
            <p:cNvPr id="6" name="Text Box 26"/>
            <p:cNvSpPr txBox="1">
              <a:spLocks noChangeArrowheads="1"/>
            </p:cNvSpPr>
            <p:nvPr/>
          </p:nvSpPr>
          <p:spPr bwMode="gray">
            <a:xfrm>
              <a:off x="1769194" y="616046"/>
              <a:ext cx="8712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err="1">
                  <a:solidFill>
                    <a:srgbClr val="CC00CC"/>
                  </a:solidFill>
                  <a:latin typeface="Times New Roman" panose="02020603050405020304" pitchFamily="18" charset="0"/>
                  <a:cs typeface="Times New Roman" panose="02020603050405020304" pitchFamily="18" charset="0"/>
                </a:rPr>
                <a:t>Thực</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hành</a:t>
              </a:r>
              <a:r>
                <a:rPr lang="en-US" altLang="en-US" sz="3600" b="1">
                  <a:solidFill>
                    <a:srgbClr val="CC00CC"/>
                  </a:solidFill>
                  <a:latin typeface="Times New Roman" panose="02020603050405020304" pitchFamily="18" charset="0"/>
                  <a:cs typeface="Times New Roman" panose="02020603050405020304" pitchFamily="18" charset="0"/>
                </a:rPr>
                <a:t>: Trò chơi MÊ CUNG</a:t>
              </a:r>
              <a:endParaRPr lang="en-US" altLang="en-US" sz="3600" b="1" dirty="0">
                <a:solidFill>
                  <a:srgbClr val="CC00CC"/>
                </a:solidFill>
                <a:latin typeface="Times New Roman" panose="02020603050405020304" pitchFamily="18" charset="0"/>
                <a:cs typeface="Times New Roman" panose="02020603050405020304" pitchFamily="18" charset="0"/>
              </a:endParaRPr>
            </a:p>
          </p:txBody>
        </p:sp>
      </p:grpSp>
      <p:sp>
        <p:nvSpPr>
          <p:cNvPr id="2" name="TextBox 1"/>
          <p:cNvSpPr txBox="1"/>
          <p:nvPr/>
        </p:nvSpPr>
        <p:spPr>
          <a:xfrm>
            <a:off x="785663" y="1267070"/>
            <a:ext cx="10885704" cy="646331"/>
          </a:xfrm>
          <a:prstGeom prst="rect">
            <a:avLst/>
          </a:prstGeom>
          <a:noFill/>
        </p:spPr>
        <p:txBody>
          <a:bodyPr wrap="square" lIns="91440" tIns="45720" rIns="91440" bIns="45720" rtlCol="0">
            <a:spAutoFit/>
          </a:bodyPr>
          <a:lstStyle/>
          <a:p>
            <a:pPr algn="just"/>
            <a:r>
              <a:rPr lang="en-US" sz="3600" b="1" err="1">
                <a:solidFill>
                  <a:srgbClr val="FF0000"/>
                </a:solidFill>
                <a:latin typeface="Times New Roman" panose="02020603050405020304" pitchFamily="18" charset="0"/>
                <a:cs typeface="Times New Roman" panose="02020603050405020304" pitchFamily="18" charset="0"/>
              </a:rPr>
              <a:t>Nhiệm</a:t>
            </a:r>
            <a:r>
              <a:rPr lang="en-US" sz="3600" b="1">
                <a:solidFill>
                  <a:srgbClr val="FF0000"/>
                </a:solidFill>
                <a:latin typeface="Times New Roman" panose="02020603050405020304" pitchFamily="18" charset="0"/>
                <a:cs typeface="Times New Roman" panose="02020603050405020304" pitchFamily="18" charset="0"/>
              </a:rPr>
              <a:t> vụ 2:  Chương trình điều khiển nhân vật Robot</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8" name="Picture 17"/>
          <p:cNvPicPr/>
          <p:nvPr/>
        </p:nvPicPr>
        <p:blipFill>
          <a:blip r:embed="rId6">
            <a:extLst>
              <a:ext uri="{28A0092B-C50C-407E-A947-70E740481C1C}">
                <a14:useLocalDpi xmlns:a14="http://schemas.microsoft.com/office/drawing/2010/main" val="0"/>
              </a:ext>
            </a:extLst>
          </a:blip>
          <a:srcRect/>
          <a:stretch>
            <a:fillRect/>
          </a:stretch>
        </p:blipFill>
        <p:spPr bwMode="auto">
          <a:xfrm>
            <a:off x="415230" y="2198373"/>
            <a:ext cx="2512629" cy="1523993"/>
          </a:xfrm>
          <a:prstGeom prst="rect">
            <a:avLst/>
          </a:prstGeom>
          <a:noFill/>
          <a:ln>
            <a:noFill/>
          </a:ln>
        </p:spPr>
      </p:pic>
      <p:sp>
        <p:nvSpPr>
          <p:cNvPr id="20" name="Rectangle 2"/>
          <p:cNvSpPr>
            <a:spLocks noChangeArrowheads="1"/>
          </p:cNvSpPr>
          <p:nvPr/>
        </p:nvSpPr>
        <p:spPr bwMode="auto">
          <a:xfrm>
            <a:off x="3048001" y="1685036"/>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graphicFrame>
        <p:nvGraphicFramePr>
          <p:cNvPr id="21" name="Object 20"/>
          <p:cNvGraphicFramePr>
            <a:graphicFrameLocks noChangeAspect="1"/>
          </p:cNvGraphicFramePr>
          <p:nvPr>
            <p:extLst/>
          </p:nvPr>
        </p:nvGraphicFramePr>
        <p:xfrm>
          <a:off x="3524427" y="1893995"/>
          <a:ext cx="3689172" cy="4964005"/>
        </p:xfrm>
        <a:graphic>
          <a:graphicData uri="http://schemas.openxmlformats.org/presentationml/2006/ole">
            <mc:AlternateContent xmlns:mc="http://schemas.openxmlformats.org/markup-compatibility/2006">
              <mc:Choice xmlns:v="urn:schemas-microsoft-com:vml" Requires="v">
                <p:oleObj spid="_x0000_s1030" name="Bitmap Image" r:id="rId7" imgW="2800741" imgH="4001058" progId="Paint.Picture">
                  <p:embed/>
                </p:oleObj>
              </mc:Choice>
              <mc:Fallback>
                <p:oleObj name="Bitmap Image" r:id="rId7" imgW="2800741" imgH="4001058" progId="Paint.Picture">
                  <p:embed/>
                  <p:pic>
                    <p:nvPicPr>
                      <p:cNvPr id="21"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4427" y="1893995"/>
                        <a:ext cx="3689172" cy="4964005"/>
                      </a:xfrm>
                      <a:prstGeom prst="rect">
                        <a:avLst/>
                      </a:prstGeom>
                      <a:noFill/>
                    </p:spPr>
                  </p:pic>
                </p:oleObj>
              </mc:Fallback>
            </mc:AlternateContent>
          </a:graphicData>
        </a:graphic>
      </p:graphicFrame>
      <p:sp>
        <p:nvSpPr>
          <p:cNvPr id="23" name="Rectangle 5"/>
          <p:cNvSpPr>
            <a:spLocks noChangeArrowheads="1"/>
          </p:cNvSpPr>
          <p:nvPr/>
        </p:nvSpPr>
        <p:spPr bwMode="auto">
          <a:xfrm>
            <a:off x="7778750" y="1844201"/>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graphicFrame>
        <p:nvGraphicFramePr>
          <p:cNvPr id="24" name="Object 23"/>
          <p:cNvGraphicFramePr>
            <a:graphicFrameLocks noChangeAspect="1"/>
          </p:cNvGraphicFramePr>
          <p:nvPr>
            <p:extLst/>
          </p:nvPr>
        </p:nvGraphicFramePr>
        <p:xfrm>
          <a:off x="8128000" y="2041371"/>
          <a:ext cx="3280744" cy="2810028"/>
        </p:xfrm>
        <a:graphic>
          <a:graphicData uri="http://schemas.openxmlformats.org/presentationml/2006/ole">
            <mc:AlternateContent xmlns:mc="http://schemas.openxmlformats.org/markup-compatibility/2006">
              <mc:Choice xmlns:v="urn:schemas-microsoft-com:vml" Requires="v">
                <p:oleObj spid="_x0000_s1031" name="Bitmap Image" r:id="rId9" imgW="2190476" imgH="1876190" progId="Paint.Picture">
                  <p:embed/>
                </p:oleObj>
              </mc:Choice>
              <mc:Fallback>
                <p:oleObj name="Bitmap Image" r:id="rId9" imgW="2190476" imgH="1876190" progId="Paint.Picture">
                  <p:embed/>
                  <p:pic>
                    <p:nvPicPr>
                      <p:cNvPr id="24"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8000" y="2041371"/>
                        <a:ext cx="3280744" cy="2810028"/>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3854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9771" y="321698"/>
            <a:ext cx="11972229" cy="762000"/>
            <a:chOff x="880761" y="539846"/>
            <a:chExt cx="9714747" cy="762000"/>
          </a:xfrm>
        </p:grpSpPr>
        <p:grpSp>
          <p:nvGrpSpPr>
            <p:cNvPr id="4" name="Group 148"/>
            <p:cNvGrpSpPr>
              <a:grpSpLocks/>
            </p:cNvGrpSpPr>
            <p:nvPr/>
          </p:nvGrpSpPr>
          <p:grpSpPr bwMode="auto">
            <a:xfrm>
              <a:off x="880761" y="539846"/>
              <a:ext cx="9714747" cy="762000"/>
              <a:chOff x="624" y="2688"/>
              <a:chExt cx="7912" cy="480"/>
            </a:xfrm>
          </p:grpSpPr>
          <p:sp>
            <p:nvSpPr>
              <p:cNvPr id="7" name="AutoShape 17"/>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8" name="Oval 18"/>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9" name="Oval 19"/>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0" name="Oval 20"/>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00"/>
                    </a:solidFill>
                    <a:latin typeface="Times New Roman" panose="02020603050405020304" pitchFamily="18" charset="0"/>
                    <a:cs typeface="Times New Roman" panose="02020603050405020304" pitchFamily="18" charset="0"/>
                  </a:rPr>
                  <a:t>Click to add Title</a:t>
                </a:r>
              </a:p>
            </p:txBody>
          </p:sp>
          <p:sp>
            <p:nvSpPr>
              <p:cNvPr id="12" name="Text Box 22"/>
              <p:cNvSpPr txBox="1">
                <a:spLocks noChangeArrowheads="1"/>
              </p:cNvSpPr>
              <p:nvPr/>
            </p:nvSpPr>
            <p:spPr bwMode="auto">
              <a:xfrm>
                <a:off x="905" y="2708"/>
                <a:ext cx="2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FFFFFF"/>
                    </a:solidFill>
                    <a:latin typeface="Times New Roman" panose="02020603050405020304" pitchFamily="18" charset="0"/>
                    <a:cs typeface="Times New Roman" panose="02020603050405020304" pitchFamily="18" charset="0"/>
                  </a:rPr>
                  <a:t>2</a:t>
                </a:r>
              </a:p>
            </p:txBody>
          </p:sp>
          <p:sp>
            <p:nvSpPr>
              <p:cNvPr id="13" name="AutoShape 23"/>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4" name="Oval 24"/>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5" name="Oval 25"/>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pic>
            <p:nvPicPr>
              <p:cNvPr id="16" name="Picture 15"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8"/>
              <p:cNvSpPr txBox="1">
                <a:spLocks noChangeArrowheads="1"/>
              </p:cNvSpPr>
              <p:nvPr/>
            </p:nvSpPr>
            <p:spPr bwMode="gray">
              <a:xfrm>
                <a:off x="1010" y="2708"/>
                <a:ext cx="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grpSp>
        <p:sp>
          <p:nvSpPr>
            <p:cNvPr id="6" name="Text Box 26"/>
            <p:cNvSpPr txBox="1">
              <a:spLocks noChangeArrowheads="1"/>
            </p:cNvSpPr>
            <p:nvPr/>
          </p:nvSpPr>
          <p:spPr bwMode="gray">
            <a:xfrm>
              <a:off x="1769194" y="616046"/>
              <a:ext cx="8712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err="1">
                  <a:solidFill>
                    <a:srgbClr val="CC00CC"/>
                  </a:solidFill>
                  <a:latin typeface="Times New Roman" panose="02020603050405020304" pitchFamily="18" charset="0"/>
                  <a:cs typeface="Times New Roman" panose="02020603050405020304" pitchFamily="18" charset="0"/>
                </a:rPr>
                <a:t>Thực</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hành</a:t>
              </a:r>
              <a:r>
                <a:rPr lang="en-US" altLang="en-US" sz="3600" b="1">
                  <a:solidFill>
                    <a:srgbClr val="CC00CC"/>
                  </a:solidFill>
                  <a:latin typeface="Times New Roman" panose="02020603050405020304" pitchFamily="18" charset="0"/>
                  <a:cs typeface="Times New Roman" panose="02020603050405020304" pitchFamily="18" charset="0"/>
                </a:rPr>
                <a:t>: Trò chơi MÊ CUNG</a:t>
              </a:r>
              <a:endParaRPr lang="en-US" altLang="en-US" sz="3600" b="1" dirty="0">
                <a:solidFill>
                  <a:srgbClr val="CC00CC"/>
                </a:solidFill>
                <a:latin typeface="Times New Roman" panose="02020603050405020304" pitchFamily="18" charset="0"/>
                <a:cs typeface="Times New Roman" panose="02020603050405020304" pitchFamily="18" charset="0"/>
              </a:endParaRPr>
            </a:p>
          </p:txBody>
        </p:sp>
      </p:grpSp>
      <p:sp>
        <p:nvSpPr>
          <p:cNvPr id="2" name="TextBox 1"/>
          <p:cNvSpPr txBox="1"/>
          <p:nvPr/>
        </p:nvSpPr>
        <p:spPr>
          <a:xfrm>
            <a:off x="917344" y="1347982"/>
            <a:ext cx="10885704" cy="646331"/>
          </a:xfrm>
          <a:prstGeom prst="rect">
            <a:avLst/>
          </a:prstGeom>
          <a:noFill/>
        </p:spPr>
        <p:txBody>
          <a:bodyPr wrap="square" lIns="91440" tIns="45720" rIns="91440" bIns="45720" rtlCol="0">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Nhiệm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vụ</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Bánh</a:t>
            </a:r>
          </a:p>
        </p:txBody>
      </p:sp>
      <p:sp>
        <p:nvSpPr>
          <p:cNvPr id="19" name="Rectangle 2"/>
          <p:cNvSpPr>
            <a:spLocks noChangeArrowheads="1"/>
          </p:cNvSpPr>
          <p:nvPr/>
        </p:nvSpPr>
        <p:spPr bwMode="auto">
          <a:xfrm>
            <a:off x="4267201" y="22683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graphicFrame>
        <p:nvGraphicFramePr>
          <p:cNvPr id="20" name="Object 19"/>
          <p:cNvGraphicFramePr>
            <a:graphicFrameLocks noChangeAspect="1"/>
          </p:cNvGraphicFramePr>
          <p:nvPr>
            <p:extLst/>
          </p:nvPr>
        </p:nvGraphicFramePr>
        <p:xfrm>
          <a:off x="3746474" y="2371253"/>
          <a:ext cx="5439353" cy="4470400"/>
        </p:xfrm>
        <a:graphic>
          <a:graphicData uri="http://schemas.openxmlformats.org/presentationml/2006/ole">
            <mc:AlternateContent xmlns:mc="http://schemas.openxmlformats.org/markup-compatibility/2006">
              <mc:Choice xmlns:v="urn:schemas-microsoft-com:vml" Requires="v">
                <p:oleObj spid="_x0000_s2052" name="Bitmap Image" r:id="rId6" imgW="2352381" imgH="1933333" progId="Paint.Picture">
                  <p:embed/>
                </p:oleObj>
              </mc:Choice>
              <mc:Fallback>
                <p:oleObj name="Bitmap Image" r:id="rId6" imgW="2352381" imgH="1933333" progId="Paint.Picture">
                  <p:embed/>
                  <p:pic>
                    <p:nvPicPr>
                      <p:cNvPr id="2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6474" y="2371253"/>
                        <a:ext cx="5439353" cy="4470400"/>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7387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29581"/>
            <a:ext cx="4978400" cy="1754326"/>
          </a:xfrm>
          <a:prstGeom prst="rect">
            <a:avLst/>
          </a:prstGeom>
          <a:noFill/>
        </p:spPr>
        <p:txBody>
          <a:bodyPr wrap="square" lIns="91440" tIns="45720" rIns="91440" bIns="45720" rtlCol="0">
            <a:spAutoFit/>
          </a:bodyPr>
          <a:lstStyle/>
          <a:p>
            <a:pPr algn="ctr"/>
            <a:r>
              <a:rPr lang="en-US" sz="3600" b="1" u="sng" dirty="0" err="1">
                <a:solidFill>
                  <a:srgbClr val="FF0000"/>
                </a:solidFill>
                <a:latin typeface="Times New Roman" panose="02020603050405020304" pitchFamily="18" charset="0"/>
                <a:cs typeface="Times New Roman" panose="02020603050405020304" pitchFamily="18" charset="0"/>
              </a:rPr>
              <a:t>Nhiệm</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vụ</a:t>
            </a:r>
            <a:r>
              <a:rPr lang="en-US" sz="3600" b="1" u="sng" dirty="0">
                <a:solidFill>
                  <a:srgbClr val="FF0000"/>
                </a:solidFill>
                <a:latin typeface="Times New Roman" panose="02020603050405020304" pitchFamily="18" charset="0"/>
                <a:cs typeface="Times New Roman" panose="02020603050405020304" pitchFamily="18" charset="0"/>
              </a:rPr>
              <a:t> 4: </a:t>
            </a:r>
          </a:p>
          <a:p>
            <a:pPr algn="ctr"/>
            <a:r>
              <a:rPr lang="en-US" sz="3600" b="1" dirty="0" err="1">
                <a:solidFill>
                  <a:srgbClr val="FF0000"/>
                </a:solidFill>
                <a:latin typeface="Times New Roman" panose="02020603050405020304" pitchFamily="18" charset="0"/>
                <a:cs typeface="Times New Roman" panose="02020603050405020304" pitchFamily="18" charset="0"/>
              </a:rPr>
              <a:t>Chương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bọ</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9" name="Rectangle 2"/>
          <p:cNvSpPr>
            <a:spLocks noChangeArrowheads="1"/>
          </p:cNvSpPr>
          <p:nvPr/>
        </p:nvSpPr>
        <p:spPr bwMode="auto">
          <a:xfrm>
            <a:off x="6921757" y="-684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graphicFrame>
        <p:nvGraphicFramePr>
          <p:cNvPr id="20" name="Object 19"/>
          <p:cNvGraphicFramePr>
            <a:graphicFrameLocks noChangeAspect="1"/>
          </p:cNvGraphicFramePr>
          <p:nvPr>
            <p:extLst/>
          </p:nvPr>
        </p:nvGraphicFramePr>
        <p:xfrm>
          <a:off x="5791201" y="177800"/>
          <a:ext cx="3974791" cy="6527800"/>
        </p:xfrm>
        <a:graphic>
          <a:graphicData uri="http://schemas.openxmlformats.org/presentationml/2006/ole">
            <mc:AlternateContent xmlns:mc="http://schemas.openxmlformats.org/markup-compatibility/2006">
              <mc:Choice xmlns:v="urn:schemas-microsoft-com:vml" Requires="v">
                <p:oleObj spid="_x0000_s3076" name="Bitmap Image" r:id="rId5" imgW="2514286" imgH="4885714" progId="Paint.Picture">
                  <p:embed/>
                </p:oleObj>
              </mc:Choice>
              <mc:Fallback>
                <p:oleObj name="Bitmap Image" r:id="rId5" imgW="2514286" imgH="4885714" progId="Paint.Picture">
                  <p:embed/>
                  <p:pic>
                    <p:nvPicPr>
                      <p:cNvPr id="2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1" y="177800"/>
                        <a:ext cx="3974791" cy="6527800"/>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32657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4320" y="-38414"/>
            <a:ext cx="1105929" cy="1091377"/>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0663" y="4647679"/>
            <a:ext cx="3674740" cy="1577020"/>
          </a:xfrm>
          <a:prstGeom prst="rect">
            <a:avLst/>
          </a:prstGeom>
        </p:spPr>
      </p:pic>
      <p:pic>
        <p:nvPicPr>
          <p:cNvPr id="17" name="Picture 16">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5232" y="3959623"/>
            <a:ext cx="1312397" cy="1312397"/>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2734" y="4187022"/>
            <a:ext cx="1084999" cy="1084999"/>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5266" y="3934976"/>
            <a:ext cx="2066925" cy="1314451"/>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82161" y="970663"/>
            <a:ext cx="3623348" cy="1224247"/>
          </a:xfrm>
          <a:prstGeom prst="rect">
            <a:avLst/>
          </a:prstGeom>
          <a:noFill/>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45857" y="53238"/>
            <a:ext cx="1981200" cy="1733551"/>
          </a:xfrm>
          <a:prstGeom prst="rect">
            <a:avLst/>
          </a:prstGeom>
        </p:spPr>
      </p:pic>
      <p:sp>
        <p:nvSpPr>
          <p:cNvPr id="29" name="Cloud 28"/>
          <p:cNvSpPr/>
          <p:nvPr/>
        </p:nvSpPr>
        <p:spPr>
          <a:xfrm>
            <a:off x="12350788" y="1641093"/>
            <a:ext cx="1039091" cy="614779"/>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vi-VN">
              <a:solidFill>
                <a:prstClr val="white"/>
              </a:solidFill>
              <a:latin typeface="Arial" panose="020B0604020202020204" pitchFamily="34" charset="0"/>
            </a:endParaRPr>
          </a:p>
        </p:txBody>
      </p:sp>
      <p:pic>
        <p:nvPicPr>
          <p:cNvPr id="61" name="Picture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20883" y="2770765"/>
            <a:ext cx="1714059" cy="597296"/>
          </a:xfrm>
          <a:prstGeom prst="rect">
            <a:avLst/>
          </a:prstGeom>
        </p:spPr>
      </p:pic>
      <p:pic>
        <p:nvPicPr>
          <p:cNvPr id="60" name="Picture 5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35728" y="3796069"/>
            <a:ext cx="2017091" cy="710052"/>
          </a:xfrm>
          <a:prstGeom prst="rect">
            <a:avLst/>
          </a:prstGeom>
        </p:spPr>
      </p:pic>
      <p:pic>
        <p:nvPicPr>
          <p:cNvPr id="59" name="Picture 5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39201" y="4653437"/>
            <a:ext cx="2316567" cy="845983"/>
          </a:xfrm>
          <a:prstGeom prst="rect">
            <a:avLst/>
          </a:prstGeom>
        </p:spPr>
      </p:pic>
      <p:pic>
        <p:nvPicPr>
          <p:cNvPr id="58" name="Picture 5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24776" y="5756157"/>
            <a:ext cx="2465627" cy="1101844"/>
          </a:xfrm>
          <a:prstGeom prst="rect">
            <a:avLst/>
          </a:prstGeom>
        </p:spPr>
      </p:pic>
      <p:pic>
        <p:nvPicPr>
          <p:cNvPr id="53" name="Picture 5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14959" y="4727231"/>
            <a:ext cx="2025027" cy="978021"/>
          </a:xfrm>
          <a:prstGeom prst="rect">
            <a:avLst/>
          </a:prstGeom>
        </p:spPr>
      </p:pic>
      <p:pic>
        <p:nvPicPr>
          <p:cNvPr id="56" name="Picture 5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43832" y="2798037"/>
            <a:ext cx="1490067" cy="613761"/>
          </a:xfrm>
          <a:prstGeom prst="rect">
            <a:avLst/>
          </a:prstGeom>
        </p:spPr>
      </p:pic>
      <p:pic>
        <p:nvPicPr>
          <p:cNvPr id="55" name="Picture 5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32547" y="3796069"/>
            <a:ext cx="1856248" cy="755271"/>
          </a:xfrm>
          <a:prstGeom prst="rect">
            <a:avLst/>
          </a:prstGeom>
        </p:spPr>
      </p:pic>
      <p:pic>
        <p:nvPicPr>
          <p:cNvPr id="54" name="Picture 5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61996" y="5885984"/>
            <a:ext cx="2219027" cy="972016"/>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291833" y="4277348"/>
            <a:ext cx="1724747" cy="1830736"/>
          </a:xfrm>
          <a:prstGeom prst="rect">
            <a:avLst/>
          </a:prstGeom>
        </p:spPr>
      </p:pic>
      <p:sp>
        <p:nvSpPr>
          <p:cNvPr id="42" name="Oval 41">
            <a:hlinkClick r:id="rId22" action="ppaction://hlinksldjump"/>
          </p:cNvPr>
          <p:cNvSpPr/>
          <p:nvPr/>
        </p:nvSpPr>
        <p:spPr>
          <a:xfrm>
            <a:off x="110973" y="3240185"/>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03898" y="4921562"/>
            <a:ext cx="1307567" cy="1533985"/>
          </a:xfrm>
          <a:prstGeom prst="rect">
            <a:avLst/>
          </a:prstGeom>
        </p:spPr>
      </p:pic>
      <p:sp>
        <p:nvSpPr>
          <p:cNvPr id="66" name="Oval 65">
            <a:hlinkClick r:id="rId24" action="ppaction://hlinksldjump"/>
          </p:cNvPr>
          <p:cNvSpPr/>
          <p:nvPr/>
        </p:nvSpPr>
        <p:spPr>
          <a:xfrm>
            <a:off x="110973" y="2538359"/>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rId25" action="ppaction://hlinksldjump"/>
          </p:cNvPr>
          <p:cNvSpPr/>
          <p:nvPr/>
        </p:nvSpPr>
        <p:spPr>
          <a:xfrm>
            <a:off x="110973"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rId26" action="ppaction://hlinksldjump"/>
          </p:cNvPr>
          <p:cNvSpPr/>
          <p:nvPr/>
        </p:nvSpPr>
        <p:spPr>
          <a:xfrm>
            <a:off x="110973" y="1112769"/>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690547" y="854764"/>
            <a:ext cx="4275209" cy="800219"/>
          </a:xfrm>
          <a:prstGeom prst="rect">
            <a:avLst/>
          </a:prstGeom>
          <a:noFill/>
        </p:spPr>
        <p:txBody>
          <a:bodyPr wrap="none" lIns="91440" tIns="45720" rIns="91440" bIns="45720">
            <a:spAutoFit/>
          </a:bodyPr>
          <a:lstStyle/>
          <a:p>
            <a:pPr algn="ctr" defTabSz="914377"/>
            <a:r>
              <a:rPr lang="en-US" sz="2800" b="1" dirty="0">
                <a:ln w="6600">
                  <a:solidFill>
                    <a:srgbClr val="ED7D31"/>
                  </a:solidFill>
                  <a:prstDash val="solid"/>
                </a:ln>
                <a:solidFill>
                  <a:srgbClr val="FFFFFF"/>
                </a:solidFill>
                <a:effectLst>
                  <a:outerShdw dist="38100" dir="2700000" algn="tl" rotWithShape="0">
                    <a:srgbClr val="ED7D31"/>
                  </a:outerShdw>
                </a:effectLst>
                <a:latin typeface="Calibri"/>
              </a:rPr>
              <a:t>CHÚC MỪNG ĐỘI BẠN THỎ</a:t>
            </a:r>
          </a:p>
          <a:p>
            <a:pPr algn="ctr" defTabSz="914377"/>
            <a:r>
              <a:rPr lang="en-US" b="1" dirty="0">
                <a:ln w="6600">
                  <a:solidFill>
                    <a:srgbClr val="ED7D31"/>
                  </a:solidFill>
                  <a:prstDash val="solid"/>
                </a:ln>
                <a:solidFill>
                  <a:srgbClr val="FFFFFF"/>
                </a:solidFill>
                <a:effectLst>
                  <a:outerShdw dist="38100" dir="2700000" algn="tl" rotWithShape="0">
                    <a:srgbClr val="ED7D31"/>
                  </a:outerShdw>
                </a:effectLst>
                <a:latin typeface="Calibri"/>
              </a:rPr>
              <a:t>CONGRATULATIONS RABBIT TEAM</a:t>
            </a:r>
          </a:p>
        </p:txBody>
      </p:sp>
      <p:sp>
        <p:nvSpPr>
          <p:cNvPr id="83" name="Rectangle 82"/>
          <p:cNvSpPr/>
          <p:nvPr/>
        </p:nvSpPr>
        <p:spPr>
          <a:xfrm>
            <a:off x="7576251" y="880758"/>
            <a:ext cx="4250138" cy="800219"/>
          </a:xfrm>
          <a:prstGeom prst="rect">
            <a:avLst/>
          </a:prstGeom>
          <a:noFill/>
        </p:spPr>
        <p:txBody>
          <a:bodyPr wrap="none" lIns="91440" tIns="45720" rIns="91440" bIns="45720">
            <a:spAutoFit/>
          </a:bodyPr>
          <a:lstStyle/>
          <a:p>
            <a:pPr algn="ctr" defTabSz="914377"/>
            <a:r>
              <a:rPr lang="en-US" sz="2800" b="1" dirty="0">
                <a:ln w="6600">
                  <a:solidFill>
                    <a:srgbClr val="ED7D31"/>
                  </a:solidFill>
                  <a:prstDash val="solid"/>
                </a:ln>
                <a:solidFill>
                  <a:srgbClr val="FFFFFF"/>
                </a:solidFill>
                <a:effectLst>
                  <a:outerShdw dist="38100" dir="2700000" algn="tl" rotWithShape="0">
                    <a:srgbClr val="ED7D31"/>
                  </a:outerShdw>
                </a:effectLst>
                <a:latin typeface="Calibri"/>
              </a:rPr>
              <a:t>CHÚC MỪNG ĐỘI BẠN CỌP</a:t>
            </a:r>
          </a:p>
          <a:p>
            <a:pPr algn="ctr" defTabSz="914377"/>
            <a:r>
              <a:rPr lang="en-US" b="1" dirty="0">
                <a:ln w="6600">
                  <a:solidFill>
                    <a:srgbClr val="ED7D31"/>
                  </a:solidFill>
                  <a:prstDash val="solid"/>
                </a:ln>
                <a:solidFill>
                  <a:srgbClr val="FFFFFF"/>
                </a:solidFill>
                <a:effectLst>
                  <a:outerShdw dist="38100" dir="2700000" algn="tl" rotWithShape="0">
                    <a:srgbClr val="ED7D31"/>
                  </a:outerShdw>
                </a:effectLst>
                <a:latin typeface="Calibri"/>
              </a:rPr>
              <a:t>CONGRATULATIONS TIGER TEAM</a:t>
            </a:r>
            <a:endParaRPr lang="en-US" sz="4400" b="1" dirty="0">
              <a:ln w="6600">
                <a:solidFill>
                  <a:srgbClr val="ED7D31"/>
                </a:solidFill>
                <a:prstDash val="solid"/>
              </a:ln>
              <a:solidFill>
                <a:srgbClr val="FFFFFF"/>
              </a:solidFill>
              <a:effectLst>
                <a:outerShdw dist="38100" dir="2700000" algn="tl" rotWithShape="0">
                  <a:srgbClr val="ED7D31"/>
                </a:outerShdw>
              </a:effectLst>
              <a:latin typeface="Calibri"/>
            </a:endParaRPr>
          </a:p>
        </p:txBody>
      </p:sp>
      <p:sp>
        <p:nvSpPr>
          <p:cNvPr id="7" name="Rectangle 6"/>
          <p:cNvSpPr/>
          <p:nvPr/>
        </p:nvSpPr>
        <p:spPr>
          <a:xfrm>
            <a:off x="982771" y="1670192"/>
            <a:ext cx="10454791" cy="3281592"/>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vi-VN">
              <a:solidFill>
                <a:prstClr val="white"/>
              </a:solidFill>
              <a:latin typeface="Arial" panose="020B0604020202020204" pitchFamily="34" charset="0"/>
            </a:endParaRPr>
          </a:p>
        </p:txBody>
      </p:sp>
      <p:sp>
        <p:nvSpPr>
          <p:cNvPr id="3" name="Smiley Face 2"/>
          <p:cNvSpPr/>
          <p:nvPr/>
        </p:nvSpPr>
        <p:spPr>
          <a:xfrm>
            <a:off x="5070089" y="5701430"/>
            <a:ext cx="2280159" cy="406655"/>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44" name="Smiley Face 43"/>
          <p:cNvSpPr/>
          <p:nvPr/>
        </p:nvSpPr>
        <p:spPr>
          <a:xfrm>
            <a:off x="5095597" y="1690616"/>
            <a:ext cx="1984871" cy="308673"/>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a:solidFill>
                <a:prstClr val="white"/>
              </a:solidFill>
              <a:latin typeface="Calibri"/>
            </a:endParaRPr>
          </a:p>
        </p:txBody>
      </p:sp>
      <p:sp>
        <p:nvSpPr>
          <p:cNvPr id="9" name="Heart 8"/>
          <p:cNvSpPr/>
          <p:nvPr/>
        </p:nvSpPr>
        <p:spPr>
          <a:xfrm>
            <a:off x="432008" y="6485966"/>
            <a:ext cx="1638841" cy="331695"/>
          </a:xfrm>
          <a:prstGeom prst="heart">
            <a:avLst/>
          </a:prstGeom>
          <a:solidFill>
            <a:srgbClr val="CF5F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47" name="Heart 46"/>
          <p:cNvSpPr/>
          <p:nvPr/>
        </p:nvSpPr>
        <p:spPr>
          <a:xfrm>
            <a:off x="10168185" y="6401261"/>
            <a:ext cx="1581347" cy="385980"/>
          </a:xfrm>
          <a:prstGeom prst="heart">
            <a:avLst/>
          </a:prstGeom>
          <a:solidFill>
            <a:srgbClr val="CF5F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11" name="Smiley Face 10"/>
          <p:cNvSpPr/>
          <p:nvPr/>
        </p:nvSpPr>
        <p:spPr>
          <a:xfrm>
            <a:off x="1628654" y="5378965"/>
            <a:ext cx="1283441" cy="175179"/>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77"/>
            <a:endParaRPr lang="en-US">
              <a:solidFill>
                <a:prstClr val="white"/>
              </a:solidFill>
              <a:latin typeface="Calibri"/>
            </a:endParaRPr>
          </a:p>
        </p:txBody>
      </p:sp>
      <p:sp>
        <p:nvSpPr>
          <p:cNvPr id="49" name="Smiley Face 48"/>
          <p:cNvSpPr/>
          <p:nvPr/>
        </p:nvSpPr>
        <p:spPr>
          <a:xfrm>
            <a:off x="9252043" y="5213823"/>
            <a:ext cx="1157540" cy="165143"/>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77"/>
            <a:endParaRPr lang="en-US">
              <a:solidFill>
                <a:prstClr val="white"/>
              </a:solidFill>
              <a:latin typeface="Calibri"/>
            </a:endParaRPr>
          </a:p>
        </p:txBody>
      </p:sp>
      <p:sp>
        <p:nvSpPr>
          <p:cNvPr id="52" name="Smiley Face 51"/>
          <p:cNvSpPr/>
          <p:nvPr/>
        </p:nvSpPr>
        <p:spPr>
          <a:xfrm>
            <a:off x="8229448" y="4277103"/>
            <a:ext cx="1283441" cy="175179"/>
          </a:xfrm>
          <a:prstGeom prst="smileyFace">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defTabSz="914377"/>
            <a:endParaRPr lang="en-US">
              <a:solidFill>
                <a:prstClr val="white"/>
              </a:solidFill>
              <a:latin typeface="Calibri"/>
            </a:endParaRPr>
          </a:p>
        </p:txBody>
      </p:sp>
      <p:sp>
        <p:nvSpPr>
          <p:cNvPr id="62" name="Smiley Face 61"/>
          <p:cNvSpPr/>
          <p:nvPr/>
        </p:nvSpPr>
        <p:spPr>
          <a:xfrm>
            <a:off x="2706202" y="4274153"/>
            <a:ext cx="1174273" cy="201289"/>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77"/>
            <a:endParaRPr lang="en-US">
              <a:solidFill>
                <a:prstClr val="white"/>
              </a:solidFill>
              <a:latin typeface="Calibri"/>
            </a:endParaRPr>
          </a:p>
        </p:txBody>
      </p:sp>
      <p:sp>
        <p:nvSpPr>
          <p:cNvPr id="64" name="Smiley Face 63"/>
          <p:cNvSpPr/>
          <p:nvPr/>
        </p:nvSpPr>
        <p:spPr>
          <a:xfrm>
            <a:off x="3634481" y="3202484"/>
            <a:ext cx="1092792" cy="87589"/>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77"/>
            <a:endParaRPr lang="en-US">
              <a:solidFill>
                <a:prstClr val="white"/>
              </a:solidFill>
              <a:latin typeface="Calibri"/>
            </a:endParaRPr>
          </a:p>
        </p:txBody>
      </p:sp>
      <p:sp>
        <p:nvSpPr>
          <p:cNvPr id="65" name="Smiley Face 64"/>
          <p:cNvSpPr/>
          <p:nvPr/>
        </p:nvSpPr>
        <p:spPr>
          <a:xfrm>
            <a:off x="7926068" y="3202483"/>
            <a:ext cx="1092792" cy="87589"/>
          </a:xfrm>
          <a:prstGeom prst="smileyFac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377"/>
            <a:endParaRPr lang="en-US">
              <a:solidFill>
                <a:prstClr val="white"/>
              </a:solidFill>
              <a:latin typeface="Calibri"/>
            </a:endParaRPr>
          </a:p>
        </p:txBody>
      </p:sp>
      <p:sp>
        <p:nvSpPr>
          <p:cNvPr id="5" name="Rectangle 4"/>
          <p:cNvSpPr/>
          <p:nvPr/>
        </p:nvSpPr>
        <p:spPr>
          <a:xfrm>
            <a:off x="2699836" y="2416135"/>
            <a:ext cx="7380546" cy="1107996"/>
          </a:xfrm>
          <a:prstGeom prst="rect">
            <a:avLst/>
          </a:prstGeom>
          <a:noFill/>
        </p:spPr>
        <p:txBody>
          <a:bodyPr wrap="none" lIns="91440" tIns="45720" rIns="91440" bIns="45720">
            <a:spAutoFit/>
          </a:bodyPr>
          <a:lstStyle/>
          <a:p>
            <a:pPr algn="ctr" defTabSz="914377"/>
            <a:r>
              <a:rPr lang="en-US" sz="6600" b="1" dirty="0">
                <a:ln w="13462">
                  <a:solidFill>
                    <a:prstClr val="white"/>
                  </a:solidFill>
                  <a:prstDash val="solid"/>
                </a:ln>
                <a:solidFill>
                  <a:prstClr val="black">
                    <a:lumMod val="85000"/>
                    <a:lumOff val="15000"/>
                  </a:prstClr>
                </a:solidFill>
                <a:effectLst>
                  <a:outerShdw dist="38100" dir="2700000" algn="bl" rotWithShape="0">
                    <a:srgbClr val="4472C4"/>
                  </a:outerShdw>
                </a:effectLst>
                <a:latin typeface="Tahoma" panose="020B0604030504040204" pitchFamily="34" charset="0"/>
                <a:ea typeface="Tahoma" panose="020B0604030504040204" pitchFamily="34" charset="0"/>
                <a:cs typeface="Tahoma" panose="020B0604030504040204" pitchFamily="34" charset="0"/>
              </a:rPr>
              <a:t>AI LÊN CAO HƠN</a:t>
            </a:r>
          </a:p>
        </p:txBody>
      </p:sp>
      <p:sp>
        <p:nvSpPr>
          <p:cNvPr id="6" name="Rectangle: Rounded Corners 5">
            <a:extLst>
              <a:ext uri="{FF2B5EF4-FFF2-40B4-BE49-F238E27FC236}">
                <a16:creationId xmlns:a16="http://schemas.microsoft.com/office/drawing/2014/main" id="{2D797E63-F791-4C0F-847B-B20497B45944}"/>
              </a:ext>
            </a:extLst>
          </p:cNvPr>
          <p:cNvSpPr/>
          <p:nvPr/>
        </p:nvSpPr>
        <p:spPr>
          <a:xfrm>
            <a:off x="47590" y="9926"/>
            <a:ext cx="3460315" cy="8889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4FA82E0-46B7-430B-9892-BDFF17D03B6D}"/>
              </a:ext>
            </a:extLst>
          </p:cNvPr>
          <p:cNvSpPr txBox="1"/>
          <p:nvPr/>
        </p:nvSpPr>
        <p:spPr>
          <a:xfrm>
            <a:off x="46527" y="-66893"/>
            <a:ext cx="4126436" cy="1015663"/>
          </a:xfrm>
          <a:prstGeom prst="rect">
            <a:avLst/>
          </a:prstGeom>
          <a:noFill/>
        </p:spPr>
        <p:txBody>
          <a:bodyPr wrap="square">
            <a:spAutoFit/>
          </a:bodyPr>
          <a:lstStyle/>
          <a:p>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endParaRPr>
          </a:p>
        </p:txBody>
      </p:sp>
    </p:spTree>
    <p:extLst>
      <p:ext uri="{BB962C8B-B14F-4D97-AF65-F5344CB8AC3E}">
        <p14:creationId xmlns:p14="http://schemas.microsoft.com/office/powerpoint/2010/main" val="10570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8000" fill="hold"/>
                                        <p:tgtEl>
                                          <p:spTgt spid="29"/>
                                        </p:tgtEl>
                                        <p:attrNameLst>
                                          <p:attrName>ppt_x</p:attrName>
                                        </p:attrNameLst>
                                      </p:cBhvr>
                                      <p:tavLst>
                                        <p:tav tm="0">
                                          <p:val>
                                            <p:strVal val="0-#ppt_w/2"/>
                                          </p:val>
                                        </p:tav>
                                        <p:tav tm="100000">
                                          <p:val>
                                            <p:strVal val="#ppt_x"/>
                                          </p:val>
                                        </p:tav>
                                      </p:tavLst>
                                    </p:anim>
                                    <p:anim calcmode="lin" valueType="num">
                                      <p:cBhvr additive="base">
                                        <p:cTn id="8" dur="18000" fill="hold"/>
                                        <p:tgtEl>
                                          <p:spTgt spid="2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2000" fill="hold"/>
                                        <p:tgtEl>
                                          <p:spTgt spid="5"/>
                                        </p:tgtEl>
                                        <p:attrNameLst>
                                          <p:attrName>ppt_w</p:attrName>
                                        </p:attrNameLst>
                                      </p:cBhvr>
                                      <p:tavLst>
                                        <p:tav tm="0">
                                          <p:val>
                                            <p:fltVal val="0"/>
                                          </p:val>
                                        </p:tav>
                                        <p:tav tm="100000">
                                          <p:val>
                                            <p:strVal val="#ppt_w"/>
                                          </p:val>
                                        </p:tav>
                                      </p:tavLst>
                                    </p:anim>
                                    <p:anim calcmode="lin" valueType="num">
                                      <p:cBhvr>
                                        <p:cTn id="12" dur="22000" fill="hold"/>
                                        <p:tgtEl>
                                          <p:spTgt spid="5"/>
                                        </p:tgtEl>
                                        <p:attrNameLst>
                                          <p:attrName>ppt_h</p:attrName>
                                        </p:attrNameLst>
                                      </p:cBhvr>
                                      <p:tavLst>
                                        <p:tav tm="0">
                                          <p:val>
                                            <p:fltVal val="0"/>
                                          </p:val>
                                        </p:tav>
                                        <p:tav tm="100000">
                                          <p:val>
                                            <p:strVal val="#ppt_h"/>
                                          </p:val>
                                        </p:tav>
                                      </p:tavLst>
                                    </p:anim>
                                    <p:animEffect transition="in" filter="fade">
                                      <p:cBhvr>
                                        <p:cTn id="13" dur="22000"/>
                                        <p:tgtEl>
                                          <p:spTgt spid="5"/>
                                        </p:tgtEl>
                                      </p:cBhvr>
                                    </p:animEffect>
                                  </p:childTnLst>
                                </p:cTn>
                              </p:par>
                            </p:childTnLst>
                          </p:cTn>
                        </p:par>
                        <p:par>
                          <p:cTn id="14" fill="hold">
                            <p:stCondLst>
                              <p:cond delay="22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additive="base">
                                        <p:cTn id="30" dur="500" fill="hold"/>
                                        <p:tgtEl>
                                          <p:spTgt spid="81"/>
                                        </p:tgtEl>
                                        <p:attrNameLst>
                                          <p:attrName>ppt_x</p:attrName>
                                        </p:attrNameLst>
                                      </p:cBhvr>
                                      <p:tavLst>
                                        <p:tav tm="0">
                                          <p:val>
                                            <p:strVal val="#ppt_x"/>
                                          </p:val>
                                        </p:tav>
                                        <p:tav tm="100000">
                                          <p:val>
                                            <p:strVal val="#ppt_x"/>
                                          </p:val>
                                        </p:tav>
                                      </p:tavLst>
                                    </p:anim>
                                    <p:anim calcmode="lin" valueType="num">
                                      <p:cBhvr additive="base">
                                        <p:cTn id="31"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additive="base">
                                        <p:cTn id="36" dur="500" fill="hold"/>
                                        <p:tgtEl>
                                          <p:spTgt spid="83"/>
                                        </p:tgtEl>
                                        <p:attrNameLst>
                                          <p:attrName>ppt_x</p:attrName>
                                        </p:attrNameLst>
                                      </p:cBhvr>
                                      <p:tavLst>
                                        <p:tav tm="0">
                                          <p:val>
                                            <p:strVal val="#ppt_x"/>
                                          </p:val>
                                        </p:tav>
                                        <p:tav tm="100000">
                                          <p:val>
                                            <p:strVal val="#ppt_x"/>
                                          </p:val>
                                        </p:tav>
                                      </p:tavLst>
                                    </p:anim>
                                    <p:anim calcmode="lin" valueType="num">
                                      <p:cBhvr additive="base">
                                        <p:cTn id="37"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par>
                          <p:cTn id="38" fill="hold">
                            <p:stCondLst>
                              <p:cond delay="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45"/>
                                        </p:tgtEl>
                                        <p:attrNameLst>
                                          <p:attrName>style.visibility</p:attrName>
                                        </p:attrNameLst>
                                      </p:cBhvr>
                                      <p:to>
                                        <p:strVal val="visible"/>
                                      </p:to>
                                    </p:set>
                                    <p:anim by="(-#ppt_w*2)" calcmode="lin" valueType="num">
                                      <p:cBhvr rctx="PPT">
                                        <p:cTn id="41" dur="500" autoRev="1" fill="hold">
                                          <p:stCondLst>
                                            <p:cond delay="0"/>
                                          </p:stCondLst>
                                        </p:cTn>
                                        <p:tgtEl>
                                          <p:spTgt spid="45"/>
                                        </p:tgtEl>
                                        <p:attrNameLst>
                                          <p:attrName>ppt_w</p:attrName>
                                        </p:attrNameLst>
                                      </p:cBhvr>
                                    </p:anim>
                                    <p:anim by="(#ppt_w*0.50)" calcmode="lin" valueType="num">
                                      <p:cBhvr>
                                        <p:cTn id="42" dur="500" decel="50000" autoRev="1" fill="hold">
                                          <p:stCondLst>
                                            <p:cond delay="0"/>
                                          </p:stCondLst>
                                        </p:cTn>
                                        <p:tgtEl>
                                          <p:spTgt spid="45"/>
                                        </p:tgtEl>
                                        <p:attrNameLst>
                                          <p:attrName>ppt_x</p:attrName>
                                        </p:attrNameLst>
                                      </p:cBhvr>
                                    </p:anim>
                                    <p:anim from="(-#ppt_h/2)" to="(#ppt_y)" calcmode="lin" valueType="num">
                                      <p:cBhvr>
                                        <p:cTn id="43" dur="1000" fill="hold">
                                          <p:stCondLst>
                                            <p:cond delay="0"/>
                                          </p:stCondLst>
                                        </p:cTn>
                                        <p:tgtEl>
                                          <p:spTgt spid="45"/>
                                        </p:tgtEl>
                                        <p:attrNameLst>
                                          <p:attrName>ppt_y</p:attrName>
                                        </p:attrNameLst>
                                      </p:cBhvr>
                                    </p:anim>
                                    <p:animRot by="21600000">
                                      <p:cBhvr>
                                        <p:cTn id="44" dur="1000" fill="hold">
                                          <p:stCondLst>
                                            <p:cond delay="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44" presetClass="path" presetSubtype="0" accel="50000" decel="50000" fill="hold" nodeType="clickEffect">
                                  <p:stCondLst>
                                    <p:cond delay="0"/>
                                  </p:stCondLst>
                                  <p:childTnLst>
                                    <p:animMotion origin="layout" path="M -0.00026 0.00139 C 0.0013 -0.04375 -0.02187 -0.18148 0.01406 -0.21621 C 0.04792 -0.22685 0.05352 -0.18982 0.06979 -0.15857 " pathEditMode="relative" rAng="0" ptsTypes="AAA">
                                      <p:cBhvr>
                                        <p:cTn id="49" dur="500" fill="hold"/>
                                        <p:tgtEl>
                                          <p:spTgt spid="26"/>
                                        </p:tgtEl>
                                        <p:attrNameLst>
                                          <p:attrName>ppt_x</p:attrName>
                                          <p:attrName>ppt_y</p:attrName>
                                        </p:attrNameLst>
                                      </p:cBhvr>
                                      <p:rCtr x="3203" y="-10995"/>
                                    </p:animMotion>
                                  </p:childTnLst>
                                  <p:subTnLst>
                                    <p:audio>
                                      <p:cMediaNode>
                                        <p:cTn display="0" masterRel="sameClick">
                                          <p:stCondLst>
                                            <p:cond evt="begin" delay="0">
                                              <p:tn val="48"/>
                                            </p:cond>
                                          </p:stCondLst>
                                          <p:endCondLst>
                                            <p:cond evt="onStopAudio" delay="0">
                                              <p:tgtEl>
                                                <p:sldTgt/>
                                              </p:tgtEl>
                                            </p:cond>
                                          </p:endCondLst>
                                        </p:cTn>
                                        <p:tgtEl>
                                          <p:sndTgt r:embed="rId3" name="whoosh.wav"/>
                                        </p:tgtEl>
                                      </p:cMediaNode>
                                    </p:audio>
                                  </p:subTnLst>
                                </p:cTn>
                              </p:par>
                              <p:par>
                                <p:cTn id="50" presetID="6" presetClass="emph" presetSubtype="0" fill="hold" nodeType="withEffect">
                                  <p:stCondLst>
                                    <p:cond delay="0"/>
                                  </p:stCondLst>
                                  <p:childTnLst>
                                    <p:animScale>
                                      <p:cBhvr>
                                        <p:cTn id="51" dur="500" fill="hold"/>
                                        <p:tgtEl>
                                          <p:spTgt spid="26"/>
                                        </p:tgtEl>
                                      </p:cBhvr>
                                      <p:by x="97000" y="97000"/>
                                    </p:animScale>
                                  </p:childTnLst>
                                </p:cTn>
                              </p:par>
                            </p:childTnLst>
                          </p:cTn>
                        </p:par>
                      </p:childTnLst>
                    </p:cTn>
                  </p:par>
                  <p:par>
                    <p:cTn id="52" fill="hold">
                      <p:stCondLst>
                        <p:cond delay="indefinite"/>
                      </p:stCondLst>
                      <p:childTnLst>
                        <p:par>
                          <p:cTn id="53" fill="hold">
                            <p:stCondLst>
                              <p:cond delay="0"/>
                            </p:stCondLst>
                            <p:childTnLst>
                              <p:par>
                                <p:cTn id="54"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55" dur="500" fill="hold"/>
                                        <p:tgtEl>
                                          <p:spTgt spid="26"/>
                                        </p:tgtEl>
                                        <p:attrNameLst>
                                          <p:attrName>ppt_x</p:attrName>
                                          <p:attrName>ppt_y</p:attrName>
                                        </p:attrNameLst>
                                      </p:cBhvr>
                                      <p:rCtr x="4792" y="-9491"/>
                                    </p:animMotion>
                                  </p:childTnLst>
                                  <p:subTnLst>
                                    <p:audio>
                                      <p:cMediaNode>
                                        <p:cTn display="0" masterRel="sameClick">
                                          <p:stCondLst>
                                            <p:cond evt="begin" delay="0">
                                              <p:tn val="54"/>
                                            </p:cond>
                                          </p:stCondLst>
                                          <p:endCondLst>
                                            <p:cond evt="onStopAudio" delay="0">
                                              <p:tgtEl>
                                                <p:sldTgt/>
                                              </p:tgtEl>
                                            </p:cond>
                                          </p:endCondLst>
                                        </p:cTn>
                                        <p:tgtEl>
                                          <p:sndTgt r:embed="rId3" name="whoosh.wav"/>
                                        </p:tgtEl>
                                      </p:cMediaNode>
                                    </p:audio>
                                  </p:subTnLst>
                                </p:cTn>
                              </p:par>
                              <p:par>
                                <p:cTn id="56" presetID="6" presetClass="emph" presetSubtype="0" fill="hold" nodeType="withEffect">
                                  <p:stCondLst>
                                    <p:cond delay="0"/>
                                  </p:stCondLst>
                                  <p:childTnLst>
                                    <p:animScale>
                                      <p:cBhvr>
                                        <p:cTn id="57" dur="500" fill="hold"/>
                                        <p:tgtEl>
                                          <p:spTgt spid="26"/>
                                        </p:tgtEl>
                                      </p:cBhvr>
                                      <p:by x="94000" y="94000"/>
                                    </p:animScale>
                                  </p:childTnLst>
                                </p:cTn>
                              </p:par>
                            </p:childTnLst>
                          </p:cTn>
                        </p:par>
                      </p:childTnLst>
                    </p:cTn>
                  </p:par>
                  <p:par>
                    <p:cTn id="58" fill="hold">
                      <p:stCondLst>
                        <p:cond delay="indefinite"/>
                      </p:stCondLst>
                      <p:childTnLst>
                        <p:par>
                          <p:cTn id="59" fill="hold">
                            <p:stCondLst>
                              <p:cond delay="0"/>
                            </p:stCondLst>
                            <p:childTnLst>
                              <p:par>
                                <p:cTn id="60"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61" dur="500" fill="hold"/>
                                        <p:tgtEl>
                                          <p:spTgt spid="26"/>
                                        </p:tgtEl>
                                        <p:attrNameLst>
                                          <p:attrName>ppt_x</p:attrName>
                                          <p:attrName>ppt_y</p:attrName>
                                        </p:attrNameLst>
                                      </p:cBhvr>
                                      <p:rCtr x="2943" y="-7940"/>
                                    </p:animMotion>
                                  </p:childTnLst>
                                  <p:subTnLst>
                                    <p:audio>
                                      <p:cMediaNode>
                                        <p:cTn display="0" masterRel="sameClick">
                                          <p:stCondLst>
                                            <p:cond evt="begin" delay="0">
                                              <p:tn val="60"/>
                                            </p:cond>
                                          </p:stCondLst>
                                          <p:endCondLst>
                                            <p:cond evt="onStopAudio" delay="0">
                                              <p:tgtEl>
                                                <p:sldTgt/>
                                              </p:tgtEl>
                                            </p:cond>
                                          </p:endCondLst>
                                        </p:cTn>
                                        <p:tgtEl>
                                          <p:sndTgt r:embed="rId3" name="whoosh.wav"/>
                                        </p:tgtEl>
                                      </p:cMediaNode>
                                    </p:audio>
                                  </p:subTnLst>
                                </p:cTn>
                              </p:par>
                              <p:par>
                                <p:cTn id="62" presetID="6" presetClass="emph" presetSubtype="0" fill="hold" nodeType="withEffect">
                                  <p:stCondLst>
                                    <p:cond delay="0"/>
                                  </p:stCondLst>
                                  <p:childTnLst>
                                    <p:animScale>
                                      <p:cBhvr>
                                        <p:cTn id="63" dur="500" fill="hold"/>
                                        <p:tgtEl>
                                          <p:spTgt spid="26"/>
                                        </p:tgtEl>
                                      </p:cBhvr>
                                      <p:by x="91000" y="91000"/>
                                    </p:animScale>
                                  </p:childTnLst>
                                </p:cTn>
                              </p:par>
                            </p:childTnLst>
                          </p:cTn>
                        </p:par>
                      </p:childTnLst>
                    </p:cTn>
                  </p:par>
                  <p:par>
                    <p:cTn id="64" fill="hold">
                      <p:stCondLst>
                        <p:cond delay="indefinite"/>
                      </p:stCondLst>
                      <p:childTnLst>
                        <p:par>
                          <p:cTn id="65" fill="hold">
                            <p:stCondLst>
                              <p:cond delay="0"/>
                            </p:stCondLst>
                            <p:childTnLst>
                              <p:par>
                                <p:cTn id="66" presetID="44" presetClass="path" presetSubtype="0" accel="50000" decel="50000" fill="hold" nodeType="clickEffect">
                                  <p:stCondLst>
                                    <p:cond delay="0"/>
                                  </p:stCondLst>
                                  <p:childTnLst>
                                    <p:animMotion origin="layout" path="M 0.22882 -0.40772 C 0.22465 -0.56451 0.13316 -0.78951 0.26979 -0.82932 C 0.34896 -0.81327 0.32292 -0.76728 0.36389 -0.72407 " pathEditMode="relative" rAng="0" ptsTypes="AAA">
                                      <p:cBhvr>
                                        <p:cTn id="67" dur="500" fill="hold"/>
                                        <p:tgtEl>
                                          <p:spTgt spid="26"/>
                                        </p:tgtEl>
                                        <p:attrNameLst>
                                          <p:attrName>ppt_x</p:attrName>
                                          <p:attrName>ppt_y</p:attrName>
                                        </p:attrNameLst>
                                      </p:cBhvr>
                                      <p:rCtr x="5052" y="-21080"/>
                                    </p:animMotion>
                                  </p:childTnLst>
                                  <p:subTnLst>
                                    <p:audio>
                                      <p:cMediaNode>
                                        <p:cTn display="0" masterRel="sameClick">
                                          <p:stCondLst>
                                            <p:cond evt="begin" delay="0">
                                              <p:tn val="66"/>
                                            </p:cond>
                                          </p:stCondLst>
                                          <p:endCondLst>
                                            <p:cond evt="onStopAudio" delay="0">
                                              <p:tgtEl>
                                                <p:sldTgt/>
                                              </p:tgtEl>
                                            </p:cond>
                                          </p:endCondLst>
                                        </p:cTn>
                                        <p:tgtEl>
                                          <p:sndTgt r:embed="rId3" name="whoosh.wav"/>
                                        </p:tgtEl>
                                      </p:cMediaNode>
                                    </p:audio>
                                  </p:subTnLst>
                                </p:cTn>
                              </p:par>
                              <p:par>
                                <p:cTn id="68" presetID="6" presetClass="emph" presetSubtype="0" fill="hold" nodeType="withEffect">
                                  <p:stCondLst>
                                    <p:cond delay="0"/>
                                  </p:stCondLst>
                                  <p:childTnLst>
                                    <p:animScale>
                                      <p:cBhvr>
                                        <p:cTn id="69" dur="500" fill="hold"/>
                                        <p:tgtEl>
                                          <p:spTgt spid="26"/>
                                        </p:tgtEl>
                                      </p:cBhvr>
                                      <p:by x="88000" y="88000"/>
                                    </p:animScale>
                                  </p:childTnLst>
                                </p:cTn>
                              </p:par>
                            </p:childTnLst>
                          </p:cTn>
                        </p:par>
                        <p:par>
                          <p:cTn id="70" fill="hold">
                            <p:stCondLst>
                              <p:cond delay="500"/>
                            </p:stCondLst>
                            <p:childTnLst>
                              <p:par>
                                <p:cTn id="71" presetID="2" presetClass="entr" presetSubtype="4" fill="hold" grpId="1"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6"/>
                  </p:tgtEl>
                </p:cond>
              </p:nextCondLst>
            </p:seq>
            <p:seq concurrent="1" nextAc="seek">
              <p:cTn id="75" restart="whenNotActive" fill="hold" evtFilter="cancelBubble" nodeType="interactiveSeq">
                <p:stCondLst>
                  <p:cond evt="onClick" delay="0">
                    <p:tgtEl>
                      <p:spTgt spid="25"/>
                    </p:tgtEl>
                  </p:cond>
                </p:stCondLst>
                <p:endSync evt="end" delay="0">
                  <p:rtn val="all"/>
                </p:endSync>
                <p:childTnLst>
                  <p:par>
                    <p:cTn id="76" fill="hold">
                      <p:stCondLst>
                        <p:cond delay="0"/>
                      </p:stCondLst>
                      <p:childTnLst>
                        <p:par>
                          <p:cTn id="77" fill="hold">
                            <p:stCondLst>
                              <p:cond delay="0"/>
                            </p:stCondLst>
                            <p:childTnLst>
                              <p:par>
                                <p:cTn id="78"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79" dur="500" fill="hold"/>
                                        <p:tgtEl>
                                          <p:spTgt spid="25"/>
                                        </p:tgtEl>
                                        <p:attrNameLst>
                                          <p:attrName>ppt_x</p:attrName>
                                          <p:attrName>ppt_y</p:attrName>
                                        </p:attrNameLst>
                                      </p:cBhvr>
                                      <p:rCtr x="-4023" y="-13148"/>
                                    </p:animMotion>
                                  </p:childTnLst>
                                  <p:subTnLst>
                                    <p:audio>
                                      <p:cMediaNode>
                                        <p:cTn display="0" masterRel="sameClick">
                                          <p:stCondLst>
                                            <p:cond evt="begin" delay="0">
                                              <p:tn val="78"/>
                                            </p:cond>
                                          </p:stCondLst>
                                          <p:endCondLst>
                                            <p:cond evt="onStopAudio" delay="0">
                                              <p:tgtEl>
                                                <p:sldTgt/>
                                              </p:tgtEl>
                                            </p:cond>
                                          </p:endCondLst>
                                        </p:cTn>
                                        <p:tgtEl>
                                          <p:sndTgt r:embed="rId3" name="whoosh.wav"/>
                                        </p:tgtEl>
                                      </p:cMediaNode>
                                    </p:audio>
                                  </p:subTnLst>
                                </p:cTn>
                              </p:par>
                              <p:par>
                                <p:cTn id="80" presetID="6" presetClass="emph" presetSubtype="0" fill="hold" nodeType="withEffect">
                                  <p:stCondLst>
                                    <p:cond delay="0"/>
                                  </p:stCondLst>
                                  <p:childTnLst>
                                    <p:animScale>
                                      <p:cBhvr>
                                        <p:cTn id="81" dur="500" fill="hold"/>
                                        <p:tgtEl>
                                          <p:spTgt spid="25"/>
                                        </p:tgtEl>
                                      </p:cBhvr>
                                      <p:by x="97000" y="97000"/>
                                    </p:animScale>
                                  </p:childTnLst>
                                </p:cTn>
                              </p:par>
                            </p:childTnLst>
                          </p:cTn>
                        </p:par>
                      </p:childTnLst>
                    </p:cTn>
                  </p:par>
                  <p:par>
                    <p:cTn id="82" fill="hold">
                      <p:stCondLst>
                        <p:cond delay="indefinite"/>
                      </p:stCondLst>
                      <p:childTnLst>
                        <p:par>
                          <p:cTn id="83" fill="hold">
                            <p:stCondLst>
                              <p:cond delay="0"/>
                            </p:stCondLst>
                            <p:childTnLst>
                              <p:par>
                                <p:cTn id="84" presetID="51" presetClass="path" presetSubtype="0" accel="50000" decel="50000" fill="hold" nodeType="clickEffect">
                                  <p:stCondLst>
                                    <p:cond delay="0"/>
                                  </p:stCondLst>
                                  <p:childTnLst>
                                    <p:animMotion origin="layout" path="M -0.09549 -0.12469 C -0.09827 -0.2071 -0.07848 -0.43333 -0.14514 -0.43673 C -0.17361 -0.44074 -0.17726 -0.3429 -0.18837 -0.26945 " pathEditMode="relative" rAng="0" ptsTypes="AAA">
                                      <p:cBhvr>
                                        <p:cTn id="85" dur="500" fill="hold"/>
                                        <p:tgtEl>
                                          <p:spTgt spid="25"/>
                                        </p:tgtEl>
                                        <p:attrNameLst>
                                          <p:attrName>ppt_x</p:attrName>
                                          <p:attrName>ppt_y</p:attrName>
                                        </p:attrNameLst>
                                      </p:cBhvr>
                                      <p:rCtr x="-4618" y="-15617"/>
                                    </p:animMotion>
                                  </p:childTnLst>
                                  <p:subTnLst>
                                    <p:audio>
                                      <p:cMediaNode>
                                        <p:cTn display="0" masterRel="sameClick">
                                          <p:stCondLst>
                                            <p:cond evt="begin" delay="0">
                                              <p:tn val="84"/>
                                            </p:cond>
                                          </p:stCondLst>
                                          <p:endCondLst>
                                            <p:cond evt="onStopAudio" delay="0">
                                              <p:tgtEl>
                                                <p:sldTgt/>
                                              </p:tgtEl>
                                            </p:cond>
                                          </p:endCondLst>
                                        </p:cTn>
                                        <p:tgtEl>
                                          <p:sndTgt r:embed="rId3" name="whoosh.wav"/>
                                        </p:tgtEl>
                                      </p:cMediaNode>
                                    </p:audio>
                                  </p:subTnLst>
                                </p:cTn>
                              </p:par>
                              <p:par>
                                <p:cTn id="86" presetID="6" presetClass="emph" presetSubtype="0" fill="hold" nodeType="withEffect">
                                  <p:stCondLst>
                                    <p:cond delay="0"/>
                                  </p:stCondLst>
                                  <p:childTnLst>
                                    <p:animScale>
                                      <p:cBhvr>
                                        <p:cTn id="87" dur="500" fill="hold"/>
                                        <p:tgtEl>
                                          <p:spTgt spid="25"/>
                                        </p:tgtEl>
                                      </p:cBhvr>
                                      <p:by x="94000" y="94000"/>
                                    </p:animScale>
                                  </p:childTnLst>
                                </p:cTn>
                              </p:par>
                            </p:childTnLst>
                          </p:cTn>
                        </p:par>
                      </p:childTnLst>
                    </p:cTn>
                  </p:par>
                  <p:par>
                    <p:cTn id="88" fill="hold">
                      <p:stCondLst>
                        <p:cond delay="indefinite"/>
                      </p:stCondLst>
                      <p:childTnLst>
                        <p:par>
                          <p:cTn id="89" fill="hold">
                            <p:stCondLst>
                              <p:cond delay="0"/>
                            </p:stCondLst>
                            <p:childTnLst>
                              <p:par>
                                <p:cTn id="90" presetID="51" presetClass="path" presetSubtype="0" accel="50000" decel="50000" fill="hold" nodeType="clickEffect">
                                  <p:stCondLst>
                                    <p:cond delay="0"/>
                                  </p:stCondLst>
                                  <p:childTnLst>
                                    <p:animMotion origin="layout" path="M -0.18837 -0.25432 C -0.18507 -0.37191 -0.14566 -0.53951 -0.18073 -0.5929 C -0.21077 -0.60926 -0.22466 -0.49321 -0.22483 -0.43395 " pathEditMode="relative" rAng="0" ptsTypes="AAA">
                                      <p:cBhvr>
                                        <p:cTn id="91" dur="500" fill="hold"/>
                                        <p:tgtEl>
                                          <p:spTgt spid="25"/>
                                        </p:tgtEl>
                                        <p:attrNameLst>
                                          <p:attrName>ppt_x</p:attrName>
                                          <p:attrName>ppt_y</p:attrName>
                                        </p:attrNameLst>
                                      </p:cBhvr>
                                      <p:rCtr x="-729" y="-17037"/>
                                    </p:animMotion>
                                  </p:childTnLst>
                                  <p:subTnLst>
                                    <p:audio>
                                      <p:cMediaNode>
                                        <p:cTn display="0" masterRel="sameClick">
                                          <p:stCondLst>
                                            <p:cond evt="begin" delay="0">
                                              <p:tn val="90"/>
                                            </p:cond>
                                          </p:stCondLst>
                                          <p:endCondLst>
                                            <p:cond evt="onStopAudio" delay="0">
                                              <p:tgtEl>
                                                <p:sldTgt/>
                                              </p:tgtEl>
                                            </p:cond>
                                          </p:endCondLst>
                                        </p:cTn>
                                        <p:tgtEl>
                                          <p:sndTgt r:embed="rId3" name="whoosh.wav"/>
                                        </p:tgtEl>
                                      </p:cMediaNode>
                                    </p:audio>
                                  </p:subTnLst>
                                </p:cTn>
                              </p:par>
                              <p:par>
                                <p:cTn id="92" presetID="6" presetClass="emph" presetSubtype="0" fill="hold" nodeType="withEffect">
                                  <p:stCondLst>
                                    <p:cond delay="0"/>
                                  </p:stCondLst>
                                  <p:childTnLst>
                                    <p:animScale>
                                      <p:cBhvr>
                                        <p:cTn id="93" dur="500" fill="hold"/>
                                        <p:tgtEl>
                                          <p:spTgt spid="25"/>
                                        </p:tgtEl>
                                      </p:cBhvr>
                                      <p:by x="91000" y="91000"/>
                                    </p:animScale>
                                  </p:childTnLst>
                                </p:cTn>
                              </p:par>
                            </p:childTnLst>
                          </p:cTn>
                        </p:par>
                      </p:childTnLst>
                    </p:cTn>
                  </p:par>
                  <p:par>
                    <p:cTn id="94" fill="hold">
                      <p:stCondLst>
                        <p:cond delay="indefinite"/>
                      </p:stCondLst>
                      <p:childTnLst>
                        <p:par>
                          <p:cTn id="95" fill="hold">
                            <p:stCondLst>
                              <p:cond delay="0"/>
                            </p:stCondLst>
                            <p:childTnLst>
                              <p:par>
                                <p:cTn id="96" presetID="51" presetClass="path" presetSubtype="0" accel="50000" decel="50000" fill="hold" nodeType="clickEffect">
                                  <p:stCondLst>
                                    <p:cond delay="0"/>
                                  </p:stCondLst>
                                  <p:childTnLst>
                                    <p:animMotion origin="layout" path="M -0.22639 -0.4429 C -0.23056 -0.43673 -0.18802 -0.75432 -0.26545 -0.80124 C -0.3316 -0.79105 -0.36216 -0.69537 -0.36823 -0.62901 " pathEditMode="relative" rAng="0" ptsTypes="AAA">
                                      <p:cBhvr>
                                        <p:cTn id="97" dur="500" fill="hold"/>
                                        <p:tgtEl>
                                          <p:spTgt spid="25"/>
                                        </p:tgtEl>
                                        <p:attrNameLst>
                                          <p:attrName>ppt_x</p:attrName>
                                          <p:attrName>ppt_y</p:attrName>
                                        </p:attrNameLst>
                                      </p:cBhvr>
                                      <p:rCtr x="-6701" y="-17932"/>
                                    </p:animMotion>
                                  </p:childTnLst>
                                  <p:subTnLst>
                                    <p:audio>
                                      <p:cMediaNode>
                                        <p:cTn display="0" masterRel="sameClick">
                                          <p:stCondLst>
                                            <p:cond evt="begin" delay="0">
                                              <p:tn val="96"/>
                                            </p:cond>
                                          </p:stCondLst>
                                          <p:endCondLst>
                                            <p:cond evt="onStopAudio" delay="0">
                                              <p:tgtEl>
                                                <p:sldTgt/>
                                              </p:tgtEl>
                                            </p:cond>
                                          </p:endCondLst>
                                        </p:cTn>
                                        <p:tgtEl>
                                          <p:sndTgt r:embed="rId3" name="whoosh.wav"/>
                                        </p:tgtEl>
                                      </p:cMediaNode>
                                    </p:audio>
                                  </p:subTnLst>
                                </p:cTn>
                              </p:par>
                              <p:par>
                                <p:cTn id="98" presetID="6" presetClass="emph" presetSubtype="0" fill="hold" nodeType="withEffect">
                                  <p:stCondLst>
                                    <p:cond delay="0"/>
                                  </p:stCondLst>
                                  <p:childTnLst>
                                    <p:animScale>
                                      <p:cBhvr>
                                        <p:cTn id="99" dur="500" fill="hold"/>
                                        <p:tgtEl>
                                          <p:spTgt spid="25"/>
                                        </p:tgtEl>
                                      </p:cBhvr>
                                      <p:by x="88000" y="88000"/>
                                    </p:animScale>
                                  </p:childTnLst>
                                </p:cTn>
                              </p:par>
                            </p:childTnLst>
                          </p:cTn>
                        </p:par>
                        <p:par>
                          <p:cTn id="100" fill="hold">
                            <p:stCondLst>
                              <p:cond delay="500"/>
                            </p:stCondLst>
                            <p:childTnLst>
                              <p:par>
                                <p:cTn id="101" presetID="2" presetClass="entr" presetSubtype="4" fill="hold" grpId="1"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additive="base">
                                        <p:cTn id="103" dur="500" fill="hold"/>
                                        <p:tgtEl>
                                          <p:spTgt spid="83"/>
                                        </p:tgtEl>
                                        <p:attrNameLst>
                                          <p:attrName>ppt_x</p:attrName>
                                        </p:attrNameLst>
                                      </p:cBhvr>
                                      <p:tavLst>
                                        <p:tav tm="0">
                                          <p:val>
                                            <p:strVal val="#ppt_x"/>
                                          </p:val>
                                        </p:tav>
                                        <p:tav tm="100000">
                                          <p:val>
                                            <p:strVal val="#ppt_x"/>
                                          </p:val>
                                        </p:tav>
                                      </p:tavLst>
                                    </p:anim>
                                    <p:anim calcmode="lin" valueType="num">
                                      <p:cBhvr additive="base">
                                        <p:cTn id="104"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5"/>
                  </p:tgtEl>
                </p:cond>
              </p:nextCondLst>
            </p:seq>
            <p:seq concurrent="1" nextAc="seek">
              <p:cTn id="105" restart="whenNotActive" fill="hold" evtFilter="cancelBubble" nodeType="interactiveSeq">
                <p:stCondLst>
                  <p:cond evt="onClick" delay="0">
                    <p:tgtEl>
                      <p:spTgt spid="42"/>
                    </p:tgtEl>
                  </p:cond>
                </p:stCondLst>
                <p:endSync evt="end" delay="0">
                  <p:rtn val="all"/>
                </p:endSync>
                <p:childTnLst>
                  <p:par>
                    <p:cTn id="106" fill="hold">
                      <p:stCondLst>
                        <p:cond delay="0"/>
                      </p:stCondLst>
                      <p:childTnLst>
                        <p:par>
                          <p:cTn id="107" fill="hold">
                            <p:stCondLst>
                              <p:cond delay="0"/>
                            </p:stCondLst>
                            <p:childTnLst>
                              <p:par>
                                <p:cTn id="108" presetID="1" presetClass="emph" presetSubtype="2" repeatCount="5000" fill="hold" nodeType="clickEffect">
                                  <p:stCondLst>
                                    <p:cond delay="0"/>
                                  </p:stCondLst>
                                  <p:childTnLst>
                                    <p:animClr clrSpc="rgb" dir="cw">
                                      <p:cBhvr>
                                        <p:cTn id="109" dur="500" fill="hold"/>
                                        <p:tgtEl>
                                          <p:spTgt spid="42"/>
                                        </p:tgtEl>
                                        <p:attrNameLst>
                                          <p:attrName>fillcolor</p:attrName>
                                        </p:attrNameLst>
                                      </p:cBhvr>
                                      <p:to>
                                        <a:srgbClr val="FF0000"/>
                                      </p:to>
                                    </p:animClr>
                                    <p:set>
                                      <p:cBhvr>
                                        <p:cTn id="110" dur="500" fill="hold"/>
                                        <p:tgtEl>
                                          <p:spTgt spid="42"/>
                                        </p:tgtEl>
                                        <p:attrNameLst>
                                          <p:attrName>fill.type</p:attrName>
                                        </p:attrNameLst>
                                      </p:cBhvr>
                                      <p:to>
                                        <p:strVal val="solid"/>
                                      </p:to>
                                    </p:set>
                                    <p:set>
                                      <p:cBhvr>
                                        <p:cTn id="111" dur="500" fill="hold"/>
                                        <p:tgtEl>
                                          <p:spTgt spid="42"/>
                                        </p:tgtEl>
                                        <p:attrNameLst>
                                          <p:attrName>fill.on</p:attrName>
                                        </p:attrNameLst>
                                      </p:cBhvr>
                                      <p:to>
                                        <p:strVal val="true"/>
                                      </p:to>
                                    </p:set>
                                  </p:childTnLst>
                                  <p:subTnLst>
                                    <p:audio>
                                      <p:cMediaNode>
                                        <p:cTn display="0" masterRel="sameClick">
                                          <p:stCondLst>
                                            <p:cond evt="begin" delay="0">
                                              <p:tn val="10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42"/>
                  </p:tgtEl>
                </p:cond>
              </p:nextCondLst>
            </p:seq>
            <p:seq concurrent="1" nextAc="seek">
              <p:cTn id="112" restart="whenNotActive" fill="hold" evtFilter="cancelBubble" nodeType="interactiveSeq">
                <p:stCondLst>
                  <p:cond evt="onClick" delay="0">
                    <p:tgtEl>
                      <p:spTgt spid="6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repeatCount="5000" fill="hold" nodeType="clickEffect">
                                  <p:stCondLst>
                                    <p:cond delay="0"/>
                                  </p:stCondLst>
                                  <p:childTnLst>
                                    <p:animClr clrSpc="rgb" dir="cw">
                                      <p:cBhvr>
                                        <p:cTn id="116" dur="500" fill="hold"/>
                                        <p:tgtEl>
                                          <p:spTgt spid="66"/>
                                        </p:tgtEl>
                                        <p:attrNameLst>
                                          <p:attrName>fillcolor</p:attrName>
                                        </p:attrNameLst>
                                      </p:cBhvr>
                                      <p:to>
                                        <a:srgbClr val="FF0000"/>
                                      </p:to>
                                    </p:animClr>
                                    <p:set>
                                      <p:cBhvr>
                                        <p:cTn id="117" dur="500" fill="hold"/>
                                        <p:tgtEl>
                                          <p:spTgt spid="66"/>
                                        </p:tgtEl>
                                        <p:attrNameLst>
                                          <p:attrName>fill.type</p:attrName>
                                        </p:attrNameLst>
                                      </p:cBhvr>
                                      <p:to>
                                        <p:strVal val="solid"/>
                                      </p:to>
                                    </p:set>
                                    <p:set>
                                      <p:cBhvr>
                                        <p:cTn id="118" dur="500" fill="hold"/>
                                        <p:tgtEl>
                                          <p:spTgt spid="6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66"/>
                  </p:tgtEl>
                </p:cond>
              </p:nextCondLst>
            </p:seq>
            <p:seq concurrent="1" nextAc="seek">
              <p:cTn id="119" restart="whenNotActive" fill="hold" evtFilter="cancelBubble" nodeType="interactiveSeq">
                <p:stCondLst>
                  <p:cond evt="onClick" delay="0">
                    <p:tgtEl>
                      <p:spTgt spid="67"/>
                    </p:tgtEl>
                  </p:cond>
                </p:stCondLst>
                <p:endSync evt="end" delay="0">
                  <p:rtn val="all"/>
                </p:endSync>
                <p:childTnLst>
                  <p:par>
                    <p:cTn id="120" fill="hold">
                      <p:stCondLst>
                        <p:cond delay="0"/>
                      </p:stCondLst>
                      <p:childTnLst>
                        <p:par>
                          <p:cTn id="121" fill="hold">
                            <p:stCondLst>
                              <p:cond delay="0"/>
                            </p:stCondLst>
                            <p:childTnLst>
                              <p:par>
                                <p:cTn id="122" presetID="1" presetClass="emph" presetSubtype="2" repeatCount="5000" fill="hold" nodeType="clickEffect">
                                  <p:stCondLst>
                                    <p:cond delay="0"/>
                                  </p:stCondLst>
                                  <p:childTnLst>
                                    <p:animClr clrSpc="rgb" dir="cw">
                                      <p:cBhvr>
                                        <p:cTn id="123" dur="500" fill="hold"/>
                                        <p:tgtEl>
                                          <p:spTgt spid="67"/>
                                        </p:tgtEl>
                                        <p:attrNameLst>
                                          <p:attrName>fillcolor</p:attrName>
                                        </p:attrNameLst>
                                      </p:cBhvr>
                                      <p:to>
                                        <a:srgbClr val="FF0000"/>
                                      </p:to>
                                    </p:animClr>
                                    <p:set>
                                      <p:cBhvr>
                                        <p:cTn id="124" dur="500" fill="hold"/>
                                        <p:tgtEl>
                                          <p:spTgt spid="67"/>
                                        </p:tgtEl>
                                        <p:attrNameLst>
                                          <p:attrName>fill.type</p:attrName>
                                        </p:attrNameLst>
                                      </p:cBhvr>
                                      <p:to>
                                        <p:strVal val="solid"/>
                                      </p:to>
                                    </p:set>
                                    <p:set>
                                      <p:cBhvr>
                                        <p:cTn id="125" dur="500" fill="hold"/>
                                        <p:tgtEl>
                                          <p:spTgt spid="67"/>
                                        </p:tgtEl>
                                        <p:attrNameLst>
                                          <p:attrName>fill.on</p:attrName>
                                        </p:attrNameLst>
                                      </p:cBhvr>
                                      <p:to>
                                        <p:strVal val="true"/>
                                      </p:to>
                                    </p:set>
                                  </p:childTnLst>
                                  <p:subTnLst>
                                    <p:audio>
                                      <p:cMediaNode>
                                        <p:cTn display="0" masterRel="sameClick">
                                          <p:stCondLst>
                                            <p:cond evt="begin" delay="0">
                                              <p:tn val="122"/>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67"/>
                  </p:tgtEl>
                </p:cond>
              </p:nextCondLst>
            </p:seq>
            <p:seq concurrent="1" nextAc="seek">
              <p:cTn id="126" restart="whenNotActive" fill="hold" evtFilter="cancelBubble" nodeType="interactiveSeq">
                <p:stCondLst>
                  <p:cond evt="onClick" delay="0">
                    <p:tgtEl>
                      <p:spTgt spid="68"/>
                    </p:tgtEl>
                  </p:cond>
                </p:stCondLst>
                <p:endSync evt="end" delay="0">
                  <p:rtn val="all"/>
                </p:endSync>
                <p:childTnLst>
                  <p:par>
                    <p:cTn id="127" fill="hold">
                      <p:stCondLst>
                        <p:cond delay="0"/>
                      </p:stCondLst>
                      <p:childTnLst>
                        <p:par>
                          <p:cTn id="128" fill="hold">
                            <p:stCondLst>
                              <p:cond delay="0"/>
                            </p:stCondLst>
                            <p:childTnLst>
                              <p:par>
                                <p:cTn id="129" presetID="1" presetClass="emph" presetSubtype="2" repeatCount="5000" fill="hold" nodeType="clickEffect">
                                  <p:stCondLst>
                                    <p:cond delay="0"/>
                                  </p:stCondLst>
                                  <p:childTnLst>
                                    <p:animClr clrSpc="rgb" dir="cw">
                                      <p:cBhvr>
                                        <p:cTn id="130" dur="500" fill="hold"/>
                                        <p:tgtEl>
                                          <p:spTgt spid="68"/>
                                        </p:tgtEl>
                                        <p:attrNameLst>
                                          <p:attrName>fillcolor</p:attrName>
                                        </p:attrNameLst>
                                      </p:cBhvr>
                                      <p:to>
                                        <a:srgbClr val="FF0000"/>
                                      </p:to>
                                    </p:animClr>
                                    <p:set>
                                      <p:cBhvr>
                                        <p:cTn id="131" dur="500" fill="hold"/>
                                        <p:tgtEl>
                                          <p:spTgt spid="68"/>
                                        </p:tgtEl>
                                        <p:attrNameLst>
                                          <p:attrName>fill.type</p:attrName>
                                        </p:attrNameLst>
                                      </p:cBhvr>
                                      <p:to>
                                        <p:strVal val="solid"/>
                                      </p:to>
                                    </p:set>
                                    <p:set>
                                      <p:cBhvr>
                                        <p:cTn id="132" dur="500" fill="hold"/>
                                        <p:tgtEl>
                                          <p:spTgt spid="68"/>
                                        </p:tgtEl>
                                        <p:attrNameLst>
                                          <p:attrName>fill.on</p:attrName>
                                        </p:attrNameLst>
                                      </p:cBhvr>
                                      <p:to>
                                        <p:strVal val="true"/>
                                      </p:to>
                                    </p:set>
                                  </p:childTnLst>
                                  <p:subTnLst>
                                    <p:audio>
                                      <p:cMediaNode>
                                        <p:cTn display="0" masterRel="sameClick">
                                          <p:stCondLst>
                                            <p:cond evt="begin" delay="0">
                                              <p:tn val="129"/>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68"/>
                  </p:tgtEl>
                </p:cond>
              </p:nextCondLst>
            </p:seq>
          </p:childTnLst>
        </p:cTn>
      </p:par>
    </p:tnLst>
    <p:bldLst>
      <p:bldP spid="29" grpId="0" animBg="1"/>
      <p:bldP spid="81" grpId="0"/>
      <p:bldP spid="81" grpId="1"/>
      <p:bldP spid="83" grpId="0"/>
      <p:bldP spid="83" grpId="1"/>
      <p:bldP spid="7" grpId="0" animBg="1"/>
      <p:bldP spid="7" grpId="1" animBg="1"/>
      <p:bldP spid="5" grpId="0"/>
      <p:bldP spid="5" grpId="1"/>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2">
            <a:extLst>
              <a:ext uri="{FF2B5EF4-FFF2-40B4-BE49-F238E27FC236}">
                <a16:creationId xmlns:a16="http://schemas.microsoft.com/office/drawing/2014/main" id="{5784BAF5-5051-4225-8A20-2FFB006A89DD}"/>
              </a:ext>
            </a:extLst>
          </p:cNvPr>
          <p:cNvSpPr/>
          <p:nvPr/>
        </p:nvSpPr>
        <p:spPr>
          <a:xfrm>
            <a:off x="2133599" y="356449"/>
            <a:ext cx="9332260" cy="1582231"/>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en-US" altLang="en-US" sz="32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32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4267"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4267" b="1" u="sng"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4267"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altLang="en-US" sz="4267"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67" dirty="0" err="1">
                <a:solidFill>
                  <a:srgbClr val="333333"/>
                </a:solidFill>
                <a:latin typeface="Times New Roman" panose="02020603050405020304" pitchFamily="18" charset="0"/>
                <a:ea typeface="Calibri" panose="020F0502020204030204" pitchFamily="34" charset="0"/>
              </a:rPr>
              <a:t>Thế</a:t>
            </a:r>
            <a:r>
              <a:rPr lang="en-US" sz="4267" dirty="0">
                <a:solidFill>
                  <a:srgbClr val="333333"/>
                </a:solidFill>
                <a:latin typeface="Times New Roman" panose="02020603050405020304" pitchFamily="18" charset="0"/>
                <a:ea typeface="Calibri" panose="020F0502020204030204" pitchFamily="34" charset="0"/>
              </a:rPr>
              <a:t> </a:t>
            </a:r>
            <a:r>
              <a:rPr lang="en-US" sz="4267" dirty="0" err="1">
                <a:solidFill>
                  <a:srgbClr val="333333"/>
                </a:solidFill>
                <a:latin typeface="Times New Roman" panose="02020603050405020304" pitchFamily="18" charset="0"/>
                <a:ea typeface="Calibri" panose="020F0502020204030204" pitchFamily="34" charset="0"/>
              </a:rPr>
              <a:t>nào</a:t>
            </a:r>
            <a:r>
              <a:rPr lang="en-US" sz="4267" dirty="0">
                <a:solidFill>
                  <a:srgbClr val="333333"/>
                </a:solidFill>
                <a:latin typeface="Times New Roman" panose="02020603050405020304" pitchFamily="18" charset="0"/>
                <a:ea typeface="Calibri" panose="020F0502020204030204" pitchFamily="34" charset="0"/>
              </a:rPr>
              <a:t> </a:t>
            </a:r>
            <a:r>
              <a:rPr lang="en-US" sz="4267" dirty="0" err="1">
                <a:solidFill>
                  <a:srgbClr val="333333"/>
                </a:solidFill>
                <a:latin typeface="Times New Roman" panose="02020603050405020304" pitchFamily="18" charset="0"/>
                <a:ea typeface="Calibri" panose="020F0502020204030204" pitchFamily="34" charset="0"/>
              </a:rPr>
              <a:t>là</a:t>
            </a:r>
            <a:r>
              <a:rPr lang="en-US" sz="4267" dirty="0">
                <a:solidFill>
                  <a:srgbClr val="333333"/>
                </a:solidFill>
                <a:latin typeface="Times New Roman" panose="02020603050405020304" pitchFamily="18" charset="0"/>
                <a:ea typeface="Calibri" panose="020F0502020204030204" pitchFamily="34" charset="0"/>
              </a:rPr>
              <a:t> </a:t>
            </a:r>
            <a:r>
              <a:rPr lang="en-US" sz="4267" dirty="0" err="1">
                <a:solidFill>
                  <a:srgbClr val="333333"/>
                </a:solidFill>
                <a:latin typeface="Times New Roman" panose="02020603050405020304" pitchFamily="18" charset="0"/>
                <a:ea typeface="Calibri" panose="020F0502020204030204" pitchFamily="34" charset="0"/>
              </a:rPr>
              <a:t>lỗi</a:t>
            </a:r>
            <a:r>
              <a:rPr lang="en-US" sz="4267" dirty="0">
                <a:solidFill>
                  <a:srgbClr val="333333"/>
                </a:solidFill>
                <a:latin typeface="Times New Roman" panose="02020603050405020304" pitchFamily="18" charset="0"/>
                <a:ea typeface="Calibri" panose="020F0502020204030204" pitchFamily="34" charset="0"/>
              </a:rPr>
              <a:t> </a:t>
            </a:r>
            <a:r>
              <a:rPr lang="en-US" sz="4267" dirty="0" err="1">
                <a:solidFill>
                  <a:srgbClr val="333333"/>
                </a:solidFill>
                <a:latin typeface="Times New Roman" panose="02020603050405020304" pitchFamily="18" charset="0"/>
                <a:ea typeface="Calibri" panose="020F0502020204030204" pitchFamily="34" charset="0"/>
              </a:rPr>
              <a:t>cú</a:t>
            </a:r>
            <a:r>
              <a:rPr lang="en-US" sz="4267" dirty="0">
                <a:solidFill>
                  <a:srgbClr val="333333"/>
                </a:solidFill>
                <a:latin typeface="Times New Roman" panose="02020603050405020304" pitchFamily="18" charset="0"/>
                <a:ea typeface="Calibri" panose="020F0502020204030204" pitchFamily="34" charset="0"/>
              </a:rPr>
              <a:t> </a:t>
            </a:r>
            <a:r>
              <a:rPr lang="en-US" sz="4267" dirty="0" err="1">
                <a:solidFill>
                  <a:srgbClr val="333333"/>
                </a:solidFill>
                <a:latin typeface="Times New Roman" panose="02020603050405020304" pitchFamily="18" charset="0"/>
                <a:ea typeface="Calibri" panose="020F0502020204030204" pitchFamily="34" charset="0"/>
              </a:rPr>
              <a:t>pháp</a:t>
            </a:r>
            <a:r>
              <a:rPr lang="en-US" sz="4267" dirty="0">
                <a:solidFill>
                  <a:srgbClr val="333333"/>
                </a:solidFill>
                <a:latin typeface="Times New Roman" panose="02020603050405020304" pitchFamily="18" charset="0"/>
                <a:ea typeface="Calibri" panose="020F0502020204030204" pitchFamily="34" charset="0"/>
              </a:rPr>
              <a:t>, </a:t>
            </a:r>
            <a:r>
              <a:rPr lang="en-US" sz="4267" dirty="0" err="1">
                <a:solidFill>
                  <a:srgbClr val="333333"/>
                </a:solidFill>
                <a:latin typeface="Times New Roman" panose="02020603050405020304" pitchFamily="18" charset="0"/>
                <a:ea typeface="Calibri" panose="020F0502020204030204" pitchFamily="34" charset="0"/>
              </a:rPr>
              <a:t>lỗi</a:t>
            </a:r>
            <a:r>
              <a:rPr lang="en-US" sz="4267" dirty="0">
                <a:solidFill>
                  <a:srgbClr val="333333"/>
                </a:solidFill>
                <a:latin typeface="Times New Roman" panose="02020603050405020304" pitchFamily="18" charset="0"/>
                <a:ea typeface="Calibri" panose="020F0502020204030204" pitchFamily="34" charset="0"/>
              </a:rPr>
              <a:t> logic?</a:t>
            </a:r>
            <a:endParaRPr lang="en-US" altLang="en-US" sz="4267"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5333"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AD1BD02-E922-42FB-8D65-5B678B479FD3}"/>
              </a:ext>
            </a:extLst>
          </p:cNvPr>
          <p:cNvSpPr/>
          <p:nvPr/>
        </p:nvSpPr>
        <p:spPr>
          <a:xfrm>
            <a:off x="396608" y="2303930"/>
            <a:ext cx="11398784" cy="3336556"/>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733" u="sng" dirty="0">
                <a:latin typeface="Times New Roman" panose="02020603050405020304" pitchFamily="18" charset="0"/>
                <a:cs typeface="Times New Roman" panose="02020603050405020304" pitchFamily="18" charset="0"/>
              </a:rPr>
              <a:t>TRẢ LỜI</a:t>
            </a:r>
            <a:r>
              <a:rPr lang="en-US" sz="3733" dirty="0">
                <a:latin typeface="Times New Roman" panose="02020603050405020304" pitchFamily="18" charset="0"/>
                <a:cs typeface="Times New Roman" panose="02020603050405020304" pitchFamily="18" charset="0"/>
              </a:rPr>
              <a:t>:</a:t>
            </a:r>
          </a:p>
          <a:p>
            <a:pPr algn="just"/>
            <a:r>
              <a:rPr lang="en-US" sz="3733" dirty="0" err="1">
                <a:latin typeface="Times New Roman" panose="02020603050405020304" pitchFamily="18" charset="0"/>
                <a:cs typeface="Times New Roman" panose="02020603050405020304" pitchFamily="18" charset="0"/>
              </a:rPr>
              <a:t>Lỗi</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cú</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pháp</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là</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lỗi</a:t>
            </a:r>
            <a:r>
              <a:rPr lang="en-US" sz="3733" dirty="0">
                <a:latin typeface="Times New Roman" panose="02020603050405020304" pitchFamily="18" charset="0"/>
                <a:cs typeface="Times New Roman" panose="02020603050405020304" pitchFamily="18" charset="0"/>
              </a:rPr>
              <a:t> do </a:t>
            </a:r>
            <a:r>
              <a:rPr lang="en-US" sz="3733" dirty="0" err="1">
                <a:latin typeface="Times New Roman" panose="02020603050405020304" pitchFamily="18" charset="0"/>
                <a:cs typeface="Times New Roman" panose="02020603050405020304" pitchFamily="18" charset="0"/>
              </a:rPr>
              <a:t>viết</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chương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trình</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câu</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lệnh</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sai</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cú</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pháp</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dẫn</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đến</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chương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trình</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không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hoạt</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động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Lỗi</a:t>
            </a:r>
            <a:r>
              <a:rPr lang="en-US" sz="3733" dirty="0">
                <a:latin typeface="Times New Roman" panose="02020603050405020304" pitchFamily="18" charset="0"/>
                <a:cs typeface="Times New Roman" panose="02020603050405020304" pitchFamily="18" charset="0"/>
              </a:rPr>
              <a:t> logic </a:t>
            </a:r>
            <a:r>
              <a:rPr lang="en-US" sz="3733" dirty="0" err="1">
                <a:latin typeface="Times New Roman" panose="02020603050405020304" pitchFamily="18" charset="0"/>
                <a:cs typeface="Times New Roman" panose="02020603050405020304" pitchFamily="18" charset="0"/>
              </a:rPr>
              <a:t>là</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lỗi</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xảy</a:t>
            </a:r>
            <a:r>
              <a:rPr lang="en-US" sz="3733" dirty="0">
                <a:latin typeface="Times New Roman" panose="02020603050405020304" pitchFamily="18" charset="0"/>
                <a:cs typeface="Times New Roman" panose="02020603050405020304" pitchFamily="18" charset="0"/>
              </a:rPr>
              <a:t> ra </a:t>
            </a:r>
            <a:r>
              <a:rPr lang="en-US" sz="3733" dirty="0" err="1">
                <a:latin typeface="Times New Roman" panose="02020603050405020304" pitchFamily="18" charset="0"/>
                <a:cs typeface="Times New Roman" panose="02020603050405020304" pitchFamily="18" charset="0"/>
              </a:rPr>
              <a:t>trong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trường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hợp</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chương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trình</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hoạt</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động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nhưng</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đưa</a:t>
            </a:r>
            <a:r>
              <a:rPr lang="en-US" sz="3733" dirty="0">
                <a:latin typeface="Times New Roman" panose="02020603050405020304" pitchFamily="18" charset="0"/>
                <a:cs typeface="Times New Roman" panose="02020603050405020304" pitchFamily="18" charset="0"/>
              </a:rPr>
              <a:t> ra </a:t>
            </a:r>
            <a:r>
              <a:rPr lang="en-US" sz="3733" dirty="0" err="1">
                <a:latin typeface="Times New Roman" panose="02020603050405020304" pitchFamily="18" charset="0"/>
                <a:cs typeface="Times New Roman" panose="02020603050405020304" pitchFamily="18" charset="0"/>
              </a:rPr>
              <a:t>kết</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quả</a:t>
            </a:r>
            <a:r>
              <a:rPr lang="en-US" sz="3733" dirty="0">
                <a:latin typeface="Times New Roman" panose="02020603050405020304" pitchFamily="18" charset="0"/>
                <a:cs typeface="Times New Roman" panose="02020603050405020304" pitchFamily="18" charset="0"/>
              </a:rPr>
              <a:t> </a:t>
            </a:r>
            <a:r>
              <a:rPr lang="en-US" sz="3733" dirty="0" err="1">
                <a:latin typeface="Times New Roman" panose="02020603050405020304" pitchFamily="18" charset="0"/>
                <a:cs typeface="Times New Roman" panose="02020603050405020304" pitchFamily="18" charset="0"/>
              </a:rPr>
              <a:t>sai</a:t>
            </a:r>
            <a:r>
              <a:rPr lang="en-US" sz="3733"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9516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2">
            <a:extLst>
              <a:ext uri="{FF2B5EF4-FFF2-40B4-BE49-F238E27FC236}">
                <a16:creationId xmlns:a16="http://schemas.microsoft.com/office/drawing/2014/main" id="{F6B679CC-9F0A-47C5-8365-1ECF9FFA1E0D}"/>
              </a:ext>
            </a:extLst>
          </p:cNvPr>
          <p:cNvSpPr/>
          <p:nvPr/>
        </p:nvSpPr>
        <p:spPr>
          <a:xfrm>
            <a:off x="203200" y="181433"/>
            <a:ext cx="11843503" cy="4669967"/>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en-US" altLang="en-US" sz="3733"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3733"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33" b="1" u="sng"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733"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altLang="en-US" sz="3733"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Hãy</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sắp</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xếp</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các</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việc</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dưới</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đây</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theo</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trình</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tự</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để</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phát</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hiện</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gỡ</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lỗi</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chương</a:t>
            </a:r>
            <a:r>
              <a:rPr lang="en-US" sz="3733" dirty="0">
                <a:solidFill>
                  <a:srgbClr val="333333"/>
                </a:solidFill>
                <a:latin typeface="Times New Roman" panose="02020603050405020304" pitchFamily="18" charset="0"/>
                <a:ea typeface="Times New Roman" panose="02020603050405020304" pitchFamily="18" charset="0"/>
              </a:rPr>
              <a:t> </a:t>
            </a:r>
            <a:r>
              <a:rPr lang="en-US" sz="3733" dirty="0" err="1">
                <a:solidFill>
                  <a:srgbClr val="333333"/>
                </a:solidFill>
                <a:latin typeface="Times New Roman" panose="02020603050405020304" pitchFamily="18" charset="0"/>
                <a:ea typeface="Times New Roman" panose="02020603050405020304" pitchFamily="18" charset="0"/>
              </a:rPr>
              <a:t>trình</a:t>
            </a:r>
            <a:r>
              <a:rPr lang="en-US" sz="3733" dirty="0">
                <a:solidFill>
                  <a:srgbClr val="333333"/>
                </a:solidFill>
                <a:latin typeface="Times New Roman" panose="02020603050405020304" pitchFamily="18" charset="0"/>
                <a:ea typeface="Times New Roman" panose="02020603050405020304" pitchFamily="18" charset="0"/>
              </a:rPr>
              <a:t>.</a:t>
            </a:r>
            <a:endParaRPr lang="en-US" sz="3733" dirty="0">
              <a:latin typeface="Times New Roman" panose="02020603050405020304" pitchFamily="18" charset="0"/>
              <a:ea typeface="Times New Roman" panose="02020603050405020304" pitchFamily="18" charset="0"/>
            </a:endParaRPr>
          </a:p>
          <a:p>
            <a:r>
              <a:rPr lang="en-US" sz="3733" dirty="0">
                <a:solidFill>
                  <a:srgbClr val="0000CC"/>
                </a:solidFill>
                <a:latin typeface="Times New Roman" panose="02020603050405020304" pitchFamily="18" charset="0"/>
                <a:ea typeface="Times New Roman" panose="02020603050405020304" pitchFamily="18" charset="0"/>
              </a:rPr>
              <a:t>A. </a:t>
            </a:r>
            <a:r>
              <a:rPr lang="en-US" sz="3733" dirty="0" err="1">
                <a:solidFill>
                  <a:srgbClr val="0000CC"/>
                </a:solidFill>
                <a:latin typeface="Times New Roman" panose="02020603050405020304" pitchFamily="18" charset="0"/>
                <a:ea typeface="Times New Roman" panose="02020603050405020304" pitchFamily="18" charset="0"/>
              </a:rPr>
              <a:t>Xây</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dựng</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bộ</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dữ</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liệu</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thử</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với</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các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tình</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huống</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có</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thể</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xảy</a:t>
            </a:r>
            <a:r>
              <a:rPr lang="en-US" sz="3733" dirty="0">
                <a:solidFill>
                  <a:srgbClr val="0000CC"/>
                </a:solidFill>
                <a:latin typeface="Times New Roman" panose="02020603050405020304" pitchFamily="18" charset="0"/>
                <a:ea typeface="Times New Roman" panose="02020603050405020304" pitchFamily="18" charset="0"/>
              </a:rPr>
              <a:t> ra </a:t>
            </a:r>
            <a:r>
              <a:rPr lang="en-US" sz="3733" dirty="0" err="1">
                <a:solidFill>
                  <a:srgbClr val="0000CC"/>
                </a:solidFill>
                <a:latin typeface="Times New Roman" panose="02020603050405020304" pitchFamily="18" charset="0"/>
                <a:ea typeface="Times New Roman" panose="02020603050405020304" pitchFamily="18" charset="0"/>
              </a:rPr>
              <a:t>khi</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đưa</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chương</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trình</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vào</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sử</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dụng</a:t>
            </a:r>
            <a:r>
              <a:rPr lang="en-US" sz="3733" dirty="0">
                <a:solidFill>
                  <a:srgbClr val="0000CC"/>
                </a:solidFill>
                <a:latin typeface="Times New Roman" panose="02020603050405020304" pitchFamily="18" charset="0"/>
                <a:ea typeface="Times New Roman" panose="02020603050405020304" pitchFamily="18" charset="0"/>
              </a:rPr>
              <a:t>.</a:t>
            </a:r>
          </a:p>
          <a:p>
            <a:r>
              <a:rPr lang="en-US" sz="3733" dirty="0">
                <a:solidFill>
                  <a:srgbClr val="0000CC"/>
                </a:solidFill>
                <a:latin typeface="Times New Roman" panose="02020603050405020304" pitchFamily="18" charset="0"/>
                <a:ea typeface="Times New Roman" panose="02020603050405020304" pitchFamily="18" charset="0"/>
              </a:rPr>
              <a:t>B. </a:t>
            </a:r>
            <a:r>
              <a:rPr lang="en-US" sz="3733" dirty="0" err="1">
                <a:solidFill>
                  <a:srgbClr val="0000CC"/>
                </a:solidFill>
                <a:latin typeface="Times New Roman" panose="02020603050405020304" pitchFamily="18" charset="0"/>
                <a:ea typeface="Times New Roman" panose="02020603050405020304" pitchFamily="18" charset="0"/>
              </a:rPr>
              <a:t>Tìm</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câu</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lệnh</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cấu</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trúc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điều</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khiển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gây</a:t>
            </a:r>
            <a:r>
              <a:rPr lang="en-US" sz="3733" dirty="0">
                <a:solidFill>
                  <a:srgbClr val="0000CC"/>
                </a:solidFill>
                <a:latin typeface="Times New Roman" panose="02020603050405020304" pitchFamily="18" charset="0"/>
                <a:ea typeface="Times New Roman" panose="02020603050405020304" pitchFamily="18" charset="0"/>
              </a:rPr>
              <a:t> ra </a:t>
            </a:r>
            <a:r>
              <a:rPr lang="en-US" sz="3733" dirty="0" err="1">
                <a:solidFill>
                  <a:srgbClr val="0000CC"/>
                </a:solidFill>
                <a:latin typeface="Times New Roman" panose="02020603050405020304" pitchFamily="18" charset="0"/>
                <a:ea typeface="Times New Roman" panose="02020603050405020304" pitchFamily="18" charset="0"/>
              </a:rPr>
              <a:t>lỗi</a:t>
            </a:r>
            <a:r>
              <a:rPr lang="en-US" sz="3733" dirty="0">
                <a:solidFill>
                  <a:srgbClr val="0000CC"/>
                </a:solidFill>
                <a:latin typeface="Times New Roman" panose="02020603050405020304" pitchFamily="18" charset="0"/>
                <a:ea typeface="Times New Roman" panose="02020603050405020304" pitchFamily="18" charset="0"/>
              </a:rPr>
              <a:t>.</a:t>
            </a:r>
          </a:p>
          <a:p>
            <a:r>
              <a:rPr lang="en-US" sz="3733" dirty="0">
                <a:solidFill>
                  <a:srgbClr val="0000CC"/>
                </a:solidFill>
                <a:latin typeface="Times New Roman" panose="02020603050405020304" pitchFamily="18" charset="0"/>
                <a:ea typeface="Times New Roman" panose="02020603050405020304" pitchFamily="18" charset="0"/>
              </a:rPr>
              <a:t>C. </a:t>
            </a:r>
            <a:r>
              <a:rPr lang="en-US" sz="3733" dirty="0" err="1">
                <a:solidFill>
                  <a:srgbClr val="0000CC"/>
                </a:solidFill>
                <a:latin typeface="Times New Roman" panose="02020603050405020304" pitchFamily="18" charset="0"/>
                <a:ea typeface="Times New Roman" panose="02020603050405020304" pitchFamily="18" charset="0"/>
              </a:rPr>
              <a:t>Thực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hiện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chương</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trình</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với</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các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bộ</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dữ</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liệu</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thử</a:t>
            </a:r>
            <a:r>
              <a:rPr lang="en-US" sz="3733" dirty="0">
                <a:solidFill>
                  <a:srgbClr val="0000CC"/>
                </a:solidFill>
                <a:latin typeface="Times New Roman" panose="02020603050405020304" pitchFamily="18" charset="0"/>
                <a:ea typeface="Times New Roman" panose="02020603050405020304" pitchFamily="18" charset="0"/>
              </a:rPr>
              <a:t>.</a:t>
            </a:r>
          </a:p>
          <a:p>
            <a:r>
              <a:rPr lang="en-US" sz="3733" dirty="0">
                <a:solidFill>
                  <a:srgbClr val="0000CC"/>
                </a:solidFill>
                <a:latin typeface="Times New Roman" panose="02020603050405020304" pitchFamily="18" charset="0"/>
                <a:ea typeface="Times New Roman" panose="02020603050405020304" pitchFamily="18" charset="0"/>
              </a:rPr>
              <a:t>D. </a:t>
            </a:r>
            <a:r>
              <a:rPr lang="en-US" sz="3733" dirty="0" err="1">
                <a:solidFill>
                  <a:srgbClr val="0000CC"/>
                </a:solidFill>
                <a:latin typeface="Times New Roman" panose="02020603050405020304" pitchFamily="18" charset="0"/>
                <a:ea typeface="Times New Roman" panose="02020603050405020304" pitchFamily="18" charset="0"/>
              </a:rPr>
              <a:t>Sửa</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lỗi</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cho</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chương</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trình</a:t>
            </a:r>
            <a:r>
              <a:rPr lang="en-US" sz="3733" dirty="0">
                <a:solidFill>
                  <a:srgbClr val="0000CC"/>
                </a:solidFill>
                <a:latin typeface="Times New Roman" panose="02020603050405020304" pitchFamily="18" charset="0"/>
                <a:ea typeface="Times New Roman" panose="02020603050405020304" pitchFamily="18" charset="0"/>
              </a:rPr>
              <a:t>.</a:t>
            </a:r>
          </a:p>
          <a:p>
            <a:r>
              <a:rPr lang="en-US" sz="3733" dirty="0">
                <a:solidFill>
                  <a:srgbClr val="0000CC"/>
                </a:solidFill>
                <a:latin typeface="Times New Roman" panose="02020603050405020304" pitchFamily="18" charset="0"/>
                <a:ea typeface="Times New Roman" panose="02020603050405020304" pitchFamily="18" charset="0"/>
              </a:rPr>
              <a:t>E. </a:t>
            </a:r>
            <a:r>
              <a:rPr lang="en-US" sz="3733" dirty="0" err="1">
                <a:solidFill>
                  <a:srgbClr val="0000CC"/>
                </a:solidFill>
                <a:latin typeface="Times New Roman" panose="02020603050405020304" pitchFamily="18" charset="0"/>
                <a:ea typeface="Times New Roman" panose="02020603050405020304" pitchFamily="18" charset="0"/>
              </a:rPr>
              <a:t>Xác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định</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nguyên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nhân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gây</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lỗi</a:t>
            </a:r>
            <a:r>
              <a:rPr lang="en-US" sz="3733" dirty="0">
                <a:solidFill>
                  <a:srgbClr val="0000CC"/>
                </a:solidFill>
                <a:latin typeface="Times New Roman" panose="02020603050405020304" pitchFamily="18" charset="0"/>
                <a:ea typeface="Times New Roman" panose="02020603050405020304" pitchFamily="18" charset="0"/>
              </a:rPr>
              <a:t>.</a:t>
            </a:r>
          </a:p>
          <a:p>
            <a:pPr lvl="0" eaLnBrk="0" fontAlgn="base" hangingPunct="0">
              <a:spcBef>
                <a:spcPct val="0"/>
              </a:spcBef>
              <a:spcAft>
                <a:spcPct val="0"/>
              </a:spcAft>
            </a:pPr>
            <a:endParaRPr lang="en-US" altLang="en-US" sz="3733"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8B9850D-B709-47D6-BB6B-D4F2A4BBB04E}"/>
              </a:ext>
            </a:extLst>
          </p:cNvPr>
          <p:cNvSpPr/>
          <p:nvPr/>
        </p:nvSpPr>
        <p:spPr>
          <a:xfrm>
            <a:off x="2904898" y="5393701"/>
            <a:ext cx="6181992" cy="68580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err="1">
                <a:latin typeface="Times New Roman" panose="02020603050405020304" pitchFamily="18" charset="0"/>
                <a:cs typeface="Times New Roman" panose="02020603050405020304" pitchFamily="18" charset="0"/>
              </a:rPr>
              <a:t>Đáp</a:t>
            </a:r>
            <a:r>
              <a:rPr lang="en-US" sz="3733" b="1" dirty="0">
                <a:latin typeface="Times New Roman" panose="02020603050405020304" pitchFamily="18" charset="0"/>
                <a:cs typeface="Times New Roman" panose="02020603050405020304" pitchFamily="18" charset="0"/>
              </a:rPr>
              <a:t> </a:t>
            </a:r>
            <a:r>
              <a:rPr lang="en-US" sz="3733" b="1" dirty="0" err="1">
                <a:latin typeface="Times New Roman" panose="02020603050405020304" pitchFamily="18" charset="0"/>
                <a:cs typeface="Times New Roman" panose="02020603050405020304" pitchFamily="18" charset="0"/>
              </a:rPr>
              <a:t>án</a:t>
            </a:r>
            <a:r>
              <a:rPr lang="en-US" sz="3733" b="1" dirty="0">
                <a:latin typeface="Times New Roman" panose="02020603050405020304" pitchFamily="18" charset="0"/>
                <a:cs typeface="Times New Roman" panose="02020603050405020304" pitchFamily="18" charset="0"/>
              </a:rPr>
              <a:t>: A – C – E – B – D</a:t>
            </a:r>
          </a:p>
        </p:txBody>
      </p:sp>
    </p:spTree>
    <p:extLst>
      <p:ext uri="{BB962C8B-B14F-4D97-AF65-F5344CB8AC3E}">
        <p14:creationId xmlns:p14="http://schemas.microsoft.com/office/powerpoint/2010/main" val="191248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1">
            <a:extLst>
              <a:ext uri="{FF2B5EF4-FFF2-40B4-BE49-F238E27FC236}">
                <a16:creationId xmlns:a16="http://schemas.microsoft.com/office/drawing/2014/main" id="{759A1E8D-C661-43E4-A656-B1077C354B24}"/>
              </a:ext>
            </a:extLst>
          </p:cNvPr>
          <p:cNvGrpSpPr/>
          <p:nvPr/>
        </p:nvGrpSpPr>
        <p:grpSpPr>
          <a:xfrm>
            <a:off x="-304800" y="-84993"/>
            <a:ext cx="12277176" cy="1583593"/>
            <a:chOff x="-1835634" y="-137327"/>
            <a:chExt cx="10203312" cy="1583592"/>
          </a:xfrm>
        </p:grpSpPr>
        <p:sp>
          <p:nvSpPr>
            <p:cNvPr id="3" name="Hình chữ nhật 12">
              <a:extLst>
                <a:ext uri="{FF2B5EF4-FFF2-40B4-BE49-F238E27FC236}">
                  <a16:creationId xmlns:a16="http://schemas.microsoft.com/office/drawing/2014/main" id="{C91D0E38-0F3B-46FC-8D75-C91F9EABBE75}"/>
                </a:ext>
              </a:extLst>
            </p:cNvPr>
            <p:cNvSpPr/>
            <p:nvPr/>
          </p:nvSpPr>
          <p:spPr>
            <a:xfrm>
              <a:off x="-1399797" y="178590"/>
              <a:ext cx="9767475" cy="1267675"/>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467"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467" b="1" u="sng"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467"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altLang="en-US" sz="3467"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Những</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phát</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biểu</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nào</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sau</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đây</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là</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sai</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khi</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nói</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về</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việc</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xác</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định</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vị</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trí</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nguyên</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nhân</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gây</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lỗi</a:t>
              </a:r>
              <a:r>
                <a:rPr lang="en-US" sz="3467" dirty="0">
                  <a:solidFill>
                    <a:srgbClr val="333333"/>
                  </a:solidFill>
                  <a:latin typeface="Times New Roman" panose="02020603050405020304" pitchFamily="18" charset="0"/>
                  <a:ea typeface="Times New Roman" panose="02020603050405020304" pitchFamily="18" charset="0"/>
                </a:rPr>
                <a:t>?</a:t>
              </a:r>
              <a:endParaRPr lang="en-US" altLang="en-US" sz="3467"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Ảnh 13">
              <a:extLst>
                <a:ext uri="{FF2B5EF4-FFF2-40B4-BE49-F238E27FC236}">
                  <a16:creationId xmlns:a16="http://schemas.microsoft.com/office/drawing/2014/main" id="{CA537D43-DD4F-4C17-8083-6D5FC3D205BE}"/>
                </a:ext>
              </a:extLst>
            </p:cNvPr>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1835634" y="-137327"/>
              <a:ext cx="1351003" cy="866666"/>
            </a:xfrm>
            <a:prstGeom prst="rect">
              <a:avLst/>
            </a:prstGeom>
          </p:spPr>
        </p:pic>
      </p:grpSp>
      <p:sp>
        <p:nvSpPr>
          <p:cNvPr id="5" name="A">
            <a:extLst>
              <a:ext uri="{FF2B5EF4-FFF2-40B4-BE49-F238E27FC236}">
                <a16:creationId xmlns:a16="http://schemas.microsoft.com/office/drawing/2014/main" id="{8B558E59-E9D9-407C-BF17-C7223E1A2E51}"/>
              </a:ext>
            </a:extLst>
          </p:cNvPr>
          <p:cNvSpPr/>
          <p:nvPr/>
        </p:nvSpPr>
        <p:spPr>
          <a:xfrm>
            <a:off x="458747" y="3669572"/>
            <a:ext cx="10972800"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9464B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667" dirty="0">
                <a:latin typeface="Times New Roman" panose="02020603050405020304" pitchFamily="18" charset="0"/>
                <a:cs typeface="Times New Roman" panose="02020603050405020304" pitchFamily="18" charset="0"/>
              </a:rPr>
              <a:t>C. </a:t>
            </a:r>
            <a:r>
              <a:rPr lang="en-US" sz="2667" dirty="0" err="1">
                <a:latin typeface="Times New Roman" panose="02020603050405020304" pitchFamily="18" charset="0"/>
                <a:cs typeface="Times New Roman" panose="02020603050405020304" pitchFamily="18" charset="0"/>
              </a:rPr>
              <a:t>Người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lập</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trình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không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cần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sử</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dụng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tư</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duy</a:t>
            </a:r>
            <a:r>
              <a:rPr lang="en-US" sz="2667" dirty="0">
                <a:latin typeface="Times New Roman" panose="02020603050405020304" pitchFamily="18" charset="0"/>
                <a:cs typeface="Times New Roman" panose="02020603050405020304" pitchFamily="18" charset="0"/>
              </a:rPr>
              <a:t> logic </a:t>
            </a:r>
            <a:r>
              <a:rPr lang="en-US" sz="2667" dirty="0" err="1">
                <a:latin typeface="Times New Roman" panose="02020603050405020304" pitchFamily="18" charset="0"/>
                <a:cs typeface="Times New Roman" panose="02020603050405020304" pitchFamily="18" charset="0"/>
              </a:rPr>
              <a:t>của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bản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thân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để</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phân</a:t>
            </a:r>
            <a:r>
              <a:rPr lang="en-US" sz="2667" dirty="0">
                <a:latin typeface="Times New Roman" panose="02020603050405020304" pitchFamily="18" charset="0"/>
                <a:cs typeface="Times New Roman" panose="02020603050405020304" pitchFamily="18" charset="0"/>
              </a:rPr>
              <a:t> </a:t>
            </a:r>
          </a:p>
          <a:p>
            <a:r>
              <a:rPr lang="en-US" sz="2667" dirty="0" err="1">
                <a:latin typeface="Times New Roman" panose="02020603050405020304" pitchFamily="18" charset="0"/>
                <a:cs typeface="Times New Roman" panose="02020603050405020304" pitchFamily="18" charset="0"/>
              </a:rPr>
              <a:t>tích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suy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luận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nguyên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nhân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gây</a:t>
            </a:r>
            <a:r>
              <a:rPr lang="en-US" sz="2667" dirty="0">
                <a:latin typeface="Times New Roman" panose="02020603050405020304" pitchFamily="18" charset="0"/>
                <a:cs typeface="Times New Roman" panose="02020603050405020304" pitchFamily="18" charset="0"/>
              </a:rPr>
              <a:t> ra </a:t>
            </a:r>
            <a:r>
              <a:rPr lang="en-US" sz="2667" dirty="0" err="1">
                <a:latin typeface="Times New Roman" panose="02020603050405020304" pitchFamily="18" charset="0"/>
                <a:cs typeface="Times New Roman" panose="02020603050405020304" pitchFamily="18" charset="0"/>
              </a:rPr>
              <a:t>lỗi</a:t>
            </a:r>
            <a:r>
              <a:rPr lang="en-US" sz="2667" dirty="0">
                <a:latin typeface="Times New Roman" panose="02020603050405020304" pitchFamily="18" charset="0"/>
                <a:cs typeface="Times New Roman" panose="02020603050405020304" pitchFamily="18" charset="0"/>
              </a:rPr>
              <a:t>.</a:t>
            </a:r>
            <a:endParaRPr lang="vi-VN" sz="2667" dirty="0">
              <a:latin typeface="Times New Roman" panose="02020603050405020304" pitchFamily="18" charset="0"/>
              <a:cs typeface="Times New Roman" panose="02020603050405020304" pitchFamily="18" charset="0"/>
            </a:endParaRPr>
          </a:p>
        </p:txBody>
      </p:sp>
      <p:sp>
        <p:nvSpPr>
          <p:cNvPr id="6" name="B">
            <a:extLst>
              <a:ext uri="{FF2B5EF4-FFF2-40B4-BE49-F238E27FC236}">
                <a16:creationId xmlns:a16="http://schemas.microsoft.com/office/drawing/2014/main" id="{2388F5D1-4514-44CA-A236-1F6D0362E112}"/>
              </a:ext>
            </a:extLst>
          </p:cNvPr>
          <p:cNvSpPr/>
          <p:nvPr/>
        </p:nvSpPr>
        <p:spPr>
          <a:xfrm>
            <a:off x="451740" y="1961855"/>
            <a:ext cx="10972800"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9464B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667" dirty="0">
                <a:latin typeface="Times New Roman" panose="02020603050405020304" pitchFamily="18" charset="0"/>
                <a:cs typeface="Times New Roman" panose="02020603050405020304" pitchFamily="18" charset="0"/>
              </a:rPr>
              <a:t>A. </a:t>
            </a:r>
            <a:r>
              <a:rPr lang="en-US" sz="2667" dirty="0" err="1">
                <a:latin typeface="Times New Roman" panose="02020603050405020304" pitchFamily="18" charset="0"/>
                <a:cs typeface="Times New Roman" panose="02020603050405020304" pitchFamily="18" charset="0"/>
              </a:rPr>
              <a:t>Cần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tập</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trung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xem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xét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câu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lệnh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cấu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trúc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điều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khiển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trực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tiếp</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tạo</a:t>
            </a:r>
            <a:r>
              <a:rPr lang="en-US" sz="2667" dirty="0">
                <a:latin typeface="Times New Roman" panose="02020603050405020304" pitchFamily="18" charset="0"/>
                <a:cs typeface="Times New Roman" panose="02020603050405020304" pitchFamily="18" charset="0"/>
              </a:rPr>
              <a:t> ra </a:t>
            </a:r>
            <a:r>
              <a:rPr lang="en-US" sz="2667" dirty="0" err="1">
                <a:latin typeface="Times New Roman" panose="02020603050405020304" pitchFamily="18" charset="0"/>
                <a:cs typeface="Times New Roman" panose="02020603050405020304" pitchFamily="18" charset="0"/>
              </a:rPr>
              <a:t>lỗi</a:t>
            </a:r>
            <a:r>
              <a:rPr lang="en-US" sz="2667" dirty="0">
                <a:latin typeface="Times New Roman" panose="02020603050405020304" pitchFamily="18" charset="0"/>
                <a:cs typeface="Times New Roman" panose="02020603050405020304" pitchFamily="18" charset="0"/>
              </a:rPr>
              <a:t> </a:t>
            </a:r>
          </a:p>
          <a:p>
            <a:r>
              <a:rPr lang="en-US" sz="2667" dirty="0">
                <a:latin typeface="Times New Roman" panose="02020603050405020304" pitchFamily="18" charset="0"/>
                <a:cs typeface="Times New Roman" panose="02020603050405020304" pitchFamily="18" charset="0"/>
              </a:rPr>
              <a:t>hay </a:t>
            </a:r>
            <a:r>
              <a:rPr lang="en-US" sz="2667" dirty="0" err="1">
                <a:latin typeface="Times New Roman" panose="02020603050405020304" pitchFamily="18" charset="0"/>
                <a:cs typeface="Times New Roman" panose="02020603050405020304" pitchFamily="18" charset="0"/>
              </a:rPr>
              <a:t>liên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quan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đến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lỗi</a:t>
            </a:r>
            <a:r>
              <a:rPr lang="en-US" sz="2667" dirty="0">
                <a:latin typeface="Times New Roman" panose="02020603050405020304" pitchFamily="18" charset="0"/>
                <a:cs typeface="Times New Roman" panose="02020603050405020304" pitchFamily="18" charset="0"/>
              </a:rPr>
              <a:t>.</a:t>
            </a:r>
            <a:endParaRPr lang="vi-VN" sz="2667" dirty="0">
              <a:latin typeface="Times New Roman" panose="02020603050405020304" pitchFamily="18" charset="0"/>
              <a:cs typeface="Times New Roman" panose="02020603050405020304" pitchFamily="18" charset="0"/>
            </a:endParaRPr>
          </a:p>
        </p:txBody>
      </p:sp>
      <p:sp>
        <p:nvSpPr>
          <p:cNvPr id="7" name="B">
            <a:extLst>
              <a:ext uri="{FF2B5EF4-FFF2-40B4-BE49-F238E27FC236}">
                <a16:creationId xmlns:a16="http://schemas.microsoft.com/office/drawing/2014/main" id="{EF319407-4E25-4853-B2B9-DA63725896BB}"/>
              </a:ext>
            </a:extLst>
          </p:cNvPr>
          <p:cNvSpPr/>
          <p:nvPr/>
        </p:nvSpPr>
        <p:spPr>
          <a:xfrm>
            <a:off x="451740" y="2815713"/>
            <a:ext cx="10972800"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9464B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667" dirty="0">
                <a:latin typeface="Times New Roman" panose="02020603050405020304" pitchFamily="18" charset="0"/>
                <a:cs typeface="Times New Roman" panose="02020603050405020304" pitchFamily="18" charset="0"/>
              </a:rPr>
              <a:t>B. </a:t>
            </a:r>
            <a:r>
              <a:rPr lang="en-US" sz="2667" dirty="0" err="1">
                <a:latin typeface="Times New Roman" panose="02020603050405020304" pitchFamily="18" charset="0"/>
                <a:cs typeface="Times New Roman" panose="02020603050405020304" pitchFamily="18" charset="0"/>
              </a:rPr>
              <a:t>Xem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xét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kĩ</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lưỡng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cụ</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thể</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hoạt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động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của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câu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lệnh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cấu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trúc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điều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khiển</a:t>
            </a:r>
            <a:r>
              <a:rPr lang="en-US" sz="2667" dirty="0">
                <a:latin typeface="Times New Roman" panose="02020603050405020304" pitchFamily="18" charset="0"/>
                <a:cs typeface="Times New Roman" panose="02020603050405020304" pitchFamily="18" charset="0"/>
              </a:rPr>
              <a:t> </a:t>
            </a:r>
          </a:p>
          <a:p>
            <a:r>
              <a:rPr lang="en-US" sz="2667" dirty="0" err="1">
                <a:latin typeface="Times New Roman" panose="02020603050405020304" pitchFamily="18" charset="0"/>
                <a:cs typeface="Times New Roman" panose="02020603050405020304" pitchFamily="18" charset="0"/>
              </a:rPr>
              <a:t>tạo</a:t>
            </a:r>
            <a:r>
              <a:rPr lang="en-US" sz="2667" dirty="0">
                <a:latin typeface="Times New Roman" panose="02020603050405020304" pitchFamily="18" charset="0"/>
                <a:cs typeface="Times New Roman" panose="02020603050405020304" pitchFamily="18" charset="0"/>
              </a:rPr>
              <a:t> ra </a:t>
            </a:r>
            <a:r>
              <a:rPr lang="en-US" sz="2667" dirty="0" err="1">
                <a:latin typeface="Times New Roman" panose="02020603050405020304" pitchFamily="18" charset="0"/>
                <a:cs typeface="Times New Roman" panose="02020603050405020304" pitchFamily="18" charset="0"/>
              </a:rPr>
              <a:t>lỗi</a:t>
            </a:r>
            <a:r>
              <a:rPr lang="en-US" sz="2667" dirty="0">
                <a:latin typeface="Times New Roman" panose="02020603050405020304" pitchFamily="18" charset="0"/>
                <a:cs typeface="Times New Roman" panose="02020603050405020304" pitchFamily="18" charset="0"/>
              </a:rPr>
              <a:t> hay </a:t>
            </a:r>
            <a:r>
              <a:rPr lang="en-US" sz="2667" dirty="0" err="1">
                <a:latin typeface="Times New Roman" panose="02020603050405020304" pitchFamily="18" charset="0"/>
                <a:cs typeface="Times New Roman" panose="02020603050405020304" pitchFamily="18" charset="0"/>
              </a:rPr>
              <a:t>liên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quan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đến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lỗi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trong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tình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huống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phát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sinh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lỗi</a:t>
            </a:r>
            <a:r>
              <a:rPr lang="en-US" sz="2667" dirty="0">
                <a:latin typeface="Times New Roman" panose="02020603050405020304" pitchFamily="18" charset="0"/>
                <a:cs typeface="Times New Roman" panose="02020603050405020304" pitchFamily="18" charset="0"/>
              </a:rPr>
              <a:t>.</a:t>
            </a:r>
          </a:p>
        </p:txBody>
      </p:sp>
      <p:sp>
        <p:nvSpPr>
          <p:cNvPr id="8" name="B">
            <a:extLst>
              <a:ext uri="{FF2B5EF4-FFF2-40B4-BE49-F238E27FC236}">
                <a16:creationId xmlns:a16="http://schemas.microsoft.com/office/drawing/2014/main" id="{70AAF7DC-F141-46B7-928F-23ED0578B71B}"/>
              </a:ext>
            </a:extLst>
          </p:cNvPr>
          <p:cNvSpPr/>
          <p:nvPr/>
        </p:nvSpPr>
        <p:spPr>
          <a:xfrm>
            <a:off x="451740" y="4538021"/>
            <a:ext cx="10972800" cy="1824827"/>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9464B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667" dirty="0">
                <a:latin typeface="Times New Roman" panose="02020603050405020304" pitchFamily="18" charset="0"/>
                <a:cs typeface="Times New Roman" panose="02020603050405020304" pitchFamily="18" charset="0"/>
              </a:rPr>
              <a:t>D. Khi </a:t>
            </a:r>
            <a:r>
              <a:rPr lang="en-US" sz="2667" dirty="0" err="1">
                <a:latin typeface="Times New Roman" panose="02020603050405020304" pitchFamily="18" charset="0"/>
                <a:cs typeface="Times New Roman" panose="02020603050405020304" pitchFamily="18" charset="0"/>
              </a:rPr>
              <a:t>cần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thiết</a:t>
            </a:r>
            <a:r>
              <a:rPr lang="en-US" sz="2667" dirty="0">
                <a:latin typeface="Times New Roman" panose="02020603050405020304" pitchFamily="18" charset="0"/>
                <a:cs typeface="Times New Roman" panose="02020603050405020304" pitchFamily="18" charset="0"/>
              </a:rPr>
              <a:t>, ta </a:t>
            </a:r>
            <a:r>
              <a:rPr lang="en-US" sz="2667" dirty="0" err="1">
                <a:latin typeface="Times New Roman" panose="02020603050405020304" pitchFamily="18" charset="0"/>
                <a:cs typeface="Times New Roman" panose="02020603050405020304" pitchFamily="18" charset="0"/>
              </a:rPr>
              <a:t>có</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thể</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bổ</a:t>
            </a:r>
            <a:r>
              <a:rPr lang="en-US" sz="2667" dirty="0">
                <a:latin typeface="Times New Roman" panose="02020603050405020304" pitchFamily="18" charset="0"/>
                <a:cs typeface="Times New Roman" panose="02020603050405020304" pitchFamily="18" charset="0"/>
              </a:rPr>
              <a:t> sung </a:t>
            </a:r>
            <a:r>
              <a:rPr lang="en-US" sz="2667" dirty="0" err="1">
                <a:latin typeface="Times New Roman" panose="02020603050405020304" pitchFamily="18" charset="0"/>
                <a:cs typeface="Times New Roman" panose="02020603050405020304" pitchFamily="18" charset="0"/>
              </a:rPr>
              <a:t>một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số</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câu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lệnh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để</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theo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dõi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sự</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thay</a:t>
            </a:r>
            <a:r>
              <a:rPr lang="en-US" sz="2667" dirty="0">
                <a:latin typeface="Times New Roman" panose="02020603050405020304" pitchFamily="18" charset="0"/>
                <a:cs typeface="Times New Roman" panose="02020603050405020304" pitchFamily="18" charset="0"/>
              </a:rPr>
              <a:t> </a:t>
            </a:r>
          </a:p>
          <a:p>
            <a:r>
              <a:rPr lang="en-US" sz="2667" dirty="0" err="1">
                <a:latin typeface="Times New Roman" panose="02020603050405020304" pitchFamily="18" charset="0"/>
                <a:cs typeface="Times New Roman" panose="02020603050405020304" pitchFamily="18" charset="0"/>
              </a:rPr>
              <a:t>đổi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giá</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trị</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của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các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biến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kết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quả</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thực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hiện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câu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lệnh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cấu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trúc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điều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khiển</a:t>
            </a:r>
            <a:r>
              <a:rPr lang="en-US" sz="2667" dirty="0">
                <a:latin typeface="Times New Roman" panose="02020603050405020304" pitchFamily="18" charset="0"/>
                <a:cs typeface="Times New Roman" panose="02020603050405020304" pitchFamily="18" charset="0"/>
              </a:rPr>
              <a:t> </a:t>
            </a:r>
          </a:p>
          <a:p>
            <a:r>
              <a:rPr lang="en-US" sz="2667" dirty="0" err="1">
                <a:latin typeface="Times New Roman" panose="02020603050405020304" pitchFamily="18" charset="0"/>
                <a:cs typeface="Times New Roman" panose="02020603050405020304" pitchFamily="18" charset="0"/>
              </a:rPr>
              <a:t>nào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đó</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từ</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đó</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giúp</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xác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định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vị</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trí</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nguyên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nhân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gây</a:t>
            </a:r>
            <a:r>
              <a:rPr lang="en-US" sz="2667" dirty="0">
                <a:latin typeface="Times New Roman" panose="02020603050405020304" pitchFamily="18" charset="0"/>
                <a:cs typeface="Times New Roman" panose="02020603050405020304" pitchFamily="18" charset="0"/>
              </a:rPr>
              <a:t> ra </a:t>
            </a:r>
            <a:r>
              <a:rPr lang="en-US" sz="2667" dirty="0" err="1">
                <a:latin typeface="Times New Roman" panose="02020603050405020304" pitchFamily="18" charset="0"/>
                <a:cs typeface="Times New Roman" panose="02020603050405020304" pitchFamily="18" charset="0"/>
              </a:rPr>
              <a:t>lỗi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dễ</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dàng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nhanh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chóng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hơn</a:t>
            </a:r>
            <a:r>
              <a:rPr lang="en-US" sz="2667" dirty="0">
                <a:latin typeface="Times New Roman" panose="02020603050405020304" pitchFamily="18" charset="0"/>
                <a:cs typeface="Times New Roman" panose="02020603050405020304" pitchFamily="18" charset="0"/>
              </a:rPr>
              <a:t>.</a:t>
            </a:r>
            <a:endParaRPr lang="vi-VN"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3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30" presetClass="emph" presetSubtype="0" fill="hold" grpId="0" nodeType="clickEffect">
                                  <p:stCondLst>
                                    <p:cond delay="0"/>
                                  </p:stCondLst>
                                  <p:childTnLst>
                                    <p:animClr clrSpc="hsl" dir="cw">
                                      <p:cBhvr override="childStyle">
                                        <p:cTn id="25" dur="500" fill="hold"/>
                                        <p:tgtEl>
                                          <p:spTgt spid="5"/>
                                        </p:tgtEl>
                                        <p:attrNameLst>
                                          <p:attrName>style.color</p:attrName>
                                        </p:attrNameLst>
                                      </p:cBhvr>
                                      <p:by>
                                        <p:hsl h="0" s="12549" l="25098"/>
                                      </p:by>
                                    </p:animClr>
                                    <p:animClr clrSpc="hsl" dir="cw">
                                      <p:cBhvr>
                                        <p:cTn id="26" dur="500" fill="hold"/>
                                        <p:tgtEl>
                                          <p:spTgt spid="5"/>
                                        </p:tgtEl>
                                        <p:attrNameLst>
                                          <p:attrName>fillcolor</p:attrName>
                                        </p:attrNameLst>
                                      </p:cBhvr>
                                      <p:by>
                                        <p:hsl h="0" s="12549" l="25098"/>
                                      </p:by>
                                    </p:animClr>
                                    <p:animClr clrSpc="hsl" dir="cw">
                                      <p:cBhvr>
                                        <p:cTn id="27" dur="500" fill="hold"/>
                                        <p:tgtEl>
                                          <p:spTgt spid="5"/>
                                        </p:tgtEl>
                                        <p:attrNameLst>
                                          <p:attrName>stroke.color</p:attrName>
                                        </p:attrNameLst>
                                      </p:cBhvr>
                                      <p:by>
                                        <p:hsl h="0" s="12549" l="25098"/>
                                      </p:by>
                                    </p:animClr>
                                    <p:set>
                                      <p:cBhvr>
                                        <p:cTn id="28" dur="500" fill="hold"/>
                                        <p:tgtEl>
                                          <p:spTgt spid="5"/>
                                        </p:tgtEl>
                                        <p:attrNameLst>
                                          <p:attrName>fill.type</p:attrName>
                                        </p:attrNameLst>
                                      </p:cBhvr>
                                      <p:to>
                                        <p:strVal val="solid"/>
                                      </p:to>
                                    </p:set>
                                  </p:childTnLst>
                                  <p:subTnLst>
                                    <p:animClr clrSpc="rgb" dir="cw">
                                      <p:cBhvr override="childStyle">
                                        <p:cTn dur="1" fill="hold" display="0" masterRel="nextClick" afterEffect="1"/>
                                        <p:tgtEl>
                                          <p:spTgt spid="5"/>
                                        </p:tgtEl>
                                        <p:attrNameLst>
                                          <p:attrName>ppt_c</p:attrName>
                                        </p:attrNameLst>
                                      </p:cBhvr>
                                      <p:to>
                                        <a:schemeClr val="accent2"/>
                                      </p:to>
                                    </p:animClr>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grpId="0" nodeType="clickEffect">
                                  <p:stCondLst>
                                    <p:cond delay="0"/>
                                  </p:stCondLst>
                                  <p:childTnLst>
                                    <p:animEffect transition="out" filter="fade">
                                      <p:cBhvr>
                                        <p:cTn id="33" dur="500" tmFilter="0, 0; .2, .5; .8, .5; 1, 0"/>
                                        <p:tgtEl>
                                          <p:spTgt spid="6"/>
                                        </p:tgtEl>
                                      </p:cBhvr>
                                    </p:animEffect>
                                    <p:animScale>
                                      <p:cBhvr>
                                        <p:cTn id="34" dur="250" autoRev="1" fill="hold"/>
                                        <p:tgtEl>
                                          <p:spTgt spid="6"/>
                                        </p:tgtEl>
                                      </p:cBhvr>
                                      <p:by x="105000" y="105000"/>
                                    </p:animScale>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grpId="0" nodeType="clickEffect">
                                  <p:stCondLst>
                                    <p:cond delay="0"/>
                                  </p:stCondLst>
                                  <p:childTnLst>
                                    <p:animEffect transition="out" filter="fade">
                                      <p:cBhvr>
                                        <p:cTn id="39" dur="500" tmFilter="0, 0; .2, .5; .8, .5; 1, 0"/>
                                        <p:tgtEl>
                                          <p:spTgt spid="7"/>
                                        </p:tgtEl>
                                      </p:cBhvr>
                                    </p:animEffect>
                                    <p:animScale>
                                      <p:cBhvr>
                                        <p:cTn id="40" dur="250" autoRev="1" fill="hold"/>
                                        <p:tgtEl>
                                          <p:spTgt spid="7"/>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8"/>
                                        </p:tgtEl>
                                      </p:cBhvr>
                                    </p:animEffect>
                                    <p:animScale>
                                      <p:cBhvr>
                                        <p:cTn id="46" dur="250" autoRev="1" fill="hold"/>
                                        <p:tgtEl>
                                          <p:spTgt spid="8"/>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8"/>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1">
            <a:extLst>
              <a:ext uri="{FF2B5EF4-FFF2-40B4-BE49-F238E27FC236}">
                <a16:creationId xmlns:a16="http://schemas.microsoft.com/office/drawing/2014/main" id="{8AE038B2-472E-41D0-8ACF-2ABE0B597867}"/>
              </a:ext>
            </a:extLst>
          </p:cNvPr>
          <p:cNvGrpSpPr/>
          <p:nvPr/>
        </p:nvGrpSpPr>
        <p:grpSpPr>
          <a:xfrm>
            <a:off x="-355600" y="-178201"/>
            <a:ext cx="12700000" cy="4881349"/>
            <a:chOff x="-2022056" y="-367623"/>
            <a:chExt cx="10487821" cy="5369885"/>
          </a:xfrm>
        </p:grpSpPr>
        <p:sp>
          <p:nvSpPr>
            <p:cNvPr id="3" name="Hình chữ nhật 12">
              <a:extLst>
                <a:ext uri="{FF2B5EF4-FFF2-40B4-BE49-F238E27FC236}">
                  <a16:creationId xmlns:a16="http://schemas.microsoft.com/office/drawing/2014/main" id="{E862FC90-3899-42DF-B1A7-6C89141C7C56}"/>
                </a:ext>
              </a:extLst>
            </p:cNvPr>
            <p:cNvSpPr/>
            <p:nvPr/>
          </p:nvSpPr>
          <p:spPr>
            <a:xfrm>
              <a:off x="-1425188" y="-52334"/>
              <a:ext cx="9890953" cy="5054596"/>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en-US" altLang="en-US" sz="32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32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5333"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Ảnh 13">
              <a:extLst>
                <a:ext uri="{FF2B5EF4-FFF2-40B4-BE49-F238E27FC236}">
                  <a16:creationId xmlns:a16="http://schemas.microsoft.com/office/drawing/2014/main" id="{23A92FBA-A2D6-491C-B9A1-9BCC6CF66900}"/>
                </a:ext>
              </a:extLst>
            </p:cNvPr>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a:off x="-2022056" y="-367623"/>
              <a:ext cx="1704762" cy="866666"/>
            </a:xfrm>
            <a:prstGeom prst="rect">
              <a:avLst/>
            </a:prstGeom>
          </p:spPr>
        </p:pic>
      </p:grpSp>
      <p:sp>
        <p:nvSpPr>
          <p:cNvPr id="5" name="TextBox 4">
            <a:extLst>
              <a:ext uri="{FF2B5EF4-FFF2-40B4-BE49-F238E27FC236}">
                <a16:creationId xmlns:a16="http://schemas.microsoft.com/office/drawing/2014/main" id="{379A46B5-B026-4BF5-8FB7-4FF048E4B41C}"/>
              </a:ext>
            </a:extLst>
          </p:cNvPr>
          <p:cNvSpPr txBox="1"/>
          <p:nvPr/>
        </p:nvSpPr>
        <p:spPr>
          <a:xfrm>
            <a:off x="451896" y="538549"/>
            <a:ext cx="7090069" cy="3293594"/>
          </a:xfrm>
          <a:prstGeom prst="rect">
            <a:avLst/>
          </a:prstGeom>
          <a:noFill/>
        </p:spPr>
        <p:txBody>
          <a:bodyPr wrap="square">
            <a:spAutoFit/>
          </a:bodyPr>
          <a:lstStyle/>
          <a:p>
            <a:pPr algn="just"/>
            <a:r>
              <a:rPr lang="en-US" altLang="en-US" sz="3467"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467" b="1" u="sng"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467" b="1" u="sng" dirty="0">
                <a:latin typeface="Times New Roman" panose="02020603050405020304" pitchFamily="18" charset="0"/>
                <a:ea typeface="Times New Roman" panose="02020603050405020304" pitchFamily="18" charset="0"/>
                <a:cs typeface="Times New Roman" panose="02020603050405020304" pitchFamily="18" charset="0"/>
              </a:rPr>
              <a:t> 4:</a:t>
            </a:r>
            <a:r>
              <a:rPr lang="en-US" altLang="en-US" sz="3467"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Hình</a:t>
            </a:r>
            <a:r>
              <a:rPr lang="en-US" sz="3467" dirty="0">
                <a:solidFill>
                  <a:srgbClr val="333333"/>
                </a:solidFill>
                <a:latin typeface="Times New Roman" panose="02020603050405020304" pitchFamily="18" charset="0"/>
                <a:ea typeface="Times New Roman" panose="02020603050405020304" pitchFamily="18" charset="0"/>
              </a:rPr>
              <a:t> 7 </a:t>
            </a:r>
            <a:r>
              <a:rPr lang="en-US" sz="3467" dirty="0" err="1">
                <a:solidFill>
                  <a:srgbClr val="333333"/>
                </a:solidFill>
                <a:latin typeface="Times New Roman" panose="02020603050405020304" pitchFamily="18" charset="0"/>
                <a:ea typeface="Times New Roman" panose="02020603050405020304" pitchFamily="18" charset="0"/>
              </a:rPr>
              <a:t>là</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chương</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trình</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một</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bạn</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đã</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tạo</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với</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mục</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đích</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tính</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và</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thông</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báo</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tổng</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của</a:t>
            </a:r>
            <a:r>
              <a:rPr lang="en-US" sz="3467" dirty="0">
                <a:solidFill>
                  <a:srgbClr val="333333"/>
                </a:solidFill>
                <a:latin typeface="Times New Roman" panose="02020603050405020304" pitchFamily="18" charset="0"/>
                <a:ea typeface="Times New Roman" panose="02020603050405020304" pitchFamily="18" charset="0"/>
              </a:rPr>
              <a:t> 10 </a:t>
            </a:r>
            <a:r>
              <a:rPr lang="en-US" sz="3467" dirty="0" err="1">
                <a:solidFill>
                  <a:srgbClr val="333333"/>
                </a:solidFill>
                <a:latin typeface="Times New Roman" panose="02020603050405020304" pitchFamily="18" charset="0"/>
                <a:ea typeface="Times New Roman" panose="02020603050405020304" pitchFamily="18" charset="0"/>
              </a:rPr>
              <a:t>số</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được</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nhập</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từ</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bàn</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phím</a:t>
            </a:r>
            <a:r>
              <a:rPr lang="en-US" sz="3467" dirty="0">
                <a:solidFill>
                  <a:srgbClr val="333333"/>
                </a:solidFill>
                <a:latin typeface="Times New Roman" panose="02020603050405020304" pitchFamily="18" charset="0"/>
                <a:ea typeface="Times New Roman" panose="02020603050405020304" pitchFamily="18" charset="0"/>
              </a:rPr>
              <a:t>. Theo </a:t>
            </a:r>
            <a:r>
              <a:rPr lang="en-US" sz="3467" dirty="0" err="1">
                <a:solidFill>
                  <a:srgbClr val="333333"/>
                </a:solidFill>
                <a:latin typeface="Times New Roman" panose="02020603050405020304" pitchFamily="18" charset="0"/>
                <a:ea typeface="Times New Roman" panose="02020603050405020304" pitchFamily="18" charset="0"/>
              </a:rPr>
              <a:t>em</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khi</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thực</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hiện</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chương</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trình</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này</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có</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đưa</a:t>
            </a:r>
            <a:r>
              <a:rPr lang="en-US" sz="3467" dirty="0">
                <a:solidFill>
                  <a:srgbClr val="333333"/>
                </a:solidFill>
                <a:latin typeface="Times New Roman" panose="02020603050405020304" pitchFamily="18" charset="0"/>
                <a:ea typeface="Times New Roman" panose="02020603050405020304" pitchFamily="18" charset="0"/>
              </a:rPr>
              <a:t> ra </a:t>
            </a:r>
            <a:r>
              <a:rPr lang="en-US" sz="3467" dirty="0" err="1">
                <a:solidFill>
                  <a:srgbClr val="333333"/>
                </a:solidFill>
                <a:latin typeface="Times New Roman" panose="02020603050405020304" pitchFamily="18" charset="0"/>
                <a:ea typeface="Times New Roman" panose="02020603050405020304" pitchFamily="18" charset="0"/>
              </a:rPr>
              <a:t>kết</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quả</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như</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bạn</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mong</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muốn</a:t>
            </a:r>
            <a:r>
              <a:rPr lang="en-US" sz="3467" dirty="0">
                <a:solidFill>
                  <a:srgbClr val="333333"/>
                </a:solidFill>
                <a:latin typeface="Times New Roman" panose="02020603050405020304" pitchFamily="18" charset="0"/>
                <a:ea typeface="Times New Roman" panose="02020603050405020304" pitchFamily="18" charset="0"/>
              </a:rPr>
              <a:t> hay </a:t>
            </a:r>
            <a:r>
              <a:rPr lang="en-US" sz="3467" dirty="0" err="1">
                <a:solidFill>
                  <a:srgbClr val="333333"/>
                </a:solidFill>
                <a:latin typeface="Times New Roman" panose="02020603050405020304" pitchFamily="18" charset="0"/>
                <a:ea typeface="Times New Roman" panose="02020603050405020304" pitchFamily="18" charset="0"/>
              </a:rPr>
              <a:t>không</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Tại</a:t>
            </a:r>
            <a:r>
              <a:rPr lang="en-US" sz="3467" dirty="0">
                <a:solidFill>
                  <a:srgbClr val="333333"/>
                </a:solidFill>
                <a:latin typeface="Times New Roman" panose="02020603050405020304" pitchFamily="18" charset="0"/>
                <a:ea typeface="Times New Roman" panose="02020603050405020304" pitchFamily="18" charset="0"/>
              </a:rPr>
              <a:t> </a:t>
            </a:r>
            <a:r>
              <a:rPr lang="en-US" sz="3467" dirty="0" err="1">
                <a:solidFill>
                  <a:srgbClr val="333333"/>
                </a:solidFill>
                <a:latin typeface="Times New Roman" panose="02020603050405020304" pitchFamily="18" charset="0"/>
                <a:ea typeface="Times New Roman" panose="02020603050405020304" pitchFamily="18" charset="0"/>
              </a:rPr>
              <a:t>sao</a:t>
            </a:r>
            <a:r>
              <a:rPr lang="en-US" sz="3467" dirty="0">
                <a:solidFill>
                  <a:srgbClr val="333333"/>
                </a:solidFill>
                <a:latin typeface="Times New Roman" panose="02020603050405020304" pitchFamily="18" charset="0"/>
                <a:ea typeface="Times New Roman" panose="02020603050405020304" pitchFamily="18" charset="0"/>
              </a:rPr>
              <a:t>?</a:t>
            </a:r>
            <a:endParaRPr lang="en-US" sz="3467" dirty="0"/>
          </a:p>
        </p:txBody>
      </p:sp>
      <p:pic>
        <p:nvPicPr>
          <p:cNvPr id="6" name="Picture 5">
            <a:extLst>
              <a:ext uri="{FF2B5EF4-FFF2-40B4-BE49-F238E27FC236}">
                <a16:creationId xmlns:a16="http://schemas.microsoft.com/office/drawing/2014/main" id="{ACF8B100-C093-47DB-A489-6223A95C805E}"/>
              </a:ext>
            </a:extLst>
          </p:cNvPr>
          <p:cNvPicPr>
            <a:picLocks noChangeAspect="1"/>
          </p:cNvPicPr>
          <p:nvPr/>
        </p:nvPicPr>
        <p:blipFill>
          <a:blip r:embed="rId4"/>
          <a:stretch>
            <a:fillRect/>
          </a:stretch>
        </p:blipFill>
        <p:spPr>
          <a:xfrm>
            <a:off x="8224373" y="271969"/>
            <a:ext cx="3515732" cy="4354713"/>
          </a:xfrm>
          <a:prstGeom prst="rect">
            <a:avLst/>
          </a:prstGeom>
        </p:spPr>
      </p:pic>
      <p:sp>
        <p:nvSpPr>
          <p:cNvPr id="17" name="Rectangle 16">
            <a:extLst>
              <a:ext uri="{FF2B5EF4-FFF2-40B4-BE49-F238E27FC236}">
                <a16:creationId xmlns:a16="http://schemas.microsoft.com/office/drawing/2014/main" id="{E86FE166-B2D5-43CE-B6FD-EC33FE3F153F}"/>
              </a:ext>
            </a:extLst>
          </p:cNvPr>
          <p:cNvSpPr/>
          <p:nvPr/>
        </p:nvSpPr>
        <p:spPr>
          <a:xfrm>
            <a:off x="361381" y="4866713"/>
            <a:ext cx="11074400" cy="1991287"/>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S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0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S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0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7450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3"/>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subTnLst>
                                    <p:audio>
                                      <p:cMediaNode>
                                        <p:cTn display="0" masterRel="sameClick">
                                          <p:stCondLst>
                                            <p:cond evt="begin" delay="0">
                                              <p:tn val="11"/>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747100" y="659574"/>
            <a:ext cx="3190928" cy="762001"/>
            <a:chOff x="796039" y="539846"/>
            <a:chExt cx="9620645" cy="762000"/>
          </a:xfrm>
        </p:grpSpPr>
        <p:grpSp>
          <p:nvGrpSpPr>
            <p:cNvPr id="4" name="Group 148"/>
            <p:cNvGrpSpPr>
              <a:grpSpLocks/>
            </p:cNvGrpSpPr>
            <p:nvPr/>
          </p:nvGrpSpPr>
          <p:grpSpPr bwMode="auto">
            <a:xfrm>
              <a:off x="796039" y="539846"/>
              <a:ext cx="9422519" cy="762000"/>
              <a:chOff x="555" y="2688"/>
              <a:chExt cx="7674" cy="480"/>
            </a:xfrm>
          </p:grpSpPr>
          <p:sp>
            <p:nvSpPr>
              <p:cNvPr id="7" name="AutoShape 17"/>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8" name="Oval 18"/>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9" name="Oval 19"/>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0" name="Oval 20"/>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2" name="Text Box 22"/>
              <p:cNvSpPr txBox="1">
                <a:spLocks noChangeArrowheads="1"/>
              </p:cNvSpPr>
              <p:nvPr/>
            </p:nvSpPr>
            <p:spPr bwMode="auto">
              <a:xfrm>
                <a:off x="555" y="2708"/>
                <a:ext cx="95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FFFFFF"/>
                    </a:solidFill>
                    <a:latin typeface="Times New Roman" panose="02020603050405020304" pitchFamily="18" charset="0"/>
                    <a:cs typeface="Times New Roman" panose="02020603050405020304" pitchFamily="18" charset="0"/>
                  </a:rPr>
                  <a:t>2</a:t>
                </a:r>
              </a:p>
            </p:txBody>
          </p:sp>
          <p:sp>
            <p:nvSpPr>
              <p:cNvPr id="13" name="AutoShape 23"/>
              <p:cNvSpPr>
                <a:spLocks noChangeArrowheads="1"/>
              </p:cNvSpPr>
              <p:nvPr/>
            </p:nvSpPr>
            <p:spPr bwMode="gray">
              <a:xfrm>
                <a:off x="661" y="2745"/>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4" name="Oval 24"/>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5" name="Oval 25"/>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pic>
            <p:nvPicPr>
              <p:cNvPr id="16" name="Picture 1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8"/>
              <p:cNvSpPr txBox="1">
                <a:spLocks noChangeArrowheads="1"/>
              </p:cNvSpPr>
              <p:nvPr/>
            </p:nvSpPr>
            <p:spPr bwMode="gray">
              <a:xfrm>
                <a:off x="845" y="2708"/>
                <a:ext cx="45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grpSp>
        <p:sp>
          <p:nvSpPr>
            <p:cNvPr id="6" name="Text Box 26"/>
            <p:cNvSpPr txBox="1">
              <a:spLocks noChangeArrowheads="1"/>
            </p:cNvSpPr>
            <p:nvPr/>
          </p:nvSpPr>
          <p:spPr bwMode="gray">
            <a:xfrm>
              <a:off x="1704651" y="595785"/>
              <a:ext cx="8712033"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solidFill>
                    <a:srgbClr val="CC00CC"/>
                  </a:solidFill>
                  <a:latin typeface="Times New Roman" panose="02020603050405020304" pitchFamily="18" charset="0"/>
                  <a:cs typeface="Times New Roman" panose="02020603050405020304" pitchFamily="18" charset="0"/>
                </a:rPr>
                <a:t>GỠ LỖI</a:t>
              </a:r>
            </a:p>
          </p:txBody>
        </p:sp>
      </p:grpSp>
      <p:sp>
        <p:nvSpPr>
          <p:cNvPr id="19" name="Cloud Callout 18"/>
          <p:cNvSpPr/>
          <p:nvPr/>
        </p:nvSpPr>
        <p:spPr>
          <a:xfrm>
            <a:off x="768253" y="1498600"/>
            <a:ext cx="4103208" cy="3071624"/>
          </a:xfrm>
          <a:prstGeom prst="cloudCallout">
            <a:avLst>
              <a:gd name="adj1" fmla="val -25971"/>
              <a:gd name="adj2" fmla="val 799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p:cNvSpPr txBox="1"/>
          <p:nvPr/>
        </p:nvSpPr>
        <p:spPr>
          <a:xfrm>
            <a:off x="1422400" y="1986689"/>
            <a:ext cx="2946400" cy="1815690"/>
          </a:xfrm>
          <a:prstGeom prst="rect">
            <a:avLst/>
          </a:prstGeom>
          <a:noFill/>
        </p:spPr>
        <p:txBody>
          <a:bodyPr wrap="square" rtlCol="0">
            <a:spAutoFit/>
          </a:bodyPr>
          <a:lstStyle/>
          <a:p>
            <a:r>
              <a:rPr lang="en-US" sz="3733">
                <a:solidFill>
                  <a:schemeClr val="accent2">
                    <a:lumMod val="75000"/>
                  </a:schemeClr>
                </a:solidFill>
                <a:latin typeface="Times New Roman" panose="02020603050405020304" pitchFamily="18" charset="0"/>
                <a:cs typeface="Times New Roman" panose="02020603050405020304" pitchFamily="18" charset="0"/>
              </a:rPr>
              <a:t>Chương trình còn lỗi gì cần khắc phục?</a:t>
            </a:r>
          </a:p>
        </p:txBody>
      </p:sp>
      <p:sp>
        <p:nvSpPr>
          <p:cNvPr id="5" name="Rectangle 4"/>
          <p:cNvSpPr/>
          <p:nvPr/>
        </p:nvSpPr>
        <p:spPr>
          <a:xfrm>
            <a:off x="1828801" y="2362205"/>
            <a:ext cx="9365324" cy="1815690"/>
          </a:xfrm>
          <a:prstGeom prst="rect">
            <a:avLst/>
          </a:prstGeom>
        </p:spPr>
        <p:txBody>
          <a:bodyPr wrap="square">
            <a:spAutoFit/>
          </a:bodyPr>
          <a:lstStyle/>
          <a:p>
            <a:pPr algn="just"/>
            <a:r>
              <a:rPr lang="en-US" sz="3733" b="1" dirty="0" err="1">
                <a:solidFill>
                  <a:srgbClr val="0000CC"/>
                </a:solidFill>
                <a:latin typeface="Times New Roman" panose="02020603050405020304" pitchFamily="18" charset="0"/>
                <a:ea typeface="Times New Roman" panose="02020603050405020304" pitchFamily="18" charset="0"/>
              </a:rPr>
              <a:t>Lỗi</a:t>
            </a:r>
            <a:r>
              <a:rPr lang="en-US" sz="3733" b="1"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Nếu</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nháy</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chuột</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vào</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vị</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trí</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bất</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kì</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trên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mê</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cung</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lúc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xuất</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hiện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câu</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hỏi</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thì</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nhân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vật</a:t>
            </a:r>
            <a:r>
              <a:rPr lang="en-US" sz="3733" b="1" dirty="0">
                <a:solidFill>
                  <a:srgbClr val="0000CC"/>
                </a:solidFill>
                <a:latin typeface="Times New Roman" panose="02020603050405020304" pitchFamily="18" charset="0"/>
                <a:ea typeface="Times New Roman" panose="02020603050405020304" pitchFamily="18" charset="0"/>
              </a:rPr>
              <a:t> Robot </a:t>
            </a:r>
            <a:r>
              <a:rPr lang="en-US" sz="3733" dirty="0" err="1">
                <a:solidFill>
                  <a:srgbClr val="0000CC"/>
                </a:solidFill>
                <a:latin typeface="Times New Roman" panose="02020603050405020304" pitchFamily="18" charset="0"/>
                <a:ea typeface="Times New Roman" panose="02020603050405020304" pitchFamily="18" charset="0"/>
              </a:rPr>
              <a:t>vẫn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có</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thể</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đi</a:t>
            </a:r>
            <a:r>
              <a:rPr lang="en-US" sz="3733" dirty="0">
                <a:solidFill>
                  <a:srgbClr val="0000CC"/>
                </a:solidFill>
                <a:latin typeface="Times New Roman" panose="02020603050405020304" pitchFamily="18" charset="0"/>
                <a:ea typeface="Times New Roman" panose="02020603050405020304" pitchFamily="18" charset="0"/>
              </a:rPr>
              <a:t> qua </a:t>
            </a:r>
            <a:r>
              <a:rPr lang="en-US" sz="3733" dirty="0" err="1">
                <a:solidFill>
                  <a:srgbClr val="0000CC"/>
                </a:solidFill>
                <a:latin typeface="Times New Roman" panose="02020603050405020304" pitchFamily="18" charset="0"/>
                <a:ea typeface="Times New Roman" panose="02020603050405020304" pitchFamily="18" charset="0"/>
              </a:rPr>
              <a:t>mặc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dù</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không</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trả</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lời</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câu</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hỏi</a:t>
            </a:r>
            <a:r>
              <a:rPr lang="en-US" sz="3733" dirty="0">
                <a:solidFill>
                  <a:srgbClr val="0000CC"/>
                </a:solidFill>
                <a:latin typeface="Times New Roman" panose="02020603050405020304" pitchFamily="18" charset="0"/>
                <a:ea typeface="Times New Roman" panose="02020603050405020304" pitchFamily="18" charset="0"/>
              </a:rPr>
              <a:t>.</a:t>
            </a:r>
            <a:endParaRPr lang="en-US" sz="3733" dirty="0">
              <a:solidFill>
                <a:srgbClr val="0000CC"/>
              </a:solidFill>
            </a:endParaRPr>
          </a:p>
        </p:txBody>
      </p:sp>
      <p:sp>
        <p:nvSpPr>
          <p:cNvPr id="20" name="TextBox 19">
            <a:extLst>
              <a:ext uri="{FF2B5EF4-FFF2-40B4-BE49-F238E27FC236}">
                <a16:creationId xmlns:a16="http://schemas.microsoft.com/office/drawing/2014/main" id="{256918FA-87B8-44D6-B9A6-AC71B6DBF157}"/>
              </a:ext>
            </a:extLst>
          </p:cNvPr>
          <p:cNvSpPr txBox="1"/>
          <p:nvPr/>
        </p:nvSpPr>
        <p:spPr>
          <a:xfrm>
            <a:off x="78367" y="-65555"/>
            <a:ext cx="5994400" cy="995209"/>
          </a:xfrm>
          <a:prstGeom prst="rect">
            <a:avLst/>
          </a:prstGeom>
          <a:noFill/>
        </p:spPr>
        <p:txBody>
          <a:bodyPr wrap="square">
            <a:spAutoFit/>
          </a:bodyPr>
          <a:lstStyle/>
          <a:p>
            <a:r>
              <a:rPr lang="en-US" sz="5867" b="1" dirty="0">
                <a:solidFill>
                  <a:srgbClr val="FF0000"/>
                </a:solidFill>
                <a:latin typeface="Times New Roman" panose="02020603050405020304" pitchFamily="18" charset="0"/>
              </a:rPr>
              <a:t>VẬN DỤNG</a:t>
            </a:r>
            <a:endParaRPr lang="en-US" sz="5867" dirty="0"/>
          </a:p>
        </p:txBody>
      </p:sp>
    </p:spTree>
    <p:custDataLst>
      <p:tags r:id="rId1"/>
    </p:custDataLst>
    <p:extLst>
      <p:ext uri="{BB962C8B-B14F-4D97-AF65-F5344CB8AC3E}">
        <p14:creationId xmlns:p14="http://schemas.microsoft.com/office/powerpoint/2010/main" val="259248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21"/>
                                        </p:tgtEl>
                                      </p:cBhvr>
                                    </p:animEffect>
                                    <p:anim calcmode="lin" valueType="num">
                                      <p:cBhvr>
                                        <p:cTn id="12" dur="1000"/>
                                        <p:tgtEl>
                                          <p:spTgt spid="21"/>
                                        </p:tgtEl>
                                        <p:attrNameLst>
                                          <p:attrName>ppt_x</p:attrName>
                                        </p:attrNameLst>
                                      </p:cBhvr>
                                      <p:tavLst>
                                        <p:tav tm="0">
                                          <p:val>
                                            <p:strVal val="ppt_x"/>
                                          </p:val>
                                        </p:tav>
                                        <p:tav tm="100000">
                                          <p:val>
                                            <p:strVal val="ppt_x"/>
                                          </p:val>
                                        </p:tav>
                                      </p:tavLst>
                                    </p:anim>
                                    <p:anim calcmode="lin" valueType="num">
                                      <p:cBhvr>
                                        <p:cTn id="13" dur="1000"/>
                                        <p:tgtEl>
                                          <p:spTgt spid="21"/>
                                        </p:tgtEl>
                                        <p:attrNameLst>
                                          <p:attrName>ppt_y</p:attrName>
                                        </p:attrNameLst>
                                      </p:cBhvr>
                                      <p:tavLst>
                                        <p:tav tm="0">
                                          <p:val>
                                            <p:strVal val="ppt_y"/>
                                          </p:val>
                                        </p:tav>
                                        <p:tav tm="100000">
                                          <p:val>
                                            <p:strVal val="ppt_y+.1"/>
                                          </p:val>
                                        </p:tav>
                                      </p:tavLst>
                                    </p:anim>
                                    <p:set>
                                      <p:cBhvr>
                                        <p:cTn id="14" dur="1" fill="hold">
                                          <p:stCondLst>
                                            <p:cond delay="999"/>
                                          </p:stCondLst>
                                        </p:cTn>
                                        <p:tgtEl>
                                          <p:spTgt spid="21"/>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19"/>
                                        </p:tgtEl>
                                      </p:cBhvr>
                                    </p:animEffect>
                                    <p:anim calcmode="lin" valueType="num">
                                      <p:cBhvr>
                                        <p:cTn id="17" dur="1000"/>
                                        <p:tgtEl>
                                          <p:spTgt spid="19"/>
                                        </p:tgtEl>
                                        <p:attrNameLst>
                                          <p:attrName>ppt_x</p:attrName>
                                        </p:attrNameLst>
                                      </p:cBhvr>
                                      <p:tavLst>
                                        <p:tav tm="0">
                                          <p:val>
                                            <p:strVal val="ppt_x"/>
                                          </p:val>
                                        </p:tav>
                                        <p:tav tm="100000">
                                          <p:val>
                                            <p:strVal val="ppt_x"/>
                                          </p:val>
                                        </p:tav>
                                      </p:tavLst>
                                    </p:anim>
                                    <p:anim calcmode="lin" valueType="num">
                                      <p:cBhvr>
                                        <p:cTn id="18" dur="1000"/>
                                        <p:tgtEl>
                                          <p:spTgt spid="19"/>
                                        </p:tgtEl>
                                        <p:attrNameLst>
                                          <p:attrName>ppt_y</p:attrName>
                                        </p:attrNameLst>
                                      </p:cBhvr>
                                      <p:tavLst>
                                        <p:tav tm="0">
                                          <p:val>
                                            <p:strVal val="ppt_y"/>
                                          </p:val>
                                        </p:tav>
                                        <p:tav tm="100000">
                                          <p:val>
                                            <p:strVal val="ppt_y+.1"/>
                                          </p:val>
                                        </p:tav>
                                      </p:tavLst>
                                    </p:anim>
                                    <p:set>
                                      <p:cBhvr>
                                        <p:cTn id="19" dur="1" fill="hold">
                                          <p:stCondLst>
                                            <p:cond delay="999"/>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0"/>
                                        </p:tgtEl>
                                        <p:attrNameLst>
                                          <p:attrName>style.visibility</p:attrName>
                                        </p:attrNameLst>
                                      </p:cBhvr>
                                      <p:to>
                                        <p:strVal val="visible"/>
                                      </p:to>
                                    </p:set>
                                    <p:anim by="(-#ppt_w*2)" calcmode="lin" valueType="num">
                                      <p:cBhvr rctx="PPT">
                                        <p:cTn id="30" dur="500" autoRev="1" fill="hold">
                                          <p:stCondLst>
                                            <p:cond delay="0"/>
                                          </p:stCondLst>
                                        </p:cTn>
                                        <p:tgtEl>
                                          <p:spTgt spid="20"/>
                                        </p:tgtEl>
                                        <p:attrNameLst>
                                          <p:attrName>ppt_w</p:attrName>
                                        </p:attrNameLst>
                                      </p:cBhvr>
                                    </p:anim>
                                    <p:anim by="(#ppt_w*0.50)" calcmode="lin" valueType="num">
                                      <p:cBhvr>
                                        <p:cTn id="31" dur="500" decel="50000" autoRev="1" fill="hold">
                                          <p:stCondLst>
                                            <p:cond delay="0"/>
                                          </p:stCondLst>
                                        </p:cTn>
                                        <p:tgtEl>
                                          <p:spTgt spid="20"/>
                                        </p:tgtEl>
                                        <p:attrNameLst>
                                          <p:attrName>ppt_x</p:attrName>
                                        </p:attrNameLst>
                                      </p:cBhvr>
                                    </p:anim>
                                    <p:anim from="(-#ppt_h/2)" to="(#ppt_y)" calcmode="lin" valueType="num">
                                      <p:cBhvr>
                                        <p:cTn id="32" dur="1000" fill="hold">
                                          <p:stCondLst>
                                            <p:cond delay="0"/>
                                          </p:stCondLst>
                                        </p:cTn>
                                        <p:tgtEl>
                                          <p:spTgt spid="20"/>
                                        </p:tgtEl>
                                        <p:attrNameLst>
                                          <p:attrName>ppt_y</p:attrName>
                                        </p:attrNameLst>
                                      </p:cBhvr>
                                    </p:anim>
                                    <p:animRot by="21600000">
                                      <p:cBhvr>
                                        <p:cTn id="33"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5"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844801" y="241803"/>
            <a:ext cx="5687244" cy="762000"/>
            <a:chOff x="880761" y="539846"/>
            <a:chExt cx="9802364" cy="762000"/>
          </a:xfrm>
        </p:grpSpPr>
        <p:grpSp>
          <p:nvGrpSpPr>
            <p:cNvPr id="4" name="Group 148"/>
            <p:cNvGrpSpPr>
              <a:grpSpLocks/>
            </p:cNvGrpSpPr>
            <p:nvPr/>
          </p:nvGrpSpPr>
          <p:grpSpPr bwMode="auto">
            <a:xfrm>
              <a:off x="880761" y="539846"/>
              <a:ext cx="9714747" cy="762000"/>
              <a:chOff x="624" y="2688"/>
              <a:chExt cx="7912" cy="480"/>
            </a:xfrm>
          </p:grpSpPr>
          <p:sp>
            <p:nvSpPr>
              <p:cNvPr id="7" name="AutoShape 17"/>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8" name="Oval 18"/>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9" name="Oval 19"/>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0" name="Oval 20"/>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00"/>
                    </a:solidFill>
                    <a:latin typeface="Times New Roman" panose="02020603050405020304" pitchFamily="18" charset="0"/>
                    <a:cs typeface="Times New Roman" panose="02020603050405020304" pitchFamily="18" charset="0"/>
                  </a:rPr>
                  <a:t>Click to add</a:t>
                </a:r>
              </a:p>
            </p:txBody>
          </p:sp>
          <p:sp>
            <p:nvSpPr>
              <p:cNvPr id="12" name="Text Box 22"/>
              <p:cNvSpPr txBox="1">
                <a:spLocks noChangeArrowheads="1"/>
              </p:cNvSpPr>
              <p:nvPr/>
            </p:nvSpPr>
            <p:spPr bwMode="auto">
              <a:xfrm>
                <a:off x="760" y="2708"/>
                <a:ext cx="54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FFFFFF"/>
                    </a:solidFill>
                    <a:latin typeface="Times New Roman" panose="02020603050405020304" pitchFamily="18" charset="0"/>
                    <a:cs typeface="Times New Roman" panose="02020603050405020304" pitchFamily="18" charset="0"/>
                  </a:rPr>
                  <a:t>2</a:t>
                </a:r>
              </a:p>
            </p:txBody>
          </p:sp>
          <p:sp>
            <p:nvSpPr>
              <p:cNvPr id="13" name="AutoShape 23"/>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4" name="Oval 24"/>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5" name="Oval 25"/>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pic>
            <p:nvPicPr>
              <p:cNvPr id="16" name="Picture 1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8"/>
              <p:cNvSpPr txBox="1">
                <a:spLocks noChangeArrowheads="1"/>
              </p:cNvSpPr>
              <p:nvPr/>
            </p:nvSpPr>
            <p:spPr bwMode="gray">
              <a:xfrm>
                <a:off x="942" y="2708"/>
                <a:ext cx="25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grpSp>
        <p:sp>
          <p:nvSpPr>
            <p:cNvPr id="6" name="Text Box 26"/>
            <p:cNvSpPr txBox="1">
              <a:spLocks noChangeArrowheads="1"/>
            </p:cNvSpPr>
            <p:nvPr/>
          </p:nvSpPr>
          <p:spPr bwMode="gray">
            <a:xfrm>
              <a:off x="1971091" y="558503"/>
              <a:ext cx="87120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a:solidFill>
                    <a:srgbClr val="CC00CC"/>
                  </a:solidFill>
                  <a:latin typeface="Times New Roman" panose="02020603050405020304" pitchFamily="18" charset="0"/>
                  <a:cs typeface="Times New Roman" panose="02020603050405020304" pitchFamily="18" charset="0"/>
                </a:rPr>
                <a:t>VẬN DỤNG: GỠ LỖI</a:t>
              </a:r>
            </a:p>
          </p:txBody>
        </p:sp>
      </p:grpSp>
      <p:sp>
        <p:nvSpPr>
          <p:cNvPr id="19" name="Cloud Callout 18"/>
          <p:cNvSpPr/>
          <p:nvPr/>
        </p:nvSpPr>
        <p:spPr>
          <a:xfrm>
            <a:off x="773592" y="1271776"/>
            <a:ext cx="3759200" cy="2937755"/>
          </a:xfrm>
          <a:prstGeom prst="cloudCallout">
            <a:avLst>
              <a:gd name="adj1" fmla="val -25971"/>
              <a:gd name="adj2" fmla="val 799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p:cNvSpPr txBox="1"/>
          <p:nvPr/>
        </p:nvSpPr>
        <p:spPr>
          <a:xfrm>
            <a:off x="1547000" y="2104581"/>
            <a:ext cx="2946400" cy="1241237"/>
          </a:xfrm>
          <a:prstGeom prst="rect">
            <a:avLst/>
          </a:prstGeom>
          <a:noFill/>
        </p:spPr>
        <p:txBody>
          <a:bodyPr wrap="square" rtlCol="0">
            <a:spAutoFit/>
          </a:bodyPr>
          <a:lstStyle/>
          <a:p>
            <a:r>
              <a:rPr lang="en-US" sz="3733" b="1">
                <a:solidFill>
                  <a:schemeClr val="accent2">
                    <a:lumMod val="75000"/>
                  </a:schemeClr>
                </a:solidFill>
                <a:latin typeface="Times New Roman" panose="02020603050405020304" pitchFamily="18" charset="0"/>
                <a:cs typeface="Times New Roman" panose="02020603050405020304" pitchFamily="18" charset="0"/>
              </a:rPr>
              <a:t>Cách khắc phục?</a:t>
            </a:r>
          </a:p>
        </p:txBody>
      </p:sp>
      <p:sp>
        <p:nvSpPr>
          <p:cNvPr id="18" name="Rectangle 17"/>
          <p:cNvSpPr/>
          <p:nvPr/>
        </p:nvSpPr>
        <p:spPr>
          <a:xfrm>
            <a:off x="1320800" y="1621714"/>
            <a:ext cx="9691208" cy="3539110"/>
          </a:xfrm>
          <a:prstGeom prst="rect">
            <a:avLst/>
          </a:prstGeom>
        </p:spPr>
        <p:txBody>
          <a:bodyPr wrap="square">
            <a:spAutoFit/>
          </a:bodyPr>
          <a:lstStyle/>
          <a:p>
            <a:pPr algn="just">
              <a:lnSpc>
                <a:spcPct val="120000"/>
              </a:lnSpc>
              <a:spcBef>
                <a:spcPts val="400"/>
              </a:spcBef>
              <a:spcAft>
                <a:spcPts val="400"/>
              </a:spcAft>
            </a:pPr>
            <a:r>
              <a:rPr lang="en-US" sz="3733" dirty="0" err="1">
                <a:solidFill>
                  <a:srgbClr val="0000CC"/>
                </a:solidFill>
                <a:latin typeface="Times New Roman" panose="02020603050405020304" pitchFamily="18" charset="0"/>
                <a:ea typeface="Times New Roman" panose="02020603050405020304" pitchFamily="18" charset="0"/>
              </a:rPr>
              <a:t>Cần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kiểm</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tra</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câu</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hỏi</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trả</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lời</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chưa</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bằng</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cách</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sử</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dụng</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thêm</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biến</a:t>
            </a:r>
            <a:r>
              <a:rPr lang="en-US" sz="3733" b="1" dirty="0">
                <a:solidFill>
                  <a:srgbClr val="0000CC"/>
                </a:solidFill>
                <a:latin typeface="Times New Roman" panose="02020603050405020304" pitchFamily="18" charset="0"/>
                <a:ea typeface="Times New Roman" panose="02020603050405020304" pitchFamily="18" charset="0"/>
              </a:rPr>
              <a:t> </a:t>
            </a:r>
            <a:r>
              <a:rPr lang="en-US" sz="3733" b="1" dirty="0" err="1">
                <a:solidFill>
                  <a:srgbClr val="0000CC"/>
                </a:solidFill>
                <a:latin typeface="Times New Roman" panose="02020603050405020304" pitchFamily="18" charset="0"/>
                <a:ea typeface="Times New Roman" panose="02020603050405020304" pitchFamily="18" charset="0"/>
              </a:rPr>
              <a:t>Đang</a:t>
            </a:r>
            <a:r>
              <a:rPr lang="en-US" sz="3733" b="1" dirty="0">
                <a:solidFill>
                  <a:srgbClr val="0000CC"/>
                </a:solidFill>
                <a:latin typeface="Times New Roman" panose="02020603050405020304" pitchFamily="18" charset="0"/>
                <a:ea typeface="Times New Roman" panose="02020603050405020304" pitchFamily="18" charset="0"/>
              </a:rPr>
              <a:t> </a:t>
            </a:r>
            <a:r>
              <a:rPr lang="en-US" sz="3733" b="1" dirty="0" err="1">
                <a:solidFill>
                  <a:srgbClr val="0000CC"/>
                </a:solidFill>
                <a:latin typeface="Times New Roman" panose="02020603050405020304" pitchFamily="18" charset="0"/>
                <a:ea typeface="Times New Roman" panose="02020603050405020304" pitchFamily="18" charset="0"/>
              </a:rPr>
              <a:t>trả</a:t>
            </a:r>
            <a:r>
              <a:rPr lang="en-US" sz="3733" b="1" dirty="0">
                <a:solidFill>
                  <a:srgbClr val="0000CC"/>
                </a:solidFill>
                <a:latin typeface="Times New Roman" panose="02020603050405020304" pitchFamily="18" charset="0"/>
                <a:ea typeface="Times New Roman" panose="02020603050405020304" pitchFamily="18" charset="0"/>
              </a:rPr>
              <a:t> </a:t>
            </a:r>
            <a:r>
              <a:rPr lang="en-US" sz="3733" b="1" dirty="0" err="1">
                <a:solidFill>
                  <a:srgbClr val="0000CC"/>
                </a:solidFill>
                <a:latin typeface="Times New Roman" panose="02020603050405020304" pitchFamily="18" charset="0"/>
                <a:ea typeface="Times New Roman" panose="02020603050405020304" pitchFamily="18" charset="0"/>
              </a:rPr>
              <a:t>lời</a:t>
            </a:r>
            <a:r>
              <a:rPr lang="en-US" sz="3733" b="1"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Biến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này</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sẽ</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được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gán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giá</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trị</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bằng</a:t>
            </a:r>
            <a:r>
              <a:rPr lang="en-US" sz="3733" dirty="0">
                <a:solidFill>
                  <a:srgbClr val="0000CC"/>
                </a:solidFill>
                <a:latin typeface="Times New Roman" panose="02020603050405020304" pitchFamily="18" charset="0"/>
                <a:ea typeface="Times New Roman" panose="02020603050405020304" pitchFamily="18" charset="0"/>
              </a:rPr>
              <a:t> 0 </a:t>
            </a:r>
            <a:r>
              <a:rPr lang="en-US" sz="3733" dirty="0" err="1">
                <a:solidFill>
                  <a:srgbClr val="0000CC"/>
                </a:solidFill>
                <a:latin typeface="Times New Roman" panose="02020603050405020304" pitchFamily="18" charset="0"/>
                <a:ea typeface="Times New Roman" panose="02020603050405020304" pitchFamily="18" charset="0"/>
              </a:rPr>
              <a:t>khi</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bắt</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đầu</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trò</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chơi</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Nhân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vật</a:t>
            </a:r>
            <a:r>
              <a:rPr lang="en-US" sz="3733" b="1" dirty="0">
                <a:solidFill>
                  <a:srgbClr val="0000CC"/>
                </a:solidFill>
                <a:latin typeface="Times New Roman" panose="02020603050405020304" pitchFamily="18" charset="0"/>
                <a:ea typeface="Times New Roman" panose="02020603050405020304" pitchFamily="18" charset="0"/>
              </a:rPr>
              <a:t> robot </a:t>
            </a:r>
            <a:r>
              <a:rPr lang="en-US" sz="3733" dirty="0" err="1">
                <a:solidFill>
                  <a:srgbClr val="0000CC"/>
                </a:solidFill>
                <a:latin typeface="Times New Roman" panose="02020603050405020304" pitchFamily="18" charset="0"/>
                <a:ea typeface="Times New Roman" panose="02020603050405020304" pitchFamily="18" charset="0"/>
              </a:rPr>
              <a:t>sẽ</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thực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hiện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lặp</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liên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tục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việc</a:t>
            </a:r>
            <a:r>
              <a:rPr lang="en-US" sz="3733" dirty="0">
                <a:solidFill>
                  <a:srgbClr val="0000CC"/>
                </a:solidFill>
                <a:latin typeface="Times New Roman" panose="02020603050405020304" pitchFamily="18" charset="0"/>
                <a:ea typeface="Times New Roman" panose="02020603050405020304" pitchFamily="18" charset="0"/>
              </a:rPr>
              <a:t> di </a:t>
            </a:r>
            <a:r>
              <a:rPr lang="en-US" sz="3733" dirty="0" err="1">
                <a:solidFill>
                  <a:srgbClr val="0000CC"/>
                </a:solidFill>
                <a:latin typeface="Times New Roman" panose="02020603050405020304" pitchFamily="18" charset="0"/>
                <a:ea typeface="Times New Roman" panose="02020603050405020304" pitchFamily="18" charset="0"/>
              </a:rPr>
              <a:t>chuyển</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khi</a:t>
            </a:r>
            <a:r>
              <a:rPr lang="en-US" sz="3733" b="1" dirty="0">
                <a:solidFill>
                  <a:srgbClr val="0000CC"/>
                </a:solidFill>
                <a:latin typeface="Times New Roman" panose="02020603050405020304" pitchFamily="18" charset="0"/>
                <a:ea typeface="Times New Roman" panose="02020603050405020304" pitchFamily="18" charset="0"/>
              </a:rPr>
              <a:t> </a:t>
            </a:r>
            <a:r>
              <a:rPr lang="en-US" sz="3733" b="1" dirty="0" err="1">
                <a:solidFill>
                  <a:srgbClr val="0000CC"/>
                </a:solidFill>
                <a:latin typeface="Times New Roman" panose="02020603050405020304" pitchFamily="18" charset="0"/>
                <a:ea typeface="Times New Roman" panose="02020603050405020304" pitchFamily="18" charset="0"/>
              </a:rPr>
              <a:t>Đang</a:t>
            </a:r>
            <a:r>
              <a:rPr lang="en-US" sz="3733" b="1" dirty="0">
                <a:solidFill>
                  <a:srgbClr val="0000CC"/>
                </a:solidFill>
                <a:latin typeface="Times New Roman" panose="02020603050405020304" pitchFamily="18" charset="0"/>
                <a:ea typeface="Times New Roman" panose="02020603050405020304" pitchFamily="18" charset="0"/>
              </a:rPr>
              <a:t> </a:t>
            </a:r>
            <a:r>
              <a:rPr lang="en-US" sz="3733" b="1" dirty="0" err="1">
                <a:solidFill>
                  <a:srgbClr val="0000CC"/>
                </a:solidFill>
                <a:latin typeface="Times New Roman" panose="02020603050405020304" pitchFamily="18" charset="0"/>
                <a:ea typeface="Times New Roman" panose="02020603050405020304" pitchFamily="18" charset="0"/>
              </a:rPr>
              <a:t>trả</a:t>
            </a:r>
            <a:r>
              <a:rPr lang="en-US" sz="3733" b="1" dirty="0">
                <a:solidFill>
                  <a:srgbClr val="0000CC"/>
                </a:solidFill>
                <a:latin typeface="Times New Roman" panose="02020603050405020304" pitchFamily="18" charset="0"/>
                <a:ea typeface="Times New Roman" panose="02020603050405020304" pitchFamily="18" charset="0"/>
              </a:rPr>
              <a:t> </a:t>
            </a:r>
            <a:r>
              <a:rPr lang="en-US" sz="3733" b="1" dirty="0" err="1">
                <a:solidFill>
                  <a:srgbClr val="0000CC"/>
                </a:solidFill>
                <a:latin typeface="Times New Roman" panose="02020603050405020304" pitchFamily="18" charset="0"/>
                <a:ea typeface="Times New Roman" panose="02020603050405020304" pitchFamily="18" charset="0"/>
              </a:rPr>
              <a:t>lời</a:t>
            </a:r>
            <a:r>
              <a:rPr lang="en-US" sz="3733" b="1" dirty="0">
                <a:solidFill>
                  <a:srgbClr val="0000CC"/>
                </a:solidFill>
                <a:latin typeface="Times New Roman" panose="02020603050405020304" pitchFamily="18" charset="0"/>
                <a:ea typeface="Times New Roman" panose="02020603050405020304" pitchFamily="18" charset="0"/>
              </a:rPr>
              <a:t> = 0.</a:t>
            </a:r>
            <a:endParaRPr lang="en-US" sz="3733" dirty="0">
              <a:solidFill>
                <a:srgbClr val="0000CC"/>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23054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19"/>
                                        </p:tgtEl>
                                      </p:cBhvr>
                                    </p:animEffect>
                                    <p:anim calcmode="lin" valueType="num">
                                      <p:cBhvr>
                                        <p:cTn id="12" dur="1000"/>
                                        <p:tgtEl>
                                          <p:spTgt spid="19"/>
                                        </p:tgtEl>
                                        <p:attrNameLst>
                                          <p:attrName>ppt_x</p:attrName>
                                        </p:attrNameLst>
                                      </p:cBhvr>
                                      <p:tavLst>
                                        <p:tav tm="0">
                                          <p:val>
                                            <p:strVal val="ppt_x"/>
                                          </p:val>
                                        </p:tav>
                                        <p:tav tm="100000">
                                          <p:val>
                                            <p:strVal val="ppt_x"/>
                                          </p:val>
                                        </p:tav>
                                      </p:tavLst>
                                    </p:anim>
                                    <p:anim calcmode="lin" valueType="num">
                                      <p:cBhvr>
                                        <p:cTn id="13" dur="1000"/>
                                        <p:tgtEl>
                                          <p:spTgt spid="19"/>
                                        </p:tgtEl>
                                        <p:attrNameLst>
                                          <p:attrName>ppt_y</p:attrName>
                                        </p:attrNameLst>
                                      </p:cBhvr>
                                      <p:tavLst>
                                        <p:tav tm="0">
                                          <p:val>
                                            <p:strVal val="ppt_y"/>
                                          </p:val>
                                        </p:tav>
                                        <p:tav tm="100000">
                                          <p:val>
                                            <p:strVal val="ppt_y+.1"/>
                                          </p:val>
                                        </p:tav>
                                      </p:tavLst>
                                    </p:anim>
                                    <p:set>
                                      <p:cBhvr>
                                        <p:cTn id="14" dur="1" fill="hold">
                                          <p:stCondLst>
                                            <p:cond delay="999"/>
                                          </p:stCondLst>
                                        </p:cTn>
                                        <p:tgtEl>
                                          <p:spTgt spid="19"/>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1"/>
                                        </p:tgtEl>
                                      </p:cBhvr>
                                    </p:animEffect>
                                    <p:anim calcmode="lin" valueType="num">
                                      <p:cBhvr>
                                        <p:cTn id="17" dur="1000"/>
                                        <p:tgtEl>
                                          <p:spTgt spid="21"/>
                                        </p:tgtEl>
                                        <p:attrNameLst>
                                          <p:attrName>ppt_x</p:attrName>
                                        </p:attrNameLst>
                                      </p:cBhvr>
                                      <p:tavLst>
                                        <p:tav tm="0">
                                          <p:val>
                                            <p:strVal val="ppt_x"/>
                                          </p:val>
                                        </p:tav>
                                        <p:tav tm="100000">
                                          <p:val>
                                            <p:strVal val="ppt_x"/>
                                          </p:val>
                                        </p:tav>
                                      </p:tavLst>
                                    </p:anim>
                                    <p:anim calcmode="lin" valueType="num">
                                      <p:cBhvr>
                                        <p:cTn id="18" dur="1000"/>
                                        <p:tgtEl>
                                          <p:spTgt spid="21"/>
                                        </p:tgtEl>
                                        <p:attrNameLst>
                                          <p:attrName>ppt_y</p:attrName>
                                        </p:attrNameLst>
                                      </p:cBhvr>
                                      <p:tavLst>
                                        <p:tav tm="0">
                                          <p:val>
                                            <p:strVal val="ppt_y"/>
                                          </p:val>
                                        </p:tav>
                                        <p:tav tm="100000">
                                          <p:val>
                                            <p:strVal val="ppt_y+.1"/>
                                          </p:val>
                                        </p:tav>
                                      </p:tavLst>
                                    </p:anim>
                                    <p:set>
                                      <p:cBhvr>
                                        <p:cTn id="19" dur="1" fill="hold">
                                          <p:stCondLst>
                                            <p:cond delay="999"/>
                                          </p:stCondLst>
                                        </p:cTn>
                                        <p:tgtEl>
                                          <p:spTgt spid="2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00" y="964492"/>
            <a:ext cx="6694152" cy="455409"/>
          </a:xfrm>
        </p:spPr>
        <p:txBody>
          <a:bodyPr>
            <a:noAutofit/>
          </a:bodyPr>
          <a:lstStyle/>
          <a:p>
            <a:r>
              <a:rPr lang="en-US" sz="4000" b="1" dirty="0">
                <a:solidFill>
                  <a:srgbClr val="FF0000"/>
                </a:solidFill>
                <a:latin typeface="Times New Roman" panose="02020603050405020304" pitchFamily="18" charset="0"/>
                <a:cs typeface="Times New Roman" panose="02020603050405020304" pitchFamily="18" charset="0"/>
              </a:rPr>
              <a:t>TRÒ CHƠI </a:t>
            </a:r>
            <a:r>
              <a:rPr lang="en-US" sz="4267" b="1" dirty="0">
                <a:solidFill>
                  <a:srgbClr val="FF0000"/>
                </a:solidFill>
                <a:latin typeface="Times New Roman" pitchFamily="18" charset="0"/>
                <a:cs typeface="Times New Roman" pitchFamily="18" charset="0"/>
              </a:rPr>
              <a:t>PLICKERS</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16000" y="1397675"/>
            <a:ext cx="10663707" cy="4031873"/>
          </a:xfrm>
          <a:prstGeom prst="rect">
            <a:avLst/>
          </a:prstGeom>
          <a:noFill/>
        </p:spPr>
        <p:txBody>
          <a:bodyPr wrap="square" rtlCol="0">
            <a:spAutoFit/>
          </a:bodyPr>
          <a:lstStyle/>
          <a:p>
            <a:r>
              <a:rPr lang="en-US" sz="3200" b="1" dirty="0" err="1">
                <a:solidFill>
                  <a:srgbClr val="002060"/>
                </a:solidFill>
                <a:latin typeface="Times New Roman" pitchFamily="18" charset="0"/>
                <a:cs typeface="Times New Roman" pitchFamily="18" charset="0"/>
              </a:rPr>
              <a:t>Luật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chơi</a:t>
            </a:r>
            <a:r>
              <a:rPr lang="en-US" sz="3200" b="1" dirty="0">
                <a:solidFill>
                  <a:srgbClr val="002060"/>
                </a:solidFill>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đáp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đáp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20 </a:t>
            </a:r>
            <a:r>
              <a:rPr lang="en-US" sz="3200" dirty="0" err="1">
                <a:latin typeface="Times New Roman" pitchFamily="18" charset="0"/>
                <a:cs typeface="Times New Roman" pitchFamily="18" charset="0"/>
              </a:rPr>
              <a:t>giây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20 </a:t>
            </a:r>
            <a:r>
              <a:rPr lang="en-US" sz="3200" dirty="0" err="1">
                <a:latin typeface="Times New Roman" pitchFamily="18" charset="0"/>
                <a:cs typeface="Times New Roman" pitchFamily="18" charset="0"/>
              </a:rPr>
              <a:t>giây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án</a:t>
            </a:r>
            <a:r>
              <a:rPr lang="en-US" sz="3200" dirty="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546D7A5-957F-4F56-BFB1-A0E9B5D90080}"/>
              </a:ext>
            </a:extLst>
          </p:cNvPr>
          <p:cNvSpPr txBox="1"/>
          <p:nvPr/>
        </p:nvSpPr>
        <p:spPr>
          <a:xfrm>
            <a:off x="711200" y="9525"/>
            <a:ext cx="4343400" cy="830997"/>
          </a:xfrm>
          <a:prstGeom prst="rect">
            <a:avLst/>
          </a:prstGeom>
          <a:solidFill>
            <a:srgbClr val="FFFF00"/>
          </a:solidFill>
        </p:spPr>
        <p:txBody>
          <a:bodyPr wrap="square">
            <a:spAutoFit/>
          </a:bodyPr>
          <a:lstStyle/>
          <a:p>
            <a:pPr algn="ctr"/>
            <a:r>
              <a:rPr lang="en-US" sz="4800" b="1" dirty="0">
                <a:solidFill>
                  <a:srgbClr val="FF0000"/>
                </a:solidFill>
                <a:latin typeface="Times New Roman" panose="02020603050405020304" pitchFamily="18" charset="0"/>
              </a:rPr>
              <a:t>KHỞI ĐỘNG</a:t>
            </a:r>
            <a:endParaRPr lang="en-US" sz="4800" dirty="0"/>
          </a:p>
        </p:txBody>
      </p:sp>
    </p:spTree>
    <p:extLst>
      <p:ext uri="{BB962C8B-B14F-4D97-AF65-F5344CB8AC3E}">
        <p14:creationId xmlns:p14="http://schemas.microsoft.com/office/powerpoint/2010/main" val="14568879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
                                        <p:tgtEl>
                                          <p:spTgt spid="4"/>
                                        </p:tgtEl>
                                      </p:cBhvr>
                                    </p:animEffect>
                                  </p:childTnLst>
                                </p:cTn>
                              </p:par>
                            </p:childTnLst>
                          </p:cTn>
                        </p:par>
                        <p:par>
                          <p:cTn id="8" fill="hold">
                            <p:stCondLst>
                              <p:cond delay="1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graphicFrame>
        <p:nvGraphicFramePr>
          <p:cNvPr id="4" name="Object 3"/>
          <p:cNvGraphicFramePr>
            <a:graphicFrameLocks noChangeAspect="1"/>
          </p:cNvGraphicFramePr>
          <p:nvPr>
            <p:extLst/>
          </p:nvPr>
        </p:nvGraphicFramePr>
        <p:xfrm>
          <a:off x="678654" y="810627"/>
          <a:ext cx="4641725" cy="3634372"/>
        </p:xfrm>
        <a:graphic>
          <a:graphicData uri="http://schemas.openxmlformats.org/presentationml/2006/ole">
            <mc:AlternateContent xmlns:mc="http://schemas.openxmlformats.org/markup-compatibility/2006">
              <mc:Choice xmlns:v="urn:schemas-microsoft-com:vml" Requires="v">
                <p:oleObj spid="_x0000_s4102" name="Bitmap Image" r:id="rId3" imgW="2238687" imgH="1752381" progId="Paint.Picture">
                  <p:embed/>
                </p:oleObj>
              </mc:Choice>
              <mc:Fallback>
                <p:oleObj name="Bitmap Image" r:id="rId3" imgW="2238687" imgH="1752381" progId="Paint.Picture">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4" y="810627"/>
                        <a:ext cx="4641725" cy="3634372"/>
                      </a:xfrm>
                      <a:prstGeom prst="rect">
                        <a:avLst/>
                      </a:prstGeom>
                      <a:noFill/>
                    </p:spPr>
                  </p:pic>
                </p:oleObj>
              </mc:Fallback>
            </mc:AlternateContent>
          </a:graphicData>
        </a:graphic>
      </p:graphicFrame>
      <p:sp>
        <p:nvSpPr>
          <p:cNvPr id="7" name="Rectangle 4"/>
          <p:cNvSpPr>
            <a:spLocks noChangeArrowheads="1"/>
          </p:cNvSpPr>
          <p:nvPr/>
        </p:nvSpPr>
        <p:spPr bwMode="auto">
          <a:xfrm>
            <a:off x="6299201" y="3379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graphicFrame>
        <p:nvGraphicFramePr>
          <p:cNvPr id="8" name="Object 7"/>
          <p:cNvGraphicFramePr>
            <a:graphicFrameLocks noChangeAspect="1"/>
          </p:cNvGraphicFramePr>
          <p:nvPr>
            <p:extLst/>
          </p:nvPr>
        </p:nvGraphicFramePr>
        <p:xfrm>
          <a:off x="6318120" y="1261308"/>
          <a:ext cx="5916677" cy="3074976"/>
        </p:xfrm>
        <a:graphic>
          <a:graphicData uri="http://schemas.openxmlformats.org/presentationml/2006/ole">
            <mc:AlternateContent xmlns:mc="http://schemas.openxmlformats.org/markup-compatibility/2006">
              <mc:Choice xmlns:v="urn:schemas-microsoft-com:vml" Requires="v">
                <p:oleObj spid="_x0000_s4103" name="Bitmap Image" r:id="rId5" imgW="2657520" imgH="1380960" progId="Paint.Picture">
                  <p:embed/>
                </p:oleObj>
              </mc:Choice>
              <mc:Fallback>
                <p:oleObj name="Bitmap Image" r:id="rId5" imgW="2657520" imgH="1380960" progId="Paint.Picture">
                  <p:embed/>
                  <p:pic>
                    <p:nvPicPr>
                      <p:cNvPr id="8" name="Object 7"/>
                      <p:cNvPicPr>
                        <a:picLocks noChangeAspect="1" noChangeArrowheads="1"/>
                      </p:cNvPicPr>
                      <p:nvPr/>
                    </p:nvPicPr>
                    <p:blipFill>
                      <a:blip r:embed="rId6"/>
                      <a:srcRect/>
                      <a:stretch>
                        <a:fillRect/>
                      </a:stretch>
                    </p:blipFill>
                    <p:spPr bwMode="auto">
                      <a:xfrm>
                        <a:off x="6318120" y="1261308"/>
                        <a:ext cx="5916677" cy="3074976"/>
                      </a:xfrm>
                      <a:prstGeom prst="rect">
                        <a:avLst/>
                      </a:prstGeom>
                      <a:noFill/>
                    </p:spPr>
                  </p:pic>
                </p:oleObj>
              </mc:Fallback>
            </mc:AlternateContent>
          </a:graphicData>
        </a:graphic>
      </p:graphicFrame>
      <p:sp>
        <p:nvSpPr>
          <p:cNvPr id="9" name="TextBox 8"/>
          <p:cNvSpPr txBox="1"/>
          <p:nvPr/>
        </p:nvSpPr>
        <p:spPr>
          <a:xfrm>
            <a:off x="0" y="4642247"/>
            <a:ext cx="5976316" cy="584775"/>
          </a:xfrm>
          <a:prstGeom prst="rect">
            <a:avLst/>
          </a:prstGeom>
          <a:noFill/>
        </p:spPr>
        <p:txBody>
          <a:bodyPr wrap="none" rtlCol="0">
            <a:spAutoFit/>
          </a:bodyPr>
          <a:lstStyle/>
          <a:p>
            <a:r>
              <a:rPr lang="en-US" sz="3200" dirty="0">
                <a:solidFill>
                  <a:srgbClr val="0000CC"/>
                </a:solidFill>
                <a:latin typeface="Times New Roman" panose="02020603050405020304" pitchFamily="18" charset="0"/>
                <a:cs typeface="Times New Roman" panose="02020603050405020304" pitchFamily="18" charset="0"/>
              </a:rPr>
              <a:t>“</a:t>
            </a:r>
            <a:r>
              <a:rPr lang="en-US" sz="3200" b="1" dirty="0" err="1">
                <a:solidFill>
                  <a:srgbClr val="0000CC"/>
                </a:solidFill>
                <a:latin typeface="Times New Roman" panose="02020603050405020304" pitchFamily="18" charset="0"/>
                <a:cs typeface="Times New Roman" panose="02020603050405020304" pitchFamily="18" charset="0"/>
              </a:rPr>
              <a:t>Đang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cho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nhân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vật</a:t>
            </a:r>
            <a:r>
              <a:rPr lang="en-US" sz="3200" dirty="0">
                <a:solidFill>
                  <a:srgbClr val="0000CC"/>
                </a:solidFill>
                <a:latin typeface="Times New Roman" panose="02020603050405020304" pitchFamily="18" charset="0"/>
                <a:cs typeface="Times New Roman" panose="02020603050405020304" pitchFamily="18" charset="0"/>
              </a:rPr>
              <a:t> Robot</a:t>
            </a:r>
          </a:p>
        </p:txBody>
      </p:sp>
      <p:sp>
        <p:nvSpPr>
          <p:cNvPr id="10" name="TextBox 9"/>
          <p:cNvSpPr txBox="1"/>
          <p:nvPr/>
        </p:nvSpPr>
        <p:spPr>
          <a:xfrm>
            <a:off x="5994401" y="4642246"/>
            <a:ext cx="6170279" cy="584775"/>
          </a:xfrm>
          <a:prstGeom prst="rect">
            <a:avLst/>
          </a:prstGeom>
          <a:noFill/>
        </p:spPr>
        <p:txBody>
          <a:bodyPr wrap="none" rtlCol="0">
            <a:spAutoFit/>
          </a:bodyPr>
          <a:lstStyle/>
          <a:p>
            <a:r>
              <a:rPr lang="en-US" sz="3200">
                <a:solidFill>
                  <a:srgbClr val="0000CC"/>
                </a:solidFill>
                <a:latin typeface="Times New Roman" panose="02020603050405020304" pitchFamily="18" charset="0"/>
                <a:cs typeface="Times New Roman" panose="02020603050405020304" pitchFamily="18" charset="0"/>
              </a:rPr>
              <a:t>“</a:t>
            </a:r>
            <a:r>
              <a:rPr lang="en-US" sz="3200" b="1">
                <a:solidFill>
                  <a:srgbClr val="0000CC"/>
                </a:solidFill>
                <a:latin typeface="Times New Roman" panose="02020603050405020304" pitchFamily="18" charset="0"/>
                <a:cs typeface="Times New Roman" panose="02020603050405020304" pitchFamily="18" charset="0"/>
              </a:rPr>
              <a:t>Đang trả lời</a:t>
            </a:r>
            <a:r>
              <a:rPr lang="en-US" sz="3200">
                <a:solidFill>
                  <a:srgbClr val="0000CC"/>
                </a:solidFill>
                <a:latin typeface="Times New Roman" panose="02020603050405020304" pitchFamily="18" charset="0"/>
                <a:cs typeface="Times New Roman" panose="02020603050405020304" pitchFamily="18" charset="0"/>
              </a:rPr>
              <a:t>” cho nhân vật Con bọ</a:t>
            </a:r>
          </a:p>
        </p:txBody>
      </p:sp>
      <p:cxnSp>
        <p:nvCxnSpPr>
          <p:cNvPr id="12" name="Straight Connector 11"/>
          <p:cNvCxnSpPr>
            <a:cxnSpLocks/>
          </p:cNvCxnSpPr>
          <p:nvPr/>
        </p:nvCxnSpPr>
        <p:spPr>
          <a:xfrm>
            <a:off x="6096000" y="1191888"/>
            <a:ext cx="0" cy="5666113"/>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Box 26"/>
          <p:cNvSpPr txBox="1">
            <a:spLocks noChangeArrowheads="1"/>
          </p:cNvSpPr>
          <p:nvPr/>
        </p:nvSpPr>
        <p:spPr bwMode="gray">
          <a:xfrm>
            <a:off x="3568678" y="137531"/>
            <a:ext cx="5054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solidFill>
                  <a:srgbClr val="CC00CC"/>
                </a:solidFill>
                <a:latin typeface="Times New Roman" panose="02020603050405020304" pitchFamily="18" charset="0"/>
                <a:cs typeface="Times New Roman" panose="02020603050405020304" pitchFamily="18" charset="0"/>
              </a:rPr>
              <a:t>VẬN DỤNG: GỠ LỖI</a:t>
            </a:r>
          </a:p>
        </p:txBody>
      </p:sp>
    </p:spTree>
    <p:extLst>
      <p:ext uri="{BB962C8B-B14F-4D97-AF65-F5344CB8AC3E}">
        <p14:creationId xmlns:p14="http://schemas.microsoft.com/office/powerpoint/2010/main" val="77288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7" descr="Frames PPT 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 y="26988"/>
            <a:ext cx="121999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6"/>
          <p:cNvGrpSpPr>
            <a:grpSpLocks/>
          </p:cNvGrpSpPr>
          <p:nvPr/>
        </p:nvGrpSpPr>
        <p:grpSpPr bwMode="auto">
          <a:xfrm>
            <a:off x="1135309" y="3785683"/>
            <a:ext cx="9913443" cy="1447800"/>
            <a:chOff x="1513656" y="2808834"/>
            <a:chExt cx="9164687" cy="1240333"/>
          </a:xfrm>
        </p:grpSpPr>
        <p:sp>
          <p:nvSpPr>
            <p:cNvPr id="18" name="Rectangle: Rounded Corners 25"/>
            <p:cNvSpPr/>
            <p:nvPr/>
          </p:nvSpPr>
          <p:spPr>
            <a:xfrm>
              <a:off x="1513656" y="2808834"/>
              <a:ext cx="1240333" cy="1240333"/>
            </a:xfrm>
            <a:prstGeom prst="roundRect">
              <a:avLst>
                <a:gd name="adj" fmla="val 16670"/>
              </a:avLst>
            </a:prstGeom>
            <a:blipFill>
              <a:blip r:embed="rId5" cstate="print">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5197846"/>
                <a:satOff val="-23984"/>
                <a:lumOff val="883"/>
                <a:alphaOff val="0"/>
              </a:schemeClr>
            </a:effectRef>
            <a:fontRef idx="minor">
              <a:schemeClr val="lt1"/>
            </a:fontRef>
          </p:style>
          <p:txBody>
            <a:bodyPr/>
            <a:lstStyle/>
            <a:p>
              <a:pPr>
                <a:defRPr/>
              </a:pPr>
              <a:endParaRPr lang="en-US" sz="2667" dirty="0"/>
            </a:p>
          </p:txBody>
        </p:sp>
        <p:grpSp>
          <p:nvGrpSpPr>
            <p:cNvPr id="5" name="Group 18"/>
            <p:cNvGrpSpPr/>
            <p:nvPr/>
          </p:nvGrpSpPr>
          <p:grpSpPr>
            <a:xfrm>
              <a:off x="2828410" y="2808834"/>
              <a:ext cx="7849933" cy="1240333"/>
              <a:chOff x="1799710" y="2854830"/>
              <a:chExt cx="7849933" cy="1240333"/>
            </a:xfrm>
            <a:scene3d>
              <a:camera prst="orthographicFront"/>
              <a:lightRig rig="flat" dir="t"/>
            </a:scene3d>
          </p:grpSpPr>
          <p:sp>
            <p:nvSpPr>
              <p:cNvPr id="20" name="Rectangle: Rounded Corners 27"/>
              <p:cNvSpPr/>
              <p:nvPr/>
            </p:nvSpPr>
            <p:spPr>
              <a:xfrm>
                <a:off x="1799710" y="2854830"/>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21" name="Rectangle: Rounded Corners 5"/>
              <p:cNvSpPr txBox="1"/>
              <p:nvPr/>
            </p:nvSpPr>
            <p:spPr>
              <a:xfrm>
                <a:off x="1860269" y="2915389"/>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218101" tIns="218101" rIns="218101" bIns="218101" spcCol="1270" anchor="ctr"/>
              <a:lstStyle/>
              <a:p>
                <a:pPr algn="just" defTabSz="1022325">
                  <a:lnSpc>
                    <a:spcPct val="130000"/>
                  </a:lnSpc>
                  <a:defRPr/>
                </a:pPr>
                <a:r>
                  <a:rPr lang="en-US" altLang="en-US" sz="3200" dirty="0" err="1">
                    <a:latin typeface="Times New Roman" pitchFamily="18" charset="0"/>
                    <a:cs typeface="Times New Roman" pitchFamily="18" charset="0"/>
                  </a:rPr>
                  <a:t>Chuẩn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bị</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bài</a:t>
                </a:r>
                <a:r>
                  <a:rPr lang="en-US" altLang="en-US" sz="3200" dirty="0">
                    <a:latin typeface="Times New Roman" pitchFamily="18" charset="0"/>
                    <a:cs typeface="Times New Roman" pitchFamily="18" charset="0"/>
                  </a:rPr>
                  <a:t> </a:t>
                </a:r>
                <a:r>
                  <a:rPr lang="en-US" altLang="en-US" sz="3200" b="1" dirty="0">
                    <a:solidFill>
                      <a:srgbClr val="FFFF00"/>
                    </a:solidFill>
                    <a:latin typeface="Times New Roman" pitchFamily="18" charset="0"/>
                    <a:cs typeface="Times New Roman" pitchFamily="18" charset="0"/>
                  </a:rPr>
                  <a:t>“</a:t>
                </a:r>
                <a:r>
                  <a:rPr lang="en-US" altLang="en-US" sz="3200" b="1" err="1">
                    <a:solidFill>
                      <a:srgbClr val="FFFF00"/>
                    </a:solidFill>
                    <a:latin typeface="Times New Roman" pitchFamily="18" charset="0"/>
                    <a:cs typeface="Times New Roman" pitchFamily="18" charset="0"/>
                  </a:rPr>
                  <a:t>Bài</a:t>
                </a:r>
                <a:r>
                  <a:rPr lang="en-US" altLang="en-US" sz="3200" b="1">
                    <a:solidFill>
                      <a:srgbClr val="FFFF00"/>
                    </a:solidFill>
                    <a:latin typeface="Times New Roman" pitchFamily="18" charset="0"/>
                    <a:cs typeface="Times New Roman" pitchFamily="18" charset="0"/>
                  </a:rPr>
                  <a:t> 1: Tin học và ứng dụng”</a:t>
                </a:r>
                <a:endParaRPr lang="en-US" sz="3200" b="1" dirty="0">
                  <a:solidFill>
                    <a:srgbClr val="FFFF00"/>
                  </a:solidFill>
                  <a:latin typeface="Times New Roman" pitchFamily="18" charset="0"/>
                  <a:cs typeface="Times New Roman" pitchFamily="18" charset="0"/>
                </a:endParaRPr>
              </a:p>
            </p:txBody>
          </p:sp>
        </p:grpSp>
      </p:grpSp>
      <p:sp>
        <p:nvSpPr>
          <p:cNvPr id="2" name="Rectangle 1"/>
          <p:cNvSpPr/>
          <p:nvPr/>
        </p:nvSpPr>
        <p:spPr>
          <a:xfrm>
            <a:off x="2859710" y="704128"/>
            <a:ext cx="6415987" cy="933654"/>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lvl="0"/>
            <a:r>
              <a:rPr lang="en-US" sz="5467" b="1" dirty="0" err="1">
                <a:ln w="0"/>
                <a:solidFill>
                  <a:srgbClr val="FF0000"/>
                </a:solidFill>
                <a:latin typeface="UTM Ambrose" panose="02040603050506020204" pitchFamily="18" charset="0"/>
                <a:cs typeface="Times New Roman" panose="02020603050405020304" pitchFamily="18" charset="0"/>
              </a:rPr>
              <a:t>HƯỚNG</a:t>
            </a:r>
            <a:r>
              <a:rPr lang="en-US" sz="5467" b="1" dirty="0">
                <a:ln w="0"/>
                <a:solidFill>
                  <a:srgbClr val="FF0000"/>
                </a:solidFill>
                <a:latin typeface="UTM Ambrose" panose="02040603050506020204" pitchFamily="18" charset="0"/>
                <a:cs typeface="Times New Roman" panose="02020603050405020304" pitchFamily="18" charset="0"/>
              </a:rPr>
              <a:t> </a:t>
            </a:r>
            <a:r>
              <a:rPr lang="en-US" sz="5467" b="1" dirty="0" err="1">
                <a:ln w="0"/>
                <a:solidFill>
                  <a:srgbClr val="FF0000"/>
                </a:solidFill>
                <a:latin typeface="UTM Ambrose" panose="02040603050506020204" pitchFamily="18" charset="0"/>
                <a:cs typeface="Times New Roman" panose="02020603050405020304" pitchFamily="18" charset="0"/>
              </a:rPr>
              <a:t>DẪN</a:t>
            </a:r>
            <a:r>
              <a:rPr lang="en-US" sz="5467" b="1" dirty="0">
                <a:ln w="0"/>
                <a:solidFill>
                  <a:srgbClr val="FF0000"/>
                </a:solidFill>
                <a:latin typeface="UTM Ambrose" panose="02040603050506020204" pitchFamily="18" charset="0"/>
                <a:cs typeface="Times New Roman" panose="02020603050405020304" pitchFamily="18" charset="0"/>
              </a:rPr>
              <a:t> </a:t>
            </a:r>
            <a:r>
              <a:rPr lang="en-US" sz="5467" b="1" dirty="0" err="1">
                <a:ln w="0"/>
                <a:solidFill>
                  <a:srgbClr val="FF0000"/>
                </a:solidFill>
                <a:latin typeface="UTM Ambrose" panose="02040603050506020204" pitchFamily="18" charset="0"/>
                <a:cs typeface="Times New Roman" panose="02020603050405020304" pitchFamily="18" charset="0"/>
              </a:rPr>
              <a:t>VỀ</a:t>
            </a:r>
            <a:r>
              <a:rPr lang="en-US" sz="5467" b="1" dirty="0">
                <a:ln w="0"/>
                <a:solidFill>
                  <a:srgbClr val="FF0000"/>
                </a:solidFill>
                <a:latin typeface="UTM Ambrose" panose="02040603050506020204" pitchFamily="18" charset="0"/>
                <a:cs typeface="Times New Roman" panose="02020603050405020304" pitchFamily="18" charset="0"/>
              </a:rPr>
              <a:t> </a:t>
            </a:r>
            <a:r>
              <a:rPr lang="en-US" sz="5467" b="1" dirty="0" err="1">
                <a:ln w="0"/>
                <a:solidFill>
                  <a:srgbClr val="FF0000"/>
                </a:solidFill>
                <a:latin typeface="UTM Ambrose" panose="02040603050506020204" pitchFamily="18" charset="0"/>
                <a:cs typeface="Times New Roman" panose="02020603050405020304" pitchFamily="18" charset="0"/>
              </a:rPr>
              <a:t>NHÀ</a:t>
            </a:r>
            <a:endParaRPr lang="en-US" sz="5467" dirty="0">
              <a:solidFill>
                <a:srgbClr val="FF0000"/>
              </a:solidFill>
            </a:endParaRPr>
          </a:p>
        </p:txBody>
      </p:sp>
      <p:grpSp>
        <p:nvGrpSpPr>
          <p:cNvPr id="6" name="Group 3"/>
          <p:cNvGrpSpPr/>
          <p:nvPr/>
        </p:nvGrpSpPr>
        <p:grpSpPr>
          <a:xfrm>
            <a:off x="978569" y="1982671"/>
            <a:ext cx="10108532" cy="1447800"/>
            <a:chOff x="978568" y="1771650"/>
            <a:chExt cx="10108532" cy="1447800"/>
          </a:xfrm>
        </p:grpSpPr>
        <p:grpSp>
          <p:nvGrpSpPr>
            <p:cNvPr id="7" name="Group 13"/>
            <p:cNvGrpSpPr/>
            <p:nvPr/>
          </p:nvGrpSpPr>
          <p:grpSpPr bwMode="auto">
            <a:xfrm>
              <a:off x="2573647" y="1771650"/>
              <a:ext cx="8513453" cy="1447800"/>
              <a:chOff x="1799710" y="1465656"/>
              <a:chExt cx="7849933" cy="1240333"/>
            </a:xfrm>
            <a:scene3d>
              <a:camera prst="orthographicFront"/>
              <a:lightRig rig="flat" dir="t"/>
            </a:scene3d>
          </p:grpSpPr>
          <p:sp>
            <p:nvSpPr>
              <p:cNvPr id="15" name="Rectangle: Rounded Corners 22"/>
              <p:cNvSpPr/>
              <p:nvPr/>
            </p:nvSpPr>
            <p:spPr>
              <a:xfrm>
                <a:off x="1799710" y="1465656"/>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6" name="Rectangle: Rounded Corners 5"/>
              <p:cNvSpPr txBox="1"/>
              <p:nvPr/>
            </p:nvSpPr>
            <p:spPr>
              <a:xfrm>
                <a:off x="1860269" y="1526215"/>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218101" tIns="218101" rIns="218101" bIns="218101" spcCol="1270" anchor="ctr"/>
              <a:lstStyle/>
              <a:p>
                <a:pPr algn="just" defTabSz="1022325">
                  <a:lnSpc>
                    <a:spcPct val="130000"/>
                  </a:lnSpc>
                  <a:defRPr/>
                </a:pPr>
                <a:r>
                  <a:rPr lang="en-US" altLang="en-US" sz="3200">
                    <a:latin typeface="Times New Roman" pitchFamily="18" charset="0"/>
                    <a:cs typeface="Times New Roman" pitchFamily="18" charset="0"/>
                  </a:rPr>
                  <a:t>Tự </a:t>
                </a:r>
                <a:r>
                  <a:rPr lang="en-US" altLang="en-US" sz="3200" dirty="0" err="1">
                    <a:latin typeface="Times New Roman" pitchFamily="18" charset="0"/>
                    <a:cs typeface="Times New Roman" pitchFamily="18" charset="0"/>
                  </a:rPr>
                  <a:t>luyện</a:t>
                </a:r>
                <a:r>
                  <a:rPr lang="en-US" altLang="en-US" sz="3200" dirty="0">
                    <a:latin typeface="Times New Roman" pitchFamily="18" charset="0"/>
                    <a:cs typeface="Times New Roman" pitchFamily="18" charset="0"/>
                  </a:rPr>
                  <a:t> </a:t>
                </a:r>
                <a:r>
                  <a:rPr lang="en-US" altLang="en-US" sz="3200" err="1">
                    <a:latin typeface="Times New Roman" pitchFamily="18" charset="0"/>
                    <a:cs typeface="Times New Roman" pitchFamily="18" charset="0"/>
                  </a:rPr>
                  <a:t>tập</a:t>
                </a:r>
                <a:r>
                  <a:rPr lang="en-US" altLang="en-US" sz="3200">
                    <a:latin typeface="Times New Roman" pitchFamily="18" charset="0"/>
                    <a:cs typeface="Times New Roman" pitchFamily="18" charset="0"/>
                  </a:rPr>
                  <a:t> thực hành trò chơi MÊ CUNG</a:t>
                </a:r>
                <a:r>
                  <a:rPr lang="en-US" altLang="vi-VN" sz="320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568" y="1826419"/>
              <a:ext cx="1558231" cy="1393031"/>
            </a:xfrm>
            <a:prstGeom prst="rect">
              <a:avLst/>
            </a:prstGeom>
          </p:spPr>
        </p:pic>
      </p:grpSp>
    </p:spTree>
    <p:custDataLst>
      <p:tags r:id="rId1"/>
    </p:custDataLst>
    <p:extLst>
      <p:ext uri="{BB962C8B-B14F-4D97-AF65-F5344CB8AC3E}">
        <p14:creationId xmlns:p14="http://schemas.microsoft.com/office/powerpoint/2010/main" val="405546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OPL20U25GSXzBJYl68kk8uQGfFKzs7yb1M4KJWUiLk6ZEvGF+qCIPSnY57AbBFCvTWID132022KNTTSTT 185+K4lPs7H94VUqPe2XwIsfPRnrXQE//QTEXxb8/8N4CNc6FpgZahzpTjFhMzSA7T/nHJa11DE8Ng2TP3iAmRczFlmslSuUNOgUeb6yRvs0=">
            <a:extLst>
              <a:ext uri="{FF2B5EF4-FFF2-40B4-BE49-F238E27FC236}">
                <a16:creationId xmlns:a16="http://schemas.microsoft.com/office/drawing/2014/main" id="{1045978B-5EEB-4332-B7FF-A0E60C1AF5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394" y="190541"/>
            <a:ext cx="10875935" cy="6406203"/>
          </a:xfrm>
          <a:prstGeom prst="rect">
            <a:avLst/>
          </a:prstGeom>
        </p:spPr>
      </p:pic>
      <p:sp>
        <p:nvSpPr>
          <p:cNvPr id="7" name="Flowchart: Alternate Process 6" descr="OPL20U25GSXzBJYl68kk8uQGfFKzs7yb1M4KJWUiLk6ZEvGF+qCIPSnY57AbBFCvTWID132022KNTTSTT 185+K4lPs7H94VUqPe2XwIsfPRnrXQE//QTEXxb8/8N4CNc6FpgZahzpTjFhMzSA7T/nHJa11DE8Ng2TP3iAmRczFlmslSuUNOgUeb6yRvs0=">
            <a:extLst>
              <a:ext uri="{FF2B5EF4-FFF2-40B4-BE49-F238E27FC236}">
                <a16:creationId xmlns:a16="http://schemas.microsoft.com/office/drawing/2014/main" id="{C9C20AF9-0140-491C-A859-F6ECBFED6351}"/>
              </a:ext>
            </a:extLst>
          </p:cNvPr>
          <p:cNvSpPr/>
          <p:nvPr/>
        </p:nvSpPr>
        <p:spPr>
          <a:xfrm>
            <a:off x="4564877" y="4545878"/>
            <a:ext cx="3795355" cy="1511729"/>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i="1">
                <a:solidFill>
                  <a:srgbClr val="FF0000"/>
                </a:solidFill>
                <a:latin typeface="Times New Roman" panose="02020603050405020304" pitchFamily="18" charset="0"/>
                <a:cs typeface="Times New Roman" panose="02020603050405020304" pitchFamily="18" charset="0"/>
              </a:rPr>
              <a:t>Thanh you!</a:t>
            </a:r>
            <a:endParaRPr lang="zh-CN" altLang="en-US" sz="4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0307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337648" y="-178625"/>
            <a:ext cx="10635153" cy="3278960"/>
            <a:chOff x="-1301710" y="-230959"/>
            <a:chExt cx="9767475" cy="3278959"/>
          </a:xfrm>
        </p:grpSpPr>
        <p:sp>
          <p:nvSpPr>
            <p:cNvPr id="13" name="Hình chữ nhật 12"/>
            <p:cNvSpPr/>
            <p:nvPr/>
          </p:nvSpPr>
          <p:spPr>
            <a:xfrm>
              <a:off x="-449328" y="-52334"/>
              <a:ext cx="8915093" cy="310033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altLang="en-US" sz="3200" b="1" u="sng">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endParaRPr lang="en-US" altLang="en-US" sz="3200" b="1" u="sng">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endParaRPr lang="en-US" altLang="en-US" sz="3200" b="1" u="sng">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r>
                <a:rPr lang="en-US" altLang="en-US"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u="sng">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Trong Scratch, </a:t>
              </a:r>
            </a:p>
            <a:p>
              <a:pPr defTabSz="1219170" eaLnBrk="0" fontAlgn="base" hangingPunct="0">
                <a:spcBef>
                  <a:spcPct val="0"/>
                </a:spcBef>
                <a:spcAft>
                  <a:spcPct val="0"/>
                </a:spcAft>
                <a:defRPr/>
              </a:pPr>
              <a:r>
                <a:rPr lang="en-US"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lệnh ở hình 1 thể hiện </a:t>
              </a:r>
            </a:p>
            <a:p>
              <a:pPr defTabSz="1219170" eaLnBrk="0" fontAlgn="base" hangingPunct="0">
                <a:spcBef>
                  <a:spcPct val="0"/>
                </a:spcBef>
                <a:spcAft>
                  <a:spcPct val="0"/>
                </a:spcAft>
                <a:defRPr/>
              </a:pPr>
              <a:r>
                <a:rPr lang="en-US"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cấu trúc điều khiển nào?</a:t>
              </a:r>
            </a:p>
            <a:p>
              <a:pPr defTabSz="1219170" eaLnBrk="0" fontAlgn="base" hangingPunct="0">
                <a:spcBef>
                  <a:spcPct val="0"/>
                </a:spcBef>
                <a:spcAft>
                  <a:spcPct val="0"/>
                </a:spcAft>
                <a:defRPr/>
              </a:pPr>
              <a:endParaRPr lang="en-US"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r>
                <a:rPr lang="en-US"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(hình 1)</a:t>
              </a:r>
              <a:endParaRPr lang="en-US" altLang="en-US" sz="5333"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endParaRPr lang="en-US"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endParaRPr lang="en-US" altLang="en-US" sz="5333"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1301710" y="-230959"/>
              <a:ext cx="1704762" cy="866666"/>
            </a:xfrm>
            <a:prstGeom prst="rect">
              <a:avLst/>
            </a:prstGeom>
          </p:spPr>
        </p:pic>
      </p:grpSp>
      <p:sp>
        <p:nvSpPr>
          <p:cNvPr id="18" name="Rounded Rectangle 23"/>
          <p:cNvSpPr/>
          <p:nvPr/>
        </p:nvSpPr>
        <p:spPr>
          <a:xfrm>
            <a:off x="4749800" y="339998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00:10</a:t>
            </a:r>
          </a:p>
        </p:txBody>
      </p:sp>
      <p:sp>
        <p:nvSpPr>
          <p:cNvPr id="19" name="Rounded Rectangle 24"/>
          <p:cNvSpPr/>
          <p:nvPr/>
        </p:nvSpPr>
        <p:spPr>
          <a:xfrm>
            <a:off x="4749800" y="341476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00:09</a:t>
            </a:r>
          </a:p>
        </p:txBody>
      </p:sp>
      <p:sp>
        <p:nvSpPr>
          <p:cNvPr id="20" name="Rounded Rectangle 25"/>
          <p:cNvSpPr/>
          <p:nvPr/>
        </p:nvSpPr>
        <p:spPr>
          <a:xfrm>
            <a:off x="4749800" y="34247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00:08</a:t>
            </a:r>
          </a:p>
        </p:txBody>
      </p:sp>
      <p:sp>
        <p:nvSpPr>
          <p:cNvPr id="21" name="Rounded Rectangle 26"/>
          <p:cNvSpPr/>
          <p:nvPr/>
        </p:nvSpPr>
        <p:spPr>
          <a:xfrm>
            <a:off x="4749800" y="341508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00:07</a:t>
            </a:r>
          </a:p>
        </p:txBody>
      </p:sp>
      <p:sp>
        <p:nvSpPr>
          <p:cNvPr id="22" name="Rounded Rectangle 27"/>
          <p:cNvSpPr/>
          <p:nvPr/>
        </p:nvSpPr>
        <p:spPr>
          <a:xfrm>
            <a:off x="4749800" y="339998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00:06</a:t>
            </a:r>
          </a:p>
        </p:txBody>
      </p:sp>
      <p:sp>
        <p:nvSpPr>
          <p:cNvPr id="23" name="Rounded Rectangle 28"/>
          <p:cNvSpPr/>
          <p:nvPr/>
        </p:nvSpPr>
        <p:spPr>
          <a:xfrm>
            <a:off x="4749800" y="341990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00:05</a:t>
            </a:r>
          </a:p>
        </p:txBody>
      </p:sp>
      <p:sp>
        <p:nvSpPr>
          <p:cNvPr id="24" name="Rounded Rectangle 29"/>
          <p:cNvSpPr/>
          <p:nvPr/>
        </p:nvSpPr>
        <p:spPr>
          <a:xfrm>
            <a:off x="4749800" y="340994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00:04</a:t>
            </a:r>
          </a:p>
        </p:txBody>
      </p:sp>
      <p:sp>
        <p:nvSpPr>
          <p:cNvPr id="25" name="Rounded Rectangle 30"/>
          <p:cNvSpPr/>
          <p:nvPr/>
        </p:nvSpPr>
        <p:spPr>
          <a:xfrm>
            <a:off x="4749800" y="339998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00:03</a:t>
            </a:r>
          </a:p>
        </p:txBody>
      </p:sp>
      <p:sp>
        <p:nvSpPr>
          <p:cNvPr id="26" name="Rounded Rectangle 31"/>
          <p:cNvSpPr/>
          <p:nvPr/>
        </p:nvSpPr>
        <p:spPr>
          <a:xfrm>
            <a:off x="4749800" y="33800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00:02</a:t>
            </a:r>
          </a:p>
        </p:txBody>
      </p:sp>
      <p:sp>
        <p:nvSpPr>
          <p:cNvPr id="27" name="Rounded Rectangle 32"/>
          <p:cNvSpPr/>
          <p:nvPr/>
        </p:nvSpPr>
        <p:spPr>
          <a:xfrm>
            <a:off x="4749800" y="33900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00:01</a:t>
            </a:r>
          </a:p>
        </p:txBody>
      </p:sp>
      <p:sp>
        <p:nvSpPr>
          <p:cNvPr id="28" name="Rounded Rectangle 33"/>
          <p:cNvSpPr/>
          <p:nvPr/>
        </p:nvSpPr>
        <p:spPr>
          <a:xfrm>
            <a:off x="4749800" y="339001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02400" y="3362379"/>
            <a:ext cx="780875" cy="790576"/>
          </a:xfrm>
          <a:prstGeom prst="rect">
            <a:avLst/>
          </a:prstGeom>
          <a:noFill/>
          <a:extLst>
            <a:ext uri="{909E8E84-426E-40DD-AFC4-6F175D3DCCD1}">
              <a14:hiddenFill xmlns:a14="http://schemas.microsoft.com/office/drawing/2010/main">
                <a:solidFill>
                  <a:srgbClr val="FFFFFF"/>
                </a:solidFill>
              </a14:hiddenFill>
            </a:ext>
          </a:extLst>
        </p:spPr>
      </p:pic>
      <p:sp>
        <p:nvSpPr>
          <p:cNvPr id="31" name="A"/>
          <p:cNvSpPr/>
          <p:nvPr/>
        </p:nvSpPr>
        <p:spPr>
          <a:xfrm>
            <a:off x="963355" y="4550230"/>
            <a:ext cx="4975229"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a:solidFill>
                  <a:prstClr val="white"/>
                </a:solidFill>
                <a:latin typeface="Times New Roman" panose="02020603050405020304" pitchFamily="18" charset="0"/>
                <a:cs typeface="Times New Roman" panose="02020603050405020304" pitchFamily="18" charset="0"/>
              </a:rPr>
              <a:t>A. Cấu trúc rẽ nhánh dạng đủ</a:t>
            </a:r>
            <a:endParaRPr lang="vi-VN" sz="2667">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963355" y="5715001"/>
            <a:ext cx="4998405"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a:solidFill>
                  <a:prstClr val="white"/>
                </a:solidFill>
                <a:latin typeface="Times New Roman" panose="02020603050405020304" pitchFamily="18" charset="0"/>
                <a:cs typeface="Times New Roman" panose="02020603050405020304" pitchFamily="18" charset="0"/>
              </a:rPr>
              <a:t>C. Cấu trúc lặp</a:t>
            </a:r>
            <a:endParaRPr lang="vi-VN" sz="2667">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flipH="1">
            <a:off x="6250066" y="4550230"/>
            <a:ext cx="5027533"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dirty="0">
                <a:solidFill>
                  <a:prstClr val="white"/>
                </a:solidFill>
                <a:latin typeface="Times New Roman" panose="02020603050405020304" pitchFamily="18" charset="0"/>
                <a:cs typeface="Times New Roman" panose="02020603050405020304" pitchFamily="18" charset="0"/>
              </a:rPr>
              <a:t>     B. </a:t>
            </a:r>
            <a:r>
              <a:rPr lang="en-US" sz="2667" dirty="0" err="1">
                <a:solidFill>
                  <a:prstClr val="white"/>
                </a:solidFill>
                <a:latin typeface="Times New Roman" panose="02020603050405020304" pitchFamily="18" charset="0"/>
                <a:cs typeface="Times New Roman" panose="02020603050405020304" pitchFamily="18" charset="0"/>
              </a:rPr>
              <a:t>Cấu</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trúc</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rẽ</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nhánh</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dạng</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thiếu</a:t>
            </a:r>
            <a:endParaRPr lang="vi-VN" sz="2667" dirty="0">
              <a:solidFill>
                <a:prstClr val="white"/>
              </a:solidFill>
              <a:latin typeface="Times New Roman" panose="02020603050405020304" pitchFamily="18" charset="0"/>
              <a:cs typeface="Times New Roman" panose="02020603050405020304" pitchFamily="18" charset="0"/>
            </a:endParaRPr>
          </a:p>
        </p:txBody>
      </p:sp>
      <p:sp>
        <p:nvSpPr>
          <p:cNvPr id="34" name="D"/>
          <p:cNvSpPr/>
          <p:nvPr/>
        </p:nvSpPr>
        <p:spPr>
          <a:xfrm flipH="1">
            <a:off x="6296249" y="5715001"/>
            <a:ext cx="497837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dirty="0">
                <a:solidFill>
                  <a:prstClr val="white"/>
                </a:solidFill>
                <a:latin typeface="Times New Roman" panose="02020603050405020304" pitchFamily="18" charset="0"/>
                <a:cs typeface="Times New Roman" panose="02020603050405020304" pitchFamily="18" charset="0"/>
              </a:rPr>
              <a:t>     D. </a:t>
            </a:r>
            <a:r>
              <a:rPr lang="en-US" sz="2667" dirty="0" err="1">
                <a:solidFill>
                  <a:prstClr val="white"/>
                </a:solidFill>
                <a:latin typeface="Times New Roman" panose="02020603050405020304" pitchFamily="18" charset="0"/>
                <a:cs typeface="Times New Roman" panose="02020603050405020304" pitchFamily="18" charset="0"/>
              </a:rPr>
              <a:t>Cấu</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trúc</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tuần</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tự</a:t>
            </a:r>
            <a:endParaRPr lang="vi-VN" sz="2667" dirty="0">
              <a:solidFill>
                <a:prstClr val="white"/>
              </a:solidFill>
              <a:latin typeface="Times New Roman" panose="02020603050405020304" pitchFamily="18" charset="0"/>
              <a:cs typeface="Times New Roman" panose="02020603050405020304" pitchFamily="18" charset="0"/>
            </a:endParaRPr>
          </a:p>
        </p:txBody>
      </p:sp>
      <p:pic>
        <p:nvPicPr>
          <p:cNvPr id="3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6800" y="284727"/>
            <a:ext cx="2438400" cy="258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1"/>
                                        </p:tgtEl>
                                        <p:attrNameLst>
                                          <p:attrName>style.color</p:attrName>
                                        </p:attrNameLst>
                                      </p:cBhvr>
                                      <p:by>
                                        <p:hsl h="0" s="12549" l="25098"/>
                                      </p:by>
                                    </p:animClr>
                                    <p:animClr clrSpc="hsl" dir="cw">
                                      <p:cBhvr>
                                        <p:cTn id="61" dur="500" fill="hold"/>
                                        <p:tgtEl>
                                          <p:spTgt spid="31"/>
                                        </p:tgtEl>
                                        <p:attrNameLst>
                                          <p:attrName>fillcolor</p:attrName>
                                        </p:attrNameLst>
                                      </p:cBhvr>
                                      <p:by>
                                        <p:hsl h="0" s="12549" l="25098"/>
                                      </p:by>
                                    </p:animClr>
                                    <p:animClr clrSpc="hsl" dir="cw">
                                      <p:cBhvr>
                                        <p:cTn id="62" dur="500" fill="hold"/>
                                        <p:tgtEl>
                                          <p:spTgt spid="31"/>
                                        </p:tgtEl>
                                        <p:attrNameLst>
                                          <p:attrName>stroke.color</p:attrName>
                                        </p:attrNameLst>
                                      </p:cBhvr>
                                      <p:by>
                                        <p:hsl h="0" s="12549" l="25098"/>
                                      </p:by>
                                    </p:animClr>
                                    <p:set>
                                      <p:cBhvr>
                                        <p:cTn id="63" dur="500" fill="hold"/>
                                        <p:tgtEl>
                                          <p:spTgt spid="31"/>
                                        </p:tgtEl>
                                        <p:attrNameLst>
                                          <p:attrName>fill.type</p:attrName>
                                        </p:attrNameLst>
                                      </p:cBhvr>
                                      <p:to>
                                        <p:strVal val="solid"/>
                                      </p:to>
                                    </p:set>
                                  </p:childTnLst>
                                  <p:subTnLst>
                                    <p:animClr clrSpc="rgb" dir="cw">
                                      <p:cBhvr override="childStyle">
                                        <p:cTn dur="1" fill="hold" display="0" masterRel="nextClick" afterEffect="1"/>
                                        <p:tgtEl>
                                          <p:spTgt spid="31"/>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337648" y="-178625"/>
            <a:ext cx="10635153" cy="3278960"/>
            <a:chOff x="-1301710" y="-230959"/>
            <a:chExt cx="9767475" cy="3278959"/>
          </a:xfrm>
        </p:grpSpPr>
        <p:sp>
          <p:nvSpPr>
            <p:cNvPr id="13" name="Hình chữ nhật 12"/>
            <p:cNvSpPr/>
            <p:nvPr/>
          </p:nvSpPr>
          <p:spPr>
            <a:xfrm>
              <a:off x="-449328" y="-52334"/>
              <a:ext cx="8915093" cy="310033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altLang="en-US" sz="32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endParaRPr lang="en-US" altLang="en-US" sz="32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endParaRPr lang="en-US" altLang="en-US" sz="32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r>
                <a:rPr lang="en-US" alt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u="sng"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2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Scratch, </a:t>
              </a:r>
            </a:p>
            <a:p>
              <a:pPr defTabSz="1219170" eaLnBrk="0" fontAlgn="base" hangingPunct="0">
                <a:spcBef>
                  <a:spcPct val="0"/>
                </a:spcBef>
                <a:spcAft>
                  <a:spcPct val="0"/>
                </a:spcAft>
                <a:defRPr/>
              </a:pP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defTabSz="1219170" eaLnBrk="0" fontAlgn="base" hangingPunct="0">
                <a:spcBef>
                  <a:spcPct val="0"/>
                </a:spcBef>
                <a:spcAft>
                  <a:spcPct val="0"/>
                </a:spcAft>
                <a:defRPr/>
              </a:pP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khiển</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defTabSz="1219170" eaLnBrk="0" fontAlgn="base" hangingPunct="0">
                <a:spcBef>
                  <a:spcPct val="0"/>
                </a:spcBef>
                <a:spcAft>
                  <a:spcPct val="0"/>
                </a:spcAft>
                <a:defRPr/>
              </a:pPr>
              <a:endPar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altLang="en-US" sz="5333"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endParaRPr lang="en-US" alt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endParaRPr lang="en-US" altLang="en-US" sz="5333"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1301710" y="-230959"/>
              <a:ext cx="1704762" cy="866666"/>
            </a:xfrm>
            <a:prstGeom prst="rect">
              <a:avLst/>
            </a:prstGeom>
          </p:spPr>
        </p:pic>
      </p:grpSp>
      <p:sp>
        <p:nvSpPr>
          <p:cNvPr id="18" name="Rounded Rectangle 23"/>
          <p:cNvSpPr/>
          <p:nvPr/>
        </p:nvSpPr>
        <p:spPr>
          <a:xfrm>
            <a:off x="4543649" y="339059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00:10</a:t>
            </a:r>
          </a:p>
        </p:txBody>
      </p:sp>
      <p:sp>
        <p:nvSpPr>
          <p:cNvPr id="19" name="Rounded Rectangle 24"/>
          <p:cNvSpPr/>
          <p:nvPr/>
        </p:nvSpPr>
        <p:spPr>
          <a:xfrm>
            <a:off x="4543649" y="340538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00:09</a:t>
            </a:r>
          </a:p>
        </p:txBody>
      </p:sp>
      <p:sp>
        <p:nvSpPr>
          <p:cNvPr id="20" name="Rounded Rectangle 25"/>
          <p:cNvSpPr/>
          <p:nvPr/>
        </p:nvSpPr>
        <p:spPr>
          <a:xfrm>
            <a:off x="4543649" y="341534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00:08</a:t>
            </a:r>
          </a:p>
        </p:txBody>
      </p:sp>
      <p:sp>
        <p:nvSpPr>
          <p:cNvPr id="21" name="Rounded Rectangle 26"/>
          <p:cNvSpPr/>
          <p:nvPr/>
        </p:nvSpPr>
        <p:spPr>
          <a:xfrm>
            <a:off x="4543649" y="34057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00:07</a:t>
            </a:r>
          </a:p>
        </p:txBody>
      </p:sp>
      <p:sp>
        <p:nvSpPr>
          <p:cNvPr id="22" name="Rounded Rectangle 27"/>
          <p:cNvSpPr/>
          <p:nvPr/>
        </p:nvSpPr>
        <p:spPr>
          <a:xfrm>
            <a:off x="4543649" y="339059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00:06</a:t>
            </a:r>
          </a:p>
        </p:txBody>
      </p:sp>
      <p:sp>
        <p:nvSpPr>
          <p:cNvPr id="23" name="Rounded Rectangle 28"/>
          <p:cNvSpPr/>
          <p:nvPr/>
        </p:nvSpPr>
        <p:spPr>
          <a:xfrm>
            <a:off x="4543649" y="341052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00:05</a:t>
            </a:r>
          </a:p>
        </p:txBody>
      </p:sp>
      <p:sp>
        <p:nvSpPr>
          <p:cNvPr id="24" name="Rounded Rectangle 29"/>
          <p:cNvSpPr/>
          <p:nvPr/>
        </p:nvSpPr>
        <p:spPr>
          <a:xfrm>
            <a:off x="4543649" y="340056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00:04</a:t>
            </a:r>
          </a:p>
        </p:txBody>
      </p:sp>
      <p:sp>
        <p:nvSpPr>
          <p:cNvPr id="25" name="Rounded Rectangle 30"/>
          <p:cNvSpPr/>
          <p:nvPr/>
        </p:nvSpPr>
        <p:spPr>
          <a:xfrm>
            <a:off x="4543649" y="339059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00:03</a:t>
            </a:r>
          </a:p>
        </p:txBody>
      </p:sp>
      <p:sp>
        <p:nvSpPr>
          <p:cNvPr id="26" name="Rounded Rectangle 31"/>
          <p:cNvSpPr/>
          <p:nvPr/>
        </p:nvSpPr>
        <p:spPr>
          <a:xfrm>
            <a:off x="4543649" y="337067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00:02</a:t>
            </a:r>
          </a:p>
        </p:txBody>
      </p:sp>
      <p:sp>
        <p:nvSpPr>
          <p:cNvPr id="27" name="Rounded Rectangle 32"/>
          <p:cNvSpPr/>
          <p:nvPr/>
        </p:nvSpPr>
        <p:spPr>
          <a:xfrm>
            <a:off x="4543649" y="338063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00:01</a:t>
            </a:r>
          </a:p>
        </p:txBody>
      </p:sp>
      <p:sp>
        <p:nvSpPr>
          <p:cNvPr id="28" name="Rounded Rectangle 33"/>
          <p:cNvSpPr/>
          <p:nvPr/>
        </p:nvSpPr>
        <p:spPr>
          <a:xfrm>
            <a:off x="4543649" y="338063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96249" y="3352996"/>
            <a:ext cx="780875" cy="790576"/>
          </a:xfrm>
          <a:prstGeom prst="rect">
            <a:avLst/>
          </a:prstGeom>
          <a:noFill/>
          <a:extLst>
            <a:ext uri="{909E8E84-426E-40DD-AFC4-6F175D3DCCD1}">
              <a14:hiddenFill xmlns:a14="http://schemas.microsoft.com/office/drawing/2010/main">
                <a:solidFill>
                  <a:srgbClr val="FFFFFF"/>
                </a:solidFill>
              </a14:hiddenFill>
            </a:ext>
          </a:extLst>
        </p:spPr>
      </p:pic>
      <p:sp>
        <p:nvSpPr>
          <p:cNvPr id="31" name="A"/>
          <p:cNvSpPr/>
          <p:nvPr/>
        </p:nvSpPr>
        <p:spPr>
          <a:xfrm>
            <a:off x="987604" y="5715001"/>
            <a:ext cx="4975229"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a:solidFill>
                  <a:prstClr val="white"/>
                </a:solidFill>
                <a:latin typeface="Times New Roman" panose="02020603050405020304" pitchFamily="18" charset="0"/>
                <a:cs typeface="Times New Roman" panose="02020603050405020304" pitchFamily="18" charset="0"/>
              </a:rPr>
              <a:t>C. Cấu trúc lặp</a:t>
            </a:r>
            <a:endParaRPr lang="vi-VN" sz="2667">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965834" y="4566061"/>
            <a:ext cx="4998405"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a:solidFill>
                  <a:prstClr val="white"/>
                </a:solidFill>
                <a:latin typeface="Times New Roman" panose="02020603050405020304" pitchFamily="18" charset="0"/>
                <a:cs typeface="Times New Roman" panose="02020603050405020304" pitchFamily="18" charset="0"/>
              </a:rPr>
              <a:t>A. Cấu trúc rẽ nhánh dạng đủ</a:t>
            </a:r>
            <a:endParaRPr lang="vi-VN" sz="2667">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flipH="1">
            <a:off x="6250066" y="4550230"/>
            <a:ext cx="5027533"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dirty="0">
                <a:solidFill>
                  <a:prstClr val="white"/>
                </a:solidFill>
                <a:latin typeface="Times New Roman" panose="02020603050405020304" pitchFamily="18" charset="0"/>
                <a:cs typeface="Times New Roman" panose="02020603050405020304" pitchFamily="18" charset="0"/>
              </a:rPr>
              <a:t>    B. </a:t>
            </a:r>
            <a:r>
              <a:rPr lang="en-US" sz="2667" dirty="0" err="1">
                <a:solidFill>
                  <a:prstClr val="white"/>
                </a:solidFill>
                <a:latin typeface="Times New Roman" panose="02020603050405020304" pitchFamily="18" charset="0"/>
                <a:cs typeface="Times New Roman" panose="02020603050405020304" pitchFamily="18" charset="0"/>
              </a:rPr>
              <a:t>Cấu</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trúc</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rẽ</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nhánh</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dạng</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thiếu</a:t>
            </a:r>
            <a:endParaRPr lang="vi-VN" sz="2667" dirty="0">
              <a:solidFill>
                <a:prstClr val="white"/>
              </a:solidFill>
              <a:latin typeface="Times New Roman" panose="02020603050405020304" pitchFamily="18" charset="0"/>
              <a:cs typeface="Times New Roman" panose="02020603050405020304" pitchFamily="18" charset="0"/>
            </a:endParaRPr>
          </a:p>
        </p:txBody>
      </p:sp>
      <p:sp>
        <p:nvSpPr>
          <p:cNvPr id="34" name="D"/>
          <p:cNvSpPr/>
          <p:nvPr/>
        </p:nvSpPr>
        <p:spPr>
          <a:xfrm flipH="1">
            <a:off x="6296249" y="5715001"/>
            <a:ext cx="497837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dirty="0">
                <a:solidFill>
                  <a:prstClr val="white"/>
                </a:solidFill>
                <a:latin typeface="Times New Roman" panose="02020603050405020304" pitchFamily="18" charset="0"/>
                <a:cs typeface="Times New Roman" panose="02020603050405020304" pitchFamily="18" charset="0"/>
              </a:rPr>
              <a:t>    D. </a:t>
            </a:r>
            <a:r>
              <a:rPr lang="en-US" sz="2667" dirty="0" err="1">
                <a:solidFill>
                  <a:prstClr val="white"/>
                </a:solidFill>
                <a:latin typeface="Times New Roman" panose="02020603050405020304" pitchFamily="18" charset="0"/>
                <a:cs typeface="Times New Roman" panose="02020603050405020304" pitchFamily="18" charset="0"/>
              </a:rPr>
              <a:t>Cấu</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trúc</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tuần</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tự</a:t>
            </a:r>
            <a:endParaRPr lang="vi-VN" sz="2667" dirty="0">
              <a:solidFill>
                <a:prstClr val="white"/>
              </a:solidFill>
              <a:latin typeface="Times New Roman" panose="02020603050405020304" pitchFamily="18" charset="0"/>
              <a:cs typeface="Times New Roman" panose="02020603050405020304" pitchFamily="18" charset="0"/>
            </a:endParaRPr>
          </a:p>
        </p:txBody>
      </p:sp>
      <p:pic>
        <p:nvPicPr>
          <p:cNvPr id="35" name="Picture 34"/>
          <p:cNvPicPr/>
          <p:nvPr/>
        </p:nvPicPr>
        <p:blipFill>
          <a:blip r:embed="rId7">
            <a:extLst>
              <a:ext uri="{28A0092B-C50C-407E-A947-70E740481C1C}">
                <a14:useLocalDpi xmlns:a14="http://schemas.microsoft.com/office/drawing/2010/main" val="0"/>
              </a:ext>
            </a:extLst>
          </a:blip>
          <a:srcRect/>
          <a:stretch>
            <a:fillRect/>
          </a:stretch>
        </p:blipFill>
        <p:spPr bwMode="auto">
          <a:xfrm>
            <a:off x="6807200" y="116992"/>
            <a:ext cx="2844800" cy="2866349"/>
          </a:xfrm>
          <a:prstGeom prst="rect">
            <a:avLst/>
          </a:prstGeom>
          <a:noFill/>
          <a:ln>
            <a:noFill/>
          </a:ln>
        </p:spPr>
      </p:pic>
    </p:spTree>
    <p:extLst>
      <p:ext uri="{BB962C8B-B14F-4D97-AF65-F5344CB8AC3E}">
        <p14:creationId xmlns:p14="http://schemas.microsoft.com/office/powerpoint/2010/main" val="367920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1"/>
                                        </p:tgtEl>
                                        <p:attrNameLst>
                                          <p:attrName>style.color</p:attrName>
                                        </p:attrNameLst>
                                      </p:cBhvr>
                                      <p:by>
                                        <p:hsl h="0" s="12549" l="25098"/>
                                      </p:by>
                                    </p:animClr>
                                    <p:animClr clrSpc="hsl" dir="cw">
                                      <p:cBhvr>
                                        <p:cTn id="61" dur="500" fill="hold"/>
                                        <p:tgtEl>
                                          <p:spTgt spid="31"/>
                                        </p:tgtEl>
                                        <p:attrNameLst>
                                          <p:attrName>fillcolor</p:attrName>
                                        </p:attrNameLst>
                                      </p:cBhvr>
                                      <p:by>
                                        <p:hsl h="0" s="12549" l="25098"/>
                                      </p:by>
                                    </p:animClr>
                                    <p:animClr clrSpc="hsl" dir="cw">
                                      <p:cBhvr>
                                        <p:cTn id="62" dur="500" fill="hold"/>
                                        <p:tgtEl>
                                          <p:spTgt spid="31"/>
                                        </p:tgtEl>
                                        <p:attrNameLst>
                                          <p:attrName>stroke.color</p:attrName>
                                        </p:attrNameLst>
                                      </p:cBhvr>
                                      <p:by>
                                        <p:hsl h="0" s="12549" l="25098"/>
                                      </p:by>
                                    </p:animClr>
                                    <p:set>
                                      <p:cBhvr>
                                        <p:cTn id="63" dur="500" fill="hold"/>
                                        <p:tgtEl>
                                          <p:spTgt spid="31"/>
                                        </p:tgtEl>
                                        <p:attrNameLst>
                                          <p:attrName>fill.type</p:attrName>
                                        </p:attrNameLst>
                                      </p:cBhvr>
                                      <p:to>
                                        <p:strVal val="solid"/>
                                      </p:to>
                                    </p:set>
                                  </p:childTnLst>
                                  <p:subTnLst>
                                    <p:animClr clrSpc="rgb" dir="cw">
                                      <p:cBhvr override="childStyle">
                                        <p:cTn dur="1" fill="hold" display="0" masterRel="nextClick" afterEffect="1"/>
                                        <p:tgtEl>
                                          <p:spTgt spid="31"/>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0" y="152401"/>
            <a:ext cx="11277600" cy="2947935"/>
            <a:chOff x="-7257" y="100066"/>
            <a:chExt cx="8473022" cy="2947934"/>
          </a:xfrm>
        </p:grpSpPr>
        <p:sp>
          <p:nvSpPr>
            <p:cNvPr id="13" name="Hình chữ nhật 12"/>
            <p:cNvSpPr/>
            <p:nvPr/>
          </p:nvSpPr>
          <p:spPr>
            <a:xfrm>
              <a:off x="609600" y="100066"/>
              <a:ext cx="7856165" cy="294793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3200" b="1" u="sng">
                  <a:solidFill>
                    <a:prstClr val="white"/>
                  </a:solidFill>
                  <a:latin typeface="Times New Roman" panose="02020603050405020304" pitchFamily="18" charset="0"/>
                  <a:ea typeface="Times New Roman" panose="02020603050405020304" pitchFamily="18" charset="0"/>
                </a:rPr>
                <a:t>Câu 3:</a:t>
              </a:r>
              <a:r>
                <a:rPr lang="en-US" sz="3200">
                  <a:solidFill>
                    <a:prstClr val="white"/>
                  </a:solidFill>
                  <a:latin typeface="Times New Roman" panose="02020603050405020304" pitchFamily="18" charset="0"/>
                  <a:ea typeface="Times New Roman" panose="02020603050405020304" pitchFamily="18" charset="0"/>
                </a:rPr>
                <a:t> Trong Scratch, câu lệnh ở hình 3 có ý nghĩa gì?</a:t>
              </a:r>
              <a:r>
                <a:rPr lang="en-US" sz="5333" b="1" u="sng">
                  <a:solidFill>
                    <a:prstClr val="white"/>
                  </a:solidFill>
                  <a:latin typeface="Times New Roman" panose="02020603050405020304" pitchFamily="18" charset="0"/>
                  <a:ea typeface="Times New Roman" panose="02020603050405020304" pitchFamily="18" charset="0"/>
                </a:rPr>
                <a:t> Câu 3:</a:t>
              </a:r>
              <a:r>
                <a:rPr lang="en-US" sz="5333">
                  <a:solidFill>
                    <a:prstClr val="white"/>
                  </a:solidFill>
                  <a:latin typeface="Times New Roman" panose="02020603050405020304" pitchFamily="18" charset="0"/>
                  <a:ea typeface="Times New Roman" panose="02020603050405020304" pitchFamily="18" charset="0"/>
                </a:rPr>
                <a:t> Trong Scratch, câu lệnh ở hình 3 có ý nghĩa gì?</a:t>
              </a:r>
              <a:endParaRPr lang="en-US" sz="8000" b="1">
                <a:solidFill>
                  <a:prstClr val="white"/>
                </a:solidFill>
                <a:latin typeface="Times New Roman" panose="02020603050405020304" pitchFamily="18" charset="0"/>
                <a:ea typeface="Times New Roman" panose="02020603050405020304" pitchFamily="18" charset="0"/>
              </a:endParaRPr>
            </a:p>
            <a:p>
              <a:pPr defTabSz="1219170">
                <a:defRPr/>
              </a:pPr>
              <a:r>
                <a:rPr lang="en-US" sz="5333" b="1">
                  <a:solidFill>
                    <a:prstClr val="white"/>
                  </a:solidFill>
                  <a:latin typeface="Times New Roman" panose="02020603050405020304" pitchFamily="18" charset="0"/>
                  <a:ea typeface="Times New Roman" panose="02020603050405020304" pitchFamily="18" charset="0"/>
                </a:rPr>
                <a:t>                                  </a:t>
              </a: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18" name="Rounded Rectangle 23"/>
          <p:cNvSpPr/>
          <p:nvPr/>
        </p:nvSpPr>
        <p:spPr>
          <a:xfrm>
            <a:off x="4463143" y="319189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00:10</a:t>
            </a:r>
          </a:p>
        </p:txBody>
      </p:sp>
      <p:sp>
        <p:nvSpPr>
          <p:cNvPr id="19" name="Rounded Rectangle 24"/>
          <p:cNvSpPr/>
          <p:nvPr/>
        </p:nvSpPr>
        <p:spPr>
          <a:xfrm>
            <a:off x="4463143" y="320668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00:09</a:t>
            </a:r>
          </a:p>
        </p:txBody>
      </p:sp>
      <p:sp>
        <p:nvSpPr>
          <p:cNvPr id="20" name="Rounded Rectangle 25"/>
          <p:cNvSpPr/>
          <p:nvPr/>
        </p:nvSpPr>
        <p:spPr>
          <a:xfrm>
            <a:off x="4463143" y="321664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00:08</a:t>
            </a:r>
          </a:p>
        </p:txBody>
      </p:sp>
      <p:sp>
        <p:nvSpPr>
          <p:cNvPr id="21" name="Rounded Rectangle 26"/>
          <p:cNvSpPr/>
          <p:nvPr/>
        </p:nvSpPr>
        <p:spPr>
          <a:xfrm>
            <a:off x="4463143" y="320700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00:07</a:t>
            </a:r>
          </a:p>
        </p:txBody>
      </p:sp>
      <p:sp>
        <p:nvSpPr>
          <p:cNvPr id="22" name="Rounded Rectangle 27"/>
          <p:cNvSpPr/>
          <p:nvPr/>
        </p:nvSpPr>
        <p:spPr>
          <a:xfrm>
            <a:off x="4463143" y="319189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00:06</a:t>
            </a:r>
          </a:p>
        </p:txBody>
      </p:sp>
      <p:sp>
        <p:nvSpPr>
          <p:cNvPr id="23" name="Rounded Rectangle 28"/>
          <p:cNvSpPr/>
          <p:nvPr/>
        </p:nvSpPr>
        <p:spPr>
          <a:xfrm>
            <a:off x="4463143" y="321182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00:05</a:t>
            </a:r>
          </a:p>
        </p:txBody>
      </p:sp>
      <p:sp>
        <p:nvSpPr>
          <p:cNvPr id="24" name="Rounded Rectangle 29"/>
          <p:cNvSpPr/>
          <p:nvPr/>
        </p:nvSpPr>
        <p:spPr>
          <a:xfrm>
            <a:off x="4463143" y="320185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00:04</a:t>
            </a:r>
          </a:p>
        </p:txBody>
      </p:sp>
      <p:sp>
        <p:nvSpPr>
          <p:cNvPr id="25" name="Rounded Rectangle 30"/>
          <p:cNvSpPr/>
          <p:nvPr/>
        </p:nvSpPr>
        <p:spPr>
          <a:xfrm>
            <a:off x="4463143" y="319189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00:03</a:t>
            </a:r>
          </a:p>
        </p:txBody>
      </p:sp>
      <p:sp>
        <p:nvSpPr>
          <p:cNvPr id="26" name="Rounded Rectangle 31"/>
          <p:cNvSpPr/>
          <p:nvPr/>
        </p:nvSpPr>
        <p:spPr>
          <a:xfrm>
            <a:off x="4463143" y="317197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00:02</a:t>
            </a:r>
          </a:p>
        </p:txBody>
      </p:sp>
      <p:sp>
        <p:nvSpPr>
          <p:cNvPr id="27" name="Rounded Rectangle 32"/>
          <p:cNvSpPr/>
          <p:nvPr/>
        </p:nvSpPr>
        <p:spPr>
          <a:xfrm>
            <a:off x="4463143" y="318193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00:01</a:t>
            </a:r>
          </a:p>
        </p:txBody>
      </p:sp>
      <p:sp>
        <p:nvSpPr>
          <p:cNvPr id="28" name="Rounded Rectangle 33"/>
          <p:cNvSpPr/>
          <p:nvPr/>
        </p:nvSpPr>
        <p:spPr>
          <a:xfrm>
            <a:off x="4463143" y="318193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15743" y="3154293"/>
            <a:ext cx="780875"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65621" y="4026793"/>
            <a:ext cx="5416776" cy="133651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defTabSz="1219170">
              <a:defRPr/>
            </a:pPr>
            <a:r>
              <a:rPr lang="en-US" sz="2667" dirty="0">
                <a:solidFill>
                  <a:prstClr val="white"/>
                </a:solidFill>
                <a:latin typeface="Times New Roman" panose="02020603050405020304" pitchFamily="18" charset="0"/>
                <a:cs typeface="Times New Roman" panose="02020603050405020304" pitchFamily="18" charset="0"/>
              </a:rPr>
              <a:t>         B. </a:t>
            </a:r>
            <a:r>
              <a:rPr lang="en-US" sz="2667" dirty="0" err="1">
                <a:solidFill>
                  <a:prstClr val="white"/>
                </a:solidFill>
                <a:latin typeface="Times New Roman" panose="02020603050405020304" pitchFamily="18" charset="0"/>
                <a:cs typeface="Times New Roman" panose="02020603050405020304" pitchFamily="18" charset="0"/>
              </a:rPr>
              <a:t>Đưa</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nhân</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vật</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về</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vị</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trí</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có</a:t>
            </a:r>
            <a:r>
              <a:rPr lang="en-US" sz="2667" dirty="0">
                <a:solidFill>
                  <a:prstClr val="white"/>
                </a:solidFill>
                <a:latin typeface="Times New Roman" panose="02020603050405020304" pitchFamily="18" charset="0"/>
                <a:cs typeface="Times New Roman" panose="02020603050405020304" pitchFamily="18" charset="0"/>
              </a:rPr>
              <a:t> </a:t>
            </a:r>
          </a:p>
          <a:p>
            <a:pPr algn="just" defTabSz="1219170">
              <a:defRPr/>
            </a:pP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toạ</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độ</a:t>
            </a:r>
            <a:r>
              <a:rPr lang="en-US" sz="2667" dirty="0">
                <a:solidFill>
                  <a:prstClr val="white"/>
                </a:solidFill>
                <a:latin typeface="Times New Roman" panose="02020603050405020304" pitchFamily="18" charset="0"/>
                <a:cs typeface="Times New Roman" panose="02020603050405020304" pitchFamily="18" charset="0"/>
              </a:rPr>
              <a:t> (x; y) = (50; 120) </a:t>
            </a:r>
            <a:r>
              <a:rPr lang="en-US" sz="2667" dirty="0" err="1">
                <a:solidFill>
                  <a:prstClr val="white"/>
                </a:solidFill>
                <a:latin typeface="Times New Roman" panose="02020603050405020304" pitchFamily="18" charset="0"/>
                <a:cs typeface="Times New Roman" panose="02020603050405020304" pitchFamily="18" charset="0"/>
              </a:rPr>
              <a:t>khi</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chạy</a:t>
            </a:r>
            <a:r>
              <a:rPr lang="en-US" sz="2667" dirty="0">
                <a:solidFill>
                  <a:prstClr val="white"/>
                </a:solidFill>
                <a:latin typeface="Times New Roman" panose="02020603050405020304" pitchFamily="18" charset="0"/>
                <a:cs typeface="Times New Roman" panose="02020603050405020304" pitchFamily="18" charset="0"/>
              </a:rPr>
              <a:t>        </a:t>
            </a:r>
          </a:p>
          <a:p>
            <a:pPr algn="just" defTabSz="1219170">
              <a:defRPr/>
            </a:pP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chương</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trình</a:t>
            </a:r>
            <a:r>
              <a:rPr lang="en-US" sz="2667" dirty="0">
                <a:solidFill>
                  <a:prstClr val="white"/>
                </a:solidFill>
                <a:latin typeface="Times New Roman" panose="02020603050405020304" pitchFamily="18" charset="0"/>
                <a:cs typeface="Times New Roman" panose="02020603050405020304" pitchFamily="18" charset="0"/>
              </a:rPr>
              <a:t>.</a:t>
            </a:r>
            <a:endParaRPr lang="vi-VN" sz="2667" dirty="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820219" y="5461000"/>
            <a:ext cx="5166924" cy="1346477"/>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defTabSz="1219170">
              <a:defRPr/>
            </a:pPr>
            <a:r>
              <a:rPr lang="en-US" sz="2667" dirty="0">
                <a:solidFill>
                  <a:prstClr val="white"/>
                </a:solidFill>
                <a:latin typeface="Times New Roman" panose="02020603050405020304" pitchFamily="18" charset="0"/>
                <a:cs typeface="Times New Roman" panose="02020603050405020304" pitchFamily="18" charset="0"/>
              </a:rPr>
              <a:t>C. </a:t>
            </a:r>
            <a:r>
              <a:rPr lang="en-US" sz="2667" dirty="0" err="1">
                <a:solidFill>
                  <a:prstClr val="white"/>
                </a:solidFill>
                <a:latin typeface="Times New Roman" panose="02020603050405020304" pitchFamily="18" charset="0"/>
                <a:cs typeface="Times New Roman" panose="02020603050405020304" pitchFamily="18" charset="0"/>
              </a:rPr>
              <a:t>Nhân</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vật</a:t>
            </a:r>
            <a:r>
              <a:rPr lang="en-US" sz="2667" dirty="0">
                <a:solidFill>
                  <a:prstClr val="white"/>
                </a:solidFill>
                <a:latin typeface="Times New Roman" panose="02020603050405020304" pitchFamily="18" charset="0"/>
                <a:cs typeface="Times New Roman" panose="02020603050405020304" pitchFamily="18" charset="0"/>
              </a:rPr>
              <a:t> ở </a:t>
            </a:r>
            <a:r>
              <a:rPr lang="en-US" sz="2667" dirty="0" err="1">
                <a:solidFill>
                  <a:prstClr val="white"/>
                </a:solidFill>
                <a:latin typeface="Times New Roman" panose="02020603050405020304" pitchFamily="18" charset="0"/>
                <a:cs typeface="Times New Roman" panose="02020603050405020304" pitchFamily="18" charset="0"/>
              </a:rPr>
              <a:t>vị</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trí</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có</a:t>
            </a:r>
            <a:r>
              <a:rPr lang="en-US" sz="2667" dirty="0">
                <a:solidFill>
                  <a:prstClr val="white"/>
                </a:solidFill>
                <a:latin typeface="Times New Roman" panose="02020603050405020304" pitchFamily="18" charset="0"/>
                <a:cs typeface="Times New Roman" panose="02020603050405020304" pitchFamily="18" charset="0"/>
              </a:rPr>
              <a:t> tung </a:t>
            </a:r>
            <a:r>
              <a:rPr lang="en-US" sz="2667" dirty="0" err="1">
                <a:solidFill>
                  <a:prstClr val="white"/>
                </a:solidFill>
                <a:latin typeface="Times New Roman" panose="02020603050405020304" pitchFamily="18" charset="0"/>
                <a:cs typeface="Times New Roman" panose="02020603050405020304" pitchFamily="18" charset="0"/>
              </a:rPr>
              <a:t>độ</a:t>
            </a:r>
            <a:endParaRPr lang="en-US" sz="2667" dirty="0">
              <a:solidFill>
                <a:prstClr val="white"/>
              </a:solidFill>
              <a:latin typeface="Times New Roman" panose="02020603050405020304" pitchFamily="18" charset="0"/>
              <a:cs typeface="Times New Roman" panose="02020603050405020304" pitchFamily="18" charset="0"/>
            </a:endParaRPr>
          </a:p>
          <a:p>
            <a:pPr algn="just" defTabSz="1219170">
              <a:defRPr/>
            </a:pPr>
            <a:r>
              <a:rPr lang="en-US" sz="2667" dirty="0">
                <a:solidFill>
                  <a:prstClr val="white"/>
                </a:solidFill>
                <a:latin typeface="Times New Roman" panose="02020603050405020304" pitchFamily="18" charset="0"/>
                <a:cs typeface="Times New Roman" panose="02020603050405020304" pitchFamily="18" charset="0"/>
              </a:rPr>
              <a:t>      50 </a:t>
            </a:r>
            <a:r>
              <a:rPr lang="en-US" sz="2667" dirty="0" err="1">
                <a:solidFill>
                  <a:prstClr val="white"/>
                </a:solidFill>
                <a:latin typeface="Times New Roman" panose="02020603050405020304" pitchFamily="18" charset="0"/>
                <a:cs typeface="Times New Roman" panose="02020603050405020304" pitchFamily="18" charset="0"/>
              </a:rPr>
              <a:t>khi</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chạy</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chương</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trình</a:t>
            </a:r>
            <a:r>
              <a:rPr lang="en-US" sz="2667" dirty="0">
                <a:solidFill>
                  <a:prstClr val="white"/>
                </a:solidFill>
                <a:latin typeface="Times New Roman" panose="02020603050405020304" pitchFamily="18" charset="0"/>
                <a:cs typeface="Times New Roman" panose="02020603050405020304" pitchFamily="18" charset="0"/>
              </a:rPr>
              <a:t>.</a:t>
            </a:r>
            <a:endParaRPr lang="vi-VN" sz="2667" dirty="0">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a:off x="821038" y="4016831"/>
            <a:ext cx="5166105" cy="1346477"/>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609585" indent="-609585" algn="just" defTabSz="1219170">
              <a:buFontTx/>
              <a:buAutoNum type="alphaUcPeriod"/>
              <a:defRPr/>
            </a:pPr>
            <a:r>
              <a:rPr lang="en-US" sz="2667" dirty="0" err="1">
                <a:solidFill>
                  <a:prstClr val="white"/>
                </a:solidFill>
                <a:latin typeface="Times New Roman" panose="02020603050405020304" pitchFamily="18" charset="0"/>
                <a:cs typeface="Times New Roman" panose="02020603050405020304" pitchFamily="18" charset="0"/>
              </a:rPr>
              <a:t>Nhân</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vật</a:t>
            </a:r>
            <a:r>
              <a:rPr lang="en-US" sz="2667" dirty="0">
                <a:solidFill>
                  <a:prstClr val="white"/>
                </a:solidFill>
                <a:latin typeface="Times New Roman" panose="02020603050405020304" pitchFamily="18" charset="0"/>
                <a:cs typeface="Times New Roman" panose="02020603050405020304" pitchFamily="18" charset="0"/>
              </a:rPr>
              <a:t> ở </a:t>
            </a:r>
            <a:r>
              <a:rPr lang="en-US" sz="2667" dirty="0" err="1">
                <a:solidFill>
                  <a:prstClr val="white"/>
                </a:solidFill>
                <a:latin typeface="Times New Roman" panose="02020603050405020304" pitchFamily="18" charset="0"/>
                <a:cs typeface="Times New Roman" panose="02020603050405020304" pitchFamily="18" charset="0"/>
              </a:rPr>
              <a:t>vị</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trí</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bất</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kỳ</a:t>
            </a:r>
            <a:r>
              <a:rPr lang="en-US" sz="2667" dirty="0">
                <a:solidFill>
                  <a:prstClr val="white"/>
                </a:solidFill>
                <a:latin typeface="Times New Roman" panose="02020603050405020304" pitchFamily="18" charset="0"/>
                <a:cs typeface="Times New Roman" panose="02020603050405020304" pitchFamily="18" charset="0"/>
              </a:rPr>
              <a:t> </a:t>
            </a:r>
          </a:p>
          <a:p>
            <a:pPr algn="just" defTabSz="1219170">
              <a:defRPr/>
            </a:pP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khi</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chạy</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chương</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trình</a:t>
            </a:r>
            <a:r>
              <a:rPr lang="en-US" sz="2667" dirty="0">
                <a:solidFill>
                  <a:prstClr val="white"/>
                </a:solidFill>
                <a:latin typeface="Times New Roman" panose="02020603050405020304" pitchFamily="18" charset="0"/>
                <a:cs typeface="Times New Roman" panose="02020603050405020304" pitchFamily="18" charset="0"/>
              </a:rPr>
              <a:t>.</a:t>
            </a:r>
            <a:endParaRPr lang="vi-VN" sz="2667" dirty="0">
              <a:solidFill>
                <a:prstClr val="white"/>
              </a:solidFill>
              <a:latin typeface="Times New Roman" panose="02020603050405020304" pitchFamily="18" charset="0"/>
              <a:cs typeface="Times New Roman" panose="02020603050405020304" pitchFamily="18" charset="0"/>
            </a:endParaRPr>
          </a:p>
        </p:txBody>
      </p:sp>
      <p:sp>
        <p:nvSpPr>
          <p:cNvPr id="34" name="D"/>
          <p:cNvSpPr/>
          <p:nvPr/>
        </p:nvSpPr>
        <p:spPr>
          <a:xfrm flipH="1">
            <a:off x="6165623" y="5461000"/>
            <a:ext cx="5416776" cy="133651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defTabSz="1219170">
              <a:defRPr/>
            </a:pPr>
            <a:r>
              <a:rPr lang="en-US" sz="2667" dirty="0">
                <a:solidFill>
                  <a:prstClr val="white"/>
                </a:solidFill>
                <a:latin typeface="Times New Roman" panose="02020603050405020304" pitchFamily="18" charset="0"/>
                <a:cs typeface="Times New Roman" panose="02020603050405020304" pitchFamily="18" charset="0"/>
              </a:rPr>
              <a:t>          D. </a:t>
            </a:r>
            <a:r>
              <a:rPr lang="en-US" sz="2667" dirty="0" err="1">
                <a:solidFill>
                  <a:prstClr val="white"/>
                </a:solidFill>
                <a:latin typeface="Times New Roman" panose="02020603050405020304" pitchFamily="18" charset="0"/>
                <a:cs typeface="Times New Roman" panose="02020603050405020304" pitchFamily="18" charset="0"/>
              </a:rPr>
              <a:t>Nhân</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vật</a:t>
            </a:r>
            <a:r>
              <a:rPr lang="en-US" sz="2667" dirty="0">
                <a:solidFill>
                  <a:prstClr val="white"/>
                </a:solidFill>
                <a:latin typeface="Times New Roman" panose="02020603050405020304" pitchFamily="18" charset="0"/>
                <a:cs typeface="Times New Roman" panose="02020603050405020304" pitchFamily="18" charset="0"/>
              </a:rPr>
              <a:t> ở </a:t>
            </a:r>
            <a:r>
              <a:rPr lang="en-US" sz="2667" dirty="0" err="1">
                <a:solidFill>
                  <a:prstClr val="white"/>
                </a:solidFill>
                <a:latin typeface="Times New Roman" panose="02020603050405020304" pitchFamily="18" charset="0"/>
                <a:cs typeface="Times New Roman" panose="02020603050405020304" pitchFamily="18" charset="0"/>
              </a:rPr>
              <a:t>vị</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trí</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có</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hoành</a:t>
            </a:r>
            <a:r>
              <a:rPr lang="en-US" sz="2667" dirty="0">
                <a:solidFill>
                  <a:prstClr val="white"/>
                </a:solidFill>
                <a:latin typeface="Times New Roman" panose="02020603050405020304" pitchFamily="18" charset="0"/>
                <a:cs typeface="Times New Roman" panose="02020603050405020304" pitchFamily="18" charset="0"/>
              </a:rPr>
              <a:t>  </a:t>
            </a:r>
          </a:p>
          <a:p>
            <a:pPr algn="just" defTabSz="1219170">
              <a:defRPr/>
            </a:pP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độ</a:t>
            </a:r>
            <a:r>
              <a:rPr lang="en-US" sz="2667" dirty="0">
                <a:solidFill>
                  <a:prstClr val="white"/>
                </a:solidFill>
                <a:latin typeface="Times New Roman" panose="02020603050405020304" pitchFamily="18" charset="0"/>
                <a:cs typeface="Times New Roman" panose="02020603050405020304" pitchFamily="18" charset="0"/>
              </a:rPr>
              <a:t> 120 </a:t>
            </a:r>
            <a:r>
              <a:rPr lang="en-US" sz="2667" dirty="0" err="1">
                <a:solidFill>
                  <a:prstClr val="white"/>
                </a:solidFill>
                <a:latin typeface="Times New Roman" panose="02020603050405020304" pitchFamily="18" charset="0"/>
                <a:cs typeface="Times New Roman" panose="02020603050405020304" pitchFamily="18" charset="0"/>
              </a:rPr>
              <a:t>khi</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chạy</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chương</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trình</a:t>
            </a:r>
            <a:r>
              <a:rPr lang="en-US" sz="2667" dirty="0">
                <a:solidFill>
                  <a:prstClr val="white"/>
                </a:solidFill>
                <a:latin typeface="Times New Roman" panose="02020603050405020304" pitchFamily="18" charset="0"/>
                <a:cs typeface="Times New Roman" panose="02020603050405020304" pitchFamily="18" charset="0"/>
              </a:rPr>
              <a:t>.</a:t>
            </a:r>
            <a:endParaRPr lang="vi-VN" sz="2667" dirty="0">
              <a:solidFill>
                <a:prstClr val="white"/>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27778" y="609362"/>
            <a:ext cx="4071423" cy="1569660"/>
          </a:xfrm>
          <a:prstGeom prst="rect">
            <a:avLst/>
          </a:prstGeom>
        </p:spPr>
        <p:txBody>
          <a:bodyPr wrap="square">
            <a:spAutoFit/>
          </a:bodyPr>
          <a:lstStyle/>
          <a:p>
            <a:pPr defTabSz="1219170">
              <a:defRPr/>
            </a:pPr>
            <a:r>
              <a:rPr lang="en-US" sz="3200" b="1" u="sng">
                <a:solidFill>
                  <a:prstClr val="black"/>
                </a:solidFill>
                <a:latin typeface="Times New Roman" panose="02020603050405020304" pitchFamily="18" charset="0"/>
                <a:ea typeface="Times New Roman" panose="02020603050405020304" pitchFamily="18" charset="0"/>
              </a:rPr>
              <a:t>Câu 3:</a:t>
            </a:r>
            <a:r>
              <a:rPr lang="en-US" sz="3200">
                <a:solidFill>
                  <a:prstClr val="black"/>
                </a:solidFill>
                <a:latin typeface="Times New Roman" panose="02020603050405020304" pitchFamily="18" charset="0"/>
                <a:ea typeface="Times New Roman" panose="02020603050405020304" pitchFamily="18" charset="0"/>
              </a:rPr>
              <a:t> Trong Scratch, </a:t>
            </a:r>
          </a:p>
          <a:p>
            <a:pPr defTabSz="1219170">
              <a:defRPr/>
            </a:pPr>
            <a:r>
              <a:rPr lang="en-US" sz="3200">
                <a:solidFill>
                  <a:prstClr val="black"/>
                </a:solidFill>
                <a:latin typeface="Times New Roman" panose="02020603050405020304" pitchFamily="18" charset="0"/>
                <a:ea typeface="Times New Roman" panose="02020603050405020304" pitchFamily="18" charset="0"/>
              </a:rPr>
              <a:t>câu lệnh ở hình 3 </a:t>
            </a:r>
          </a:p>
          <a:p>
            <a:pPr defTabSz="1219170">
              <a:defRPr/>
            </a:pPr>
            <a:r>
              <a:rPr lang="en-US" sz="3200">
                <a:solidFill>
                  <a:prstClr val="black"/>
                </a:solidFill>
                <a:latin typeface="Times New Roman" panose="02020603050405020304" pitchFamily="18" charset="0"/>
                <a:ea typeface="Times New Roman" panose="02020603050405020304" pitchFamily="18" charset="0"/>
              </a:rPr>
              <a:t>có ý nghĩa gì?</a:t>
            </a:r>
            <a:endParaRPr lang="en-US" sz="3200" b="1">
              <a:solidFill>
                <a:prstClr val="black"/>
              </a:solidFill>
              <a:latin typeface="Times New Roman" panose="02020603050405020304" pitchFamily="18" charset="0"/>
              <a:ea typeface="Times New Roman" panose="02020603050405020304" pitchFamily="18" charset="0"/>
            </a:endParaRPr>
          </a:p>
        </p:txBody>
      </p:sp>
      <p:pic>
        <p:nvPicPr>
          <p:cNvPr id="31" name="Picture 30"/>
          <p:cNvPicPr/>
          <p:nvPr/>
        </p:nvPicPr>
        <p:blipFill>
          <a:blip r:embed="rId7">
            <a:extLst>
              <a:ext uri="{28A0092B-C50C-407E-A947-70E740481C1C}">
                <a14:useLocalDpi xmlns:a14="http://schemas.microsoft.com/office/drawing/2010/main" val="0"/>
              </a:ext>
            </a:extLst>
          </a:blip>
          <a:srcRect/>
          <a:stretch>
            <a:fillRect/>
          </a:stretch>
        </p:blipFill>
        <p:spPr bwMode="auto">
          <a:xfrm>
            <a:off x="7315200" y="459867"/>
            <a:ext cx="3381160" cy="2065811"/>
          </a:xfrm>
          <a:prstGeom prst="rect">
            <a:avLst/>
          </a:prstGeom>
          <a:noFill/>
          <a:ln>
            <a:noFill/>
          </a:ln>
        </p:spPr>
      </p:pic>
      <p:sp>
        <p:nvSpPr>
          <p:cNvPr id="36" name="Rectangle 35"/>
          <p:cNvSpPr/>
          <p:nvPr/>
        </p:nvSpPr>
        <p:spPr>
          <a:xfrm>
            <a:off x="5689601" y="2357462"/>
            <a:ext cx="4071423" cy="584775"/>
          </a:xfrm>
          <a:prstGeom prst="rect">
            <a:avLst/>
          </a:prstGeom>
        </p:spPr>
        <p:txBody>
          <a:bodyPr wrap="square">
            <a:spAutoFit/>
          </a:bodyPr>
          <a:lstStyle/>
          <a:p>
            <a:pPr defTabSz="1219170">
              <a:defRPr/>
            </a:pPr>
            <a:r>
              <a:rPr lang="en-US" sz="3200">
                <a:solidFill>
                  <a:prstClr val="black"/>
                </a:solidFill>
                <a:latin typeface="Times New Roman" panose="02020603050405020304" pitchFamily="18" charset="0"/>
                <a:ea typeface="Times New Roman" panose="02020603050405020304" pitchFamily="18" charset="0"/>
              </a:rPr>
              <a:t>(Hình 3)</a:t>
            </a:r>
          </a:p>
        </p:txBody>
      </p:sp>
    </p:spTree>
    <p:extLst>
      <p:ext uri="{BB962C8B-B14F-4D97-AF65-F5344CB8AC3E}">
        <p14:creationId xmlns:p14="http://schemas.microsoft.com/office/powerpoint/2010/main" val="14195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1" presetClass="entr" presetSubtype="0" fill="hold" grpId="1"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9"/>
                    </p:tgtEl>
                  </p:cond>
                </p:stCondLst>
                <p:endSync evt="end" delay="0">
                  <p:rtn val="all"/>
                </p:endSync>
                <p:childTnLst>
                  <p:par>
                    <p:cTn id="18" fill="hold">
                      <p:stCondLst>
                        <p:cond delay="0"/>
                      </p:stCondLst>
                      <p:childTnLst>
                        <p:par>
                          <p:cTn id="19" fill="hold">
                            <p:stCondLst>
                              <p:cond delay="0"/>
                            </p:stCondLst>
                            <p:childTnLst>
                              <p:par>
                                <p:cTn id="20" presetID="11" presetClass="entr" presetSubtype="0" fill="hold" grpId="0" nodeType="afterEffect">
                                  <p:stCondLst>
                                    <p:cond delay="0"/>
                                  </p:stCondLst>
                                  <p:childTnLst>
                                    <p:set>
                                      <p:cBhvr>
                                        <p:cTn id="21" dur="1000">
                                          <p:stCondLst>
                                            <p:cond delay="0"/>
                                          </p:stCondLst>
                                        </p:cTn>
                                        <p:tgtEl>
                                          <p:spTgt spid="18"/>
                                        </p:tgtEl>
                                        <p:attrNameLst>
                                          <p:attrName>style.visibility</p:attrName>
                                        </p:attrNameLst>
                                      </p:cBhvr>
                                      <p:to>
                                        <p:strVal val="visible"/>
                                      </p:to>
                                    </p:set>
                                  </p:childTnLst>
                                </p:cTn>
                              </p:par>
                            </p:childTnLst>
                          </p:cTn>
                        </p:par>
                        <p:par>
                          <p:cTn id="22" fill="hold">
                            <p:stCondLst>
                              <p:cond delay="1000"/>
                            </p:stCondLst>
                            <p:childTnLst>
                              <p:par>
                                <p:cTn id="23" presetID="11" presetClass="entr" presetSubtype="0" fill="hold" grpId="0" nodeType="afterEffect">
                                  <p:stCondLst>
                                    <p:cond delay="0"/>
                                  </p:stCondLst>
                                  <p:childTnLst>
                                    <p:set>
                                      <p:cBhvr>
                                        <p:cTn id="24" dur="1000">
                                          <p:stCondLst>
                                            <p:cond delay="0"/>
                                          </p:stCondLst>
                                        </p:cTn>
                                        <p:tgtEl>
                                          <p:spTgt spid="19"/>
                                        </p:tgtEl>
                                        <p:attrNameLst>
                                          <p:attrName>style.visibility</p:attrName>
                                        </p:attrNameLst>
                                      </p:cBhvr>
                                      <p:to>
                                        <p:strVal val="visible"/>
                                      </p:to>
                                    </p:set>
                                  </p:childTnLst>
                                </p:cTn>
                              </p:par>
                            </p:childTnLst>
                          </p:cTn>
                        </p:par>
                        <p:par>
                          <p:cTn id="25" fill="hold">
                            <p:stCondLst>
                              <p:cond delay="2000"/>
                            </p:stCondLst>
                            <p:childTnLst>
                              <p:par>
                                <p:cTn id="26" presetID="11" presetClass="entr" presetSubtype="0" fill="hold" grpId="0" nodeType="afterEffect">
                                  <p:stCondLst>
                                    <p:cond delay="0"/>
                                  </p:stCondLst>
                                  <p:childTnLst>
                                    <p:set>
                                      <p:cBhvr>
                                        <p:cTn id="27" dur="1000">
                                          <p:stCondLst>
                                            <p:cond delay="0"/>
                                          </p:stCondLst>
                                        </p:cTn>
                                        <p:tgtEl>
                                          <p:spTgt spid="20"/>
                                        </p:tgtEl>
                                        <p:attrNameLst>
                                          <p:attrName>style.visibility</p:attrName>
                                        </p:attrNameLst>
                                      </p:cBhvr>
                                      <p:to>
                                        <p:strVal val="visible"/>
                                      </p:to>
                                    </p:set>
                                  </p:childTnLst>
                                </p:cTn>
                              </p:par>
                            </p:childTnLst>
                          </p:cTn>
                        </p:par>
                        <p:par>
                          <p:cTn id="28" fill="hold">
                            <p:stCondLst>
                              <p:cond delay="3000"/>
                            </p:stCondLst>
                            <p:childTnLst>
                              <p:par>
                                <p:cTn id="29" presetID="11" presetClass="entr" presetSubtype="0" fill="hold" grpId="0" nodeType="afterEffect">
                                  <p:stCondLst>
                                    <p:cond delay="0"/>
                                  </p:stCondLst>
                                  <p:childTnLst>
                                    <p:set>
                                      <p:cBhvr>
                                        <p:cTn id="30" dur="1000">
                                          <p:stCondLst>
                                            <p:cond delay="0"/>
                                          </p:stCondLst>
                                        </p:cTn>
                                        <p:tgtEl>
                                          <p:spTgt spid="21"/>
                                        </p:tgtEl>
                                        <p:attrNameLst>
                                          <p:attrName>style.visibility</p:attrName>
                                        </p:attrNameLst>
                                      </p:cBhvr>
                                      <p:to>
                                        <p:strVal val="visible"/>
                                      </p:to>
                                    </p:set>
                                  </p:childTnLst>
                                </p:cTn>
                              </p:par>
                            </p:childTnLst>
                          </p:cTn>
                        </p:par>
                        <p:par>
                          <p:cTn id="31" fill="hold">
                            <p:stCondLst>
                              <p:cond delay="4000"/>
                            </p:stCondLst>
                            <p:childTnLst>
                              <p:par>
                                <p:cTn id="32" presetID="11" presetClass="entr" presetSubtype="0" fill="hold" grpId="0" nodeType="afterEffect">
                                  <p:stCondLst>
                                    <p:cond delay="0"/>
                                  </p:stCondLst>
                                  <p:childTnLst>
                                    <p:set>
                                      <p:cBhvr>
                                        <p:cTn id="33" dur="1000">
                                          <p:stCondLst>
                                            <p:cond delay="0"/>
                                          </p:stCondLst>
                                        </p:cTn>
                                        <p:tgtEl>
                                          <p:spTgt spid="22"/>
                                        </p:tgtEl>
                                        <p:attrNameLst>
                                          <p:attrName>style.visibility</p:attrName>
                                        </p:attrNameLst>
                                      </p:cBhvr>
                                      <p:to>
                                        <p:strVal val="visible"/>
                                      </p:to>
                                    </p:set>
                                  </p:childTnLst>
                                </p:cTn>
                              </p:par>
                            </p:childTnLst>
                          </p:cTn>
                        </p:par>
                        <p:par>
                          <p:cTn id="34" fill="hold">
                            <p:stCondLst>
                              <p:cond delay="5000"/>
                            </p:stCondLst>
                            <p:childTnLst>
                              <p:par>
                                <p:cTn id="35" presetID="11" presetClass="entr" presetSubtype="0" fill="hold" grpId="0" nodeType="afterEffect">
                                  <p:stCondLst>
                                    <p:cond delay="0"/>
                                  </p:stCondLst>
                                  <p:childTnLst>
                                    <p:set>
                                      <p:cBhvr>
                                        <p:cTn id="36" dur="1000">
                                          <p:stCondLst>
                                            <p:cond delay="0"/>
                                          </p:stCondLst>
                                        </p:cTn>
                                        <p:tgtEl>
                                          <p:spTgt spid="23"/>
                                        </p:tgtEl>
                                        <p:attrNameLst>
                                          <p:attrName>style.visibility</p:attrName>
                                        </p:attrNameLst>
                                      </p:cBhvr>
                                      <p:to>
                                        <p:strVal val="visible"/>
                                      </p:to>
                                    </p:set>
                                  </p:childTnLst>
                                </p:cTn>
                              </p:par>
                            </p:childTnLst>
                          </p:cTn>
                        </p:par>
                        <p:par>
                          <p:cTn id="37" fill="hold">
                            <p:stCondLst>
                              <p:cond delay="6000"/>
                            </p:stCondLst>
                            <p:childTnLst>
                              <p:par>
                                <p:cTn id="38" presetID="11" presetClass="entr" presetSubtype="0" fill="hold" grpId="0" nodeType="afterEffect">
                                  <p:stCondLst>
                                    <p:cond delay="0"/>
                                  </p:stCondLst>
                                  <p:childTnLst>
                                    <p:set>
                                      <p:cBhvr>
                                        <p:cTn id="39" dur="1000">
                                          <p:stCondLst>
                                            <p:cond delay="0"/>
                                          </p:stCondLst>
                                        </p:cTn>
                                        <p:tgtEl>
                                          <p:spTgt spid="24"/>
                                        </p:tgtEl>
                                        <p:attrNameLst>
                                          <p:attrName>style.visibility</p:attrName>
                                        </p:attrNameLst>
                                      </p:cBhvr>
                                      <p:to>
                                        <p:strVal val="visible"/>
                                      </p:to>
                                    </p:set>
                                  </p:childTnLst>
                                </p:cTn>
                              </p:par>
                            </p:childTnLst>
                          </p:cTn>
                        </p:par>
                        <p:par>
                          <p:cTn id="40" fill="hold">
                            <p:stCondLst>
                              <p:cond delay="7000"/>
                            </p:stCondLst>
                            <p:childTnLst>
                              <p:par>
                                <p:cTn id="41" presetID="11" presetClass="entr" presetSubtype="0" fill="hold" grpId="0" nodeType="afterEffect">
                                  <p:stCondLst>
                                    <p:cond delay="0"/>
                                  </p:stCondLst>
                                  <p:childTnLst>
                                    <p:set>
                                      <p:cBhvr>
                                        <p:cTn id="42" dur="1000">
                                          <p:stCondLst>
                                            <p:cond delay="0"/>
                                          </p:stCondLst>
                                        </p:cTn>
                                        <p:tgtEl>
                                          <p:spTgt spid="25"/>
                                        </p:tgtEl>
                                        <p:attrNameLst>
                                          <p:attrName>style.visibility</p:attrName>
                                        </p:attrNameLst>
                                      </p:cBhvr>
                                      <p:to>
                                        <p:strVal val="visible"/>
                                      </p:to>
                                    </p:set>
                                  </p:childTnLst>
                                </p:cTn>
                              </p:par>
                            </p:childTnLst>
                          </p:cTn>
                        </p:par>
                        <p:par>
                          <p:cTn id="43" fill="hold">
                            <p:stCondLst>
                              <p:cond delay="8000"/>
                            </p:stCondLst>
                            <p:childTnLst>
                              <p:par>
                                <p:cTn id="44" presetID="11" presetClass="entr" presetSubtype="0" fill="hold" grpId="0" nodeType="afterEffect">
                                  <p:stCondLst>
                                    <p:cond delay="0"/>
                                  </p:stCondLst>
                                  <p:childTnLst>
                                    <p:set>
                                      <p:cBhvr>
                                        <p:cTn id="45" dur="1000">
                                          <p:stCondLst>
                                            <p:cond delay="0"/>
                                          </p:stCondLst>
                                        </p:cTn>
                                        <p:tgtEl>
                                          <p:spTgt spid="26"/>
                                        </p:tgtEl>
                                        <p:attrNameLst>
                                          <p:attrName>style.visibility</p:attrName>
                                        </p:attrNameLst>
                                      </p:cBhvr>
                                      <p:to>
                                        <p:strVal val="visible"/>
                                      </p:to>
                                    </p:set>
                                  </p:childTnLst>
                                </p:cTn>
                              </p:par>
                            </p:childTnLst>
                          </p:cTn>
                        </p:par>
                        <p:par>
                          <p:cTn id="46" fill="hold">
                            <p:stCondLst>
                              <p:cond delay="9000"/>
                            </p:stCondLst>
                            <p:childTnLst>
                              <p:par>
                                <p:cTn id="47" presetID="11" presetClass="entr" presetSubtype="0" fill="hold" grpId="0" nodeType="afterEffect">
                                  <p:stCondLst>
                                    <p:cond delay="0"/>
                                  </p:stCondLst>
                                  <p:childTnLst>
                                    <p:set>
                                      <p:cBhvr>
                                        <p:cTn id="48" dur="1000">
                                          <p:stCondLst>
                                            <p:cond delay="0"/>
                                          </p:stCondLst>
                                        </p:cTn>
                                        <p:tgtEl>
                                          <p:spTgt spid="27"/>
                                        </p:tgtEl>
                                        <p:attrNameLst>
                                          <p:attrName>style.visibility</p:attrName>
                                        </p:attrNameLst>
                                      </p:cBhvr>
                                      <p:to>
                                        <p:strVal val="visible"/>
                                      </p:to>
                                    </p:set>
                                  </p:childTnLst>
                                </p:cTn>
                              </p:par>
                            </p:childTnLst>
                          </p:cTn>
                        </p:par>
                        <p:par>
                          <p:cTn id="49" fill="hold">
                            <p:stCondLst>
                              <p:cond delay="10000"/>
                            </p:stCondLst>
                            <p:childTnLst>
                              <p:par>
                                <p:cTn id="50" presetID="11" presetClass="entr" presetSubtype="0" fill="hold" grpId="0" nodeType="afterEffect">
                                  <p:stCondLst>
                                    <p:cond delay="0"/>
                                  </p:stCondLst>
                                  <p:childTnLst>
                                    <p:set>
                                      <p:cBhvr>
                                        <p:cTn id="51"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2" restart="whenNotActive" fill="hold" evtFilter="cancelBubble" nodeType="interactiveSeq">
                <p:stCondLst>
                  <p:cond evt="onClick" delay="0">
                    <p:tgtEl>
                      <p:spTgt spid="30"/>
                    </p:tgtEl>
                  </p:cond>
                </p:stCondLst>
                <p:endSync evt="end" delay="0">
                  <p:rtn val="all"/>
                </p:endSync>
                <p:childTnLst>
                  <p:par>
                    <p:cTn id="53" fill="hold">
                      <p:stCondLst>
                        <p:cond delay="0"/>
                      </p:stCondLst>
                      <p:childTnLst>
                        <p:par>
                          <p:cTn id="54" fill="hold">
                            <p:stCondLst>
                              <p:cond delay="0"/>
                            </p:stCondLst>
                            <p:childTnLst>
                              <p:par>
                                <p:cTn id="55" presetID="30" presetClass="emph" presetSubtype="0" fill="hold" grpId="0" nodeType="clickEffect">
                                  <p:stCondLst>
                                    <p:cond delay="0"/>
                                  </p:stCondLst>
                                  <p:childTnLst>
                                    <p:animClr clrSpc="hsl" dir="cw">
                                      <p:cBhvr override="childStyle">
                                        <p:cTn id="56" dur="500" fill="hold"/>
                                        <p:tgtEl>
                                          <p:spTgt spid="30"/>
                                        </p:tgtEl>
                                        <p:attrNameLst>
                                          <p:attrName>style.color</p:attrName>
                                        </p:attrNameLst>
                                      </p:cBhvr>
                                      <p:by>
                                        <p:hsl h="0" s="12549" l="25098"/>
                                      </p:by>
                                    </p:animClr>
                                    <p:animClr clrSpc="hsl" dir="cw">
                                      <p:cBhvr>
                                        <p:cTn id="57" dur="500" fill="hold"/>
                                        <p:tgtEl>
                                          <p:spTgt spid="30"/>
                                        </p:tgtEl>
                                        <p:attrNameLst>
                                          <p:attrName>fillcolor</p:attrName>
                                        </p:attrNameLst>
                                      </p:cBhvr>
                                      <p:by>
                                        <p:hsl h="0" s="12549" l="25098"/>
                                      </p:by>
                                    </p:animClr>
                                    <p:animClr clrSpc="hsl" dir="cw">
                                      <p:cBhvr>
                                        <p:cTn id="58" dur="500" fill="hold"/>
                                        <p:tgtEl>
                                          <p:spTgt spid="30"/>
                                        </p:tgtEl>
                                        <p:attrNameLst>
                                          <p:attrName>stroke.color</p:attrName>
                                        </p:attrNameLst>
                                      </p:cBhvr>
                                      <p:by>
                                        <p:hsl h="0" s="12549" l="25098"/>
                                      </p:by>
                                    </p:animClr>
                                    <p:set>
                                      <p:cBhvr>
                                        <p:cTn id="59"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32"/>
                    </p:tgtEl>
                  </p:cond>
                </p:stCondLst>
                <p:endSync evt="end" delay="0">
                  <p:rtn val="all"/>
                </p:endSync>
                <p:childTnLst>
                  <p:par>
                    <p:cTn id="61" fill="hold">
                      <p:stCondLst>
                        <p:cond delay="0"/>
                      </p:stCondLst>
                      <p:childTnLst>
                        <p:par>
                          <p:cTn id="62" fill="hold">
                            <p:stCondLst>
                              <p:cond delay="0"/>
                            </p:stCondLst>
                            <p:childTnLst>
                              <p:par>
                                <p:cTn id="63" presetID="26" presetClass="emph" presetSubtype="0" fill="hold" grpId="0" nodeType="clickEffect">
                                  <p:stCondLst>
                                    <p:cond delay="0"/>
                                  </p:stCondLst>
                                  <p:childTnLst>
                                    <p:animEffect transition="out" filter="fade">
                                      <p:cBhvr>
                                        <p:cTn id="64" dur="500" tmFilter="0, 0; .2, .5; .8, .5; 1, 0"/>
                                        <p:tgtEl>
                                          <p:spTgt spid="32"/>
                                        </p:tgtEl>
                                      </p:cBhvr>
                                    </p:animEffect>
                                    <p:animScale>
                                      <p:cBhvr>
                                        <p:cTn id="65" dur="250" autoRev="1" fill="hold"/>
                                        <p:tgtEl>
                                          <p:spTgt spid="32"/>
                                        </p:tgtEl>
                                      </p:cBhvr>
                                      <p:by x="105000" y="105000"/>
                                    </p:animScale>
                                  </p:childTnLst>
                                  <p:subTnLst>
                                    <p:audio>
                                      <p:cMediaNode>
                                        <p:cTn display="0" masterRel="sameClick">
                                          <p:stCondLst>
                                            <p:cond evt="begin" delay="0">
                                              <p:tn val="6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grpId="0"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2" restart="whenNotActive" fill="hold" evtFilter="cancelBubble" nodeType="interactiveSeq">
                <p:stCondLst>
                  <p:cond evt="onClick" delay="0">
                    <p:tgtEl>
                      <p:spTgt spid="34"/>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grpId="0" nodeType="clickEffect">
                                  <p:stCondLst>
                                    <p:cond delay="0"/>
                                  </p:stCondLst>
                                  <p:childTnLst>
                                    <p:animEffect transition="out" filter="fade">
                                      <p:cBhvr>
                                        <p:cTn id="76" dur="500" tmFilter="0, 0; .2, .5; .8, .5; 1, 0"/>
                                        <p:tgtEl>
                                          <p:spTgt spid="34"/>
                                        </p:tgtEl>
                                      </p:cBhvr>
                                    </p:animEffect>
                                    <p:animScale>
                                      <p:cBhvr>
                                        <p:cTn id="77" dur="250" autoRev="1" fill="hold"/>
                                        <p:tgtEl>
                                          <p:spTgt spid="34"/>
                                        </p:tgtEl>
                                      </p:cBhvr>
                                      <p:by x="105000" y="105000"/>
                                    </p:animScale>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p:cNvGrpSpPr/>
          <p:nvPr/>
        </p:nvGrpSpPr>
        <p:grpSpPr>
          <a:xfrm>
            <a:off x="-101599" y="3201"/>
            <a:ext cx="11458540" cy="3068291"/>
            <a:chOff x="-236258" y="-49133"/>
            <a:chExt cx="8608965" cy="3068290"/>
          </a:xfrm>
        </p:grpSpPr>
        <p:sp>
          <p:nvSpPr>
            <p:cNvPr id="13" name="Hình chữ nhật 12"/>
            <p:cNvSpPr/>
            <p:nvPr/>
          </p:nvSpPr>
          <p:spPr>
            <a:xfrm>
              <a:off x="516542" y="71223"/>
              <a:ext cx="7856165" cy="2947934"/>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vi-VN" sz="2800" b="1">
                <a:solidFill>
                  <a:srgbClr val="FF0000"/>
                </a:solidFill>
                <a:latin typeface="Arial" panose="020B0604020202020204" pitchFamily="34" charset="0"/>
              </a:endParaRPr>
            </a:p>
          </p:txBody>
        </p:sp>
        <p:pic>
          <p:nvPicPr>
            <p:cNvPr id="14"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236258" y="-49133"/>
              <a:ext cx="1704762" cy="866666"/>
            </a:xfrm>
            <a:prstGeom prst="rect">
              <a:avLst/>
            </a:prstGeom>
          </p:spPr>
        </p:pic>
      </p:grpSp>
      <p:sp>
        <p:nvSpPr>
          <p:cNvPr id="18" name="Rounded Rectangle 23"/>
          <p:cNvSpPr/>
          <p:nvPr/>
        </p:nvSpPr>
        <p:spPr>
          <a:xfrm>
            <a:off x="4648200" y="34140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00:10</a:t>
            </a:r>
          </a:p>
        </p:txBody>
      </p:sp>
      <p:sp>
        <p:nvSpPr>
          <p:cNvPr id="19" name="Rounded Rectangle 24"/>
          <p:cNvSpPr/>
          <p:nvPr/>
        </p:nvSpPr>
        <p:spPr>
          <a:xfrm>
            <a:off x="4648200" y="342887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00:09</a:t>
            </a:r>
          </a:p>
        </p:txBody>
      </p:sp>
      <p:sp>
        <p:nvSpPr>
          <p:cNvPr id="20" name="Rounded Rectangle 25"/>
          <p:cNvSpPr/>
          <p:nvPr/>
        </p:nvSpPr>
        <p:spPr>
          <a:xfrm>
            <a:off x="4648200" y="343884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00:08</a:t>
            </a:r>
          </a:p>
        </p:txBody>
      </p:sp>
      <p:sp>
        <p:nvSpPr>
          <p:cNvPr id="21" name="Rounded Rectangle 26"/>
          <p:cNvSpPr/>
          <p:nvPr/>
        </p:nvSpPr>
        <p:spPr>
          <a:xfrm>
            <a:off x="4648200" y="342919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00:07</a:t>
            </a:r>
          </a:p>
        </p:txBody>
      </p:sp>
      <p:sp>
        <p:nvSpPr>
          <p:cNvPr id="22" name="Rounded Rectangle 27"/>
          <p:cNvSpPr/>
          <p:nvPr/>
        </p:nvSpPr>
        <p:spPr>
          <a:xfrm>
            <a:off x="4648200" y="34140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00:06</a:t>
            </a:r>
          </a:p>
        </p:txBody>
      </p:sp>
      <p:sp>
        <p:nvSpPr>
          <p:cNvPr id="23" name="Rounded Rectangle 28"/>
          <p:cNvSpPr/>
          <p:nvPr/>
        </p:nvSpPr>
        <p:spPr>
          <a:xfrm>
            <a:off x="4648200" y="343402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00:05</a:t>
            </a:r>
          </a:p>
        </p:txBody>
      </p:sp>
      <p:sp>
        <p:nvSpPr>
          <p:cNvPr id="24" name="Rounded Rectangle 29"/>
          <p:cNvSpPr/>
          <p:nvPr/>
        </p:nvSpPr>
        <p:spPr>
          <a:xfrm>
            <a:off x="4648200" y="342405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00:04</a:t>
            </a:r>
          </a:p>
        </p:txBody>
      </p:sp>
      <p:sp>
        <p:nvSpPr>
          <p:cNvPr id="25" name="Rounded Rectangle 30"/>
          <p:cNvSpPr/>
          <p:nvPr/>
        </p:nvSpPr>
        <p:spPr>
          <a:xfrm>
            <a:off x="4648200" y="341409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00:03</a:t>
            </a:r>
          </a:p>
        </p:txBody>
      </p:sp>
      <p:sp>
        <p:nvSpPr>
          <p:cNvPr id="26" name="Rounded Rectangle 31"/>
          <p:cNvSpPr/>
          <p:nvPr/>
        </p:nvSpPr>
        <p:spPr>
          <a:xfrm>
            <a:off x="4648200" y="339416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00:02</a:t>
            </a:r>
          </a:p>
        </p:txBody>
      </p:sp>
      <p:sp>
        <p:nvSpPr>
          <p:cNvPr id="27" name="Rounded Rectangle 32"/>
          <p:cNvSpPr/>
          <p:nvPr/>
        </p:nvSpPr>
        <p:spPr>
          <a:xfrm>
            <a:off x="4648200" y="340413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00:01</a:t>
            </a:r>
          </a:p>
        </p:txBody>
      </p:sp>
      <p:sp>
        <p:nvSpPr>
          <p:cNvPr id="28" name="Rounded Rectangle 33"/>
          <p:cNvSpPr/>
          <p:nvPr/>
        </p:nvSpPr>
        <p:spPr>
          <a:xfrm>
            <a:off x="4648200" y="340413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a:solidFill>
                  <a:srgbClr val="002060"/>
                </a:solidFill>
                <a:latin typeface="Calibri"/>
              </a:rPr>
              <a:t>00:00</a:t>
            </a:r>
          </a:p>
        </p:txBody>
      </p:sp>
      <p:pic>
        <p:nvPicPr>
          <p:cNvPr id="29"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400800" y="3376491"/>
            <a:ext cx="780875" cy="790576"/>
          </a:xfrm>
          <a:prstGeom prst="rect">
            <a:avLst/>
          </a:prstGeom>
          <a:noFill/>
          <a:extLst>
            <a:ext uri="{909E8E84-426E-40DD-AFC4-6F175D3DCCD1}">
              <a14:hiddenFill xmlns:a14="http://schemas.microsoft.com/office/drawing/2010/main">
                <a:solidFill>
                  <a:srgbClr val="FFFFFF"/>
                </a:solidFill>
              </a14:hiddenFill>
            </a:ext>
          </a:extLst>
        </p:spPr>
      </p:pic>
      <p:sp>
        <p:nvSpPr>
          <p:cNvPr id="30" name="A"/>
          <p:cNvSpPr/>
          <p:nvPr/>
        </p:nvSpPr>
        <p:spPr>
          <a:xfrm flipH="1">
            <a:off x="6128658" y="5715001"/>
            <a:ext cx="4844140"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dirty="0">
                <a:solidFill>
                  <a:prstClr val="white"/>
                </a:solidFill>
                <a:latin typeface="Times New Roman" panose="02020603050405020304" pitchFamily="18" charset="0"/>
                <a:cs typeface="Times New Roman" panose="02020603050405020304" pitchFamily="18" charset="0"/>
              </a:rPr>
              <a:t>  D. </a:t>
            </a:r>
            <a:r>
              <a:rPr lang="en-US" sz="2667" dirty="0" err="1">
                <a:solidFill>
                  <a:prstClr val="white"/>
                </a:solidFill>
                <a:latin typeface="Times New Roman" panose="02020603050405020304" pitchFamily="18" charset="0"/>
                <a:cs typeface="Times New Roman" panose="02020603050405020304" pitchFamily="18" charset="0"/>
              </a:rPr>
              <a:t>Cấu</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trúc</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rẽ</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nhánh</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dạng</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thiếu</a:t>
            </a:r>
            <a:r>
              <a:rPr lang="en-US" sz="2667" dirty="0">
                <a:solidFill>
                  <a:prstClr val="white"/>
                </a:solidFill>
                <a:latin typeface="Times New Roman" panose="02020603050405020304" pitchFamily="18" charset="0"/>
                <a:cs typeface="Times New Roman" panose="02020603050405020304" pitchFamily="18" charset="0"/>
              </a:rPr>
              <a:t>.</a:t>
            </a:r>
            <a:endParaRPr lang="vi-VN" sz="2667" dirty="0">
              <a:solidFill>
                <a:prstClr val="white"/>
              </a:solidFill>
              <a:latin typeface="Times New Roman" panose="02020603050405020304" pitchFamily="18" charset="0"/>
              <a:cs typeface="Times New Roman" panose="02020603050405020304" pitchFamily="18" charset="0"/>
            </a:endParaRPr>
          </a:p>
        </p:txBody>
      </p:sp>
      <p:sp>
        <p:nvSpPr>
          <p:cNvPr id="32" name="B"/>
          <p:cNvSpPr/>
          <p:nvPr/>
        </p:nvSpPr>
        <p:spPr>
          <a:xfrm>
            <a:off x="1643745" y="5715001"/>
            <a:ext cx="4343399"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a:solidFill>
                  <a:prstClr val="white"/>
                </a:solidFill>
                <a:latin typeface="Times New Roman" panose="02020603050405020304" pitchFamily="18" charset="0"/>
                <a:cs typeface="Times New Roman" panose="02020603050405020304" pitchFamily="18" charset="0"/>
              </a:rPr>
              <a:t>C. Cấu trúc lặp</a:t>
            </a:r>
            <a:endParaRPr lang="vi-VN" sz="2667">
              <a:solidFill>
                <a:prstClr val="white"/>
              </a:solidFill>
              <a:latin typeface="Times New Roman" panose="02020603050405020304" pitchFamily="18" charset="0"/>
              <a:cs typeface="Times New Roman" panose="02020603050405020304" pitchFamily="18" charset="0"/>
            </a:endParaRPr>
          </a:p>
        </p:txBody>
      </p:sp>
      <p:sp>
        <p:nvSpPr>
          <p:cNvPr id="33" name="C"/>
          <p:cNvSpPr/>
          <p:nvPr/>
        </p:nvSpPr>
        <p:spPr>
          <a:xfrm>
            <a:off x="1643745" y="4568647"/>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a:solidFill>
                  <a:prstClr val="white"/>
                </a:solidFill>
                <a:latin typeface="Times New Roman" panose="02020603050405020304" pitchFamily="18" charset="0"/>
                <a:cs typeface="Times New Roman" panose="02020603050405020304" pitchFamily="18" charset="0"/>
              </a:rPr>
              <a:t>A. Cấu trúc tuần tự</a:t>
            </a:r>
            <a:endParaRPr lang="vi-VN" sz="2667">
              <a:solidFill>
                <a:prstClr val="white"/>
              </a:solidFill>
              <a:latin typeface="Times New Roman" panose="02020603050405020304" pitchFamily="18" charset="0"/>
              <a:cs typeface="Times New Roman" panose="02020603050405020304" pitchFamily="18" charset="0"/>
            </a:endParaRPr>
          </a:p>
        </p:txBody>
      </p:sp>
      <p:sp>
        <p:nvSpPr>
          <p:cNvPr id="34" name="D"/>
          <p:cNvSpPr/>
          <p:nvPr/>
        </p:nvSpPr>
        <p:spPr>
          <a:xfrm flipH="1">
            <a:off x="6119184" y="4568647"/>
            <a:ext cx="4839336"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FF99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defRPr/>
            </a:pPr>
            <a:r>
              <a:rPr lang="en-US" sz="2667" dirty="0">
                <a:solidFill>
                  <a:prstClr val="white"/>
                </a:solidFill>
                <a:latin typeface="Times New Roman" panose="02020603050405020304" pitchFamily="18" charset="0"/>
                <a:cs typeface="Times New Roman" panose="02020603050405020304" pitchFamily="18" charset="0"/>
              </a:rPr>
              <a:t>    B. </a:t>
            </a:r>
            <a:r>
              <a:rPr lang="en-US" sz="2667" dirty="0" err="1">
                <a:solidFill>
                  <a:prstClr val="white"/>
                </a:solidFill>
                <a:latin typeface="Times New Roman" panose="02020603050405020304" pitchFamily="18" charset="0"/>
                <a:cs typeface="Times New Roman" panose="02020603050405020304" pitchFamily="18" charset="0"/>
              </a:rPr>
              <a:t>Cấu</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trúc</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rẽ</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nhánh</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dạng</a:t>
            </a:r>
            <a:r>
              <a:rPr lang="en-US" sz="2667" dirty="0">
                <a:solidFill>
                  <a:prstClr val="white"/>
                </a:solidFill>
                <a:latin typeface="Times New Roman" panose="02020603050405020304" pitchFamily="18" charset="0"/>
                <a:cs typeface="Times New Roman" panose="02020603050405020304" pitchFamily="18" charset="0"/>
              </a:rPr>
              <a:t> </a:t>
            </a:r>
            <a:r>
              <a:rPr lang="en-US" sz="2667" dirty="0" err="1">
                <a:solidFill>
                  <a:prstClr val="white"/>
                </a:solidFill>
                <a:latin typeface="Times New Roman" panose="02020603050405020304" pitchFamily="18" charset="0"/>
                <a:cs typeface="Times New Roman" panose="02020603050405020304" pitchFamily="18" charset="0"/>
              </a:rPr>
              <a:t>đủ</a:t>
            </a:r>
            <a:r>
              <a:rPr lang="en-US" sz="2667" dirty="0">
                <a:solidFill>
                  <a:prstClr val="white"/>
                </a:solidFill>
                <a:latin typeface="Times New Roman" panose="02020603050405020304" pitchFamily="18" charset="0"/>
                <a:cs typeface="Times New Roman" panose="02020603050405020304" pitchFamily="18" charset="0"/>
              </a:rPr>
              <a:t>.</a:t>
            </a:r>
            <a:endParaRPr lang="vi-VN" sz="2667" dirty="0">
              <a:solidFill>
                <a:prstClr val="white"/>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42655" y="398768"/>
            <a:ext cx="6096000" cy="2554545"/>
          </a:xfrm>
          <a:prstGeom prst="rect">
            <a:avLst/>
          </a:prstGeom>
        </p:spPr>
        <p:txBody>
          <a:bodyPr>
            <a:spAutoFit/>
          </a:bodyPr>
          <a:lstStyle/>
          <a:p>
            <a:pPr defTabSz="1219170" eaLnBrk="0" fontAlgn="base" hangingPunct="0">
              <a:spcBef>
                <a:spcPct val="0"/>
              </a:spcBef>
              <a:spcAft>
                <a:spcPct val="0"/>
              </a:spcAft>
              <a:defRPr/>
            </a:pPr>
            <a:r>
              <a:rPr lang="en-US" altLang="en-US" sz="3200" b="1" u="sng">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Trong Scratch, </a:t>
            </a:r>
          </a:p>
          <a:p>
            <a:pPr defTabSz="1219170" eaLnBrk="0" fontAlgn="base" hangingPunct="0">
              <a:spcBef>
                <a:spcPct val="0"/>
              </a:spcBef>
              <a:spcAft>
                <a:spcPct val="0"/>
              </a:spcAft>
              <a:defRPr/>
            </a:pPr>
            <a:r>
              <a:rPr lang="en-US"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lệnh ở hình 4 thể hiện </a:t>
            </a:r>
          </a:p>
          <a:p>
            <a:pPr defTabSz="1219170" eaLnBrk="0" fontAlgn="base" hangingPunct="0">
              <a:spcBef>
                <a:spcPct val="0"/>
              </a:spcBef>
              <a:spcAft>
                <a:spcPct val="0"/>
              </a:spcAft>
              <a:defRPr/>
            </a:pPr>
            <a:r>
              <a:rPr lang="en-US"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cấu trúc điều khiển nào?</a:t>
            </a:r>
          </a:p>
          <a:p>
            <a:pPr defTabSz="1219170" eaLnBrk="0" fontAlgn="base" hangingPunct="0">
              <a:spcBef>
                <a:spcPct val="0"/>
              </a:spcBef>
              <a:spcAft>
                <a:spcPct val="0"/>
              </a:spcAft>
              <a:defRPr/>
            </a:pPr>
            <a:endParaRPr lang="en-US"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1219170" eaLnBrk="0" fontAlgn="base" hangingPunct="0">
              <a:spcBef>
                <a:spcPct val="0"/>
              </a:spcBef>
              <a:spcAft>
                <a:spcPct val="0"/>
              </a:spcAft>
              <a:defRPr/>
            </a:pPr>
            <a:r>
              <a:rPr lang="en-US" alt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(hình 4)</a:t>
            </a:r>
            <a:endParaRPr lang="en-US" altLang="en-US"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1" name="Picture 30"/>
          <p:cNvPicPr/>
          <p:nvPr/>
        </p:nvPicPr>
        <p:blipFill>
          <a:blip r:embed="rId7">
            <a:extLst>
              <a:ext uri="{28A0092B-C50C-407E-A947-70E740481C1C}">
                <a14:useLocalDpi xmlns:a14="http://schemas.microsoft.com/office/drawing/2010/main" val="0"/>
              </a:ext>
            </a:extLst>
          </a:blip>
          <a:srcRect/>
          <a:stretch>
            <a:fillRect/>
          </a:stretch>
        </p:blipFill>
        <p:spPr bwMode="auto">
          <a:xfrm>
            <a:off x="7315201" y="347917"/>
            <a:ext cx="2857668" cy="2508936"/>
          </a:xfrm>
          <a:prstGeom prst="rect">
            <a:avLst/>
          </a:prstGeom>
          <a:noFill/>
          <a:ln>
            <a:noFill/>
          </a:ln>
        </p:spPr>
      </p:pic>
    </p:spTree>
    <p:extLst>
      <p:ext uri="{BB962C8B-B14F-4D97-AF65-F5344CB8AC3E}">
        <p14:creationId xmlns:p14="http://schemas.microsoft.com/office/powerpoint/2010/main" val="302002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9"/>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18"/>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19"/>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20"/>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21"/>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22"/>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23"/>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24"/>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25"/>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26"/>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27"/>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30"/>
                                        </p:tgtEl>
                                        <p:attrNameLst>
                                          <p:attrName>style.color</p:attrName>
                                        </p:attrNameLst>
                                      </p:cBhvr>
                                      <p:by>
                                        <p:hsl h="0" s="12549" l="25098"/>
                                      </p:by>
                                    </p:animClr>
                                    <p:animClr clrSpc="hsl" dir="cw">
                                      <p:cBhvr>
                                        <p:cTn id="61" dur="500" fill="hold"/>
                                        <p:tgtEl>
                                          <p:spTgt spid="30"/>
                                        </p:tgtEl>
                                        <p:attrNameLst>
                                          <p:attrName>fillcolor</p:attrName>
                                        </p:attrNameLst>
                                      </p:cBhvr>
                                      <p:by>
                                        <p:hsl h="0" s="12549" l="25098"/>
                                      </p:by>
                                    </p:animClr>
                                    <p:animClr clrSpc="hsl" dir="cw">
                                      <p:cBhvr>
                                        <p:cTn id="62" dur="500" fill="hold"/>
                                        <p:tgtEl>
                                          <p:spTgt spid="30"/>
                                        </p:tgtEl>
                                        <p:attrNameLst>
                                          <p:attrName>stroke.color</p:attrName>
                                        </p:attrNameLst>
                                      </p:cBhvr>
                                      <p:by>
                                        <p:hsl h="0" s="12549" l="25098"/>
                                      </p:by>
                                    </p:animClr>
                                    <p:set>
                                      <p:cBhvr>
                                        <p:cTn id="63" dur="500" fill="hold"/>
                                        <p:tgtEl>
                                          <p:spTgt spid="30"/>
                                        </p:tgtEl>
                                        <p:attrNameLst>
                                          <p:attrName>fill.type</p:attrName>
                                        </p:attrNameLst>
                                      </p:cBhvr>
                                      <p:to>
                                        <p:strVal val="solid"/>
                                      </p:to>
                                    </p:set>
                                  </p:childTnLst>
                                  <p:subTnLst>
                                    <p:animClr clrSpc="rgb" dir="cw">
                                      <p:cBhvr override="childStyle">
                                        <p:cTn dur="1" fill="hold" display="0" masterRel="nextClick" afterEffect="1"/>
                                        <p:tgtEl>
                                          <p:spTgt spid="30"/>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2"/>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32"/>
                                        </p:tgtEl>
                                      </p:cBhvr>
                                    </p:animEffect>
                                    <p:animScale>
                                      <p:cBhvr>
                                        <p:cTn id="69" dur="250" autoRev="1" fill="hold"/>
                                        <p:tgtEl>
                                          <p:spTgt spid="32"/>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2"/>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33"/>
                                        </p:tgtEl>
                                      </p:cBhvr>
                                    </p:animEffect>
                                    <p:animScale>
                                      <p:cBhvr>
                                        <p:cTn id="75" dur="250" autoRev="1" fill="hold"/>
                                        <p:tgtEl>
                                          <p:spTgt spid="33"/>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0" grpId="1" animBg="1"/>
      <p:bldP spid="32" grpId="0" animBg="1"/>
      <p:bldP spid="32" grpId="1" animBg="1"/>
      <p:bldP spid="33" grpId="0" animBg="1"/>
      <p:bldP spid="33" grpId="1" animBg="1"/>
      <p:bldP spid="34" grpId="0" animBg="1"/>
      <p:bldP spid="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0171" y="1101223"/>
            <a:ext cx="10885704" cy="1200329"/>
          </a:xfrm>
          <a:prstGeom prst="rect">
            <a:avLst/>
          </a:prstGeom>
          <a:noFill/>
        </p:spPr>
        <p:txBody>
          <a:bodyPr wrap="square" lIns="91440" tIns="45720" rIns="91440" bIns="45720"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HOẠT ĐỘNG NHÓM (Kỹ thuật khăn trải bàn)</a:t>
            </a:r>
            <a:endParaRPr lang="en-US" sz="3600" b="1" dirty="0">
              <a:solidFill>
                <a:srgbClr val="FF0000"/>
              </a:solidFill>
              <a:latin typeface="Times New Roman" panose="02020603050405020304" pitchFamily="18" charset="0"/>
              <a:cs typeface="Times New Roman" panose="02020603050405020304" pitchFamily="18" charset="0"/>
            </a:endParaRPr>
          </a:p>
          <a:p>
            <a:pPr algn="just"/>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Bevel 4"/>
          <p:cNvSpPr/>
          <p:nvPr/>
        </p:nvSpPr>
        <p:spPr>
          <a:xfrm>
            <a:off x="4607776" y="1741437"/>
            <a:ext cx="7285487" cy="4953000"/>
          </a:xfrm>
          <a:prstGeom prst="bevel">
            <a:avLst>
              <a:gd name="adj" fmla="val 293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6066120" y="2285902"/>
            <a:ext cx="4267200" cy="584775"/>
          </a:xfrm>
          <a:prstGeom prst="rect">
            <a:avLst/>
          </a:prstGeom>
        </p:spPr>
        <p:txBody>
          <a:bodyPr wrap="square">
            <a:spAutoFit/>
          </a:bodyPr>
          <a:lstStyle/>
          <a:p>
            <a:pPr>
              <a:spcBef>
                <a:spcPts val="400"/>
              </a:spcBef>
              <a:spcAft>
                <a:spcPts val="400"/>
              </a:spcAft>
            </a:pPr>
            <a:r>
              <a:rPr lang="en-US" sz="1600">
                <a:solidFill>
                  <a:srgbClr val="0000CC"/>
                </a:solidFill>
                <a:latin typeface="Times New Roman" panose="02020603050405020304" pitchFamily="18" charset="0"/>
                <a:ea typeface="Calibri" panose="020F0502020204030204" pitchFamily="34" charset="0"/>
              </a:rPr>
              <a:t>1.Hình ảnh mê cung.</a:t>
            </a:r>
            <a:r>
              <a:rPr lang="en-US" sz="1600">
                <a:solidFill>
                  <a:srgbClr val="0000CC"/>
                </a:solidFill>
                <a:latin typeface="Times New Roman" panose="02020603050405020304" pitchFamily="18" charset="0"/>
                <a:ea typeface="Times New Roman" panose="02020603050405020304" pitchFamily="18" charset="0"/>
              </a:rPr>
              <a:t> đưa ra hình ảnh mê cung (hình vẽ có sẵn hoặc tự vẽ)</a:t>
            </a:r>
            <a:r>
              <a:rPr lang="en-US" sz="1600">
                <a:solidFill>
                  <a:srgbClr val="0000CC"/>
                </a:solidFill>
                <a:latin typeface="Times New Roman" panose="02020603050405020304" pitchFamily="18" charset="0"/>
                <a:ea typeface="Calibri" panose="020F0502020204030204" pitchFamily="34" charset="0"/>
              </a:rPr>
              <a:t>  </a:t>
            </a:r>
          </a:p>
        </p:txBody>
      </p:sp>
      <p:sp>
        <p:nvSpPr>
          <p:cNvPr id="30" name="Rectangle 29"/>
          <p:cNvSpPr/>
          <p:nvPr/>
        </p:nvSpPr>
        <p:spPr>
          <a:xfrm>
            <a:off x="5964520" y="5375228"/>
            <a:ext cx="4470401" cy="1274195"/>
          </a:xfrm>
          <a:prstGeom prst="rect">
            <a:avLst/>
          </a:prstGeom>
        </p:spPr>
        <p:txBody>
          <a:bodyPr wrap="square">
            <a:spAutoFit/>
          </a:bodyPr>
          <a:lstStyle/>
          <a:p>
            <a:pPr algn="just">
              <a:lnSpc>
                <a:spcPct val="120000"/>
              </a:lnSpc>
              <a:spcBef>
                <a:spcPts val="400"/>
              </a:spcBef>
              <a:spcAft>
                <a:spcPts val="400"/>
              </a:spcAft>
            </a:pPr>
            <a:r>
              <a:rPr lang="en-US" sz="1600">
                <a:solidFill>
                  <a:srgbClr val="0000CC"/>
                </a:solidFill>
                <a:latin typeface="Times New Roman" panose="02020603050405020304" pitchFamily="18" charset="0"/>
                <a:ea typeface="Calibri" panose="020F0502020204030204" pitchFamily="34" charset="0"/>
              </a:rPr>
              <a:t>2.Bằng phím mũi tên người chơi sẽ điều khiển nhân vật Robot đi tìm bánh sinh nhật trong mê cung. Trên đường đi, nếu nhân vật Robot chạm phải tường thì sẽ bị bật trở lại vị trí xuất phát.</a:t>
            </a:r>
          </a:p>
        </p:txBody>
      </p:sp>
      <p:sp>
        <p:nvSpPr>
          <p:cNvPr id="31" name="TextBox 30"/>
          <p:cNvSpPr txBox="1"/>
          <p:nvPr/>
        </p:nvSpPr>
        <p:spPr>
          <a:xfrm>
            <a:off x="4843247" y="3225801"/>
            <a:ext cx="812800" cy="1815882"/>
          </a:xfrm>
          <a:prstGeom prst="rect">
            <a:avLst/>
          </a:prstGeom>
          <a:noFill/>
        </p:spPr>
        <p:txBody>
          <a:bodyPr wrap="square" rtlCol="0">
            <a:spAutoFit/>
          </a:bodyPr>
          <a:lstStyle/>
          <a:p>
            <a:r>
              <a:rPr lang="en-US" sz="1600">
                <a:solidFill>
                  <a:srgbClr val="0000CC"/>
                </a:solidFill>
                <a:latin typeface="Times New Roman" panose="02020603050405020304" pitchFamily="18" charset="0"/>
                <a:cs typeface="Times New Roman" panose="02020603050405020304" pitchFamily="18" charset="0"/>
              </a:rPr>
              <a:t>3. Viết lệnh điều khiển nhân vật Bánh</a:t>
            </a:r>
          </a:p>
        </p:txBody>
      </p:sp>
      <p:sp>
        <p:nvSpPr>
          <p:cNvPr id="34" name="Rectangle 33"/>
          <p:cNvSpPr/>
          <p:nvPr/>
        </p:nvSpPr>
        <p:spPr>
          <a:xfrm>
            <a:off x="10649186" y="3063775"/>
            <a:ext cx="1178420" cy="2308324"/>
          </a:xfrm>
          <a:prstGeom prst="rect">
            <a:avLst/>
          </a:prstGeom>
        </p:spPr>
        <p:txBody>
          <a:bodyPr wrap="square">
            <a:spAutoFit/>
          </a:bodyPr>
          <a:lstStyle/>
          <a:p>
            <a:r>
              <a:rPr lang="en-US" sz="1600">
                <a:solidFill>
                  <a:srgbClr val="0000CC"/>
                </a:solidFill>
                <a:latin typeface="Times New Roman" panose="02020603050405020304" pitchFamily="18" charset="0"/>
                <a:ea typeface="Calibri" panose="020F0502020204030204" pitchFamily="34" charset="0"/>
              </a:rPr>
              <a:t>4.Viết lệnh cho nhân vật Con bọ (đã có từ file Bài 4). HS lấy lại file hoặc viết lại lệnh.</a:t>
            </a:r>
            <a:endParaRPr lang="en-US" sz="1600">
              <a:solidFill>
                <a:srgbClr val="0000CC"/>
              </a:solidFill>
            </a:endParaRPr>
          </a:p>
        </p:txBody>
      </p:sp>
      <p:sp>
        <p:nvSpPr>
          <p:cNvPr id="35" name="Rectangle 34"/>
          <p:cNvSpPr/>
          <p:nvPr/>
        </p:nvSpPr>
        <p:spPr>
          <a:xfrm>
            <a:off x="6066120" y="3950574"/>
            <a:ext cx="4368800" cy="666786"/>
          </a:xfrm>
          <a:prstGeom prst="rect">
            <a:avLst/>
          </a:prstGeom>
        </p:spPr>
        <p:txBody>
          <a:bodyPr wrap="square">
            <a:spAutoFit/>
          </a:bodyPr>
          <a:lstStyle/>
          <a:p>
            <a:pPr>
              <a:spcBef>
                <a:spcPts val="400"/>
              </a:spcBef>
              <a:spcAft>
                <a:spcPts val="400"/>
              </a:spcAft>
            </a:pPr>
            <a:r>
              <a:rPr lang="en-US" sz="3733" b="1">
                <a:solidFill>
                  <a:srgbClr val="00B050"/>
                </a:solidFill>
                <a:latin typeface="Times New Roman" panose="02020603050405020304" pitchFamily="18" charset="0"/>
                <a:ea typeface="Calibri" panose="020F0502020204030204" pitchFamily="34" charset="0"/>
              </a:rPr>
              <a:t>Trò chơi MÊ CUNG</a:t>
            </a:r>
          </a:p>
        </p:txBody>
      </p:sp>
      <p:pic>
        <p:nvPicPr>
          <p:cNvPr id="24" name="Picture 23">
            <a:extLst>
              <a:ext uri="{FF2B5EF4-FFF2-40B4-BE49-F238E27FC236}">
                <a16:creationId xmlns:a16="http://schemas.microsoft.com/office/drawing/2014/main" id="{029754F6-018B-46A4-A1E0-BBC11DE4A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6" y="1943882"/>
            <a:ext cx="4548109" cy="4548109"/>
          </a:xfrm>
          <a:prstGeom prst="rect">
            <a:avLst/>
          </a:prstGeom>
        </p:spPr>
      </p:pic>
      <p:sp>
        <p:nvSpPr>
          <p:cNvPr id="19" name="Rectangle 18">
            <a:extLst>
              <a:ext uri="{FF2B5EF4-FFF2-40B4-BE49-F238E27FC236}">
                <a16:creationId xmlns:a16="http://schemas.microsoft.com/office/drawing/2014/main" id="{0E7F5262-F3CD-4443-8D6B-20F497ADCFDD}"/>
              </a:ext>
            </a:extLst>
          </p:cNvPr>
          <p:cNvSpPr/>
          <p:nvPr/>
        </p:nvSpPr>
        <p:spPr>
          <a:xfrm>
            <a:off x="23856" y="604595"/>
            <a:ext cx="5350119" cy="584775"/>
          </a:xfrm>
          <a:prstGeom prst="rect">
            <a:avLst/>
          </a:prstGeom>
        </p:spPr>
        <p:txBody>
          <a:bodyPr wrap="none">
            <a:spAutoFit/>
          </a:bodyPr>
          <a:lstStyle/>
          <a:p>
            <a:pPr algn="just"/>
            <a:r>
              <a:rPr lang="en-US" sz="3200" b="1" dirty="0" err="1">
                <a:solidFill>
                  <a:srgbClr val="C00000"/>
                </a:solidFill>
                <a:latin typeface="Times New Roman" panose="02020603050405020304" pitchFamily="18" charset="0"/>
                <a:cs typeface="Times New Roman" panose="02020603050405020304" pitchFamily="18" charset="0"/>
              </a:rPr>
              <a:t>Nhiệm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vụ</a:t>
            </a:r>
            <a:r>
              <a:rPr lang="en-US" sz="3200" b="1" dirty="0">
                <a:solidFill>
                  <a:srgbClr val="C00000"/>
                </a:solidFill>
                <a:latin typeface="Times New Roman" panose="02020603050405020304" pitchFamily="18" charset="0"/>
                <a:cs typeface="Times New Roman" panose="02020603050405020304" pitchFamily="18" charset="0"/>
              </a:rPr>
              <a:t>: (SGK TRANG 93)</a:t>
            </a:r>
          </a:p>
        </p:txBody>
      </p:sp>
      <p:sp>
        <p:nvSpPr>
          <p:cNvPr id="21" name="Rectangle 20">
            <a:extLst>
              <a:ext uri="{FF2B5EF4-FFF2-40B4-BE49-F238E27FC236}">
                <a16:creationId xmlns:a16="http://schemas.microsoft.com/office/drawing/2014/main" id="{2E06C7A8-B940-4997-AB27-D5B1557AF8FB}"/>
              </a:ext>
            </a:extLst>
          </p:cNvPr>
          <p:cNvSpPr/>
          <p:nvPr/>
        </p:nvSpPr>
        <p:spPr>
          <a:xfrm>
            <a:off x="2554519" y="73621"/>
            <a:ext cx="6660238"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D075FE9-937C-4AED-B414-498E26B116B9}"/>
              </a:ext>
            </a:extLst>
          </p:cNvPr>
          <p:cNvSpPr txBox="1"/>
          <p:nvPr/>
        </p:nvSpPr>
        <p:spPr>
          <a:xfrm>
            <a:off x="2977242" y="-72144"/>
            <a:ext cx="6237515"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endParaRPr>
          </a:p>
        </p:txBody>
      </p:sp>
    </p:spTree>
    <p:custDataLst>
      <p:tags r:id="rId1"/>
    </p:custDataLst>
    <p:extLst>
      <p:ext uri="{BB962C8B-B14F-4D97-AF65-F5344CB8AC3E}">
        <p14:creationId xmlns:p14="http://schemas.microsoft.com/office/powerpoint/2010/main" val="196563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80">
                                          <p:stCondLst>
                                            <p:cond delay="0"/>
                                          </p:stCondLst>
                                        </p:cTn>
                                        <p:tgtEl>
                                          <p:spTgt spid="30"/>
                                        </p:tgtEl>
                                      </p:cBhvr>
                                    </p:animEffect>
                                    <p:anim calcmode="lin" valueType="num">
                                      <p:cBhvr>
                                        <p:cTn id="4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7" dur="26">
                                          <p:stCondLst>
                                            <p:cond delay="650"/>
                                          </p:stCondLst>
                                        </p:cTn>
                                        <p:tgtEl>
                                          <p:spTgt spid="30"/>
                                        </p:tgtEl>
                                      </p:cBhvr>
                                      <p:to x="100000" y="60000"/>
                                    </p:animScale>
                                    <p:animScale>
                                      <p:cBhvr>
                                        <p:cTn id="48" dur="166" decel="50000">
                                          <p:stCondLst>
                                            <p:cond delay="676"/>
                                          </p:stCondLst>
                                        </p:cTn>
                                        <p:tgtEl>
                                          <p:spTgt spid="30"/>
                                        </p:tgtEl>
                                      </p:cBhvr>
                                      <p:to x="100000" y="100000"/>
                                    </p:animScale>
                                    <p:animScale>
                                      <p:cBhvr>
                                        <p:cTn id="49" dur="26">
                                          <p:stCondLst>
                                            <p:cond delay="1312"/>
                                          </p:stCondLst>
                                        </p:cTn>
                                        <p:tgtEl>
                                          <p:spTgt spid="30"/>
                                        </p:tgtEl>
                                      </p:cBhvr>
                                      <p:to x="100000" y="80000"/>
                                    </p:animScale>
                                    <p:animScale>
                                      <p:cBhvr>
                                        <p:cTn id="50" dur="166" decel="50000">
                                          <p:stCondLst>
                                            <p:cond delay="1338"/>
                                          </p:stCondLst>
                                        </p:cTn>
                                        <p:tgtEl>
                                          <p:spTgt spid="30"/>
                                        </p:tgtEl>
                                      </p:cBhvr>
                                      <p:to x="100000" y="100000"/>
                                    </p:animScale>
                                    <p:animScale>
                                      <p:cBhvr>
                                        <p:cTn id="51" dur="26">
                                          <p:stCondLst>
                                            <p:cond delay="1642"/>
                                          </p:stCondLst>
                                        </p:cTn>
                                        <p:tgtEl>
                                          <p:spTgt spid="30"/>
                                        </p:tgtEl>
                                      </p:cBhvr>
                                      <p:to x="100000" y="90000"/>
                                    </p:animScale>
                                    <p:animScale>
                                      <p:cBhvr>
                                        <p:cTn id="52" dur="166" decel="50000">
                                          <p:stCondLst>
                                            <p:cond delay="1668"/>
                                          </p:stCondLst>
                                        </p:cTn>
                                        <p:tgtEl>
                                          <p:spTgt spid="30"/>
                                        </p:tgtEl>
                                      </p:cBhvr>
                                      <p:to x="100000" y="100000"/>
                                    </p:animScale>
                                    <p:animScale>
                                      <p:cBhvr>
                                        <p:cTn id="53" dur="26">
                                          <p:stCondLst>
                                            <p:cond delay="1808"/>
                                          </p:stCondLst>
                                        </p:cTn>
                                        <p:tgtEl>
                                          <p:spTgt spid="30"/>
                                        </p:tgtEl>
                                      </p:cBhvr>
                                      <p:to x="100000" y="95000"/>
                                    </p:animScale>
                                    <p:animScale>
                                      <p:cBhvr>
                                        <p:cTn id="54" dur="166" decel="50000">
                                          <p:stCondLst>
                                            <p:cond delay="1834"/>
                                          </p:stCondLst>
                                        </p:cTn>
                                        <p:tgtEl>
                                          <p:spTgt spid="3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80">
                                          <p:stCondLst>
                                            <p:cond delay="0"/>
                                          </p:stCondLst>
                                        </p:cTn>
                                        <p:tgtEl>
                                          <p:spTgt spid="31"/>
                                        </p:tgtEl>
                                      </p:cBhvr>
                                    </p:animEffect>
                                    <p:anim calcmode="lin" valueType="num">
                                      <p:cBhvr>
                                        <p:cTn id="6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65" dur="26">
                                          <p:stCondLst>
                                            <p:cond delay="650"/>
                                          </p:stCondLst>
                                        </p:cTn>
                                        <p:tgtEl>
                                          <p:spTgt spid="31"/>
                                        </p:tgtEl>
                                      </p:cBhvr>
                                      <p:to x="100000" y="60000"/>
                                    </p:animScale>
                                    <p:animScale>
                                      <p:cBhvr>
                                        <p:cTn id="66" dur="166" decel="50000">
                                          <p:stCondLst>
                                            <p:cond delay="676"/>
                                          </p:stCondLst>
                                        </p:cTn>
                                        <p:tgtEl>
                                          <p:spTgt spid="31"/>
                                        </p:tgtEl>
                                      </p:cBhvr>
                                      <p:to x="100000" y="100000"/>
                                    </p:animScale>
                                    <p:animScale>
                                      <p:cBhvr>
                                        <p:cTn id="67" dur="26">
                                          <p:stCondLst>
                                            <p:cond delay="1312"/>
                                          </p:stCondLst>
                                        </p:cTn>
                                        <p:tgtEl>
                                          <p:spTgt spid="31"/>
                                        </p:tgtEl>
                                      </p:cBhvr>
                                      <p:to x="100000" y="80000"/>
                                    </p:animScale>
                                    <p:animScale>
                                      <p:cBhvr>
                                        <p:cTn id="68" dur="166" decel="50000">
                                          <p:stCondLst>
                                            <p:cond delay="1338"/>
                                          </p:stCondLst>
                                        </p:cTn>
                                        <p:tgtEl>
                                          <p:spTgt spid="31"/>
                                        </p:tgtEl>
                                      </p:cBhvr>
                                      <p:to x="100000" y="100000"/>
                                    </p:animScale>
                                    <p:animScale>
                                      <p:cBhvr>
                                        <p:cTn id="69" dur="26">
                                          <p:stCondLst>
                                            <p:cond delay="1642"/>
                                          </p:stCondLst>
                                        </p:cTn>
                                        <p:tgtEl>
                                          <p:spTgt spid="31"/>
                                        </p:tgtEl>
                                      </p:cBhvr>
                                      <p:to x="100000" y="90000"/>
                                    </p:animScale>
                                    <p:animScale>
                                      <p:cBhvr>
                                        <p:cTn id="70" dur="166" decel="50000">
                                          <p:stCondLst>
                                            <p:cond delay="1668"/>
                                          </p:stCondLst>
                                        </p:cTn>
                                        <p:tgtEl>
                                          <p:spTgt spid="31"/>
                                        </p:tgtEl>
                                      </p:cBhvr>
                                      <p:to x="100000" y="100000"/>
                                    </p:animScale>
                                    <p:animScale>
                                      <p:cBhvr>
                                        <p:cTn id="71" dur="26">
                                          <p:stCondLst>
                                            <p:cond delay="1808"/>
                                          </p:stCondLst>
                                        </p:cTn>
                                        <p:tgtEl>
                                          <p:spTgt spid="31"/>
                                        </p:tgtEl>
                                      </p:cBhvr>
                                      <p:to x="100000" y="95000"/>
                                    </p:animScale>
                                    <p:animScale>
                                      <p:cBhvr>
                                        <p:cTn id="72" dur="166" decel="50000">
                                          <p:stCondLst>
                                            <p:cond delay="1834"/>
                                          </p:stCondLst>
                                        </p:cTn>
                                        <p:tgtEl>
                                          <p:spTgt spid="31"/>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down)">
                                      <p:cBhvr>
                                        <p:cTn id="77" dur="580">
                                          <p:stCondLst>
                                            <p:cond delay="0"/>
                                          </p:stCondLst>
                                        </p:cTn>
                                        <p:tgtEl>
                                          <p:spTgt spid="34"/>
                                        </p:tgtEl>
                                      </p:cBhvr>
                                    </p:animEffect>
                                    <p:anim calcmode="lin" valueType="num">
                                      <p:cBhvr>
                                        <p:cTn id="7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83" dur="26">
                                          <p:stCondLst>
                                            <p:cond delay="650"/>
                                          </p:stCondLst>
                                        </p:cTn>
                                        <p:tgtEl>
                                          <p:spTgt spid="34"/>
                                        </p:tgtEl>
                                      </p:cBhvr>
                                      <p:to x="100000" y="60000"/>
                                    </p:animScale>
                                    <p:animScale>
                                      <p:cBhvr>
                                        <p:cTn id="84" dur="166" decel="50000">
                                          <p:stCondLst>
                                            <p:cond delay="676"/>
                                          </p:stCondLst>
                                        </p:cTn>
                                        <p:tgtEl>
                                          <p:spTgt spid="34"/>
                                        </p:tgtEl>
                                      </p:cBhvr>
                                      <p:to x="100000" y="100000"/>
                                    </p:animScale>
                                    <p:animScale>
                                      <p:cBhvr>
                                        <p:cTn id="85" dur="26">
                                          <p:stCondLst>
                                            <p:cond delay="1312"/>
                                          </p:stCondLst>
                                        </p:cTn>
                                        <p:tgtEl>
                                          <p:spTgt spid="34"/>
                                        </p:tgtEl>
                                      </p:cBhvr>
                                      <p:to x="100000" y="80000"/>
                                    </p:animScale>
                                    <p:animScale>
                                      <p:cBhvr>
                                        <p:cTn id="86" dur="166" decel="50000">
                                          <p:stCondLst>
                                            <p:cond delay="1338"/>
                                          </p:stCondLst>
                                        </p:cTn>
                                        <p:tgtEl>
                                          <p:spTgt spid="34"/>
                                        </p:tgtEl>
                                      </p:cBhvr>
                                      <p:to x="100000" y="100000"/>
                                    </p:animScale>
                                    <p:animScale>
                                      <p:cBhvr>
                                        <p:cTn id="87" dur="26">
                                          <p:stCondLst>
                                            <p:cond delay="1642"/>
                                          </p:stCondLst>
                                        </p:cTn>
                                        <p:tgtEl>
                                          <p:spTgt spid="34"/>
                                        </p:tgtEl>
                                      </p:cBhvr>
                                      <p:to x="100000" y="90000"/>
                                    </p:animScale>
                                    <p:animScale>
                                      <p:cBhvr>
                                        <p:cTn id="88" dur="166" decel="50000">
                                          <p:stCondLst>
                                            <p:cond delay="1668"/>
                                          </p:stCondLst>
                                        </p:cTn>
                                        <p:tgtEl>
                                          <p:spTgt spid="34"/>
                                        </p:tgtEl>
                                      </p:cBhvr>
                                      <p:to x="100000" y="100000"/>
                                    </p:animScale>
                                    <p:animScale>
                                      <p:cBhvr>
                                        <p:cTn id="89" dur="26">
                                          <p:stCondLst>
                                            <p:cond delay="1808"/>
                                          </p:stCondLst>
                                        </p:cTn>
                                        <p:tgtEl>
                                          <p:spTgt spid="34"/>
                                        </p:tgtEl>
                                      </p:cBhvr>
                                      <p:to x="100000" y="95000"/>
                                    </p:animScale>
                                    <p:animScale>
                                      <p:cBhvr>
                                        <p:cTn id="90" dur="166" decel="50000">
                                          <p:stCondLst>
                                            <p:cond delay="1834"/>
                                          </p:stCondLst>
                                        </p:cTn>
                                        <p:tgtEl>
                                          <p:spTgt spid="34"/>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500"/>
                            </p:stCondLst>
                            <p:childTnLst>
                              <p:par>
                                <p:cTn id="99" presetID="56" presetClass="entr" presetSubtype="0" fill="hold" grpId="0" nodeType="afterEffect">
                                  <p:stCondLst>
                                    <p:cond delay="0"/>
                                  </p:stCondLst>
                                  <p:iterate type="lt">
                                    <p:tmPct val="10000"/>
                                  </p:iterate>
                                  <p:childTnLst>
                                    <p:set>
                                      <p:cBhvr>
                                        <p:cTn id="100" dur="1" fill="hold">
                                          <p:stCondLst>
                                            <p:cond delay="0"/>
                                          </p:stCondLst>
                                        </p:cTn>
                                        <p:tgtEl>
                                          <p:spTgt spid="28"/>
                                        </p:tgtEl>
                                        <p:attrNameLst>
                                          <p:attrName>style.visibility</p:attrName>
                                        </p:attrNameLst>
                                      </p:cBhvr>
                                      <p:to>
                                        <p:strVal val="visible"/>
                                      </p:to>
                                    </p:set>
                                    <p:anim by="(-#ppt_w*2)" calcmode="lin" valueType="num">
                                      <p:cBhvr rctx="PPT">
                                        <p:cTn id="101" dur="500" autoRev="1" fill="hold">
                                          <p:stCondLst>
                                            <p:cond delay="0"/>
                                          </p:stCondLst>
                                        </p:cTn>
                                        <p:tgtEl>
                                          <p:spTgt spid="28"/>
                                        </p:tgtEl>
                                        <p:attrNameLst>
                                          <p:attrName>ppt_w</p:attrName>
                                        </p:attrNameLst>
                                      </p:cBhvr>
                                    </p:anim>
                                    <p:anim by="(#ppt_w*0.50)" calcmode="lin" valueType="num">
                                      <p:cBhvr>
                                        <p:cTn id="102" dur="500" decel="50000" autoRev="1" fill="hold">
                                          <p:stCondLst>
                                            <p:cond delay="0"/>
                                          </p:stCondLst>
                                        </p:cTn>
                                        <p:tgtEl>
                                          <p:spTgt spid="28"/>
                                        </p:tgtEl>
                                        <p:attrNameLst>
                                          <p:attrName>ppt_x</p:attrName>
                                        </p:attrNameLst>
                                      </p:cBhvr>
                                    </p:anim>
                                    <p:anim from="(-#ppt_h/2)" to="(#ppt_y)" calcmode="lin" valueType="num">
                                      <p:cBhvr>
                                        <p:cTn id="103" dur="1000" fill="hold">
                                          <p:stCondLst>
                                            <p:cond delay="0"/>
                                          </p:stCondLst>
                                        </p:cTn>
                                        <p:tgtEl>
                                          <p:spTgt spid="28"/>
                                        </p:tgtEl>
                                        <p:attrNameLst>
                                          <p:attrName>ppt_y</p:attrName>
                                        </p:attrNameLst>
                                      </p:cBhvr>
                                    </p:anim>
                                    <p:animRot by="21600000">
                                      <p:cBhvr>
                                        <p:cTn id="104" dur="1000"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0" grpId="0"/>
      <p:bldP spid="30" grpId="0"/>
      <p:bldP spid="31" grpId="0"/>
      <p:bldP spid="34" grpId="0"/>
      <p:bldP spid="35"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9771" y="321698"/>
            <a:ext cx="11972229" cy="762000"/>
            <a:chOff x="880761" y="539846"/>
            <a:chExt cx="9714747" cy="762000"/>
          </a:xfrm>
        </p:grpSpPr>
        <p:grpSp>
          <p:nvGrpSpPr>
            <p:cNvPr id="4" name="Group 148"/>
            <p:cNvGrpSpPr>
              <a:grpSpLocks/>
            </p:cNvGrpSpPr>
            <p:nvPr/>
          </p:nvGrpSpPr>
          <p:grpSpPr bwMode="auto">
            <a:xfrm>
              <a:off x="880761" y="539846"/>
              <a:ext cx="9714747" cy="762000"/>
              <a:chOff x="624" y="2688"/>
              <a:chExt cx="7912" cy="480"/>
            </a:xfrm>
          </p:grpSpPr>
          <p:sp>
            <p:nvSpPr>
              <p:cNvPr id="7" name="AutoShape 17"/>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8" name="Oval 18"/>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9" name="Oval 19"/>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0" name="Oval 20"/>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00"/>
                    </a:solidFill>
                    <a:latin typeface="Times New Roman" panose="02020603050405020304" pitchFamily="18" charset="0"/>
                    <a:cs typeface="Times New Roman" panose="02020603050405020304" pitchFamily="18" charset="0"/>
                  </a:rPr>
                  <a:t>Click to add Title</a:t>
                </a:r>
              </a:p>
            </p:txBody>
          </p:sp>
          <p:sp>
            <p:nvSpPr>
              <p:cNvPr id="12" name="Text Box 22"/>
              <p:cNvSpPr txBox="1">
                <a:spLocks noChangeArrowheads="1"/>
              </p:cNvSpPr>
              <p:nvPr/>
            </p:nvSpPr>
            <p:spPr bwMode="auto">
              <a:xfrm>
                <a:off x="905" y="2708"/>
                <a:ext cx="2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FFFFFF"/>
                    </a:solidFill>
                    <a:latin typeface="Times New Roman" panose="02020603050405020304" pitchFamily="18" charset="0"/>
                    <a:cs typeface="Times New Roman" panose="02020603050405020304" pitchFamily="18" charset="0"/>
                  </a:rPr>
                  <a:t>2</a:t>
                </a:r>
              </a:p>
            </p:txBody>
          </p:sp>
          <p:sp>
            <p:nvSpPr>
              <p:cNvPr id="13" name="AutoShape 23"/>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4" name="Oval 24"/>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5" name="Oval 25"/>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pic>
            <p:nvPicPr>
              <p:cNvPr id="16" name="Picture 1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8"/>
              <p:cNvSpPr txBox="1">
                <a:spLocks noChangeArrowheads="1"/>
              </p:cNvSpPr>
              <p:nvPr/>
            </p:nvSpPr>
            <p:spPr bwMode="gray">
              <a:xfrm>
                <a:off x="1010" y="2708"/>
                <a:ext cx="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grpSp>
        <p:sp>
          <p:nvSpPr>
            <p:cNvPr id="6" name="Text Box 26"/>
            <p:cNvSpPr txBox="1">
              <a:spLocks noChangeArrowheads="1"/>
            </p:cNvSpPr>
            <p:nvPr/>
          </p:nvSpPr>
          <p:spPr bwMode="gray">
            <a:xfrm>
              <a:off x="1769194" y="616046"/>
              <a:ext cx="8712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err="1">
                  <a:solidFill>
                    <a:srgbClr val="CC00CC"/>
                  </a:solidFill>
                  <a:latin typeface="Times New Roman" panose="02020603050405020304" pitchFamily="18" charset="0"/>
                  <a:cs typeface="Times New Roman" panose="02020603050405020304" pitchFamily="18" charset="0"/>
                </a:rPr>
                <a:t>Thực</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hành</a:t>
              </a:r>
              <a:r>
                <a:rPr lang="en-US" altLang="en-US" sz="3600" b="1">
                  <a:solidFill>
                    <a:srgbClr val="CC00CC"/>
                  </a:solidFill>
                  <a:latin typeface="Times New Roman" panose="02020603050405020304" pitchFamily="18" charset="0"/>
                  <a:cs typeface="Times New Roman" panose="02020603050405020304" pitchFamily="18" charset="0"/>
                </a:rPr>
                <a:t>: Trò chơi MÊ CUNG</a:t>
              </a:r>
              <a:endParaRPr lang="en-US" altLang="en-US" sz="3600" b="1" dirty="0">
                <a:solidFill>
                  <a:srgbClr val="CC00CC"/>
                </a:solidFill>
                <a:latin typeface="Times New Roman" panose="02020603050405020304" pitchFamily="18" charset="0"/>
                <a:cs typeface="Times New Roman" panose="02020603050405020304" pitchFamily="18" charset="0"/>
              </a:endParaRPr>
            </a:p>
          </p:txBody>
        </p:sp>
      </p:grpSp>
      <p:sp>
        <p:nvSpPr>
          <p:cNvPr id="19" name="Cloud Callout 18"/>
          <p:cNvSpPr/>
          <p:nvPr/>
        </p:nvSpPr>
        <p:spPr>
          <a:xfrm>
            <a:off x="773592" y="1271776"/>
            <a:ext cx="3759200" cy="2937755"/>
          </a:xfrm>
          <a:prstGeom prst="cloudCallout">
            <a:avLst>
              <a:gd name="adj1" fmla="val -25971"/>
              <a:gd name="adj2" fmla="val 799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p:cNvSpPr txBox="1"/>
          <p:nvPr/>
        </p:nvSpPr>
        <p:spPr>
          <a:xfrm>
            <a:off x="1469527" y="1841843"/>
            <a:ext cx="2946400" cy="1815690"/>
          </a:xfrm>
          <a:prstGeom prst="rect">
            <a:avLst/>
          </a:prstGeom>
          <a:noFill/>
        </p:spPr>
        <p:txBody>
          <a:bodyPr wrap="square" rtlCol="0">
            <a:spAutoFit/>
          </a:bodyPr>
          <a:lstStyle/>
          <a:p>
            <a:r>
              <a:rPr lang="en-US" sz="3733">
                <a:solidFill>
                  <a:schemeClr val="accent2">
                    <a:lumMod val="75000"/>
                  </a:schemeClr>
                </a:solidFill>
                <a:latin typeface="Times New Roman" panose="02020603050405020304" pitchFamily="18" charset="0"/>
                <a:cs typeface="Times New Roman" panose="02020603050405020304" pitchFamily="18" charset="0"/>
              </a:rPr>
              <a:t>Việc nào đã được giải quyết?</a:t>
            </a:r>
          </a:p>
        </p:txBody>
      </p:sp>
      <p:sp>
        <p:nvSpPr>
          <p:cNvPr id="27" name="Rectangle 26"/>
          <p:cNvSpPr/>
          <p:nvPr/>
        </p:nvSpPr>
        <p:spPr>
          <a:xfrm>
            <a:off x="2009308" y="2090065"/>
            <a:ext cx="9347200" cy="2390141"/>
          </a:xfrm>
          <a:prstGeom prst="rect">
            <a:avLst/>
          </a:prstGeom>
        </p:spPr>
        <p:txBody>
          <a:bodyPr wrap="square">
            <a:spAutoFit/>
          </a:bodyPr>
          <a:lstStyle/>
          <a:p>
            <a:pPr algn="just"/>
            <a:r>
              <a:rPr lang="en-US" sz="3733" dirty="0" err="1">
                <a:solidFill>
                  <a:srgbClr val="0000CC"/>
                </a:solidFill>
                <a:latin typeface="Times New Roman" panose="02020603050405020304" pitchFamily="18" charset="0"/>
                <a:ea typeface="Times New Roman" panose="02020603050405020304" pitchFamily="18" charset="0"/>
              </a:rPr>
              <a:t>Việc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đã</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được</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giải</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quyết</a:t>
            </a:r>
            <a:r>
              <a:rPr lang="en-US" sz="3733" dirty="0">
                <a:solidFill>
                  <a:srgbClr val="0000CC"/>
                </a:solidFill>
                <a:latin typeface="Times New Roman" panose="02020603050405020304" pitchFamily="18" charset="0"/>
                <a:ea typeface="Times New Roman" panose="02020603050405020304" pitchFamily="18" charset="0"/>
              </a:rPr>
              <a:t> </a:t>
            </a:r>
            <a:r>
              <a:rPr lang="en-US" sz="3733" dirty="0" err="1">
                <a:solidFill>
                  <a:srgbClr val="0000CC"/>
                </a:solidFill>
                <a:latin typeface="Times New Roman" panose="02020603050405020304" pitchFamily="18" charset="0"/>
                <a:ea typeface="Times New Roman" panose="02020603050405020304" pitchFamily="18" charset="0"/>
              </a:rPr>
              <a:t>là</a:t>
            </a:r>
            <a:r>
              <a:rPr lang="en-US" sz="3733" dirty="0">
                <a:solidFill>
                  <a:srgbClr val="0000CC"/>
                </a:solidFill>
                <a:latin typeface="Times New Roman" panose="02020603050405020304" pitchFamily="18" charset="0"/>
                <a:ea typeface="Times New Roman" panose="02020603050405020304" pitchFamily="18" charset="0"/>
              </a:rPr>
              <a:t>:</a:t>
            </a:r>
            <a:r>
              <a:rPr lang="en-US" sz="3733" b="1" dirty="0">
                <a:solidFill>
                  <a:srgbClr val="0000CC"/>
                </a:solidFill>
                <a:latin typeface="Times New Roman" panose="02020603050405020304" pitchFamily="18" charset="0"/>
                <a:ea typeface="Times New Roman" panose="02020603050405020304" pitchFamily="18" charset="0"/>
              </a:rPr>
              <a:t> </a:t>
            </a:r>
          </a:p>
          <a:p>
            <a:pPr algn="just"/>
            <a:r>
              <a:rPr lang="en-US" sz="3733" dirty="0">
                <a:solidFill>
                  <a:srgbClr val="0000CC"/>
                </a:solidFill>
                <a:latin typeface="Times New Roman" panose="02020603050405020304" pitchFamily="18" charset="0"/>
                <a:ea typeface="Calibri" panose="020F0502020204030204" pitchFamily="34" charset="0"/>
              </a:rPr>
              <a:t>Con </a:t>
            </a:r>
            <a:r>
              <a:rPr lang="en-US" sz="3733" dirty="0" err="1">
                <a:solidFill>
                  <a:srgbClr val="0000CC"/>
                </a:solidFill>
                <a:latin typeface="Times New Roman" panose="02020603050405020304" pitchFamily="18" charset="0"/>
                <a:ea typeface="Calibri" panose="020F0502020204030204" pitchFamily="34" charset="0"/>
              </a:rPr>
              <a:t>bọ</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đưa</a:t>
            </a:r>
            <a:r>
              <a:rPr lang="en-US" sz="3733" dirty="0">
                <a:solidFill>
                  <a:srgbClr val="0000CC"/>
                </a:solidFill>
                <a:latin typeface="Times New Roman" panose="02020603050405020304" pitchFamily="18" charset="0"/>
                <a:ea typeface="Calibri" panose="020F0502020204030204" pitchFamily="34" charset="0"/>
              </a:rPr>
              <a:t> ra </a:t>
            </a:r>
            <a:r>
              <a:rPr lang="en-US" sz="3733" dirty="0" err="1">
                <a:solidFill>
                  <a:srgbClr val="0000CC"/>
                </a:solidFill>
                <a:latin typeface="Times New Roman" panose="02020603050405020304" pitchFamily="18" charset="0"/>
                <a:ea typeface="Calibri" panose="020F0502020204030204" pitchFamily="34" charset="0"/>
              </a:rPr>
              <a:t>câu</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hỏi</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là</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phép</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cộng</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các</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số</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ngẫu</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nhiên</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Nếu</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người</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chơi</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trả</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lời</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đúng</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sẽ</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được</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đi</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tiếp</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trái</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lại</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sẽ</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bị</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dừng</a:t>
            </a:r>
            <a:r>
              <a:rPr lang="en-US" sz="3733" dirty="0">
                <a:solidFill>
                  <a:srgbClr val="0000CC"/>
                </a:solidFill>
                <a:latin typeface="Times New Roman" panose="02020603050405020304" pitchFamily="18" charset="0"/>
                <a:ea typeface="Calibri" panose="020F0502020204030204" pitchFamily="34" charset="0"/>
              </a:rPr>
              <a:t> </a:t>
            </a:r>
            <a:r>
              <a:rPr lang="en-US" sz="3733" dirty="0" err="1">
                <a:solidFill>
                  <a:srgbClr val="0000CC"/>
                </a:solidFill>
                <a:latin typeface="Times New Roman" panose="02020603050405020304" pitchFamily="18" charset="0"/>
                <a:ea typeface="Calibri" panose="020F0502020204030204" pitchFamily="34" charset="0"/>
              </a:rPr>
              <a:t>chơi</a:t>
            </a:r>
            <a:r>
              <a:rPr lang="en-US" sz="3733" dirty="0">
                <a:solidFill>
                  <a:srgbClr val="0000CC"/>
                </a:solidFill>
                <a:latin typeface="Times New Roman" panose="02020603050405020304" pitchFamily="18" charset="0"/>
                <a:ea typeface="Calibri" panose="020F0502020204030204" pitchFamily="34" charset="0"/>
              </a:rPr>
              <a:t>.</a:t>
            </a:r>
            <a:endParaRPr lang="en-US" sz="3733" dirty="0">
              <a:solidFill>
                <a:srgbClr val="0000CC"/>
              </a:solidFill>
            </a:endParaRPr>
          </a:p>
        </p:txBody>
      </p:sp>
    </p:spTree>
    <p:custDataLst>
      <p:tags r:id="rId1"/>
    </p:custDataLst>
    <p:extLst>
      <p:ext uri="{BB962C8B-B14F-4D97-AF65-F5344CB8AC3E}">
        <p14:creationId xmlns:p14="http://schemas.microsoft.com/office/powerpoint/2010/main" val="10290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19"/>
                                        </p:tgtEl>
                                        <p:attrNameLst>
                                          <p:attrName>ppt_x</p:attrName>
                                        </p:attrNameLst>
                                      </p:cBhvr>
                                      <p:tavLst>
                                        <p:tav tm="0">
                                          <p:val>
                                            <p:strVal val="ppt_x"/>
                                          </p:val>
                                        </p:tav>
                                        <p:tav tm="100000">
                                          <p:val>
                                            <p:strVal val="ppt_x"/>
                                          </p:val>
                                        </p:tav>
                                      </p:tavLst>
                                    </p:anim>
                                    <p:anim calcmode="lin" valueType="num">
                                      <p:cBhvr additive="base">
                                        <p:cTn id="12" dur="500"/>
                                        <p:tgtEl>
                                          <p:spTgt spid="19"/>
                                        </p:tgtEl>
                                        <p:attrNameLst>
                                          <p:attrName>ppt_y</p:attrName>
                                        </p:attrNameLst>
                                      </p:cBhvr>
                                      <p:tavLst>
                                        <p:tav tm="0">
                                          <p:val>
                                            <p:strVal val="ppt_y"/>
                                          </p:val>
                                        </p:tav>
                                        <p:tav tm="100000">
                                          <p:val>
                                            <p:strVal val="1+ppt_h/2"/>
                                          </p:val>
                                        </p:tav>
                                      </p:tavLst>
                                    </p:anim>
                                    <p:set>
                                      <p:cBhvr>
                                        <p:cTn id="13" dur="1" fill="hold">
                                          <p:stCondLst>
                                            <p:cond delay="499"/>
                                          </p:stCondLst>
                                        </p:cTn>
                                        <p:tgtEl>
                                          <p:spTgt spid="19"/>
                                        </p:tgtEl>
                                        <p:attrNameLst>
                                          <p:attrName>style.visibility</p:attrName>
                                        </p:attrNameLst>
                                      </p:cBhvr>
                                      <p:to>
                                        <p:strVal val="hidden"/>
                                      </p:to>
                                    </p:set>
                                  </p:childTnLst>
                                </p:cTn>
                              </p:par>
                              <p:par>
                                <p:cTn id="14" presetID="2" presetClass="exit" presetSubtype="4" fill="hold" grpId="0" nodeType="withEffect">
                                  <p:stCondLst>
                                    <p:cond delay="0"/>
                                  </p:stCondLst>
                                  <p:childTnLst>
                                    <p:anim calcmode="lin" valueType="num">
                                      <p:cBhvr additive="base">
                                        <p:cTn id="15" dur="500"/>
                                        <p:tgtEl>
                                          <p:spTgt spid="21"/>
                                        </p:tgtEl>
                                        <p:attrNameLst>
                                          <p:attrName>ppt_x</p:attrName>
                                        </p:attrNameLst>
                                      </p:cBhvr>
                                      <p:tavLst>
                                        <p:tav tm="0">
                                          <p:val>
                                            <p:strVal val="ppt_x"/>
                                          </p:val>
                                        </p:tav>
                                        <p:tav tm="100000">
                                          <p:val>
                                            <p:strVal val="ppt_x"/>
                                          </p:val>
                                        </p:tav>
                                      </p:tavLst>
                                    </p:anim>
                                    <p:anim calcmode="lin" valueType="num">
                                      <p:cBhvr additive="base">
                                        <p:cTn id="16" dur="500"/>
                                        <p:tgtEl>
                                          <p:spTgt spid="21"/>
                                        </p:tgtEl>
                                        <p:attrNameLst>
                                          <p:attrName>ppt_y</p:attrName>
                                        </p:attrNameLst>
                                      </p:cBhvr>
                                      <p:tavLst>
                                        <p:tav tm="0">
                                          <p:val>
                                            <p:strVal val="ppt_y"/>
                                          </p:val>
                                        </p:tav>
                                        <p:tav tm="100000">
                                          <p:val>
                                            <p:strVal val="1+ppt_h/2"/>
                                          </p:val>
                                        </p:tav>
                                      </p:tavLst>
                                    </p:anim>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9771" y="321698"/>
            <a:ext cx="11972229" cy="762000"/>
            <a:chOff x="880761" y="539846"/>
            <a:chExt cx="9714747" cy="762000"/>
          </a:xfrm>
        </p:grpSpPr>
        <p:grpSp>
          <p:nvGrpSpPr>
            <p:cNvPr id="4" name="Group 148"/>
            <p:cNvGrpSpPr>
              <a:grpSpLocks/>
            </p:cNvGrpSpPr>
            <p:nvPr/>
          </p:nvGrpSpPr>
          <p:grpSpPr bwMode="auto">
            <a:xfrm>
              <a:off x="880761" y="539846"/>
              <a:ext cx="9714747" cy="762000"/>
              <a:chOff x="624" y="2688"/>
              <a:chExt cx="7912" cy="480"/>
            </a:xfrm>
          </p:grpSpPr>
          <p:sp>
            <p:nvSpPr>
              <p:cNvPr id="7" name="AutoShape 17"/>
              <p:cNvSpPr>
                <a:spLocks noChangeArrowheads="1"/>
              </p:cNvSpPr>
              <p:nvPr/>
            </p:nvSpPr>
            <p:spPr bwMode="auto">
              <a:xfrm>
                <a:off x="968" y="2736"/>
                <a:ext cx="2911" cy="368"/>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8" name="Oval 18"/>
              <p:cNvSpPr>
                <a:spLocks noChangeArrowheads="1"/>
              </p:cNvSpPr>
              <p:nvPr/>
            </p:nvSpPr>
            <p:spPr bwMode="auto">
              <a:xfrm rot="1758052">
                <a:off x="646" y="2705"/>
                <a:ext cx="826" cy="463"/>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9" name="Oval 19"/>
              <p:cNvSpPr>
                <a:spLocks noChangeArrowheads="1"/>
              </p:cNvSpPr>
              <p:nvPr/>
            </p:nvSpPr>
            <p:spPr bwMode="auto">
              <a:xfrm rot="1758052">
                <a:off x="624" y="2688"/>
                <a:ext cx="826" cy="463"/>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0" name="Oval 20"/>
              <p:cNvSpPr>
                <a:spLocks noChangeArrowheads="1"/>
              </p:cNvSpPr>
              <p:nvPr/>
            </p:nvSpPr>
            <p:spPr bwMode="auto">
              <a:xfrm>
                <a:off x="706" y="2717"/>
                <a:ext cx="371" cy="261"/>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395" y="2741"/>
                <a:ext cx="34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000000"/>
                    </a:solidFill>
                    <a:latin typeface="Times New Roman" panose="02020603050405020304" pitchFamily="18" charset="0"/>
                    <a:cs typeface="Times New Roman" panose="02020603050405020304" pitchFamily="18" charset="0"/>
                  </a:rPr>
                  <a:t>Click to add Title</a:t>
                </a:r>
              </a:p>
            </p:txBody>
          </p:sp>
          <p:sp>
            <p:nvSpPr>
              <p:cNvPr id="12" name="Text Box 22"/>
              <p:cNvSpPr txBox="1">
                <a:spLocks noChangeArrowheads="1"/>
              </p:cNvSpPr>
              <p:nvPr/>
            </p:nvSpPr>
            <p:spPr bwMode="auto">
              <a:xfrm>
                <a:off x="905" y="2708"/>
                <a:ext cx="25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FFFFFF"/>
                    </a:solidFill>
                    <a:latin typeface="Times New Roman" panose="02020603050405020304" pitchFamily="18" charset="0"/>
                    <a:cs typeface="Times New Roman" panose="02020603050405020304" pitchFamily="18" charset="0"/>
                  </a:rPr>
                  <a:t>2</a:t>
                </a:r>
              </a:p>
            </p:txBody>
          </p:sp>
          <p:sp>
            <p:nvSpPr>
              <p:cNvPr id="13" name="AutoShape 23"/>
              <p:cNvSpPr>
                <a:spLocks noChangeArrowheads="1"/>
              </p:cNvSpPr>
              <p:nvPr/>
            </p:nvSpPr>
            <p:spPr bwMode="gray">
              <a:xfrm>
                <a:off x="968" y="2736"/>
                <a:ext cx="7568" cy="368"/>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4" name="Oval 24"/>
              <p:cNvSpPr>
                <a:spLocks noChangeArrowheads="1"/>
              </p:cNvSpPr>
              <p:nvPr/>
            </p:nvSpPr>
            <p:spPr bwMode="gray">
              <a:xfrm rot="1758052">
                <a:off x="646" y="2705"/>
                <a:ext cx="826" cy="463"/>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sp>
            <p:nvSpPr>
              <p:cNvPr id="15" name="Oval 25"/>
              <p:cNvSpPr>
                <a:spLocks noChangeArrowheads="1"/>
              </p:cNvSpPr>
              <p:nvPr/>
            </p:nvSpPr>
            <p:spPr bwMode="gray">
              <a:xfrm rot="1758052">
                <a:off x="624" y="2688"/>
                <a:ext cx="826" cy="463"/>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3200">
                  <a:latin typeface="Times New Roman" panose="02020603050405020304" pitchFamily="18" charset="0"/>
                  <a:cs typeface="Times New Roman" panose="02020603050405020304" pitchFamily="18" charset="0"/>
                </a:endParaRPr>
              </a:p>
            </p:txBody>
          </p:sp>
          <p:pic>
            <p:nvPicPr>
              <p:cNvPr id="16" name="Picture 1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 y="2715"/>
                <a:ext cx="38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8"/>
              <p:cNvSpPr txBox="1">
                <a:spLocks noChangeArrowheads="1"/>
              </p:cNvSpPr>
              <p:nvPr/>
            </p:nvSpPr>
            <p:spPr bwMode="gray">
              <a:xfrm>
                <a:off x="1010" y="2708"/>
                <a:ext cx="1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grpSp>
        <p:sp>
          <p:nvSpPr>
            <p:cNvPr id="6" name="Text Box 26"/>
            <p:cNvSpPr txBox="1">
              <a:spLocks noChangeArrowheads="1"/>
            </p:cNvSpPr>
            <p:nvPr/>
          </p:nvSpPr>
          <p:spPr bwMode="gray">
            <a:xfrm>
              <a:off x="1769194" y="616046"/>
              <a:ext cx="8712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err="1">
                  <a:solidFill>
                    <a:srgbClr val="CC00CC"/>
                  </a:solidFill>
                  <a:latin typeface="Times New Roman" panose="02020603050405020304" pitchFamily="18" charset="0"/>
                  <a:cs typeface="Times New Roman" panose="02020603050405020304" pitchFamily="18" charset="0"/>
                </a:rPr>
                <a:t>Thực</a:t>
              </a:r>
              <a:r>
                <a:rPr lang="en-US" altLang="en-US" sz="3600" b="1" dirty="0">
                  <a:solidFill>
                    <a:srgbClr val="CC00CC"/>
                  </a:solidFill>
                  <a:latin typeface="Times New Roman" panose="02020603050405020304" pitchFamily="18" charset="0"/>
                  <a:cs typeface="Times New Roman" panose="02020603050405020304" pitchFamily="18" charset="0"/>
                </a:rPr>
                <a:t> </a:t>
              </a:r>
              <a:r>
                <a:rPr lang="en-US" altLang="en-US" sz="3600" b="1" dirty="0" err="1">
                  <a:solidFill>
                    <a:srgbClr val="CC00CC"/>
                  </a:solidFill>
                  <a:latin typeface="Times New Roman" panose="02020603050405020304" pitchFamily="18" charset="0"/>
                  <a:cs typeface="Times New Roman" panose="02020603050405020304" pitchFamily="18" charset="0"/>
                </a:rPr>
                <a:t>hành</a:t>
              </a:r>
              <a:r>
                <a:rPr lang="en-US" altLang="en-US" sz="3600" b="1">
                  <a:solidFill>
                    <a:srgbClr val="CC00CC"/>
                  </a:solidFill>
                  <a:latin typeface="Times New Roman" panose="02020603050405020304" pitchFamily="18" charset="0"/>
                  <a:cs typeface="Times New Roman" panose="02020603050405020304" pitchFamily="18" charset="0"/>
                </a:rPr>
                <a:t>: Trò chơi MÊ CUNG</a:t>
              </a:r>
              <a:endParaRPr lang="en-US" altLang="en-US" sz="3600" b="1" dirty="0">
                <a:solidFill>
                  <a:srgbClr val="CC00CC"/>
                </a:solidFill>
                <a:latin typeface="Times New Roman" panose="02020603050405020304" pitchFamily="18" charset="0"/>
                <a:cs typeface="Times New Roman" panose="02020603050405020304" pitchFamily="18" charset="0"/>
              </a:endParaRPr>
            </a:p>
          </p:txBody>
        </p:sp>
      </p:grpSp>
      <p:sp>
        <p:nvSpPr>
          <p:cNvPr id="22" name="Cloud Callout 21"/>
          <p:cNvSpPr/>
          <p:nvPr/>
        </p:nvSpPr>
        <p:spPr>
          <a:xfrm>
            <a:off x="5588000" y="2413000"/>
            <a:ext cx="6127360" cy="3009557"/>
          </a:xfrm>
          <a:prstGeom prst="cloudCallout">
            <a:avLst>
              <a:gd name="adj1" fmla="val 43711"/>
              <a:gd name="adj2" fmla="val 684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TextBox 22"/>
          <p:cNvSpPr txBox="1"/>
          <p:nvPr/>
        </p:nvSpPr>
        <p:spPr>
          <a:xfrm>
            <a:off x="7315200" y="3022599"/>
            <a:ext cx="2946400" cy="1815690"/>
          </a:xfrm>
          <a:prstGeom prst="rect">
            <a:avLst/>
          </a:prstGeom>
          <a:noFill/>
        </p:spPr>
        <p:txBody>
          <a:bodyPr wrap="square" rtlCol="0">
            <a:spAutoFit/>
          </a:bodyPr>
          <a:lstStyle/>
          <a:p>
            <a:r>
              <a:rPr lang="en-US" sz="3733">
                <a:solidFill>
                  <a:schemeClr val="accent2">
                    <a:lumMod val="75000"/>
                  </a:schemeClr>
                </a:solidFill>
                <a:latin typeface="Times New Roman" panose="02020603050405020304" pitchFamily="18" charset="0"/>
                <a:cs typeface="Times New Roman" panose="02020603050405020304" pitchFamily="18" charset="0"/>
              </a:rPr>
              <a:t>Việc nào cần hoàn thiện nốt?</a:t>
            </a:r>
          </a:p>
        </p:txBody>
      </p:sp>
      <p:sp>
        <p:nvSpPr>
          <p:cNvPr id="31" name="Rectangle 30"/>
          <p:cNvSpPr/>
          <p:nvPr/>
        </p:nvSpPr>
        <p:spPr>
          <a:xfrm>
            <a:off x="1615829" y="1315536"/>
            <a:ext cx="10195972" cy="4934684"/>
          </a:xfrm>
          <a:prstGeom prst="rect">
            <a:avLst/>
          </a:prstGeom>
        </p:spPr>
        <p:txBody>
          <a:bodyPr wrap="square">
            <a:spAutoFit/>
          </a:bodyPr>
          <a:lstStyle/>
          <a:p>
            <a:pPr>
              <a:spcBef>
                <a:spcPts val="400"/>
              </a:spcBef>
              <a:spcAft>
                <a:spcPts val="400"/>
              </a:spcAft>
            </a:pPr>
            <a:r>
              <a:rPr lang="en-US" sz="3200">
                <a:solidFill>
                  <a:srgbClr val="0000CC"/>
                </a:solidFill>
                <a:latin typeface="Times New Roman" panose="02020603050405020304" pitchFamily="18" charset="0"/>
                <a:ea typeface="Calibri" panose="020F0502020204030204" pitchFamily="34" charset="0"/>
              </a:rPr>
              <a:t>Việc cần hoàn thiện nốt là:</a:t>
            </a:r>
          </a:p>
          <a:p>
            <a:pPr>
              <a:spcBef>
                <a:spcPts val="400"/>
              </a:spcBef>
              <a:spcAft>
                <a:spcPts val="400"/>
              </a:spcAft>
            </a:pPr>
            <a:r>
              <a:rPr lang="en-US" sz="3200">
                <a:solidFill>
                  <a:srgbClr val="0000CC"/>
                </a:solidFill>
                <a:latin typeface="Times New Roman" panose="02020603050405020304" pitchFamily="18" charset="0"/>
                <a:ea typeface="Calibri" panose="020F0502020204030204" pitchFamily="34" charset="0"/>
              </a:rPr>
              <a:t>+ Hình ảnh mê cung.</a:t>
            </a:r>
          </a:p>
          <a:p>
            <a:pPr>
              <a:spcBef>
                <a:spcPts val="400"/>
              </a:spcBef>
              <a:spcAft>
                <a:spcPts val="400"/>
              </a:spcAft>
            </a:pPr>
            <a:r>
              <a:rPr lang="en-US" sz="3200">
                <a:solidFill>
                  <a:srgbClr val="0000CC"/>
                </a:solidFill>
                <a:latin typeface="Times New Roman" panose="02020603050405020304" pitchFamily="18" charset="0"/>
                <a:ea typeface="Calibri" panose="020F0502020204030204" pitchFamily="34" charset="0"/>
              </a:rPr>
              <a:t>+ Bằng phím mũi tên người chơi sẽ điều khiển nhân vật Robot đi tìm bánh sinh nhật trong mê cung. Trên đường đi, nếu nhân vật Robot chạm phải tường thì sẽ bị bật  trở lại vị trí xuất phát.</a:t>
            </a:r>
          </a:p>
          <a:p>
            <a:pPr>
              <a:spcBef>
                <a:spcPts val="400"/>
              </a:spcBef>
              <a:spcAft>
                <a:spcPts val="400"/>
              </a:spcAft>
            </a:pPr>
            <a:r>
              <a:rPr lang="en-US" sz="3200">
                <a:solidFill>
                  <a:srgbClr val="0000CC"/>
                </a:solidFill>
                <a:latin typeface="Times New Roman" panose="02020603050405020304" pitchFamily="18" charset="0"/>
                <a:ea typeface="Calibri" panose="020F0502020204030204" pitchFamily="34" charset="0"/>
              </a:rPr>
              <a:t>+ Điều khiển bánh.</a:t>
            </a:r>
          </a:p>
          <a:p>
            <a:pPr>
              <a:spcBef>
                <a:spcPts val="400"/>
              </a:spcBef>
              <a:spcAft>
                <a:spcPts val="400"/>
              </a:spcAft>
            </a:pPr>
            <a:r>
              <a:rPr lang="en-US" sz="3200">
                <a:solidFill>
                  <a:srgbClr val="0000CC"/>
                </a:solidFill>
                <a:latin typeface="Times New Roman" panose="02020603050405020304" pitchFamily="18" charset="0"/>
                <a:ea typeface="Calibri" panose="020F0502020204030204" pitchFamily="34" charset="0"/>
              </a:rPr>
              <a:t>+ Viết lệnh cho nhân vật Con bọ (đã có từ file Bài 4). HS lấy lại file hoặc viết lại lệnh.</a:t>
            </a:r>
          </a:p>
        </p:txBody>
      </p:sp>
    </p:spTree>
    <p:custDataLst>
      <p:tags r:id="rId1"/>
    </p:custDataLst>
    <p:extLst>
      <p:ext uri="{BB962C8B-B14F-4D97-AF65-F5344CB8AC3E}">
        <p14:creationId xmlns:p14="http://schemas.microsoft.com/office/powerpoint/2010/main" val="338222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23"/>
                                        </p:tgtEl>
                                      </p:cBhvr>
                                    </p:animEffect>
                                    <p:anim calcmode="lin" valueType="num">
                                      <p:cBhvr>
                                        <p:cTn id="12" dur="1000"/>
                                        <p:tgtEl>
                                          <p:spTgt spid="23"/>
                                        </p:tgtEl>
                                        <p:attrNameLst>
                                          <p:attrName>ppt_x</p:attrName>
                                        </p:attrNameLst>
                                      </p:cBhvr>
                                      <p:tavLst>
                                        <p:tav tm="0">
                                          <p:val>
                                            <p:strVal val="ppt_x"/>
                                          </p:val>
                                        </p:tav>
                                        <p:tav tm="100000">
                                          <p:val>
                                            <p:strVal val="ppt_x"/>
                                          </p:val>
                                        </p:tav>
                                      </p:tavLst>
                                    </p:anim>
                                    <p:anim calcmode="lin" valueType="num">
                                      <p:cBhvr>
                                        <p:cTn id="13" dur="1000"/>
                                        <p:tgtEl>
                                          <p:spTgt spid="23"/>
                                        </p:tgtEl>
                                        <p:attrNameLst>
                                          <p:attrName>ppt_y</p:attrName>
                                        </p:attrNameLst>
                                      </p:cBhvr>
                                      <p:tavLst>
                                        <p:tav tm="0">
                                          <p:val>
                                            <p:strVal val="ppt_y"/>
                                          </p:val>
                                        </p:tav>
                                        <p:tav tm="100000">
                                          <p:val>
                                            <p:strVal val="ppt_y+.1"/>
                                          </p:val>
                                        </p:tav>
                                      </p:tavLst>
                                    </p:anim>
                                    <p:set>
                                      <p:cBhvr>
                                        <p:cTn id="14" dur="1" fill="hold">
                                          <p:stCondLst>
                                            <p:cond delay="999"/>
                                          </p:stCondLst>
                                        </p:cTn>
                                        <p:tgtEl>
                                          <p:spTgt spid="23"/>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2"/>
                                        </p:tgtEl>
                                      </p:cBhvr>
                                    </p:animEffect>
                                    <p:anim calcmode="lin" valueType="num">
                                      <p:cBhvr>
                                        <p:cTn id="17" dur="1000"/>
                                        <p:tgtEl>
                                          <p:spTgt spid="22"/>
                                        </p:tgtEl>
                                        <p:attrNameLst>
                                          <p:attrName>ppt_x</p:attrName>
                                        </p:attrNameLst>
                                      </p:cBhvr>
                                      <p:tavLst>
                                        <p:tav tm="0">
                                          <p:val>
                                            <p:strVal val="ppt_x"/>
                                          </p:val>
                                        </p:tav>
                                        <p:tav tm="100000">
                                          <p:val>
                                            <p:strVal val="ppt_x"/>
                                          </p:val>
                                        </p:tav>
                                      </p:tavLst>
                                    </p:anim>
                                    <p:anim calcmode="lin" valueType="num">
                                      <p:cBhvr>
                                        <p:cTn id="18" dur="1000"/>
                                        <p:tgtEl>
                                          <p:spTgt spid="22"/>
                                        </p:tgtEl>
                                        <p:attrNameLst>
                                          <p:attrName>ppt_y</p:attrName>
                                        </p:attrNameLst>
                                      </p:cBhvr>
                                      <p:tavLst>
                                        <p:tav tm="0">
                                          <p:val>
                                            <p:strVal val="ppt_y"/>
                                          </p:val>
                                        </p:tav>
                                        <p:tav tm="100000">
                                          <p:val>
                                            <p:strVal val="ppt_y+.1"/>
                                          </p:val>
                                        </p:tav>
                                      </p:tavLst>
                                    </p:anim>
                                    <p:set>
                                      <p:cBhvr>
                                        <p:cTn id="19" dur="1" fill="hold">
                                          <p:stCondLst>
                                            <p:cond delay="999"/>
                                          </p:stCondLst>
                                        </p:cTn>
                                        <p:tgtEl>
                                          <p:spTgt spid="2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BÀI 4: SỬ DỤNG CÁC HÀM ĐỂ TÍNH TOÁN"/>
  <p:tag name="ISPRING_SLIDE_INDENT_LEVEL" val="0"/>
  <p:tag name="ISPRING_SLIDE_ID_2" val="{868562D1-B3DB-417D-8342-CD23D8992048}"/>
  <p:tag name="GENSWF_ADVANCE_TIME" val="2.882"/>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HƯỚNG DẪN VỀ NHÀ"/>
  <p:tag name="TIMING" val="|1.777|2.915|6.185|4.939"/>
  <p:tag name="GENSWF_ADVANCE_TIME" val="22.201"/>
  <p:tag name="ISPRING_SLIDE_ID_2" val="{51A8C3C4-36BC-4B59-A3A9-54347D2AEE29}"/>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TIMING" val="|3.125|4.21"/>
  <p:tag name="GENSWF_SLIDE_TITLE" val="3. MỘT SỐ HÀM THƯỜNG DÙNG"/>
  <p:tag name="ISPRING_SLIDE_INDENT_LEVEL" val="0"/>
  <p:tag name="GENSWF_ADVANCE_TIME" val="11.844"/>
  <p:tag name="ISPRING_SLIDE_ID_2" val="{9E7086DF-D60B-41FA-BA71-2354AB100E30}"/>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TIMING" val="|3.125|4.21"/>
  <p:tag name="GENSWF_SLIDE_TITLE" val="3. MỘT SỐ HÀM THƯỜNG DÙNG"/>
  <p:tag name="ISPRING_SLIDE_INDENT_LEVEL" val="0"/>
  <p:tag name="GENSWF_ADVANCE_TIME" val="11.844"/>
  <p:tag name="ISPRING_SLIDE_ID_2" val="{9E7086DF-D60B-41FA-BA71-2354AB100E30}"/>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TIMING" val="|3.125|4.21"/>
  <p:tag name="GENSWF_SLIDE_TITLE" val="3. MỘT SỐ HÀM THƯỜNG DÙNG"/>
  <p:tag name="ISPRING_SLIDE_INDENT_LEVEL" val="0"/>
  <p:tag name="GENSWF_ADVANCE_TIME" val="11.844"/>
  <p:tag name="ISPRING_SLIDE_ID_2" val="{9E7086DF-D60B-41FA-BA71-2354AB100E30}"/>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TIMING" val="|3.125|4.21"/>
  <p:tag name="GENSWF_SLIDE_TITLE" val="3. MỘT SỐ HÀM THƯỜNG DÙNG"/>
  <p:tag name="ISPRING_SLIDE_INDENT_LEVEL" val="0"/>
  <p:tag name="GENSWF_ADVANCE_TIME" val="11.844"/>
  <p:tag name="ISPRING_SLIDE_ID_2" val="{9E7086DF-D60B-41FA-BA71-2354AB100E30}"/>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TIMING" val="|3.125|4.21"/>
  <p:tag name="GENSWF_SLIDE_TITLE" val="3. MỘT SỐ HÀM THƯỜNG DÙNG"/>
  <p:tag name="ISPRING_SLIDE_INDENT_LEVEL" val="0"/>
  <p:tag name="GENSWF_ADVANCE_TIME" val="11.844"/>
  <p:tag name="ISPRING_SLIDE_ID_2" val="{9E7086DF-D60B-41FA-BA71-2354AB100E30}"/>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TIMING" val="|3.125|4.21"/>
  <p:tag name="GENSWF_SLIDE_TITLE" val="3. MỘT SỐ HÀM THƯỜNG DÙNG"/>
  <p:tag name="ISPRING_SLIDE_INDENT_LEVEL" val="0"/>
  <p:tag name="GENSWF_ADVANCE_TIME" val="11.844"/>
  <p:tag name="ISPRING_SLIDE_ID_2" val="{9E7086DF-D60B-41FA-BA71-2354AB100E30}"/>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TIMING" val="|3.125|4.21"/>
  <p:tag name="GENSWF_SLIDE_TITLE" val="3. MỘT SỐ HÀM THƯỜNG DÙNG"/>
  <p:tag name="ISPRING_SLIDE_INDENT_LEVEL" val="0"/>
  <p:tag name="GENSWF_ADVANCE_TIME" val="11.844"/>
  <p:tag name="ISPRING_SLIDE_ID_2" val="{9E7086DF-D60B-41FA-BA71-2354AB100E30}"/>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TIMING" val="|3.125|4.21"/>
  <p:tag name="GENSWF_SLIDE_TITLE" val="3. MỘT SỐ HÀM THƯỜNG DÙNG"/>
  <p:tag name="ISPRING_SLIDE_INDENT_LEVEL" val="0"/>
  <p:tag name="GENSWF_ADVANCE_TIME" val="11.844"/>
  <p:tag name="ISPRING_SLIDE_ID_2" val="{9E7086DF-D60B-41FA-BA71-2354AB100E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1412</Words>
  <Application>Microsoft Office PowerPoint</Application>
  <PresentationFormat>Widescreen</PresentationFormat>
  <Paragraphs>199</Paragraphs>
  <Slides>22</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等线</vt:lpstr>
      <vt:lpstr>Arial</vt:lpstr>
      <vt:lpstr>Calibri</vt:lpstr>
      <vt:lpstr>Calibri Light</vt:lpstr>
      <vt:lpstr>Tahoma</vt:lpstr>
      <vt:lpstr>Times New Roman</vt:lpstr>
      <vt:lpstr>UTM Ambrose</vt:lpstr>
      <vt:lpstr>Office Theme</vt:lpstr>
      <vt:lpstr>Bitmap Image</vt:lpstr>
      <vt:lpstr>PowerPoint Presentation</vt:lpstr>
      <vt:lpstr>TRÒ CHƠI PLICKERS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KIM TRANG</dc:creator>
  <cp:lastModifiedBy>NGUYEN THI KIM TRANG</cp:lastModifiedBy>
  <cp:revision>3</cp:revision>
  <dcterms:created xsi:type="dcterms:W3CDTF">2024-11-27T06:18:39Z</dcterms:created>
  <dcterms:modified xsi:type="dcterms:W3CDTF">2024-11-27T07:01:32Z</dcterms:modified>
</cp:coreProperties>
</file>