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32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7ED20E-31D8-41A9-9895-F9EDC2C08631}" type="doc">
      <dgm:prSet loTypeId="urn:microsoft.com/office/officeart/2005/8/layout/hProcess4" loCatId="process" qsTypeId="urn:microsoft.com/office/officeart/2005/8/quickstyle/simple1" qsCatId="simple" csTypeId="urn:microsoft.com/office/officeart/2005/8/colors/accent1_4" csCatId="accent1" phldr="1"/>
      <dgm:spPr/>
      <dgm:t>
        <a:bodyPr/>
        <a:lstStyle/>
        <a:p>
          <a:endParaRPr lang="en-US"/>
        </a:p>
      </dgm:t>
    </dgm:pt>
    <dgm:pt modelId="{57297547-FA46-47AE-8269-77C55ADDA323}">
      <dgm:prSet phldrT="[Text]" custT="1"/>
      <dgm:spPr/>
      <dgm:t>
        <a:bodyPr/>
        <a:lstStyle/>
        <a:p>
          <a:r>
            <a:rPr lang="en-US" sz="3000">
              <a:latin typeface="#9Slide03 Roboto" panose="02000000000000000000" pitchFamily="2" charset="0"/>
              <a:ea typeface="#9Slide03 Roboto" panose="02000000000000000000" pitchFamily="2" charset="0"/>
              <a:cs typeface="Times New Roman" panose="02020603050405020304" pitchFamily="18" charset="0"/>
            </a:rPr>
            <a:t>Khởi động</a:t>
          </a:r>
        </a:p>
      </dgm:t>
    </dgm:pt>
    <dgm:pt modelId="{841F14AC-059D-4EC3-9386-53087D498C95}" type="parTrans" cxnId="{857A9DBC-B208-4298-8012-23FED51FDC5B}">
      <dgm:prSet/>
      <dgm:spPr/>
      <dgm:t>
        <a:bodyPr/>
        <a:lstStyle/>
        <a:p>
          <a:endParaRPr lang="en-US" sz="2400">
            <a:latin typeface="#9Slide03 Roboto" panose="02000000000000000000" pitchFamily="2" charset="0"/>
            <a:ea typeface="#9Slide03 Roboto" panose="02000000000000000000" pitchFamily="2" charset="0"/>
            <a:cs typeface="Times New Roman" panose="02020603050405020304" pitchFamily="18" charset="0"/>
          </a:endParaRPr>
        </a:p>
      </dgm:t>
    </dgm:pt>
    <dgm:pt modelId="{7010FDEA-870A-4E3C-9233-39ADDC89578B}" type="sibTrans" cxnId="{857A9DBC-B208-4298-8012-23FED51FDC5B}">
      <dgm:prSet/>
      <dgm:spPr>
        <a:solidFill>
          <a:schemeClr val="accent1"/>
        </a:solidFill>
      </dgm:spPr>
      <dgm:t>
        <a:bodyPr/>
        <a:lstStyle/>
        <a:p>
          <a:endParaRPr lang="en-US" sz="2400">
            <a:latin typeface="#9Slide03 Roboto" panose="02000000000000000000" pitchFamily="2" charset="0"/>
            <a:ea typeface="#9Slide03 Roboto" panose="02000000000000000000" pitchFamily="2" charset="0"/>
            <a:cs typeface="Times New Roman" panose="02020603050405020304" pitchFamily="18" charset="0"/>
          </a:endParaRPr>
        </a:p>
      </dgm:t>
    </dgm:pt>
    <dgm:pt modelId="{8A38BA16-C088-417E-8EDE-604C6DDB0EAA}">
      <dgm:prSet phldrT="[Text]" custT="1"/>
      <dgm:spPr/>
      <dgm:t>
        <a:bodyPr/>
        <a:lstStyle/>
        <a:p>
          <a:r>
            <a:rPr lang="en-US" sz="3000" dirty="0" err="1">
              <a:latin typeface="#9Slide03 Roboto" panose="02000000000000000000" pitchFamily="2" charset="0"/>
              <a:ea typeface="#9Slide03 Roboto" panose="02000000000000000000" pitchFamily="2" charset="0"/>
              <a:cs typeface="Times New Roman" panose="02020603050405020304" pitchFamily="18" charset="0"/>
            </a:rPr>
            <a:t>Hình</a:t>
          </a:r>
          <a:r>
            <a:rPr lang="en-US" sz="3000" dirty="0">
              <a:latin typeface="#9Slide03 Roboto" panose="02000000000000000000" pitchFamily="2" charset="0"/>
              <a:ea typeface="#9Slide03 Roboto" panose="02000000000000000000" pitchFamily="2" charset="0"/>
              <a:cs typeface="Times New Roman" panose="02020603050405020304" pitchFamily="18" charset="0"/>
            </a:rPr>
            <a:t> </a:t>
          </a:r>
          <a:r>
            <a:rPr lang="en-US" sz="3000" dirty="0" err="1">
              <a:latin typeface="#9Slide03 Roboto" panose="02000000000000000000" pitchFamily="2" charset="0"/>
              <a:ea typeface="#9Slide03 Roboto" panose="02000000000000000000" pitchFamily="2" charset="0"/>
              <a:cs typeface="Times New Roman" panose="02020603050405020304" pitchFamily="18" charset="0"/>
            </a:rPr>
            <a:t>thành</a:t>
          </a:r>
          <a:r>
            <a:rPr lang="en-US" sz="3000" dirty="0">
              <a:latin typeface="#9Slide03 Roboto" panose="02000000000000000000" pitchFamily="2" charset="0"/>
              <a:ea typeface="#9Slide03 Roboto" panose="02000000000000000000" pitchFamily="2" charset="0"/>
              <a:cs typeface="Times New Roman" panose="02020603050405020304" pitchFamily="18" charset="0"/>
            </a:rPr>
            <a:t> </a:t>
          </a:r>
          <a:r>
            <a:rPr lang="en-US" sz="3000" dirty="0" err="1">
              <a:latin typeface="#9Slide03 Roboto" panose="02000000000000000000" pitchFamily="2" charset="0"/>
              <a:ea typeface="#9Slide03 Roboto" panose="02000000000000000000" pitchFamily="2" charset="0"/>
              <a:cs typeface="Times New Roman" panose="02020603050405020304" pitchFamily="18" charset="0"/>
            </a:rPr>
            <a:t>kiến</a:t>
          </a:r>
          <a:r>
            <a:rPr lang="en-US" sz="3000" dirty="0">
              <a:latin typeface="#9Slide03 Roboto" panose="02000000000000000000" pitchFamily="2" charset="0"/>
              <a:ea typeface="#9Slide03 Roboto" panose="02000000000000000000" pitchFamily="2" charset="0"/>
              <a:cs typeface="Times New Roman" panose="02020603050405020304" pitchFamily="18" charset="0"/>
            </a:rPr>
            <a:t> </a:t>
          </a:r>
          <a:r>
            <a:rPr lang="en-US" sz="3000" dirty="0" err="1">
              <a:latin typeface="#9Slide03 Roboto" panose="02000000000000000000" pitchFamily="2" charset="0"/>
              <a:ea typeface="#9Slide03 Roboto" panose="02000000000000000000" pitchFamily="2" charset="0"/>
              <a:cs typeface="Times New Roman" panose="02020603050405020304" pitchFamily="18" charset="0"/>
            </a:rPr>
            <a:t>thức</a:t>
          </a:r>
          <a:endParaRPr lang="en-US" sz="3000" dirty="0">
            <a:latin typeface="#9Slide03 Roboto" panose="02000000000000000000" pitchFamily="2" charset="0"/>
            <a:ea typeface="#9Slide03 Roboto" panose="02000000000000000000" pitchFamily="2" charset="0"/>
            <a:cs typeface="Times New Roman" panose="02020603050405020304" pitchFamily="18" charset="0"/>
          </a:endParaRPr>
        </a:p>
      </dgm:t>
    </dgm:pt>
    <dgm:pt modelId="{6B044C85-2045-4933-91F4-0665A7F4EE7F}" type="parTrans" cxnId="{0EA4CAE4-7371-4069-B971-83AED4E13EF6}">
      <dgm:prSet/>
      <dgm:spPr/>
      <dgm:t>
        <a:bodyPr/>
        <a:lstStyle/>
        <a:p>
          <a:endParaRPr lang="en-US" sz="2400">
            <a:latin typeface="#9Slide03 Roboto" panose="02000000000000000000" pitchFamily="2" charset="0"/>
            <a:ea typeface="#9Slide03 Roboto" panose="02000000000000000000" pitchFamily="2" charset="0"/>
            <a:cs typeface="Times New Roman" panose="02020603050405020304" pitchFamily="18" charset="0"/>
          </a:endParaRPr>
        </a:p>
      </dgm:t>
    </dgm:pt>
    <dgm:pt modelId="{F9840A62-56C8-4B34-BD72-7834A95CC667}" type="sibTrans" cxnId="{0EA4CAE4-7371-4069-B971-83AED4E13EF6}">
      <dgm:prSet/>
      <dgm:spPr>
        <a:solidFill>
          <a:schemeClr val="accent1"/>
        </a:solidFill>
      </dgm:spPr>
      <dgm:t>
        <a:bodyPr/>
        <a:lstStyle/>
        <a:p>
          <a:endParaRPr lang="en-US" sz="2400">
            <a:latin typeface="#9Slide03 Roboto" panose="02000000000000000000" pitchFamily="2" charset="0"/>
            <a:ea typeface="#9Slide03 Roboto" panose="02000000000000000000" pitchFamily="2" charset="0"/>
            <a:cs typeface="Times New Roman" panose="02020603050405020304" pitchFamily="18" charset="0"/>
          </a:endParaRPr>
        </a:p>
      </dgm:t>
    </dgm:pt>
    <dgm:pt modelId="{2A67509C-579C-4AE3-9879-EEBE71DA0F31}">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3000">
              <a:latin typeface="#9Slide03 Roboto" panose="02000000000000000000" pitchFamily="2" charset="0"/>
              <a:ea typeface="#9Slide03 Roboto" panose="02000000000000000000" pitchFamily="2" charset="0"/>
              <a:cs typeface="Times New Roman" panose="02020603050405020304" pitchFamily="18" charset="0"/>
            </a:rPr>
            <a:t>Luyện tập</a:t>
          </a:r>
        </a:p>
      </dgm:t>
    </dgm:pt>
    <dgm:pt modelId="{46C6EF14-1E02-46CA-8BF8-23EF5EF397E6}" type="parTrans" cxnId="{78531706-CE8D-4CC3-B70E-E06D7F8908D7}">
      <dgm:prSet/>
      <dgm:spPr/>
      <dgm:t>
        <a:bodyPr/>
        <a:lstStyle/>
        <a:p>
          <a:endParaRPr lang="en-US" sz="2400">
            <a:latin typeface="#9Slide03 Roboto" panose="02000000000000000000" pitchFamily="2" charset="0"/>
            <a:ea typeface="#9Slide03 Roboto" panose="02000000000000000000" pitchFamily="2" charset="0"/>
            <a:cs typeface="Times New Roman" panose="02020603050405020304" pitchFamily="18" charset="0"/>
          </a:endParaRPr>
        </a:p>
      </dgm:t>
    </dgm:pt>
    <dgm:pt modelId="{5674A941-912A-4D72-9DE3-9C2B33DBBF00}" type="sibTrans" cxnId="{78531706-CE8D-4CC3-B70E-E06D7F8908D7}">
      <dgm:prSet/>
      <dgm:spPr>
        <a:solidFill>
          <a:schemeClr val="accent1"/>
        </a:solidFill>
      </dgm:spPr>
      <dgm:t>
        <a:bodyPr/>
        <a:lstStyle/>
        <a:p>
          <a:endParaRPr lang="en-US" sz="2400">
            <a:latin typeface="#9Slide03 Roboto" panose="02000000000000000000" pitchFamily="2" charset="0"/>
            <a:ea typeface="#9Slide03 Roboto" panose="02000000000000000000" pitchFamily="2" charset="0"/>
            <a:cs typeface="Times New Roman" panose="02020603050405020304" pitchFamily="18" charset="0"/>
          </a:endParaRPr>
        </a:p>
      </dgm:t>
    </dgm:pt>
    <dgm:pt modelId="{41EFF613-3645-43A6-B997-9BD508B3CE2A}">
      <dgm:prSet custT="1"/>
      <dgm:spPr/>
      <dgm:t>
        <a:bodyPr/>
        <a:lstStyle/>
        <a:p>
          <a:r>
            <a:rPr lang="en-US" sz="3000">
              <a:latin typeface="#9Slide03 Roboto" panose="02000000000000000000" pitchFamily="2" charset="0"/>
              <a:ea typeface="#9Slide03 Roboto" panose="02000000000000000000" pitchFamily="2" charset="0"/>
              <a:cs typeface="Times New Roman" panose="02020603050405020304" pitchFamily="18" charset="0"/>
            </a:rPr>
            <a:t>Vận dụng</a:t>
          </a:r>
        </a:p>
      </dgm:t>
    </dgm:pt>
    <dgm:pt modelId="{557BC720-5B46-4D3D-A04C-D5430F812CC7}" type="parTrans" cxnId="{623A63AC-F490-4521-B25B-02BE471DE750}">
      <dgm:prSet/>
      <dgm:spPr/>
      <dgm:t>
        <a:bodyPr/>
        <a:lstStyle/>
        <a:p>
          <a:endParaRPr lang="en-US" sz="2400">
            <a:latin typeface="#9Slide03 Roboto" panose="02000000000000000000" pitchFamily="2" charset="0"/>
            <a:ea typeface="#9Slide03 Roboto" panose="02000000000000000000" pitchFamily="2" charset="0"/>
            <a:cs typeface="Times New Roman" panose="02020603050405020304" pitchFamily="18" charset="0"/>
          </a:endParaRPr>
        </a:p>
      </dgm:t>
    </dgm:pt>
    <dgm:pt modelId="{2A20550F-BC35-4ECA-A913-D042D737E5D0}" type="sibTrans" cxnId="{623A63AC-F490-4521-B25B-02BE471DE750}">
      <dgm:prSet/>
      <dgm:spPr/>
      <dgm:t>
        <a:bodyPr/>
        <a:lstStyle/>
        <a:p>
          <a:endParaRPr lang="en-US" sz="2400">
            <a:latin typeface="#9Slide03 Roboto" panose="02000000000000000000" pitchFamily="2" charset="0"/>
            <a:ea typeface="#9Slide03 Roboto" panose="02000000000000000000" pitchFamily="2" charset="0"/>
            <a:cs typeface="Times New Roman" panose="02020603050405020304" pitchFamily="18" charset="0"/>
          </a:endParaRPr>
        </a:p>
      </dgm:t>
    </dgm:pt>
    <dgm:pt modelId="{C9AA293F-4961-4D03-93B0-7D00B685F3EF}">
      <dgm:prSet custT="1"/>
      <dgm:spPr/>
      <dgm:t>
        <a:bodyPr/>
        <a:lstStyle/>
        <a:p>
          <a:r>
            <a:rPr lang="en-US" sz="2800">
              <a:latin typeface="Times New Roman" panose="02020603050405020304" pitchFamily="18" charset="0"/>
              <a:ea typeface="#9Slide03 Roboto" panose="02000000000000000000" pitchFamily="2" charset="0"/>
              <a:cs typeface="Times New Roman" panose="02020603050405020304" pitchFamily="18" charset="0"/>
            </a:rPr>
            <a:t>Biểu thức kiểu số</a:t>
          </a:r>
        </a:p>
      </dgm:t>
    </dgm:pt>
    <dgm:pt modelId="{045EB5D1-94FE-4D5C-921E-222C276439CE}" type="parTrans" cxnId="{8C96D6B3-CF27-4088-AC7A-2452D59969F8}">
      <dgm:prSet/>
      <dgm:spPr/>
      <dgm:t>
        <a:bodyPr/>
        <a:lstStyle/>
        <a:p>
          <a:endParaRPr lang="en-US" sz="2400">
            <a:latin typeface="#9Slide03 Roboto" panose="02000000000000000000" pitchFamily="2" charset="0"/>
            <a:ea typeface="#9Slide03 Roboto" panose="02000000000000000000" pitchFamily="2" charset="0"/>
            <a:cs typeface="Times New Roman" panose="02020603050405020304" pitchFamily="18" charset="0"/>
          </a:endParaRPr>
        </a:p>
      </dgm:t>
    </dgm:pt>
    <dgm:pt modelId="{516E77B1-BEEC-48FF-8AA0-5D4597B06BEA}" type="sibTrans" cxnId="{8C96D6B3-CF27-4088-AC7A-2452D59969F8}">
      <dgm:prSet/>
      <dgm:spPr/>
      <dgm:t>
        <a:bodyPr/>
        <a:lstStyle/>
        <a:p>
          <a:endParaRPr lang="en-US" sz="2400">
            <a:latin typeface="#9Slide03 Roboto" panose="02000000000000000000" pitchFamily="2" charset="0"/>
            <a:ea typeface="#9Slide03 Roboto" panose="02000000000000000000" pitchFamily="2" charset="0"/>
            <a:cs typeface="Times New Roman" panose="02020603050405020304" pitchFamily="18" charset="0"/>
          </a:endParaRPr>
        </a:p>
      </dgm:t>
    </dgm:pt>
    <dgm:pt modelId="{BB44CC7D-3C38-4797-8CF9-F0CB4C9E6412}">
      <dgm:prSet custT="1"/>
      <dgm:spPr/>
      <dgm:t>
        <a:bodyPr/>
        <a:lstStyle/>
        <a:p>
          <a:r>
            <a:rPr lang="en-US" sz="2800">
              <a:latin typeface="Times New Roman" panose="02020603050405020304" pitchFamily="18" charset="0"/>
              <a:ea typeface="#9Slide03 Roboto" panose="02000000000000000000" pitchFamily="2" charset="0"/>
              <a:cs typeface="Times New Roman" panose="02020603050405020304" pitchFamily="18" charset="0"/>
            </a:rPr>
            <a:t>Biểu thức kiểu logic</a:t>
          </a:r>
        </a:p>
      </dgm:t>
    </dgm:pt>
    <dgm:pt modelId="{36B7BA6F-6A49-4D83-A19B-E32A51EAEF12}" type="parTrans" cxnId="{E82BA7D1-D5A5-49CE-A28D-520DC9B8FCA0}">
      <dgm:prSet/>
      <dgm:spPr/>
      <dgm:t>
        <a:bodyPr/>
        <a:lstStyle/>
        <a:p>
          <a:endParaRPr lang="en-US" sz="2400">
            <a:latin typeface="#9Slide03 Roboto" panose="02000000000000000000" pitchFamily="2" charset="0"/>
            <a:ea typeface="#9Slide03 Roboto" panose="02000000000000000000" pitchFamily="2" charset="0"/>
            <a:cs typeface="Times New Roman" panose="02020603050405020304" pitchFamily="18" charset="0"/>
          </a:endParaRPr>
        </a:p>
      </dgm:t>
    </dgm:pt>
    <dgm:pt modelId="{ED146895-4071-4DD0-974E-72DFC084A28C}" type="sibTrans" cxnId="{E82BA7D1-D5A5-49CE-A28D-520DC9B8FCA0}">
      <dgm:prSet/>
      <dgm:spPr/>
      <dgm:t>
        <a:bodyPr/>
        <a:lstStyle/>
        <a:p>
          <a:endParaRPr lang="en-US" sz="2400">
            <a:latin typeface="#9Slide03 Roboto" panose="02000000000000000000" pitchFamily="2" charset="0"/>
            <a:ea typeface="#9Slide03 Roboto" panose="02000000000000000000" pitchFamily="2" charset="0"/>
            <a:cs typeface="Times New Roman" panose="02020603050405020304" pitchFamily="18" charset="0"/>
          </a:endParaRPr>
        </a:p>
      </dgm:t>
    </dgm:pt>
    <dgm:pt modelId="{6A608E6E-1BF4-4F63-9637-FB1E7633D2B4}">
      <dgm:prSet custT="1"/>
      <dgm:spPr/>
      <dgm:t>
        <a:bodyPr/>
        <a:lstStyle/>
        <a:p>
          <a:r>
            <a:rPr lang="en-US" sz="2800">
              <a:latin typeface="Times New Roman" panose="02020603050405020304" pitchFamily="18" charset="0"/>
              <a:ea typeface="#9Slide03 Roboto" panose="02000000000000000000" pitchFamily="2" charset="0"/>
              <a:cs typeface="Times New Roman" panose="02020603050405020304" pitchFamily="18" charset="0"/>
            </a:rPr>
            <a:t>Biểu thức kiểu xâu kí tự</a:t>
          </a:r>
        </a:p>
      </dgm:t>
    </dgm:pt>
    <dgm:pt modelId="{35C39E49-2388-46E8-8500-99CDEF2321A4}" type="parTrans" cxnId="{7C129AF3-5816-4774-99AC-92F2A87FBA8F}">
      <dgm:prSet/>
      <dgm:spPr/>
      <dgm:t>
        <a:bodyPr/>
        <a:lstStyle/>
        <a:p>
          <a:endParaRPr lang="en-US" sz="2400">
            <a:latin typeface="#9Slide03 Roboto" panose="02000000000000000000" pitchFamily="2" charset="0"/>
            <a:ea typeface="#9Slide03 Roboto" panose="02000000000000000000" pitchFamily="2" charset="0"/>
            <a:cs typeface="Times New Roman" panose="02020603050405020304" pitchFamily="18" charset="0"/>
          </a:endParaRPr>
        </a:p>
      </dgm:t>
    </dgm:pt>
    <dgm:pt modelId="{9B05CD65-66BD-4BCB-B865-2AE38D61D524}" type="sibTrans" cxnId="{7C129AF3-5816-4774-99AC-92F2A87FBA8F}">
      <dgm:prSet/>
      <dgm:spPr/>
      <dgm:t>
        <a:bodyPr/>
        <a:lstStyle/>
        <a:p>
          <a:endParaRPr lang="en-US" sz="2400">
            <a:latin typeface="#9Slide03 Roboto" panose="02000000000000000000" pitchFamily="2" charset="0"/>
            <a:ea typeface="#9Slide03 Roboto" panose="02000000000000000000" pitchFamily="2" charset="0"/>
            <a:cs typeface="Times New Roman" panose="02020603050405020304" pitchFamily="18" charset="0"/>
          </a:endParaRPr>
        </a:p>
      </dgm:t>
    </dgm:pt>
    <dgm:pt modelId="{D92E8E72-4C49-406C-8F1E-A5F7A6F8DD14}" type="pres">
      <dgm:prSet presAssocID="{127ED20E-31D8-41A9-9895-F9EDC2C08631}" presName="Name0" presStyleCnt="0">
        <dgm:presLayoutVars>
          <dgm:dir/>
          <dgm:animLvl val="lvl"/>
          <dgm:resizeHandles val="exact"/>
        </dgm:presLayoutVars>
      </dgm:prSet>
      <dgm:spPr/>
    </dgm:pt>
    <dgm:pt modelId="{5E3C448C-945C-446D-BA85-BA0A35AEB5A5}" type="pres">
      <dgm:prSet presAssocID="{127ED20E-31D8-41A9-9895-F9EDC2C08631}" presName="tSp" presStyleCnt="0"/>
      <dgm:spPr/>
    </dgm:pt>
    <dgm:pt modelId="{2B4F39C9-1F09-4234-B03B-C3E6CBF1DA2E}" type="pres">
      <dgm:prSet presAssocID="{127ED20E-31D8-41A9-9895-F9EDC2C08631}" presName="bSp" presStyleCnt="0"/>
      <dgm:spPr/>
    </dgm:pt>
    <dgm:pt modelId="{1923A9FE-26A0-4B34-8E95-00CC43947088}" type="pres">
      <dgm:prSet presAssocID="{127ED20E-31D8-41A9-9895-F9EDC2C08631}" presName="process" presStyleCnt="0"/>
      <dgm:spPr/>
    </dgm:pt>
    <dgm:pt modelId="{F7558BE1-C8E1-4B2C-9E81-DD32339D4B09}" type="pres">
      <dgm:prSet presAssocID="{57297547-FA46-47AE-8269-77C55ADDA323}" presName="composite1" presStyleCnt="0"/>
      <dgm:spPr/>
    </dgm:pt>
    <dgm:pt modelId="{5888DC30-1120-46B2-AD66-EC4978ECC210}" type="pres">
      <dgm:prSet presAssocID="{57297547-FA46-47AE-8269-77C55ADDA323}" presName="dummyNode1" presStyleLbl="node1" presStyleIdx="0" presStyleCnt="4"/>
      <dgm:spPr/>
    </dgm:pt>
    <dgm:pt modelId="{591ED845-142F-4C77-B1BF-85C28B887F0C}" type="pres">
      <dgm:prSet presAssocID="{57297547-FA46-47AE-8269-77C55ADDA323}" presName="childNode1" presStyleLbl="bgAcc1" presStyleIdx="0" presStyleCnt="4">
        <dgm:presLayoutVars>
          <dgm:bulletEnabled val="1"/>
        </dgm:presLayoutVars>
      </dgm:prSet>
      <dgm:spPr/>
    </dgm:pt>
    <dgm:pt modelId="{8C0BFDE2-0579-49A2-BDEB-ABEA8939AF2B}" type="pres">
      <dgm:prSet presAssocID="{57297547-FA46-47AE-8269-77C55ADDA323}" presName="childNode1tx" presStyleLbl="bgAcc1" presStyleIdx="0" presStyleCnt="4">
        <dgm:presLayoutVars>
          <dgm:bulletEnabled val="1"/>
        </dgm:presLayoutVars>
      </dgm:prSet>
      <dgm:spPr/>
    </dgm:pt>
    <dgm:pt modelId="{86DB37AC-A0BA-4243-8440-E252A324B1B3}" type="pres">
      <dgm:prSet presAssocID="{57297547-FA46-47AE-8269-77C55ADDA323}" presName="parentNode1" presStyleLbl="node1" presStyleIdx="0" presStyleCnt="4" custScaleX="135693">
        <dgm:presLayoutVars>
          <dgm:chMax val="1"/>
          <dgm:bulletEnabled val="1"/>
        </dgm:presLayoutVars>
      </dgm:prSet>
      <dgm:spPr/>
    </dgm:pt>
    <dgm:pt modelId="{0EA86FB7-A9D3-4873-A6BB-3DA8067A0F5F}" type="pres">
      <dgm:prSet presAssocID="{57297547-FA46-47AE-8269-77C55ADDA323}" presName="connSite1" presStyleCnt="0"/>
      <dgm:spPr/>
    </dgm:pt>
    <dgm:pt modelId="{724A426D-E55D-499A-AB86-DC85AED3A95A}" type="pres">
      <dgm:prSet presAssocID="{7010FDEA-870A-4E3C-9233-39ADDC89578B}" presName="Name9" presStyleLbl="sibTrans2D1" presStyleIdx="0" presStyleCnt="3" custLinFactNeighborX="-14361" custLinFactNeighborY="3154"/>
      <dgm:spPr/>
    </dgm:pt>
    <dgm:pt modelId="{6500AE6A-1515-41DA-BD01-F232F8490C9A}" type="pres">
      <dgm:prSet presAssocID="{8A38BA16-C088-417E-8EDE-604C6DDB0EAA}" presName="composite2" presStyleCnt="0"/>
      <dgm:spPr/>
    </dgm:pt>
    <dgm:pt modelId="{50F281C8-FC9B-4910-874E-400275B0CA2E}" type="pres">
      <dgm:prSet presAssocID="{8A38BA16-C088-417E-8EDE-604C6DDB0EAA}" presName="dummyNode2" presStyleLbl="node1" presStyleIdx="0" presStyleCnt="4"/>
      <dgm:spPr/>
    </dgm:pt>
    <dgm:pt modelId="{E6D4556E-0A6B-464D-B1D6-7221C0298D9F}" type="pres">
      <dgm:prSet presAssocID="{8A38BA16-C088-417E-8EDE-604C6DDB0EAA}" presName="childNode2" presStyleLbl="bgAcc1" presStyleIdx="1" presStyleCnt="4" custScaleX="257830" custScaleY="175224">
        <dgm:presLayoutVars>
          <dgm:bulletEnabled val="1"/>
        </dgm:presLayoutVars>
      </dgm:prSet>
      <dgm:spPr/>
    </dgm:pt>
    <dgm:pt modelId="{9B6A799D-83B9-4A2B-AEC0-BBFA0625C4BC}" type="pres">
      <dgm:prSet presAssocID="{8A38BA16-C088-417E-8EDE-604C6DDB0EAA}" presName="childNode2tx" presStyleLbl="bgAcc1" presStyleIdx="1" presStyleCnt="4">
        <dgm:presLayoutVars>
          <dgm:bulletEnabled val="1"/>
        </dgm:presLayoutVars>
      </dgm:prSet>
      <dgm:spPr/>
    </dgm:pt>
    <dgm:pt modelId="{EB219D82-C1BF-448B-B89F-6F5443D5F5EB}" type="pres">
      <dgm:prSet presAssocID="{8A38BA16-C088-417E-8EDE-604C6DDB0EAA}" presName="parentNode2" presStyleLbl="node1" presStyleIdx="1" presStyleCnt="4" custScaleX="171877" custScaleY="136640" custLinFactNeighborX="5232" custLinFactNeighborY="-52195">
        <dgm:presLayoutVars>
          <dgm:chMax val="0"/>
          <dgm:bulletEnabled val="1"/>
        </dgm:presLayoutVars>
      </dgm:prSet>
      <dgm:spPr/>
    </dgm:pt>
    <dgm:pt modelId="{6BD5E866-E978-4C13-ADF0-B40258852C07}" type="pres">
      <dgm:prSet presAssocID="{8A38BA16-C088-417E-8EDE-604C6DDB0EAA}" presName="connSite2" presStyleCnt="0"/>
      <dgm:spPr/>
    </dgm:pt>
    <dgm:pt modelId="{D6A53909-0F9C-48C7-BB74-CD89B7D8741B}" type="pres">
      <dgm:prSet presAssocID="{F9840A62-56C8-4B34-BD72-7834A95CC667}" presName="Name18" presStyleLbl="sibTrans2D1" presStyleIdx="1" presStyleCnt="3" custLinFactNeighborX="13375" custLinFactNeighborY="1911"/>
      <dgm:spPr/>
    </dgm:pt>
    <dgm:pt modelId="{6031B8B2-9D22-45BD-8A00-647F2093100F}" type="pres">
      <dgm:prSet presAssocID="{2A67509C-579C-4AE3-9879-EEBE71DA0F31}" presName="composite1" presStyleCnt="0"/>
      <dgm:spPr/>
    </dgm:pt>
    <dgm:pt modelId="{5E587D53-AB3C-46AB-B318-E7E43532BC46}" type="pres">
      <dgm:prSet presAssocID="{2A67509C-579C-4AE3-9879-EEBE71DA0F31}" presName="dummyNode1" presStyleLbl="node1" presStyleIdx="1" presStyleCnt="4"/>
      <dgm:spPr/>
    </dgm:pt>
    <dgm:pt modelId="{78A37507-262C-46E5-81BF-E7AE3F5F0B8C}" type="pres">
      <dgm:prSet presAssocID="{2A67509C-579C-4AE3-9879-EEBE71DA0F31}" presName="childNode1" presStyleLbl="bgAcc1" presStyleIdx="2" presStyleCnt="4">
        <dgm:presLayoutVars>
          <dgm:bulletEnabled val="1"/>
        </dgm:presLayoutVars>
      </dgm:prSet>
      <dgm:spPr/>
    </dgm:pt>
    <dgm:pt modelId="{BF4B23B2-FC0F-495D-80B2-15B090365A98}" type="pres">
      <dgm:prSet presAssocID="{2A67509C-579C-4AE3-9879-EEBE71DA0F31}" presName="childNode1tx" presStyleLbl="bgAcc1" presStyleIdx="2" presStyleCnt="4">
        <dgm:presLayoutVars>
          <dgm:bulletEnabled val="1"/>
        </dgm:presLayoutVars>
      </dgm:prSet>
      <dgm:spPr/>
    </dgm:pt>
    <dgm:pt modelId="{2E960E66-00C8-45BE-A835-F711FCB52CBF}" type="pres">
      <dgm:prSet presAssocID="{2A67509C-579C-4AE3-9879-EEBE71DA0F31}" presName="parentNode1" presStyleLbl="node1" presStyleIdx="2" presStyleCnt="4" custScaleX="141097">
        <dgm:presLayoutVars>
          <dgm:chMax val="1"/>
          <dgm:bulletEnabled val="1"/>
        </dgm:presLayoutVars>
      </dgm:prSet>
      <dgm:spPr/>
    </dgm:pt>
    <dgm:pt modelId="{26FDD318-5A67-43FE-A1FD-A486B5B8C485}" type="pres">
      <dgm:prSet presAssocID="{2A67509C-579C-4AE3-9879-EEBE71DA0F31}" presName="connSite1" presStyleCnt="0"/>
      <dgm:spPr/>
    </dgm:pt>
    <dgm:pt modelId="{7E9A009F-B9B8-48AC-A366-88E82EA4BB5A}" type="pres">
      <dgm:prSet presAssocID="{5674A941-912A-4D72-9DE3-9C2B33DBBF00}" presName="Name9" presStyleLbl="sibTrans2D1" presStyleIdx="2" presStyleCnt="3"/>
      <dgm:spPr/>
    </dgm:pt>
    <dgm:pt modelId="{0186C061-AD50-4EBB-905A-B88A7ABB0B9B}" type="pres">
      <dgm:prSet presAssocID="{41EFF613-3645-43A6-B997-9BD508B3CE2A}" presName="composite2" presStyleCnt="0"/>
      <dgm:spPr/>
    </dgm:pt>
    <dgm:pt modelId="{7088374A-04F6-4BF0-B29D-0592489102DA}" type="pres">
      <dgm:prSet presAssocID="{41EFF613-3645-43A6-B997-9BD508B3CE2A}" presName="dummyNode2" presStyleLbl="node1" presStyleIdx="2" presStyleCnt="4"/>
      <dgm:spPr/>
    </dgm:pt>
    <dgm:pt modelId="{332B1440-776E-4BE6-977D-07F1D29D9CAD}" type="pres">
      <dgm:prSet presAssocID="{41EFF613-3645-43A6-B997-9BD508B3CE2A}" presName="childNode2" presStyleLbl="bgAcc1" presStyleIdx="3" presStyleCnt="4">
        <dgm:presLayoutVars>
          <dgm:bulletEnabled val="1"/>
        </dgm:presLayoutVars>
      </dgm:prSet>
      <dgm:spPr/>
    </dgm:pt>
    <dgm:pt modelId="{52FC838E-A136-4BAD-B446-8E28ADE5FFDC}" type="pres">
      <dgm:prSet presAssocID="{41EFF613-3645-43A6-B997-9BD508B3CE2A}" presName="childNode2tx" presStyleLbl="bgAcc1" presStyleIdx="3" presStyleCnt="4">
        <dgm:presLayoutVars>
          <dgm:bulletEnabled val="1"/>
        </dgm:presLayoutVars>
      </dgm:prSet>
      <dgm:spPr/>
    </dgm:pt>
    <dgm:pt modelId="{F5FF5785-FFB5-40F5-BC72-4AF30340E072}" type="pres">
      <dgm:prSet presAssocID="{41EFF613-3645-43A6-B997-9BD508B3CE2A}" presName="parentNode2" presStyleLbl="node1" presStyleIdx="3" presStyleCnt="4" custScaleX="129934">
        <dgm:presLayoutVars>
          <dgm:chMax val="0"/>
          <dgm:bulletEnabled val="1"/>
        </dgm:presLayoutVars>
      </dgm:prSet>
      <dgm:spPr/>
    </dgm:pt>
    <dgm:pt modelId="{7B22A7F1-0FFC-46AF-912E-D2A43575BA03}" type="pres">
      <dgm:prSet presAssocID="{41EFF613-3645-43A6-B997-9BD508B3CE2A}" presName="connSite2" presStyleCnt="0"/>
      <dgm:spPr/>
    </dgm:pt>
  </dgm:ptLst>
  <dgm:cxnLst>
    <dgm:cxn modelId="{78531706-CE8D-4CC3-B70E-E06D7F8908D7}" srcId="{127ED20E-31D8-41A9-9895-F9EDC2C08631}" destId="{2A67509C-579C-4AE3-9879-EEBE71DA0F31}" srcOrd="2" destOrd="0" parTransId="{46C6EF14-1E02-46CA-8BF8-23EF5EF397E6}" sibTransId="{5674A941-912A-4D72-9DE3-9C2B33DBBF00}"/>
    <dgm:cxn modelId="{96CC7713-B8AF-45C6-B169-90FFDC5E24A3}" type="presOf" srcId="{6A608E6E-1BF4-4F63-9637-FB1E7633D2B4}" destId="{E6D4556E-0A6B-464D-B1D6-7221C0298D9F}" srcOrd="0" destOrd="2" presId="urn:microsoft.com/office/officeart/2005/8/layout/hProcess4"/>
    <dgm:cxn modelId="{E5065821-DD68-4224-924C-E2323C5287CA}" type="presOf" srcId="{57297547-FA46-47AE-8269-77C55ADDA323}" destId="{86DB37AC-A0BA-4243-8440-E252A324B1B3}" srcOrd="0" destOrd="0" presId="urn:microsoft.com/office/officeart/2005/8/layout/hProcess4"/>
    <dgm:cxn modelId="{A80B5933-D477-4358-9728-D2DE87267113}" type="presOf" srcId="{127ED20E-31D8-41A9-9895-F9EDC2C08631}" destId="{D92E8E72-4C49-406C-8F1E-A5F7A6F8DD14}" srcOrd="0" destOrd="0" presId="urn:microsoft.com/office/officeart/2005/8/layout/hProcess4"/>
    <dgm:cxn modelId="{90319D5B-EF52-414D-9F4F-816768315E7F}" type="presOf" srcId="{41EFF613-3645-43A6-B997-9BD508B3CE2A}" destId="{F5FF5785-FFB5-40F5-BC72-4AF30340E072}" srcOrd="0" destOrd="0" presId="urn:microsoft.com/office/officeart/2005/8/layout/hProcess4"/>
    <dgm:cxn modelId="{2927A369-BAC3-4C9F-A740-79E841FDE83F}" type="presOf" srcId="{C9AA293F-4961-4D03-93B0-7D00B685F3EF}" destId="{9B6A799D-83B9-4A2B-AEC0-BBFA0625C4BC}" srcOrd="1" destOrd="0" presId="urn:microsoft.com/office/officeart/2005/8/layout/hProcess4"/>
    <dgm:cxn modelId="{A941A853-3BE6-440C-8E3B-5C2B16C65D3D}" type="presOf" srcId="{C9AA293F-4961-4D03-93B0-7D00B685F3EF}" destId="{E6D4556E-0A6B-464D-B1D6-7221C0298D9F}" srcOrd="0" destOrd="0" presId="urn:microsoft.com/office/officeart/2005/8/layout/hProcess4"/>
    <dgm:cxn modelId="{C3838495-3836-4F48-A0F1-588C82BBAA38}" type="presOf" srcId="{2A67509C-579C-4AE3-9879-EEBE71DA0F31}" destId="{2E960E66-00C8-45BE-A835-F711FCB52CBF}" srcOrd="0" destOrd="0" presId="urn:microsoft.com/office/officeart/2005/8/layout/hProcess4"/>
    <dgm:cxn modelId="{623A63AC-F490-4521-B25B-02BE471DE750}" srcId="{127ED20E-31D8-41A9-9895-F9EDC2C08631}" destId="{41EFF613-3645-43A6-B997-9BD508B3CE2A}" srcOrd="3" destOrd="0" parTransId="{557BC720-5B46-4D3D-A04C-D5430F812CC7}" sibTransId="{2A20550F-BC35-4ECA-A913-D042D737E5D0}"/>
    <dgm:cxn modelId="{8C96D6B3-CF27-4088-AC7A-2452D59969F8}" srcId="{8A38BA16-C088-417E-8EDE-604C6DDB0EAA}" destId="{C9AA293F-4961-4D03-93B0-7D00B685F3EF}" srcOrd="0" destOrd="0" parTransId="{045EB5D1-94FE-4D5C-921E-222C276439CE}" sibTransId="{516E77B1-BEEC-48FF-8AA0-5D4597B06BEA}"/>
    <dgm:cxn modelId="{857A9DBC-B208-4298-8012-23FED51FDC5B}" srcId="{127ED20E-31D8-41A9-9895-F9EDC2C08631}" destId="{57297547-FA46-47AE-8269-77C55ADDA323}" srcOrd="0" destOrd="0" parTransId="{841F14AC-059D-4EC3-9386-53087D498C95}" sibTransId="{7010FDEA-870A-4E3C-9233-39ADDC89578B}"/>
    <dgm:cxn modelId="{53B070C0-F3DC-4C84-A482-47D8D1AD2E5E}" type="presOf" srcId="{BB44CC7D-3C38-4797-8CF9-F0CB4C9E6412}" destId="{E6D4556E-0A6B-464D-B1D6-7221C0298D9F}" srcOrd="0" destOrd="1" presId="urn:microsoft.com/office/officeart/2005/8/layout/hProcess4"/>
    <dgm:cxn modelId="{740D23C9-6B73-472D-9FD1-8B3C3BEE6C1F}" type="presOf" srcId="{6A608E6E-1BF4-4F63-9637-FB1E7633D2B4}" destId="{9B6A799D-83B9-4A2B-AEC0-BBFA0625C4BC}" srcOrd="1" destOrd="2" presId="urn:microsoft.com/office/officeart/2005/8/layout/hProcess4"/>
    <dgm:cxn modelId="{36F25CCD-AA43-4B3A-AD58-054D5A55A57A}" type="presOf" srcId="{F9840A62-56C8-4B34-BD72-7834A95CC667}" destId="{D6A53909-0F9C-48C7-BB74-CD89B7D8741B}" srcOrd="0" destOrd="0" presId="urn:microsoft.com/office/officeart/2005/8/layout/hProcess4"/>
    <dgm:cxn modelId="{E82BA7D1-D5A5-49CE-A28D-520DC9B8FCA0}" srcId="{8A38BA16-C088-417E-8EDE-604C6DDB0EAA}" destId="{BB44CC7D-3C38-4797-8CF9-F0CB4C9E6412}" srcOrd="1" destOrd="0" parTransId="{36B7BA6F-6A49-4D83-A19B-E32A51EAEF12}" sibTransId="{ED146895-4071-4DD0-974E-72DFC084A28C}"/>
    <dgm:cxn modelId="{2544A3DA-6106-478B-AF7A-FF392F354039}" type="presOf" srcId="{BB44CC7D-3C38-4797-8CF9-F0CB4C9E6412}" destId="{9B6A799D-83B9-4A2B-AEC0-BBFA0625C4BC}" srcOrd="1" destOrd="1" presId="urn:microsoft.com/office/officeart/2005/8/layout/hProcess4"/>
    <dgm:cxn modelId="{A0F656DB-8003-4AF8-8780-00E33EA23FA5}" type="presOf" srcId="{7010FDEA-870A-4E3C-9233-39ADDC89578B}" destId="{724A426D-E55D-499A-AB86-DC85AED3A95A}" srcOrd="0" destOrd="0" presId="urn:microsoft.com/office/officeart/2005/8/layout/hProcess4"/>
    <dgm:cxn modelId="{2F74F6DC-1CB8-465D-A9E9-F35C372306D2}" type="presOf" srcId="{5674A941-912A-4D72-9DE3-9C2B33DBBF00}" destId="{7E9A009F-B9B8-48AC-A366-88E82EA4BB5A}" srcOrd="0" destOrd="0" presId="urn:microsoft.com/office/officeart/2005/8/layout/hProcess4"/>
    <dgm:cxn modelId="{32D4B4E3-7AB6-4364-BDE4-8474E9E71894}" type="presOf" srcId="{8A38BA16-C088-417E-8EDE-604C6DDB0EAA}" destId="{EB219D82-C1BF-448B-B89F-6F5443D5F5EB}" srcOrd="0" destOrd="0" presId="urn:microsoft.com/office/officeart/2005/8/layout/hProcess4"/>
    <dgm:cxn modelId="{0EA4CAE4-7371-4069-B971-83AED4E13EF6}" srcId="{127ED20E-31D8-41A9-9895-F9EDC2C08631}" destId="{8A38BA16-C088-417E-8EDE-604C6DDB0EAA}" srcOrd="1" destOrd="0" parTransId="{6B044C85-2045-4933-91F4-0665A7F4EE7F}" sibTransId="{F9840A62-56C8-4B34-BD72-7834A95CC667}"/>
    <dgm:cxn modelId="{7C129AF3-5816-4774-99AC-92F2A87FBA8F}" srcId="{8A38BA16-C088-417E-8EDE-604C6DDB0EAA}" destId="{6A608E6E-1BF4-4F63-9637-FB1E7633D2B4}" srcOrd="2" destOrd="0" parTransId="{35C39E49-2388-46E8-8500-99CDEF2321A4}" sibTransId="{9B05CD65-66BD-4BCB-B865-2AE38D61D524}"/>
    <dgm:cxn modelId="{43A9009E-B0AD-4B94-80A9-2AE530D76752}" type="presParOf" srcId="{D92E8E72-4C49-406C-8F1E-A5F7A6F8DD14}" destId="{5E3C448C-945C-446D-BA85-BA0A35AEB5A5}" srcOrd="0" destOrd="0" presId="urn:microsoft.com/office/officeart/2005/8/layout/hProcess4"/>
    <dgm:cxn modelId="{418D57BD-B435-4F2A-AECE-C593D0FB81EF}" type="presParOf" srcId="{D92E8E72-4C49-406C-8F1E-A5F7A6F8DD14}" destId="{2B4F39C9-1F09-4234-B03B-C3E6CBF1DA2E}" srcOrd="1" destOrd="0" presId="urn:microsoft.com/office/officeart/2005/8/layout/hProcess4"/>
    <dgm:cxn modelId="{D78060E3-DE18-401E-A012-8FC43BF1B83E}" type="presParOf" srcId="{D92E8E72-4C49-406C-8F1E-A5F7A6F8DD14}" destId="{1923A9FE-26A0-4B34-8E95-00CC43947088}" srcOrd="2" destOrd="0" presId="urn:microsoft.com/office/officeart/2005/8/layout/hProcess4"/>
    <dgm:cxn modelId="{D40E88A4-C725-4B89-A620-FF9353455690}" type="presParOf" srcId="{1923A9FE-26A0-4B34-8E95-00CC43947088}" destId="{F7558BE1-C8E1-4B2C-9E81-DD32339D4B09}" srcOrd="0" destOrd="0" presId="urn:microsoft.com/office/officeart/2005/8/layout/hProcess4"/>
    <dgm:cxn modelId="{1F30E23A-C973-446F-981E-350F163785E8}" type="presParOf" srcId="{F7558BE1-C8E1-4B2C-9E81-DD32339D4B09}" destId="{5888DC30-1120-46B2-AD66-EC4978ECC210}" srcOrd="0" destOrd="0" presId="urn:microsoft.com/office/officeart/2005/8/layout/hProcess4"/>
    <dgm:cxn modelId="{6DFD5267-6C75-419F-B7FA-6EDA0C9414F5}" type="presParOf" srcId="{F7558BE1-C8E1-4B2C-9E81-DD32339D4B09}" destId="{591ED845-142F-4C77-B1BF-85C28B887F0C}" srcOrd="1" destOrd="0" presId="urn:microsoft.com/office/officeart/2005/8/layout/hProcess4"/>
    <dgm:cxn modelId="{DDA3FD09-A6AE-4BE7-AFA2-232B97BD5D93}" type="presParOf" srcId="{F7558BE1-C8E1-4B2C-9E81-DD32339D4B09}" destId="{8C0BFDE2-0579-49A2-BDEB-ABEA8939AF2B}" srcOrd="2" destOrd="0" presId="urn:microsoft.com/office/officeart/2005/8/layout/hProcess4"/>
    <dgm:cxn modelId="{F9787F89-0521-4211-943D-F9C208998C7A}" type="presParOf" srcId="{F7558BE1-C8E1-4B2C-9E81-DD32339D4B09}" destId="{86DB37AC-A0BA-4243-8440-E252A324B1B3}" srcOrd="3" destOrd="0" presId="urn:microsoft.com/office/officeart/2005/8/layout/hProcess4"/>
    <dgm:cxn modelId="{2CA323E3-39DD-4312-98F4-223276AAB901}" type="presParOf" srcId="{F7558BE1-C8E1-4B2C-9E81-DD32339D4B09}" destId="{0EA86FB7-A9D3-4873-A6BB-3DA8067A0F5F}" srcOrd="4" destOrd="0" presId="urn:microsoft.com/office/officeart/2005/8/layout/hProcess4"/>
    <dgm:cxn modelId="{BC732403-126F-4323-B184-2DDD5DDE6840}" type="presParOf" srcId="{1923A9FE-26A0-4B34-8E95-00CC43947088}" destId="{724A426D-E55D-499A-AB86-DC85AED3A95A}" srcOrd="1" destOrd="0" presId="urn:microsoft.com/office/officeart/2005/8/layout/hProcess4"/>
    <dgm:cxn modelId="{AED4B29B-2BF5-48DF-AFC5-9893A81A3D45}" type="presParOf" srcId="{1923A9FE-26A0-4B34-8E95-00CC43947088}" destId="{6500AE6A-1515-41DA-BD01-F232F8490C9A}" srcOrd="2" destOrd="0" presId="urn:microsoft.com/office/officeart/2005/8/layout/hProcess4"/>
    <dgm:cxn modelId="{4AAFC252-848A-418F-8811-78C0071CADB9}" type="presParOf" srcId="{6500AE6A-1515-41DA-BD01-F232F8490C9A}" destId="{50F281C8-FC9B-4910-874E-400275B0CA2E}" srcOrd="0" destOrd="0" presId="urn:microsoft.com/office/officeart/2005/8/layout/hProcess4"/>
    <dgm:cxn modelId="{D9950216-41EC-4FF0-AC58-5089A9203BF5}" type="presParOf" srcId="{6500AE6A-1515-41DA-BD01-F232F8490C9A}" destId="{E6D4556E-0A6B-464D-B1D6-7221C0298D9F}" srcOrd="1" destOrd="0" presId="urn:microsoft.com/office/officeart/2005/8/layout/hProcess4"/>
    <dgm:cxn modelId="{104EC6D6-DC4F-4A8B-9A13-E8D6853CA6C4}" type="presParOf" srcId="{6500AE6A-1515-41DA-BD01-F232F8490C9A}" destId="{9B6A799D-83B9-4A2B-AEC0-BBFA0625C4BC}" srcOrd="2" destOrd="0" presId="urn:microsoft.com/office/officeart/2005/8/layout/hProcess4"/>
    <dgm:cxn modelId="{3242081E-511E-4A84-8A2A-D118E987B912}" type="presParOf" srcId="{6500AE6A-1515-41DA-BD01-F232F8490C9A}" destId="{EB219D82-C1BF-448B-B89F-6F5443D5F5EB}" srcOrd="3" destOrd="0" presId="urn:microsoft.com/office/officeart/2005/8/layout/hProcess4"/>
    <dgm:cxn modelId="{97120CC9-E25C-47AF-85F6-C96263A714A9}" type="presParOf" srcId="{6500AE6A-1515-41DA-BD01-F232F8490C9A}" destId="{6BD5E866-E978-4C13-ADF0-B40258852C07}" srcOrd="4" destOrd="0" presId="urn:microsoft.com/office/officeart/2005/8/layout/hProcess4"/>
    <dgm:cxn modelId="{AD193476-E351-4564-814A-4CE2A6FC5034}" type="presParOf" srcId="{1923A9FE-26A0-4B34-8E95-00CC43947088}" destId="{D6A53909-0F9C-48C7-BB74-CD89B7D8741B}" srcOrd="3" destOrd="0" presId="urn:microsoft.com/office/officeart/2005/8/layout/hProcess4"/>
    <dgm:cxn modelId="{F9B2E926-A333-4EE7-AABB-0B4E3E208DEB}" type="presParOf" srcId="{1923A9FE-26A0-4B34-8E95-00CC43947088}" destId="{6031B8B2-9D22-45BD-8A00-647F2093100F}" srcOrd="4" destOrd="0" presId="urn:microsoft.com/office/officeart/2005/8/layout/hProcess4"/>
    <dgm:cxn modelId="{C95B9D44-DD44-4096-8068-A4D40F21F99B}" type="presParOf" srcId="{6031B8B2-9D22-45BD-8A00-647F2093100F}" destId="{5E587D53-AB3C-46AB-B318-E7E43532BC46}" srcOrd="0" destOrd="0" presId="urn:microsoft.com/office/officeart/2005/8/layout/hProcess4"/>
    <dgm:cxn modelId="{7ECF478B-8225-4D59-A625-CDBA84ECB220}" type="presParOf" srcId="{6031B8B2-9D22-45BD-8A00-647F2093100F}" destId="{78A37507-262C-46E5-81BF-E7AE3F5F0B8C}" srcOrd="1" destOrd="0" presId="urn:microsoft.com/office/officeart/2005/8/layout/hProcess4"/>
    <dgm:cxn modelId="{2975F7C4-A515-4D2E-BC6D-80B955BD7969}" type="presParOf" srcId="{6031B8B2-9D22-45BD-8A00-647F2093100F}" destId="{BF4B23B2-FC0F-495D-80B2-15B090365A98}" srcOrd="2" destOrd="0" presId="urn:microsoft.com/office/officeart/2005/8/layout/hProcess4"/>
    <dgm:cxn modelId="{69A3E1CB-C261-4416-882A-16C7C747C0E6}" type="presParOf" srcId="{6031B8B2-9D22-45BD-8A00-647F2093100F}" destId="{2E960E66-00C8-45BE-A835-F711FCB52CBF}" srcOrd="3" destOrd="0" presId="urn:microsoft.com/office/officeart/2005/8/layout/hProcess4"/>
    <dgm:cxn modelId="{EED21739-F9EB-4C0A-AE4E-BFEC71C223D5}" type="presParOf" srcId="{6031B8B2-9D22-45BD-8A00-647F2093100F}" destId="{26FDD318-5A67-43FE-A1FD-A486B5B8C485}" srcOrd="4" destOrd="0" presId="urn:microsoft.com/office/officeart/2005/8/layout/hProcess4"/>
    <dgm:cxn modelId="{AFB40DAA-3484-497B-A57B-00CD366D030F}" type="presParOf" srcId="{1923A9FE-26A0-4B34-8E95-00CC43947088}" destId="{7E9A009F-B9B8-48AC-A366-88E82EA4BB5A}" srcOrd="5" destOrd="0" presId="urn:microsoft.com/office/officeart/2005/8/layout/hProcess4"/>
    <dgm:cxn modelId="{8AC372C3-FB54-4240-97E9-5BE39C4B60BD}" type="presParOf" srcId="{1923A9FE-26A0-4B34-8E95-00CC43947088}" destId="{0186C061-AD50-4EBB-905A-B88A7ABB0B9B}" srcOrd="6" destOrd="0" presId="urn:microsoft.com/office/officeart/2005/8/layout/hProcess4"/>
    <dgm:cxn modelId="{3FB26FC1-E5A1-4E3B-BBBB-15C5807AF329}" type="presParOf" srcId="{0186C061-AD50-4EBB-905A-B88A7ABB0B9B}" destId="{7088374A-04F6-4BF0-B29D-0592489102DA}" srcOrd="0" destOrd="0" presId="urn:microsoft.com/office/officeart/2005/8/layout/hProcess4"/>
    <dgm:cxn modelId="{27D107A6-C765-45FE-8230-B46BE5885E6C}" type="presParOf" srcId="{0186C061-AD50-4EBB-905A-B88A7ABB0B9B}" destId="{332B1440-776E-4BE6-977D-07F1D29D9CAD}" srcOrd="1" destOrd="0" presId="urn:microsoft.com/office/officeart/2005/8/layout/hProcess4"/>
    <dgm:cxn modelId="{7A2AF63B-B1D4-42C9-A282-FE49552B9E7E}" type="presParOf" srcId="{0186C061-AD50-4EBB-905A-B88A7ABB0B9B}" destId="{52FC838E-A136-4BAD-B446-8E28ADE5FFDC}" srcOrd="2" destOrd="0" presId="urn:microsoft.com/office/officeart/2005/8/layout/hProcess4"/>
    <dgm:cxn modelId="{673F52B6-DD11-41E9-AE6D-38AEBAC7DC8D}" type="presParOf" srcId="{0186C061-AD50-4EBB-905A-B88A7ABB0B9B}" destId="{F5FF5785-FFB5-40F5-BC72-4AF30340E072}" srcOrd="3" destOrd="0" presId="urn:microsoft.com/office/officeart/2005/8/layout/hProcess4"/>
    <dgm:cxn modelId="{9BF22A6F-E8BB-4430-8781-14E99F36EA63}" type="presParOf" srcId="{0186C061-AD50-4EBB-905A-B88A7ABB0B9B}" destId="{7B22A7F1-0FFC-46AF-912E-D2A43575BA0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ED845-142F-4C77-B1BF-85C28B887F0C}">
      <dsp:nvSpPr>
        <dsp:cNvPr id="0" name=""/>
        <dsp:cNvSpPr/>
      </dsp:nvSpPr>
      <dsp:spPr>
        <a:xfrm>
          <a:off x="4937" y="2242356"/>
          <a:ext cx="1764452" cy="1455303"/>
        </a:xfrm>
        <a:prstGeom prst="roundRect">
          <a:avLst>
            <a:gd name="adj" fmla="val 10000"/>
          </a:avLst>
        </a:prstGeom>
        <a:solidFill>
          <a:schemeClr val="lt1">
            <a:alpha val="90000"/>
            <a:hueOff val="0"/>
            <a:satOff val="0"/>
            <a:lumOff val="0"/>
            <a:alphaOff val="0"/>
          </a:schemeClr>
        </a:solidFill>
        <a:ln w="1587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4A426D-E55D-499A-AB86-DC85AED3A95A}">
      <dsp:nvSpPr>
        <dsp:cNvPr id="0" name=""/>
        <dsp:cNvSpPr/>
      </dsp:nvSpPr>
      <dsp:spPr>
        <a:xfrm>
          <a:off x="310999" y="1265499"/>
          <a:ext cx="3889133" cy="3889133"/>
        </a:xfrm>
        <a:prstGeom prst="leftCircularArrow">
          <a:avLst>
            <a:gd name="adj1" fmla="val 1646"/>
            <a:gd name="adj2" fmla="val 195597"/>
            <a:gd name="adj3" fmla="val 1979350"/>
            <a:gd name="adj4" fmla="val 9032732"/>
            <a:gd name="adj5" fmla="val 192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86DB37AC-A0BA-4243-8440-E252A324B1B3}">
      <dsp:nvSpPr>
        <dsp:cNvPr id="0" name=""/>
        <dsp:cNvSpPr/>
      </dsp:nvSpPr>
      <dsp:spPr>
        <a:xfrm>
          <a:off x="117133" y="3385809"/>
          <a:ext cx="2128211" cy="623701"/>
        </a:xfrm>
        <a:prstGeom prst="roundRect">
          <a:avLst>
            <a:gd name="adj" fmla="val 10000"/>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a:latin typeface="#9Slide03 Roboto" panose="02000000000000000000" pitchFamily="2" charset="0"/>
              <a:ea typeface="#9Slide03 Roboto" panose="02000000000000000000" pitchFamily="2" charset="0"/>
              <a:cs typeface="Times New Roman" panose="02020603050405020304" pitchFamily="18" charset="0"/>
            </a:rPr>
            <a:t>Khởi động</a:t>
          </a:r>
        </a:p>
      </dsp:txBody>
      <dsp:txXfrm>
        <a:off x="135401" y="3404077"/>
        <a:ext cx="2091675" cy="587165"/>
      </dsp:txXfrm>
    </dsp:sp>
    <dsp:sp modelId="{E6D4556E-0A6B-464D-B1D6-7221C0298D9F}">
      <dsp:nvSpPr>
        <dsp:cNvPr id="0" name=""/>
        <dsp:cNvSpPr/>
      </dsp:nvSpPr>
      <dsp:spPr>
        <a:xfrm>
          <a:off x="2550145" y="1694987"/>
          <a:ext cx="4549286" cy="2550041"/>
        </a:xfrm>
        <a:prstGeom prst="roundRect">
          <a:avLst>
            <a:gd name="adj" fmla="val 10000"/>
          </a:avLst>
        </a:prstGeom>
        <a:solidFill>
          <a:schemeClr val="lt1">
            <a:alpha val="90000"/>
            <a:hueOff val="0"/>
            <a:satOff val="0"/>
            <a:lumOff val="0"/>
            <a:alphaOff val="0"/>
          </a:schemeClr>
        </a:solidFill>
        <a:ln w="15875" cap="flat" cmpd="sng" algn="ctr">
          <a:solidFill>
            <a:schemeClr val="accent1">
              <a:shade val="50000"/>
              <a:hueOff val="-376821"/>
              <a:satOff val="-10353"/>
              <a:lumOff val="238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n-US" sz="2800" kern="1200">
              <a:latin typeface="Times New Roman" panose="02020603050405020304" pitchFamily="18" charset="0"/>
              <a:ea typeface="#9Slide03 Roboto" panose="02000000000000000000" pitchFamily="2" charset="0"/>
              <a:cs typeface="Times New Roman" panose="02020603050405020304" pitchFamily="18" charset="0"/>
            </a:rPr>
            <a:t>Biểu thức kiểu số</a:t>
          </a:r>
        </a:p>
        <a:p>
          <a:pPr marL="285750" lvl="1" indent="-285750" algn="l" defTabSz="1244600">
            <a:lnSpc>
              <a:spcPct val="90000"/>
            </a:lnSpc>
            <a:spcBef>
              <a:spcPct val="0"/>
            </a:spcBef>
            <a:spcAft>
              <a:spcPct val="15000"/>
            </a:spcAft>
            <a:buChar char="•"/>
          </a:pPr>
          <a:r>
            <a:rPr lang="en-US" sz="2800" kern="1200">
              <a:latin typeface="Times New Roman" panose="02020603050405020304" pitchFamily="18" charset="0"/>
              <a:ea typeface="#9Slide03 Roboto" panose="02000000000000000000" pitchFamily="2" charset="0"/>
              <a:cs typeface="Times New Roman" panose="02020603050405020304" pitchFamily="18" charset="0"/>
            </a:rPr>
            <a:t>Biểu thức kiểu logic</a:t>
          </a:r>
        </a:p>
        <a:p>
          <a:pPr marL="285750" lvl="1" indent="-285750" algn="l" defTabSz="1244600">
            <a:lnSpc>
              <a:spcPct val="90000"/>
            </a:lnSpc>
            <a:spcBef>
              <a:spcPct val="0"/>
            </a:spcBef>
            <a:spcAft>
              <a:spcPct val="15000"/>
            </a:spcAft>
            <a:buChar char="•"/>
          </a:pPr>
          <a:r>
            <a:rPr lang="en-US" sz="2800" kern="1200">
              <a:latin typeface="Times New Roman" panose="02020603050405020304" pitchFamily="18" charset="0"/>
              <a:ea typeface="#9Slide03 Roboto" panose="02000000000000000000" pitchFamily="2" charset="0"/>
              <a:cs typeface="Times New Roman" panose="02020603050405020304" pitchFamily="18" charset="0"/>
            </a:rPr>
            <a:t>Biểu thức kiểu xâu kí tự</a:t>
          </a:r>
        </a:p>
      </dsp:txBody>
      <dsp:txXfrm>
        <a:off x="2608829" y="2300108"/>
        <a:ext cx="4431918" cy="1886236"/>
      </dsp:txXfrm>
    </dsp:sp>
    <dsp:sp modelId="{D6A53909-0F9C-48C7-BB74-CD89B7D8741B}">
      <dsp:nvSpPr>
        <dsp:cNvPr id="0" name=""/>
        <dsp:cNvSpPr/>
      </dsp:nvSpPr>
      <dsp:spPr>
        <a:xfrm>
          <a:off x="5239779" y="845434"/>
          <a:ext cx="3511007" cy="3511007"/>
        </a:xfrm>
        <a:prstGeom prst="circularArrow">
          <a:avLst>
            <a:gd name="adj1" fmla="val 1823"/>
            <a:gd name="adj2" fmla="val 217535"/>
            <a:gd name="adj3" fmla="val 20124492"/>
            <a:gd name="adj4" fmla="val 13093049"/>
            <a:gd name="adj5" fmla="val 2127"/>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EB219D82-C1BF-448B-B89F-6F5443D5F5EB}">
      <dsp:nvSpPr>
        <dsp:cNvPr id="0" name=""/>
        <dsp:cNvSpPr/>
      </dsp:nvSpPr>
      <dsp:spPr>
        <a:xfrm>
          <a:off x="3853061" y="1490701"/>
          <a:ext cx="2695722" cy="852225"/>
        </a:xfrm>
        <a:prstGeom prst="roundRect">
          <a:avLst>
            <a:gd name="adj" fmla="val 10000"/>
          </a:avLst>
        </a:prstGeom>
        <a:solidFill>
          <a:schemeClr val="accent1">
            <a:shade val="50000"/>
            <a:hueOff val="-376821"/>
            <a:satOff val="-10353"/>
            <a:lumOff val="238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err="1">
              <a:latin typeface="#9Slide03 Roboto" panose="02000000000000000000" pitchFamily="2" charset="0"/>
              <a:ea typeface="#9Slide03 Roboto" panose="02000000000000000000" pitchFamily="2" charset="0"/>
              <a:cs typeface="Times New Roman" panose="02020603050405020304" pitchFamily="18" charset="0"/>
            </a:rPr>
            <a:t>Hình</a:t>
          </a:r>
          <a:r>
            <a:rPr lang="en-US" sz="3000" kern="1200" dirty="0">
              <a:latin typeface="#9Slide03 Roboto" panose="02000000000000000000" pitchFamily="2" charset="0"/>
              <a:ea typeface="#9Slide03 Roboto" panose="02000000000000000000" pitchFamily="2" charset="0"/>
              <a:cs typeface="Times New Roman" panose="02020603050405020304" pitchFamily="18" charset="0"/>
            </a:rPr>
            <a:t> </a:t>
          </a:r>
          <a:r>
            <a:rPr lang="en-US" sz="3000" kern="1200" dirty="0" err="1">
              <a:latin typeface="#9Slide03 Roboto" panose="02000000000000000000" pitchFamily="2" charset="0"/>
              <a:ea typeface="#9Slide03 Roboto" panose="02000000000000000000" pitchFamily="2" charset="0"/>
              <a:cs typeface="Times New Roman" panose="02020603050405020304" pitchFamily="18" charset="0"/>
            </a:rPr>
            <a:t>thành</a:t>
          </a:r>
          <a:r>
            <a:rPr lang="en-US" sz="3000" kern="1200" dirty="0">
              <a:latin typeface="#9Slide03 Roboto" panose="02000000000000000000" pitchFamily="2" charset="0"/>
              <a:ea typeface="#9Slide03 Roboto" panose="02000000000000000000" pitchFamily="2" charset="0"/>
              <a:cs typeface="Times New Roman" panose="02020603050405020304" pitchFamily="18" charset="0"/>
            </a:rPr>
            <a:t> </a:t>
          </a:r>
          <a:r>
            <a:rPr lang="en-US" sz="3000" kern="1200" dirty="0" err="1">
              <a:latin typeface="#9Slide03 Roboto" panose="02000000000000000000" pitchFamily="2" charset="0"/>
              <a:ea typeface="#9Slide03 Roboto" panose="02000000000000000000" pitchFamily="2" charset="0"/>
              <a:cs typeface="Times New Roman" panose="02020603050405020304" pitchFamily="18" charset="0"/>
            </a:rPr>
            <a:t>kiến</a:t>
          </a:r>
          <a:r>
            <a:rPr lang="en-US" sz="3000" kern="1200" dirty="0">
              <a:latin typeface="#9Slide03 Roboto" panose="02000000000000000000" pitchFamily="2" charset="0"/>
              <a:ea typeface="#9Slide03 Roboto" panose="02000000000000000000" pitchFamily="2" charset="0"/>
              <a:cs typeface="Times New Roman" panose="02020603050405020304" pitchFamily="18" charset="0"/>
            </a:rPr>
            <a:t> </a:t>
          </a:r>
          <a:r>
            <a:rPr lang="en-US" sz="3000" kern="1200" dirty="0" err="1">
              <a:latin typeface="#9Slide03 Roboto" panose="02000000000000000000" pitchFamily="2" charset="0"/>
              <a:ea typeface="#9Slide03 Roboto" panose="02000000000000000000" pitchFamily="2" charset="0"/>
              <a:cs typeface="Times New Roman" panose="02020603050405020304" pitchFamily="18" charset="0"/>
            </a:rPr>
            <a:t>thức</a:t>
          </a:r>
          <a:endParaRPr lang="en-US" sz="3000" kern="1200" dirty="0">
            <a:latin typeface="#9Slide03 Roboto" panose="02000000000000000000" pitchFamily="2" charset="0"/>
            <a:ea typeface="#9Slide03 Roboto" panose="02000000000000000000" pitchFamily="2" charset="0"/>
            <a:cs typeface="Times New Roman" panose="02020603050405020304" pitchFamily="18" charset="0"/>
          </a:endParaRPr>
        </a:p>
      </dsp:txBody>
      <dsp:txXfrm>
        <a:off x="3878022" y="1515662"/>
        <a:ext cx="2645800" cy="802303"/>
      </dsp:txXfrm>
    </dsp:sp>
    <dsp:sp modelId="{78A37507-262C-46E5-81BF-E7AE3F5F0B8C}">
      <dsp:nvSpPr>
        <dsp:cNvPr id="0" name=""/>
        <dsp:cNvSpPr/>
      </dsp:nvSpPr>
      <dsp:spPr>
        <a:xfrm>
          <a:off x="7404231" y="2242356"/>
          <a:ext cx="1764452" cy="1455303"/>
        </a:xfrm>
        <a:prstGeom prst="roundRect">
          <a:avLst>
            <a:gd name="adj" fmla="val 10000"/>
          </a:avLst>
        </a:prstGeom>
        <a:solidFill>
          <a:schemeClr val="lt1">
            <a:alpha val="90000"/>
            <a:hueOff val="0"/>
            <a:satOff val="0"/>
            <a:lumOff val="0"/>
            <a:alphaOff val="0"/>
          </a:schemeClr>
        </a:solidFill>
        <a:ln w="15875" cap="flat" cmpd="sng" algn="ctr">
          <a:solidFill>
            <a:schemeClr val="accent1">
              <a:shade val="50000"/>
              <a:hueOff val="-753641"/>
              <a:satOff val="-20705"/>
              <a:lumOff val="47620"/>
              <a:alphaOff val="0"/>
            </a:schemeClr>
          </a:solidFill>
          <a:prstDash val="solid"/>
        </a:ln>
        <a:effectLst/>
      </dsp:spPr>
      <dsp:style>
        <a:lnRef idx="2">
          <a:scrgbClr r="0" g="0" b="0"/>
        </a:lnRef>
        <a:fillRef idx="1">
          <a:scrgbClr r="0" g="0" b="0"/>
        </a:fillRef>
        <a:effectRef idx="0">
          <a:scrgbClr r="0" g="0" b="0"/>
        </a:effectRef>
        <a:fontRef idx="minor"/>
      </dsp:style>
    </dsp:sp>
    <dsp:sp modelId="{7E9A009F-B9B8-48AC-A366-88E82EA4BB5A}">
      <dsp:nvSpPr>
        <dsp:cNvPr id="0" name=""/>
        <dsp:cNvSpPr/>
      </dsp:nvSpPr>
      <dsp:spPr>
        <a:xfrm>
          <a:off x="8367850" y="2298541"/>
          <a:ext cx="2336577" cy="2336577"/>
        </a:xfrm>
        <a:prstGeom prst="leftCircularArrow">
          <a:avLst>
            <a:gd name="adj1" fmla="val 2739"/>
            <a:gd name="adj2" fmla="val 333850"/>
            <a:gd name="adj3" fmla="val 2109360"/>
            <a:gd name="adj4" fmla="val 9024489"/>
            <a:gd name="adj5" fmla="val 3196"/>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2E960E66-00C8-45BE-A835-F711FCB52CBF}">
      <dsp:nvSpPr>
        <dsp:cNvPr id="0" name=""/>
        <dsp:cNvSpPr/>
      </dsp:nvSpPr>
      <dsp:spPr>
        <a:xfrm>
          <a:off x="7474049" y="3385809"/>
          <a:ext cx="2212967" cy="623701"/>
        </a:xfrm>
        <a:prstGeom prst="roundRect">
          <a:avLst>
            <a:gd name="adj" fmla="val 10000"/>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w="12700" cap="flat" cmpd="sng" algn="ctr">
          <a:solidFill>
            <a:schemeClr val="accent2"/>
          </a:solidFill>
          <a:prstDash val="solid"/>
        </a:ln>
        <a:effectLst>
          <a:outerShdw blurRad="38100" dist="25400" dir="2700000" algn="br" rotWithShape="0">
            <a:srgbClr val="000000">
              <a:alpha val="6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a:latin typeface="#9Slide03 Roboto" panose="02000000000000000000" pitchFamily="2" charset="0"/>
              <a:ea typeface="#9Slide03 Roboto" panose="02000000000000000000" pitchFamily="2" charset="0"/>
              <a:cs typeface="Times New Roman" panose="02020603050405020304" pitchFamily="18" charset="0"/>
            </a:rPr>
            <a:t>Luyện tập</a:t>
          </a:r>
        </a:p>
      </dsp:txBody>
      <dsp:txXfrm>
        <a:off x="7492317" y="3404077"/>
        <a:ext cx="2176431" cy="587165"/>
      </dsp:txXfrm>
    </dsp:sp>
    <dsp:sp modelId="{332B1440-776E-4BE6-977D-07F1D29D9CAD}">
      <dsp:nvSpPr>
        <dsp:cNvPr id="0" name=""/>
        <dsp:cNvSpPr/>
      </dsp:nvSpPr>
      <dsp:spPr>
        <a:xfrm>
          <a:off x="9991817" y="2242356"/>
          <a:ext cx="1764452" cy="1455303"/>
        </a:xfrm>
        <a:prstGeom prst="roundRect">
          <a:avLst>
            <a:gd name="adj" fmla="val 10000"/>
          </a:avLst>
        </a:prstGeom>
        <a:solidFill>
          <a:schemeClr val="lt1">
            <a:alpha val="90000"/>
            <a:hueOff val="0"/>
            <a:satOff val="0"/>
            <a:lumOff val="0"/>
            <a:alphaOff val="0"/>
          </a:schemeClr>
        </a:solidFill>
        <a:ln w="15875" cap="flat" cmpd="sng" algn="ctr">
          <a:solidFill>
            <a:schemeClr val="accent1">
              <a:shade val="50000"/>
              <a:hueOff val="-376821"/>
              <a:satOff val="-10353"/>
              <a:lumOff val="23810"/>
              <a:alphaOff val="0"/>
            </a:schemeClr>
          </a:solidFill>
          <a:prstDash val="solid"/>
        </a:ln>
        <a:effectLst/>
      </dsp:spPr>
      <dsp:style>
        <a:lnRef idx="2">
          <a:scrgbClr r="0" g="0" b="0"/>
        </a:lnRef>
        <a:fillRef idx="1">
          <a:scrgbClr r="0" g="0" b="0"/>
        </a:fillRef>
        <a:effectRef idx="0">
          <a:scrgbClr r="0" g="0" b="0"/>
        </a:effectRef>
        <a:fontRef idx="minor"/>
      </dsp:style>
    </dsp:sp>
    <dsp:sp modelId="{F5FF5785-FFB5-40F5-BC72-4AF30340E072}">
      <dsp:nvSpPr>
        <dsp:cNvPr id="0" name=""/>
        <dsp:cNvSpPr/>
      </dsp:nvSpPr>
      <dsp:spPr>
        <a:xfrm>
          <a:off x="10149174" y="1930505"/>
          <a:ext cx="2037887" cy="623701"/>
        </a:xfrm>
        <a:prstGeom prst="roundRect">
          <a:avLst>
            <a:gd name="adj" fmla="val 10000"/>
          </a:avLst>
        </a:prstGeom>
        <a:solidFill>
          <a:schemeClr val="accent1">
            <a:shade val="50000"/>
            <a:hueOff val="-376821"/>
            <a:satOff val="-10353"/>
            <a:lumOff val="238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a:latin typeface="#9Slide03 Roboto" panose="02000000000000000000" pitchFamily="2" charset="0"/>
              <a:ea typeface="#9Slide03 Roboto" panose="02000000000000000000" pitchFamily="2" charset="0"/>
              <a:cs typeface="Times New Roman" panose="02020603050405020304" pitchFamily="18" charset="0"/>
            </a:rPr>
            <a:t>Vận dụng</a:t>
          </a:r>
        </a:p>
      </dsp:txBody>
      <dsp:txXfrm>
        <a:off x="10167442" y="1948773"/>
        <a:ext cx="2001351" cy="5871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9E3E2-C0DD-45F0-95C6-D344961EB19C}"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53422-AC99-4E31-BED1-B27F51863DD9}" type="slidenum">
              <a:rPr lang="en-US" smtClean="0"/>
              <a:t>‹#›</a:t>
            </a:fld>
            <a:endParaRPr lang="en-US"/>
          </a:p>
        </p:txBody>
      </p:sp>
    </p:spTree>
    <p:extLst>
      <p:ext uri="{BB962C8B-B14F-4D97-AF65-F5344CB8AC3E}">
        <p14:creationId xmlns:p14="http://schemas.microsoft.com/office/powerpoint/2010/main" val="3285272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F62C74-FA2A-4405-B6F6-5B6C072F6C48}" type="slidenum">
              <a:rPr lang="en-US" smtClean="0"/>
              <a:pPr eaLnBrk="1" hangingPunct="1"/>
              <a:t>1</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179731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5325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4A7419-4C30-4072-8DB3-072B03B0A8B5}" type="slidenum">
              <a:rPr lang="zh-CN" altLang="en-US" smtClean="0">
                <a:solidFill>
                  <a:srgbClr val="000000"/>
                </a:solidFill>
                <a:latin typeface="等线" panose="02010600030101010101" pitchFamily="2" charset="-122"/>
              </a:rPr>
              <a:t>31</a:t>
            </a:fld>
            <a:endParaRPr lang="zh-CN" altLang="en-US">
              <a:solidFill>
                <a:srgbClr val="000000"/>
              </a:solidFill>
              <a:latin typeface="等线" panose="02010600030101010101" pitchFamily="2" charset="-122"/>
            </a:endParaRPr>
          </a:p>
        </p:txBody>
      </p:sp>
    </p:spTree>
    <p:extLst>
      <p:ext uri="{BB962C8B-B14F-4D97-AF65-F5344CB8AC3E}">
        <p14:creationId xmlns:p14="http://schemas.microsoft.com/office/powerpoint/2010/main" val="369291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lnSpc>
                <a:spcPct val="135000"/>
              </a:lnSpc>
              <a:spcBef>
                <a:spcPct val="0"/>
              </a:spcBef>
              <a:buFontTx/>
              <a:buNone/>
            </a:pPr>
            <a:r>
              <a:rPr lang="vi-VN" altLang="en-US" sz="2400" b="1">
                <a:latin typeface="+mj-lt"/>
              </a:rPr>
              <a:t>Giáo viên chia lớp thành 6 nhóm</a:t>
            </a:r>
          </a:p>
          <a:p>
            <a:pPr algn="just" eaLnBrk="1" hangingPunct="1">
              <a:lnSpc>
                <a:spcPct val="135000"/>
              </a:lnSpc>
              <a:spcBef>
                <a:spcPct val="0"/>
              </a:spcBef>
              <a:buFontTx/>
              <a:buNone/>
            </a:pPr>
            <a:r>
              <a:rPr lang="vi-VN" altLang="en-US" sz="2400" b="1">
                <a:latin typeface="+mj-lt"/>
              </a:rPr>
              <a:t>- Học sinh quan sát bảng 1 trang 88 sách giáo khoa và trả lời các câu hỏi</a:t>
            </a:r>
          </a:p>
        </p:txBody>
      </p:sp>
      <p:sp>
        <p:nvSpPr>
          <p:cNvPr id="4" name="Slide Number Placeholder 3"/>
          <p:cNvSpPr>
            <a:spLocks noGrp="1"/>
          </p:cNvSpPr>
          <p:nvPr>
            <p:ph type="sldNum" sz="quarter" idx="5"/>
          </p:nvPr>
        </p:nvSpPr>
        <p:spPr/>
        <p:txBody>
          <a:bodyPr/>
          <a:lstStyle/>
          <a:p>
            <a:pPr>
              <a:defRPr/>
            </a:pPr>
            <a:fld id="{E5EECD15-1EA6-4ECF-954F-02B06B692232}" type="slidenum">
              <a:rPr lang="en-US" smtClean="0"/>
              <a:t>5</a:t>
            </a:fld>
            <a:endParaRPr lang="en-US"/>
          </a:p>
        </p:txBody>
      </p:sp>
    </p:spTree>
    <p:extLst>
      <p:ext uri="{BB962C8B-B14F-4D97-AF65-F5344CB8AC3E}">
        <p14:creationId xmlns:p14="http://schemas.microsoft.com/office/powerpoint/2010/main" val="2458493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a:latin typeface="Times New Roman" panose="02020603050405020304" pitchFamily="18" charset="0"/>
                <a:cs typeface="Times New Roman" panose="02020603050405020304" pitchFamily="18" charset="0"/>
              </a:rPr>
              <a:t>Giáo viên chia lớp thành 6 nhóm quan sát ví dụ 2 cho biết trong nhóm lệnh Operators</a:t>
            </a:r>
          </a:p>
        </p:txBody>
      </p:sp>
      <p:sp>
        <p:nvSpPr>
          <p:cNvPr id="4" name="Slide Number Placeholder 3"/>
          <p:cNvSpPr>
            <a:spLocks noGrp="1"/>
          </p:cNvSpPr>
          <p:nvPr>
            <p:ph type="sldNum" sz="quarter" idx="5"/>
          </p:nvPr>
        </p:nvSpPr>
        <p:spPr/>
        <p:txBody>
          <a:bodyPr/>
          <a:lstStyle/>
          <a:p>
            <a:pPr>
              <a:defRPr/>
            </a:pPr>
            <a:fld id="{E5EECD15-1EA6-4ECF-954F-02B06B692232}" type="slidenum">
              <a:rPr lang="en-US" smtClean="0"/>
              <a:t>11</a:t>
            </a:fld>
            <a:endParaRPr lang="en-US"/>
          </a:p>
        </p:txBody>
      </p:sp>
    </p:spTree>
    <p:extLst>
      <p:ext uri="{BB962C8B-B14F-4D97-AF65-F5344CB8AC3E}">
        <p14:creationId xmlns:p14="http://schemas.microsoft.com/office/powerpoint/2010/main" val="283140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a:latin typeface="Times New Roman" panose="02020603050405020304" pitchFamily="18" charset="0"/>
                <a:cs typeface="Times New Roman" panose="02020603050405020304" pitchFamily="18" charset="0"/>
              </a:rPr>
              <a:t>Quan sát ví dụ 2 và giải thích kết quả của phép toán so sánh.</a:t>
            </a:r>
          </a:p>
        </p:txBody>
      </p:sp>
      <p:sp>
        <p:nvSpPr>
          <p:cNvPr id="4" name="Slide Number Placeholder 3"/>
          <p:cNvSpPr>
            <a:spLocks noGrp="1"/>
          </p:cNvSpPr>
          <p:nvPr>
            <p:ph type="sldNum" sz="quarter" idx="5"/>
          </p:nvPr>
        </p:nvSpPr>
        <p:spPr/>
        <p:txBody>
          <a:bodyPr/>
          <a:lstStyle/>
          <a:p>
            <a:pPr>
              <a:defRPr/>
            </a:pPr>
            <a:fld id="{E5EECD15-1EA6-4ECF-954F-02B06B692232}" type="slidenum">
              <a:rPr lang="en-US" smtClean="0"/>
              <a:t>14</a:t>
            </a:fld>
            <a:endParaRPr lang="en-US"/>
          </a:p>
        </p:txBody>
      </p:sp>
    </p:spTree>
    <p:extLst>
      <p:ext uri="{BB962C8B-B14F-4D97-AF65-F5344CB8AC3E}">
        <p14:creationId xmlns:p14="http://schemas.microsoft.com/office/powerpoint/2010/main" val="4222425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a:latin typeface="Times New Roman" panose="02020603050405020304" pitchFamily="18" charset="0"/>
                <a:cs typeface="Times New Roman" panose="02020603050405020304" pitchFamily="18" charset="0"/>
              </a:rPr>
              <a:t>Ví dụ về biểu thức logic (and, or, not – và, hoặc, phủ định)</a:t>
            </a:r>
          </a:p>
        </p:txBody>
      </p:sp>
      <p:sp>
        <p:nvSpPr>
          <p:cNvPr id="4" name="Slide Number Placeholder 3"/>
          <p:cNvSpPr>
            <a:spLocks noGrp="1"/>
          </p:cNvSpPr>
          <p:nvPr>
            <p:ph type="sldNum" sz="quarter" idx="5"/>
          </p:nvPr>
        </p:nvSpPr>
        <p:spPr/>
        <p:txBody>
          <a:bodyPr/>
          <a:lstStyle/>
          <a:p>
            <a:pPr>
              <a:defRPr/>
            </a:pPr>
            <a:fld id="{E5EECD15-1EA6-4ECF-954F-02B06B692232}" type="slidenum">
              <a:rPr lang="en-US" smtClean="0"/>
              <a:t>15</a:t>
            </a:fld>
            <a:endParaRPr lang="en-US"/>
          </a:p>
        </p:txBody>
      </p:sp>
    </p:spTree>
    <p:extLst>
      <p:ext uri="{BB962C8B-B14F-4D97-AF65-F5344CB8AC3E}">
        <p14:creationId xmlns:p14="http://schemas.microsoft.com/office/powerpoint/2010/main" val="3081088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a:latin typeface="Times New Roman" panose="02020603050405020304" pitchFamily="18" charset="0"/>
                <a:cs typeface="Times New Roman" panose="02020603050405020304" pitchFamily="18" charset="0"/>
              </a:rPr>
              <a:t>- GV nêu một ví dụ về một nhiệm vụ như ghép Họ với Tên -&gt; </a:t>
            </a:r>
            <a:r>
              <a:rPr lang="pt-BR" sz="1200">
                <a:solidFill>
                  <a:srgbClr val="FF0000"/>
                </a:solidFill>
                <a:latin typeface="Times New Roman" panose="02020603050405020304" pitchFamily="18" charset="0"/>
                <a:cs typeface="Times New Roman" panose="02020603050405020304" pitchFamily="18" charset="0"/>
              </a:rPr>
              <a:t>Họ Tên</a:t>
            </a:r>
            <a:endParaRPr lang="pt-BR" sz="12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5EECD15-1EA6-4ECF-954F-02B06B692232}" type="slidenum">
              <a:rPr lang="en-US" smtClean="0"/>
              <a:t>16</a:t>
            </a:fld>
            <a:endParaRPr lang="en-US"/>
          </a:p>
        </p:txBody>
      </p:sp>
    </p:spTree>
    <p:extLst>
      <p:ext uri="{BB962C8B-B14F-4D97-AF65-F5344CB8AC3E}">
        <p14:creationId xmlns:p14="http://schemas.microsoft.com/office/powerpoint/2010/main" val="2563853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Vận dụng kiến thức đã tìm hiểu bên trên, em hãy hoành thành các bài tập sau.</a:t>
            </a:r>
          </a:p>
        </p:txBody>
      </p:sp>
      <p:sp>
        <p:nvSpPr>
          <p:cNvPr id="4" name="Slide Number Placeholder 3"/>
          <p:cNvSpPr>
            <a:spLocks noGrp="1"/>
          </p:cNvSpPr>
          <p:nvPr>
            <p:ph type="sldNum" sz="quarter" idx="5"/>
          </p:nvPr>
        </p:nvSpPr>
        <p:spPr/>
        <p:txBody>
          <a:bodyPr/>
          <a:lstStyle/>
          <a:p>
            <a:pPr>
              <a:defRPr/>
            </a:pPr>
            <a:fld id="{E5EECD15-1EA6-4ECF-954F-02B06B692232}" type="slidenum">
              <a:rPr lang="en-US" smtClean="0"/>
              <a:t>19</a:t>
            </a:fld>
            <a:endParaRPr lang="en-US"/>
          </a:p>
        </p:txBody>
      </p:sp>
    </p:spTree>
    <p:extLst>
      <p:ext uri="{BB962C8B-B14F-4D97-AF65-F5344CB8AC3E}">
        <p14:creationId xmlns:p14="http://schemas.microsoft.com/office/powerpoint/2010/main" val="3596368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EECD15-1EA6-4ECF-954F-02B06B692232}" type="slidenum">
              <a:rPr lang="en-US" smtClean="0"/>
              <a:t>20</a:t>
            </a:fld>
            <a:endParaRPr lang="en-US"/>
          </a:p>
        </p:txBody>
      </p:sp>
    </p:spTree>
    <p:extLst>
      <p:ext uri="{BB962C8B-B14F-4D97-AF65-F5344CB8AC3E}">
        <p14:creationId xmlns:p14="http://schemas.microsoft.com/office/powerpoint/2010/main" val="4101397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1">
                <a:solidFill>
                  <a:srgbClr val="FF0000"/>
                </a:solidFill>
                <a:latin typeface="Times New Roman" panose="02020603050405020304" pitchFamily="18" charset="0"/>
                <a:cs typeface="Times New Roman" panose="02020603050405020304" pitchFamily="18" charset="0"/>
              </a:rPr>
              <a:t>Thực hiện ở nhà (phòng máy khi thực hành)</a:t>
            </a:r>
          </a:p>
        </p:txBody>
      </p:sp>
      <p:sp>
        <p:nvSpPr>
          <p:cNvPr id="4" name="Slide Number Placeholder 3"/>
          <p:cNvSpPr>
            <a:spLocks noGrp="1"/>
          </p:cNvSpPr>
          <p:nvPr>
            <p:ph type="sldNum" sz="quarter" idx="5"/>
          </p:nvPr>
        </p:nvSpPr>
        <p:spPr/>
        <p:txBody>
          <a:bodyPr/>
          <a:lstStyle/>
          <a:p>
            <a:pPr>
              <a:defRPr/>
            </a:pPr>
            <a:fld id="{E5EECD15-1EA6-4ECF-954F-02B06B692232}" type="slidenum">
              <a:rPr lang="en-US" smtClean="0"/>
              <a:t>21</a:t>
            </a:fld>
            <a:endParaRPr lang="en-US"/>
          </a:p>
        </p:txBody>
      </p:sp>
    </p:spTree>
    <p:extLst>
      <p:ext uri="{BB962C8B-B14F-4D97-AF65-F5344CB8AC3E}">
        <p14:creationId xmlns:p14="http://schemas.microsoft.com/office/powerpoint/2010/main" val="2629789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91368F-6AC8-4824-A85F-444C3B3F706D}"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CDE55-DB8E-4FA9-A7CE-C434F5EF15A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007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1368F-6AC8-4824-A85F-444C3B3F706D}"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CDE55-DB8E-4FA9-A7CE-C434F5EF15AD}" type="slidenum">
              <a:rPr lang="en-US" smtClean="0"/>
              <a:t>‹#›</a:t>
            </a:fld>
            <a:endParaRPr lang="en-US"/>
          </a:p>
        </p:txBody>
      </p:sp>
    </p:spTree>
    <p:extLst>
      <p:ext uri="{BB962C8B-B14F-4D97-AF65-F5344CB8AC3E}">
        <p14:creationId xmlns:p14="http://schemas.microsoft.com/office/powerpoint/2010/main" val="49747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1368F-6AC8-4824-A85F-444C3B3F706D}"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CDE55-DB8E-4FA9-A7CE-C434F5EF15AD}" type="slidenum">
              <a:rPr lang="en-US" smtClean="0"/>
              <a:t>‹#›</a:t>
            </a:fld>
            <a:endParaRPr lang="en-US"/>
          </a:p>
        </p:txBody>
      </p:sp>
    </p:spTree>
    <p:extLst>
      <p:ext uri="{BB962C8B-B14F-4D97-AF65-F5344CB8AC3E}">
        <p14:creationId xmlns:p14="http://schemas.microsoft.com/office/powerpoint/2010/main" val="3978340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2"/>
          </p:nvPr>
        </p:nvSpPr>
        <p:spPr/>
        <p:txBody>
          <a:bodyPr/>
          <a:lstStyle/>
          <a:p>
            <a:pPr>
              <a:defRPr/>
            </a:pPr>
            <a:fld id="{5807E193-9A61-49B3-8102-EB7BC6E56A66}" type="slidenum">
              <a:rPr lang="vi-VN"/>
              <a:t>‹#›</a:t>
            </a:fld>
            <a:endParaRPr lang="vi-VN"/>
          </a:p>
        </p:txBody>
      </p:sp>
    </p:spTree>
    <p:extLst>
      <p:ext uri="{BB962C8B-B14F-4D97-AF65-F5344CB8AC3E}">
        <p14:creationId xmlns:p14="http://schemas.microsoft.com/office/powerpoint/2010/main" val="1327090816"/>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723587423"/>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1368F-6AC8-4824-A85F-444C3B3F706D}"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CDE55-DB8E-4FA9-A7CE-C434F5EF15AD}" type="slidenum">
              <a:rPr lang="en-US" smtClean="0"/>
              <a:t>‹#›</a:t>
            </a:fld>
            <a:endParaRPr lang="en-US"/>
          </a:p>
        </p:txBody>
      </p:sp>
    </p:spTree>
    <p:extLst>
      <p:ext uri="{BB962C8B-B14F-4D97-AF65-F5344CB8AC3E}">
        <p14:creationId xmlns:p14="http://schemas.microsoft.com/office/powerpoint/2010/main" val="196821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91368F-6AC8-4824-A85F-444C3B3F706D}"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2CDE55-DB8E-4FA9-A7CE-C434F5EF15A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565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91368F-6AC8-4824-A85F-444C3B3F706D}"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CDE55-DB8E-4FA9-A7CE-C434F5EF15AD}" type="slidenum">
              <a:rPr lang="en-US" smtClean="0"/>
              <a:t>‹#›</a:t>
            </a:fld>
            <a:endParaRPr lang="en-US"/>
          </a:p>
        </p:txBody>
      </p:sp>
    </p:spTree>
    <p:extLst>
      <p:ext uri="{BB962C8B-B14F-4D97-AF65-F5344CB8AC3E}">
        <p14:creationId xmlns:p14="http://schemas.microsoft.com/office/powerpoint/2010/main" val="534242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91368F-6AC8-4824-A85F-444C3B3F706D}"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2CDE55-DB8E-4FA9-A7CE-C434F5EF15AD}" type="slidenum">
              <a:rPr lang="en-US" smtClean="0"/>
              <a:t>‹#›</a:t>
            </a:fld>
            <a:endParaRPr lang="en-US"/>
          </a:p>
        </p:txBody>
      </p:sp>
    </p:spTree>
    <p:extLst>
      <p:ext uri="{BB962C8B-B14F-4D97-AF65-F5344CB8AC3E}">
        <p14:creationId xmlns:p14="http://schemas.microsoft.com/office/powerpoint/2010/main" val="295963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91368F-6AC8-4824-A85F-444C3B3F706D}"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2CDE55-DB8E-4FA9-A7CE-C434F5EF15AD}" type="slidenum">
              <a:rPr lang="en-US" smtClean="0"/>
              <a:t>‹#›</a:t>
            </a:fld>
            <a:endParaRPr lang="en-US"/>
          </a:p>
        </p:txBody>
      </p:sp>
    </p:spTree>
    <p:extLst>
      <p:ext uri="{BB962C8B-B14F-4D97-AF65-F5344CB8AC3E}">
        <p14:creationId xmlns:p14="http://schemas.microsoft.com/office/powerpoint/2010/main" val="51744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F91368F-6AC8-4824-A85F-444C3B3F706D}" type="datetimeFigureOut">
              <a:rPr lang="en-US" smtClean="0"/>
              <a:t>11/27/2024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82CDE55-DB8E-4FA9-A7CE-C434F5EF15AD}" type="slidenum">
              <a:rPr lang="en-US" smtClean="0"/>
              <a:t>‹#›</a:t>
            </a:fld>
            <a:endParaRPr lang="en-US"/>
          </a:p>
        </p:txBody>
      </p:sp>
    </p:spTree>
    <p:extLst>
      <p:ext uri="{BB962C8B-B14F-4D97-AF65-F5344CB8AC3E}">
        <p14:creationId xmlns:p14="http://schemas.microsoft.com/office/powerpoint/2010/main" val="67698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F91368F-6AC8-4824-A85F-444C3B3F706D}" type="datetimeFigureOut">
              <a:rPr lang="en-US" smtClean="0"/>
              <a:t>11/27/2024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82CDE55-DB8E-4FA9-A7CE-C434F5EF15AD}" type="slidenum">
              <a:rPr lang="en-US" smtClean="0"/>
              <a:t>‹#›</a:t>
            </a:fld>
            <a:endParaRPr lang="en-US"/>
          </a:p>
        </p:txBody>
      </p:sp>
    </p:spTree>
    <p:extLst>
      <p:ext uri="{BB962C8B-B14F-4D97-AF65-F5344CB8AC3E}">
        <p14:creationId xmlns:p14="http://schemas.microsoft.com/office/powerpoint/2010/main" val="209595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F91368F-6AC8-4824-A85F-444C3B3F706D}"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2CDE55-DB8E-4FA9-A7CE-C434F5EF15AD}" type="slidenum">
              <a:rPr lang="en-US" smtClean="0"/>
              <a:t>‹#›</a:t>
            </a:fld>
            <a:endParaRPr lang="en-US"/>
          </a:p>
        </p:txBody>
      </p:sp>
    </p:spTree>
    <p:extLst>
      <p:ext uri="{BB962C8B-B14F-4D97-AF65-F5344CB8AC3E}">
        <p14:creationId xmlns:p14="http://schemas.microsoft.com/office/powerpoint/2010/main" val="135097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F91368F-6AC8-4824-A85F-444C3B3F706D}" type="datetimeFigureOut">
              <a:rPr lang="en-US" smtClean="0"/>
              <a:t>11/27/2024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82CDE55-DB8E-4FA9-A7CE-C434F5EF15A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15784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54F2E632-0357-4A87-8889-4FD11223B1F5}"/>
              </a:ext>
            </a:extLst>
          </p:cNvPr>
          <p:cNvSpPr txBox="1"/>
          <p:nvPr/>
        </p:nvSpPr>
        <p:spPr>
          <a:xfrm>
            <a:off x="2555381" y="1612720"/>
            <a:ext cx="7604957" cy="2123658"/>
          </a:xfrm>
          <a:prstGeom prst="rect">
            <a:avLst/>
          </a:prstGeom>
          <a:noFill/>
        </p:spPr>
        <p:txBody>
          <a:bodyPr wrap="square" rtlCol="0">
            <a:spAutoFit/>
          </a:bodyPr>
          <a:lstStyle/>
          <a:p>
            <a:pPr algn="ctr">
              <a:lnSpc>
                <a:spcPct val="150000"/>
              </a:lnSpc>
            </a:pPr>
            <a:r>
              <a:rPr lang="en-US" sz="4400" b="1" spc="-150" dirty="0">
                <a:solidFill>
                  <a:srgbClr val="FF0000"/>
                </a:solidFill>
                <a:latin typeface="Times New Roman" panose="02020603050405020304" pitchFamily="18" charset="0"/>
                <a:ea typeface="#9Slide03 Roboto" panose="02000000000000000000" pitchFamily="2" charset="0"/>
                <a:cs typeface="Times New Roman" panose="02020603050405020304" pitchFamily="18" charset="0"/>
              </a:rPr>
              <a:t>BÀI 3: SỬ DỤNG BIỂU THỨC TRONG CH</a:t>
            </a:r>
            <a:r>
              <a:rPr lang="vi-VN" sz="4400" b="1" spc="-150" dirty="0">
                <a:solidFill>
                  <a:srgbClr val="FF0000"/>
                </a:solidFill>
                <a:latin typeface="Times New Roman" panose="02020603050405020304" pitchFamily="18" charset="0"/>
                <a:ea typeface="#9Slide03 Roboto" panose="02000000000000000000" pitchFamily="2" charset="0"/>
                <a:cs typeface="Times New Roman" panose="02020603050405020304" pitchFamily="18" charset="0"/>
              </a:rPr>
              <a:t>Ư</a:t>
            </a:r>
            <a:r>
              <a:rPr lang="en-US" sz="4400" b="1" spc="-150" dirty="0">
                <a:solidFill>
                  <a:srgbClr val="FF0000"/>
                </a:solidFill>
                <a:latin typeface="Times New Roman" panose="02020603050405020304" pitchFamily="18" charset="0"/>
                <a:ea typeface="#9Slide03 Roboto" panose="02000000000000000000" pitchFamily="2" charset="0"/>
                <a:cs typeface="Times New Roman" panose="02020603050405020304" pitchFamily="18" charset="0"/>
              </a:rPr>
              <a:t>ƠNG TRÌNH</a:t>
            </a:r>
          </a:p>
        </p:txBody>
      </p:sp>
      <p:pic>
        <p:nvPicPr>
          <p:cNvPr id="7" name="Picture 2" descr="Top 10 cách giảng bài hay tạo hứng thú học tập cho học sinh - Hachim">
            <a:extLst>
              <a:ext uri="{FF2B5EF4-FFF2-40B4-BE49-F238E27FC236}">
                <a16:creationId xmlns:a16="http://schemas.microsoft.com/office/drawing/2014/main" id="{D2A213B3-72E0-4292-BF0E-F13CB596522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2722207" y="1980270"/>
            <a:ext cx="7416443" cy="546093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583F4E35-F42A-4F21-AC61-0DDF8F43BEC4}"/>
              </a:ext>
            </a:extLst>
          </p:cNvPr>
          <p:cNvGrpSpPr/>
          <p:nvPr/>
        </p:nvGrpSpPr>
        <p:grpSpPr>
          <a:xfrm>
            <a:off x="986118" y="412391"/>
            <a:ext cx="2438230" cy="1284098"/>
            <a:chOff x="1523998" y="0"/>
            <a:chExt cx="2190751" cy="1284098"/>
          </a:xfrm>
        </p:grpSpPr>
        <p:grpSp>
          <p:nvGrpSpPr>
            <p:cNvPr id="5" name="Group 4">
              <a:extLst>
                <a:ext uri="{FF2B5EF4-FFF2-40B4-BE49-F238E27FC236}">
                  <a16:creationId xmlns:a16="http://schemas.microsoft.com/office/drawing/2014/main" id="{A602E6F7-92A8-4249-A5B4-DE47A7203C4B}"/>
                </a:ext>
              </a:extLst>
            </p:cNvPr>
            <p:cNvGrpSpPr/>
            <p:nvPr/>
          </p:nvGrpSpPr>
          <p:grpSpPr>
            <a:xfrm>
              <a:off x="1523998" y="0"/>
              <a:ext cx="2190751" cy="980661"/>
              <a:chOff x="1523999" y="0"/>
              <a:chExt cx="1285462" cy="1828800"/>
            </a:xfrm>
          </p:grpSpPr>
          <p:sp>
            <p:nvSpPr>
              <p:cNvPr id="8" name="Rectangle: Top Corners Rounded 7">
                <a:extLst>
                  <a:ext uri="{FF2B5EF4-FFF2-40B4-BE49-F238E27FC236}">
                    <a16:creationId xmlns:a16="http://schemas.microsoft.com/office/drawing/2014/main" id="{2AD34FCD-2BF1-40FD-9E72-9082073D0680}"/>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Top Corners Rounded 8">
                <a:extLst>
                  <a:ext uri="{FF2B5EF4-FFF2-40B4-BE49-F238E27FC236}">
                    <a16:creationId xmlns:a16="http://schemas.microsoft.com/office/drawing/2014/main" id="{D1B2164E-C81B-4E13-AA70-EC6B14C48656}"/>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 name="TextBox 5">
              <a:extLst>
                <a:ext uri="{FF2B5EF4-FFF2-40B4-BE49-F238E27FC236}">
                  <a16:creationId xmlns:a16="http://schemas.microsoft.com/office/drawing/2014/main" id="{71B1BB14-7FFF-4899-A5E7-17B4B332713A}"/>
                </a:ext>
              </a:extLst>
            </p:cNvPr>
            <p:cNvSpPr txBox="1"/>
            <p:nvPr/>
          </p:nvSpPr>
          <p:spPr>
            <a:xfrm>
              <a:off x="1677724" y="206880"/>
              <a:ext cx="1972089" cy="1077218"/>
            </a:xfrm>
            <a:prstGeom prst="rect">
              <a:avLst/>
            </a:prstGeom>
            <a:noFill/>
          </p:spPr>
          <p:txBody>
            <a:bodyPr wrap="square" rtlCol="0">
              <a:spAutoFit/>
            </a:bodyPr>
            <a:lstStyle/>
            <a:p>
              <a:pPr algn="ctr"/>
              <a:r>
                <a:rPr lang="vi-VN" sz="3200" b="1" dirty="0">
                  <a:solidFill>
                    <a:schemeClr val="accent5">
                      <a:lumMod val="75000"/>
                    </a:schemeClr>
                  </a:solidFill>
                  <a:latin typeface="Times New Roman" panose="02020603050405020304" pitchFamily="18" charset="0"/>
                  <a:cs typeface="Times New Roman" panose="02020603050405020304" pitchFamily="18" charset="0"/>
                </a:rPr>
                <a:t>CH</a:t>
              </a:r>
              <a:r>
                <a:rPr lang="en-US" sz="3200" b="1" dirty="0">
                  <a:solidFill>
                    <a:schemeClr val="accent5">
                      <a:lumMod val="75000"/>
                    </a:schemeClr>
                  </a:solidFill>
                  <a:latin typeface="Times New Roman" panose="02020603050405020304" pitchFamily="18" charset="0"/>
                  <a:cs typeface="Times New Roman" panose="02020603050405020304" pitchFamily="18" charset="0"/>
                </a:rPr>
                <a:t>Ủ</a:t>
              </a:r>
              <a:r>
                <a:rPr lang="vi-VN" sz="3200" b="1" dirty="0">
                  <a:solidFill>
                    <a:schemeClr val="accent5">
                      <a:lumMod val="75000"/>
                    </a:schemeClr>
                  </a:solidFill>
                  <a:latin typeface="Times New Roman" panose="02020603050405020304" pitchFamily="18" charset="0"/>
                  <a:cs typeface="Times New Roman" panose="02020603050405020304" pitchFamily="18" charset="0"/>
                </a:rPr>
                <a:t> ĐỀ </a:t>
              </a:r>
              <a:r>
                <a:rPr lang="en-US" sz="3200" b="1" dirty="0">
                  <a:solidFill>
                    <a:schemeClr val="accent5">
                      <a:lumMod val="75000"/>
                    </a:schemeClr>
                  </a:solidFill>
                  <a:latin typeface="Times New Roman" panose="02020603050405020304" pitchFamily="18" charset="0"/>
                  <a:cs typeface="Times New Roman" panose="02020603050405020304" pitchFamily="18" charset="0"/>
                </a:rPr>
                <a:t>F</a:t>
              </a:r>
              <a:endParaRPr lang="vi-VN" sz="3200" b="1" dirty="0">
                <a:solidFill>
                  <a:schemeClr val="accent5">
                    <a:lumMod val="75000"/>
                  </a:schemeClr>
                </a:solidFill>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C9D6A24A-81EB-4D38-8C63-8D3B5A339697}"/>
              </a:ext>
            </a:extLst>
          </p:cNvPr>
          <p:cNvSpPr txBox="1"/>
          <p:nvPr/>
        </p:nvSpPr>
        <p:spPr>
          <a:xfrm>
            <a:off x="3196568" y="275664"/>
            <a:ext cx="6888595" cy="1200329"/>
          </a:xfrm>
          <a:prstGeom prst="rect">
            <a:avLst/>
          </a:prstGeom>
          <a:noFill/>
        </p:spPr>
        <p:txBody>
          <a:bodyPr wrap="square" rtlCol="0">
            <a:spAutoFit/>
          </a:bodyPr>
          <a:lstStyle/>
          <a:p>
            <a:pPr algn="ctr"/>
            <a:r>
              <a:rPr lang="en-US" sz="3600" b="1" dirty="0">
                <a:solidFill>
                  <a:schemeClr val="accent5">
                    <a:lumMod val="75000"/>
                  </a:schemeClr>
                </a:solidFill>
                <a:latin typeface="Times New Roman" panose="02020603050405020304" pitchFamily="18" charset="0"/>
                <a:cs typeface="Times New Roman" panose="02020603050405020304" pitchFamily="18" charset="0"/>
              </a:rPr>
              <a:t>GIẢI QUYẾT VẤN ĐỀ VỚI SỰ</a:t>
            </a:r>
          </a:p>
          <a:p>
            <a:pPr algn="ctr"/>
            <a:r>
              <a:rPr lang="en-US" sz="3600" b="1" dirty="0">
                <a:solidFill>
                  <a:schemeClr val="accent5">
                    <a:lumMod val="75000"/>
                  </a:schemeClr>
                </a:solidFill>
                <a:latin typeface="Times New Roman" panose="02020603050405020304" pitchFamily="18" charset="0"/>
                <a:cs typeface="Times New Roman" panose="02020603050405020304" pitchFamily="18" charset="0"/>
              </a:rPr>
              <a:t>TRỢ GIÚP CỦA MÁY TÍNH</a:t>
            </a:r>
          </a:p>
        </p:txBody>
      </p:sp>
    </p:spTree>
    <p:extLst>
      <p:ext uri="{BB962C8B-B14F-4D97-AF65-F5344CB8AC3E}">
        <p14:creationId xmlns:p14="http://schemas.microsoft.com/office/powerpoint/2010/main" val="3118344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8867" y="297500"/>
            <a:ext cx="10972800" cy="1270000"/>
          </a:xfrm>
        </p:spPr>
        <p:txBody>
          <a:bodyPr>
            <a:normAutofit fontScale="90000"/>
          </a:bodyPr>
          <a:lstStyle/>
          <a:p>
            <a:pPr algn="ctr"/>
            <a:r>
              <a:rPr lang="en-US" dirty="0" err="1">
                <a:latin typeface="Times New Roman" panose="02020603050405020304" pitchFamily="18" charset="0"/>
                <a:ea typeface="#9Slide03 Roboto" panose="02000000000000000000" pitchFamily="2" charset="0"/>
                <a:cs typeface="Times New Roman" panose="02020603050405020304" pitchFamily="18" charset="0"/>
              </a:rPr>
              <a:t>Em</a:t>
            </a:r>
            <a:r>
              <a:rPr lang="en-US" dirty="0">
                <a:latin typeface="Times New Roman" panose="02020603050405020304" pitchFamily="18" charset="0"/>
                <a:ea typeface="#9Slide03 Roboto" panose="02000000000000000000" pitchFamily="2" charset="0"/>
                <a:cs typeface="Times New Roman" panose="02020603050405020304" pitchFamily="18" charset="0"/>
              </a:rPr>
              <a:t> </a:t>
            </a:r>
            <a:r>
              <a:rPr lang="en-US" dirty="0" err="1">
                <a:latin typeface="Times New Roman" panose="02020603050405020304" pitchFamily="18" charset="0"/>
                <a:ea typeface="#9Slide03 Roboto" panose="02000000000000000000" pitchFamily="2" charset="0"/>
                <a:cs typeface="Times New Roman" panose="02020603050405020304" pitchFamily="18" charset="0"/>
              </a:rPr>
              <a:t>hãy</a:t>
            </a:r>
            <a:r>
              <a:rPr lang="en-US" dirty="0">
                <a:latin typeface="Times New Roman" panose="02020603050405020304" pitchFamily="18" charset="0"/>
                <a:ea typeface="#9Slide03 Roboto" panose="02000000000000000000" pitchFamily="2" charset="0"/>
                <a:cs typeface="Times New Roman" panose="02020603050405020304" pitchFamily="18" charset="0"/>
              </a:rPr>
              <a:t> </a:t>
            </a:r>
            <a:r>
              <a:rPr lang="en-US" dirty="0" err="1">
                <a:latin typeface="Times New Roman" panose="02020603050405020304" pitchFamily="18" charset="0"/>
                <a:ea typeface="#9Slide03 Roboto" panose="02000000000000000000" pitchFamily="2" charset="0"/>
                <a:cs typeface="Times New Roman" panose="02020603050405020304" pitchFamily="18" charset="0"/>
              </a:rPr>
              <a:t>lấy</a:t>
            </a:r>
            <a:r>
              <a:rPr lang="en-US" dirty="0">
                <a:latin typeface="Times New Roman" panose="02020603050405020304" pitchFamily="18" charset="0"/>
                <a:ea typeface="#9Slide03 Roboto" panose="02000000000000000000" pitchFamily="2" charset="0"/>
                <a:cs typeface="Times New Roman" panose="02020603050405020304" pitchFamily="18" charset="0"/>
              </a:rPr>
              <a:t> </a:t>
            </a:r>
            <a:r>
              <a:rPr lang="en-US" dirty="0" err="1">
                <a:latin typeface="Times New Roman" panose="02020603050405020304" pitchFamily="18" charset="0"/>
                <a:ea typeface="#9Slide03 Roboto" panose="02000000000000000000" pitchFamily="2" charset="0"/>
                <a:cs typeface="Times New Roman" panose="02020603050405020304" pitchFamily="18" charset="0"/>
              </a:rPr>
              <a:t>ví</a:t>
            </a:r>
            <a:r>
              <a:rPr lang="en-US" dirty="0">
                <a:latin typeface="Times New Roman" panose="02020603050405020304" pitchFamily="18" charset="0"/>
                <a:ea typeface="#9Slide03 Roboto" panose="02000000000000000000" pitchFamily="2" charset="0"/>
                <a:cs typeface="Times New Roman" panose="02020603050405020304" pitchFamily="18" charset="0"/>
              </a:rPr>
              <a:t> </a:t>
            </a:r>
            <a:r>
              <a:rPr lang="en-US" dirty="0" err="1">
                <a:latin typeface="Times New Roman" panose="02020603050405020304" pitchFamily="18" charset="0"/>
                <a:ea typeface="#9Slide03 Roboto" panose="02000000000000000000" pitchFamily="2" charset="0"/>
                <a:cs typeface="Times New Roman" panose="02020603050405020304" pitchFamily="18" charset="0"/>
              </a:rPr>
              <a:t>dụ</a:t>
            </a:r>
            <a:r>
              <a:rPr lang="en-US" dirty="0">
                <a:latin typeface="Times New Roman" panose="02020603050405020304" pitchFamily="18" charset="0"/>
                <a:ea typeface="#9Slide03 Roboto" panose="02000000000000000000" pitchFamily="2" charset="0"/>
                <a:cs typeface="Times New Roman" panose="02020603050405020304" pitchFamily="18" charset="0"/>
              </a:rPr>
              <a:t> </a:t>
            </a:r>
            <a:r>
              <a:rPr lang="en-US" dirty="0" err="1">
                <a:latin typeface="Times New Roman" panose="02020603050405020304" pitchFamily="18" charset="0"/>
                <a:ea typeface="#9Slide03 Roboto" panose="02000000000000000000" pitchFamily="2" charset="0"/>
                <a:cs typeface="Times New Roman" panose="02020603050405020304" pitchFamily="18" charset="0"/>
              </a:rPr>
              <a:t>về</a:t>
            </a:r>
            <a:r>
              <a:rPr lang="en-US" dirty="0">
                <a:latin typeface="Times New Roman" panose="02020603050405020304" pitchFamily="18" charset="0"/>
                <a:ea typeface="#9Slide03 Roboto" panose="02000000000000000000" pitchFamily="2" charset="0"/>
                <a:cs typeface="Times New Roman" panose="02020603050405020304" pitchFamily="18" charset="0"/>
              </a:rPr>
              <a:t> </a:t>
            </a:r>
            <a:r>
              <a:rPr lang="en-US" dirty="0" err="1">
                <a:latin typeface="Times New Roman" panose="02020603050405020304" pitchFamily="18" charset="0"/>
                <a:ea typeface="#9Slide03 Roboto" panose="02000000000000000000" pitchFamily="2" charset="0"/>
                <a:cs typeface="Times New Roman" panose="02020603050405020304" pitchFamily="18" charset="0"/>
              </a:rPr>
              <a:t>biểu</a:t>
            </a:r>
            <a:r>
              <a:rPr lang="en-US" dirty="0">
                <a:latin typeface="Times New Roman" panose="02020603050405020304" pitchFamily="18" charset="0"/>
                <a:ea typeface="#9Slide03 Roboto" panose="02000000000000000000" pitchFamily="2" charset="0"/>
                <a:cs typeface="Times New Roman" panose="02020603050405020304" pitchFamily="18" charset="0"/>
              </a:rPr>
              <a:t> </a:t>
            </a:r>
            <a:r>
              <a:rPr lang="en-US" dirty="0" err="1">
                <a:latin typeface="Times New Roman" panose="02020603050405020304" pitchFamily="18" charset="0"/>
                <a:ea typeface="#9Slide03 Roboto" panose="02000000000000000000" pitchFamily="2" charset="0"/>
                <a:cs typeface="Times New Roman" panose="02020603050405020304" pitchFamily="18" charset="0"/>
              </a:rPr>
              <a:t>thức</a:t>
            </a:r>
            <a:r>
              <a:rPr lang="en-US" dirty="0">
                <a:latin typeface="Times New Roman" panose="02020603050405020304" pitchFamily="18" charset="0"/>
                <a:ea typeface="#9Slide03 Roboto" panose="02000000000000000000" pitchFamily="2" charset="0"/>
                <a:cs typeface="Times New Roman" panose="02020603050405020304" pitchFamily="18" charset="0"/>
              </a:rPr>
              <a:t> </a:t>
            </a:r>
            <a:r>
              <a:rPr lang="en-US" dirty="0" err="1">
                <a:latin typeface="Times New Roman" panose="02020603050405020304" pitchFamily="18" charset="0"/>
                <a:ea typeface="#9Slide03 Roboto" panose="02000000000000000000" pitchFamily="2" charset="0"/>
                <a:cs typeface="Times New Roman" panose="02020603050405020304" pitchFamily="18" charset="0"/>
              </a:rPr>
              <a:t>số</a:t>
            </a:r>
            <a:r>
              <a:rPr lang="en-US" dirty="0">
                <a:latin typeface="Times New Roman" panose="02020603050405020304" pitchFamily="18" charset="0"/>
                <a:ea typeface="#9Slide03 Roboto" panose="02000000000000000000" pitchFamily="2" charset="0"/>
                <a:cs typeface="Times New Roman" panose="02020603050405020304" pitchFamily="18" charset="0"/>
              </a:rPr>
              <a:t>, </a:t>
            </a:r>
            <a:r>
              <a:rPr lang="en-US" dirty="0" err="1">
                <a:latin typeface="Times New Roman" panose="02020603050405020304" pitchFamily="18" charset="0"/>
                <a:ea typeface="#9Slide03 Roboto" panose="02000000000000000000" pitchFamily="2" charset="0"/>
                <a:cs typeface="Times New Roman" panose="02020603050405020304" pitchFamily="18" charset="0"/>
              </a:rPr>
              <a:t>cách</a:t>
            </a:r>
            <a:r>
              <a:rPr lang="en-US" dirty="0">
                <a:latin typeface="Times New Roman" panose="02020603050405020304" pitchFamily="18" charset="0"/>
                <a:ea typeface="#9Slide03 Roboto" panose="02000000000000000000" pitchFamily="2" charset="0"/>
                <a:cs typeface="Times New Roman" panose="02020603050405020304" pitchFamily="18" charset="0"/>
              </a:rPr>
              <a:t> </a:t>
            </a:r>
            <a:r>
              <a:rPr lang="en-US" dirty="0" err="1">
                <a:latin typeface="Times New Roman" panose="02020603050405020304" pitchFamily="18" charset="0"/>
                <a:ea typeface="#9Slide03 Roboto" panose="02000000000000000000" pitchFamily="2" charset="0"/>
                <a:cs typeface="Times New Roman" panose="02020603050405020304" pitchFamily="18" charset="0"/>
              </a:rPr>
              <a:t>viết</a:t>
            </a:r>
            <a:r>
              <a:rPr lang="en-US" dirty="0">
                <a:latin typeface="Times New Roman" panose="02020603050405020304" pitchFamily="18" charset="0"/>
                <a:ea typeface="#9Slide03 Roboto" panose="02000000000000000000" pitchFamily="2" charset="0"/>
                <a:cs typeface="Times New Roman" panose="02020603050405020304" pitchFamily="18" charset="0"/>
              </a:rPr>
              <a:t> </a:t>
            </a:r>
            <a:r>
              <a:rPr lang="en-US" dirty="0" err="1">
                <a:latin typeface="Times New Roman" panose="02020603050405020304" pitchFamily="18" charset="0"/>
                <a:ea typeface="#9Slide03 Roboto" panose="02000000000000000000" pitchFamily="2" charset="0"/>
                <a:cs typeface="Times New Roman" panose="02020603050405020304" pitchFamily="18" charset="0"/>
              </a:rPr>
              <a:t>trong</a:t>
            </a:r>
            <a:r>
              <a:rPr lang="en-US" dirty="0">
                <a:latin typeface="Times New Roman" panose="02020603050405020304" pitchFamily="18" charset="0"/>
                <a:ea typeface="#9Slide03 Roboto" panose="02000000000000000000" pitchFamily="2" charset="0"/>
                <a:cs typeface="Times New Roman" panose="02020603050405020304" pitchFamily="18" charset="0"/>
              </a:rPr>
              <a:t> </a:t>
            </a:r>
            <a:r>
              <a:rPr lang="en-US" dirty="0" err="1">
                <a:latin typeface="Times New Roman" panose="02020603050405020304" pitchFamily="18" charset="0"/>
                <a:ea typeface="#9Slide03 Roboto" panose="02000000000000000000" pitchFamily="2" charset="0"/>
                <a:cs typeface="Times New Roman" panose="02020603050405020304" pitchFamily="18" charset="0"/>
              </a:rPr>
              <a:t>toán</a:t>
            </a:r>
            <a:r>
              <a:rPr lang="en-US" dirty="0">
                <a:latin typeface="Times New Roman" panose="02020603050405020304" pitchFamily="18" charset="0"/>
                <a:ea typeface="#9Slide03 Roboto" panose="02000000000000000000" pitchFamily="2" charset="0"/>
                <a:cs typeface="Times New Roman" panose="02020603050405020304" pitchFamily="18" charset="0"/>
              </a:rPr>
              <a:t> </a:t>
            </a:r>
            <a:r>
              <a:rPr lang="en-US" dirty="0" err="1">
                <a:latin typeface="Times New Roman" panose="02020603050405020304" pitchFamily="18" charset="0"/>
                <a:ea typeface="#9Slide03 Roboto" panose="02000000000000000000" pitchFamily="2" charset="0"/>
                <a:cs typeface="Times New Roman" panose="02020603050405020304" pitchFamily="18" charset="0"/>
              </a:rPr>
              <a:t>học</a:t>
            </a:r>
            <a:r>
              <a:rPr lang="en-US" dirty="0">
                <a:latin typeface="Times New Roman" panose="02020603050405020304" pitchFamily="18" charset="0"/>
                <a:ea typeface="#9Slide03 Roboto" panose="02000000000000000000" pitchFamily="2" charset="0"/>
                <a:cs typeface="Times New Roman" panose="02020603050405020304" pitchFamily="18" charset="0"/>
              </a:rPr>
              <a:t> </a:t>
            </a:r>
            <a:r>
              <a:rPr lang="en-US" dirty="0" err="1">
                <a:latin typeface="Times New Roman" panose="02020603050405020304" pitchFamily="18" charset="0"/>
                <a:ea typeface="#9Slide03 Roboto" panose="02000000000000000000" pitchFamily="2" charset="0"/>
                <a:cs typeface="Times New Roman" panose="02020603050405020304" pitchFamily="18" charset="0"/>
              </a:rPr>
              <a:t>sau</a:t>
            </a:r>
            <a:r>
              <a:rPr lang="en-US" dirty="0">
                <a:latin typeface="Times New Roman" panose="02020603050405020304" pitchFamily="18" charset="0"/>
                <a:ea typeface="#9Slide03 Roboto" panose="02000000000000000000" pitchFamily="2" charset="0"/>
                <a:cs typeface="Times New Roman" panose="02020603050405020304" pitchFamily="18" charset="0"/>
              </a:rPr>
              <a:t> </a:t>
            </a:r>
            <a:r>
              <a:rPr lang="en-US" dirty="0" err="1">
                <a:latin typeface="Times New Roman" panose="02020603050405020304" pitchFamily="18" charset="0"/>
                <a:ea typeface="#9Slide03 Roboto" panose="02000000000000000000" pitchFamily="2" charset="0"/>
                <a:cs typeface="Times New Roman" panose="02020603050405020304" pitchFamily="18" charset="0"/>
              </a:rPr>
              <a:t>đó</a:t>
            </a:r>
            <a:r>
              <a:rPr lang="en-US" dirty="0">
                <a:latin typeface="Times New Roman" panose="02020603050405020304" pitchFamily="18" charset="0"/>
                <a:ea typeface="#9Slide03 Roboto" panose="02000000000000000000" pitchFamily="2" charset="0"/>
                <a:cs typeface="Times New Roman" panose="02020603050405020304" pitchFamily="18" charset="0"/>
              </a:rPr>
              <a:t> </a:t>
            </a:r>
            <a:r>
              <a:rPr lang="en-US" sz="3200" dirty="0" err="1">
                <a:latin typeface="Times New Roman" panose="02020603050405020304" pitchFamily="18" charset="0"/>
                <a:ea typeface="#9Slide03 Roboto" panose="02000000000000000000" pitchFamily="2" charset="0"/>
                <a:cs typeface="Times New Roman" panose="02020603050405020304" pitchFamily="18" charset="0"/>
              </a:rPr>
              <a:t>chuyển</a:t>
            </a:r>
            <a:r>
              <a:rPr lang="en-US" dirty="0">
                <a:latin typeface="Times New Roman" panose="02020603050405020304" pitchFamily="18" charset="0"/>
                <a:ea typeface="#9Slide03 Roboto" panose="02000000000000000000" pitchFamily="2" charset="0"/>
                <a:cs typeface="Times New Roman" panose="02020603050405020304" pitchFamily="18" charset="0"/>
              </a:rPr>
              <a:t>  sang scratch?</a:t>
            </a:r>
          </a:p>
        </p:txBody>
      </p:sp>
      <p:pic>
        <p:nvPicPr>
          <p:cNvPr id="4" name="Picture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963" y="2256649"/>
            <a:ext cx="10058400" cy="3201952"/>
          </a:xfrm>
          <a:prstGeom prst="rect">
            <a:avLst/>
          </a:prstGeom>
        </p:spPr>
      </p:pic>
    </p:spTree>
    <p:extLst>
      <p:ext uri="{BB962C8B-B14F-4D97-AF65-F5344CB8AC3E}">
        <p14:creationId xmlns:p14="http://schemas.microsoft.com/office/powerpoint/2010/main" val="1269113353"/>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63721" y="100974"/>
            <a:ext cx="9571038" cy="7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0"/>
              </a:spcBef>
              <a:buFontTx/>
              <a:buNone/>
            </a:pPr>
            <a:r>
              <a:rPr altLang="en-US" b="1">
                <a:solidFill>
                  <a:srgbClr val="FF0000"/>
                </a:solidFill>
                <a:ea typeface="#9Slide03 Roboto" panose="02000000000000000000" pitchFamily="2" charset="0"/>
                <a:sym typeface="+mn-ea"/>
              </a:rPr>
              <a:t>2. B</a:t>
            </a:r>
            <a:r>
              <a:rPr lang="en-US" b="1">
                <a:solidFill>
                  <a:srgbClr val="FF0000"/>
                </a:solidFill>
                <a:ea typeface="#9Slide03 Roboto" panose="02000000000000000000" pitchFamily="2" charset="0"/>
                <a:sym typeface="+mn-ea"/>
              </a:rPr>
              <a:t>IỂU THỨC KIỂU LOGIC</a:t>
            </a:r>
            <a:endParaRPr lang="vi-VN" altLang="en-US" b="1" dirty="0">
              <a:solidFill>
                <a:srgbClr val="FF0000"/>
              </a:solidFill>
              <a:ea typeface="#9Slide03 Roboto" panose="02000000000000000000" pitchFamily="2" charset="0"/>
            </a:endParaRPr>
          </a:p>
        </p:txBody>
      </p:sp>
      <p:sp>
        <p:nvSpPr>
          <p:cNvPr id="6" name="Thought Bubble: Cloud 5">
            <a:extLst>
              <a:ext uri="{FF2B5EF4-FFF2-40B4-BE49-F238E27FC236}">
                <a16:creationId xmlns:a16="http://schemas.microsoft.com/office/drawing/2014/main" id="{C8D16C30-193C-4496-81C4-98E769C815DF}"/>
              </a:ext>
            </a:extLst>
          </p:cNvPr>
          <p:cNvSpPr/>
          <p:nvPr/>
        </p:nvSpPr>
        <p:spPr bwMode="auto">
          <a:xfrm>
            <a:off x="422031" y="849897"/>
            <a:ext cx="11148646" cy="3862780"/>
          </a:xfrm>
          <a:prstGeom prst="cloudCallout">
            <a:avLst>
              <a:gd name="adj1" fmla="val -25723"/>
              <a:gd name="adj2" fmla="val 63410"/>
            </a:avLst>
          </a:prstGeom>
          <a:solidFill>
            <a:srgbClr val="FFDF79"/>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Text Box 4"/>
          <p:cNvSpPr txBox="1"/>
          <p:nvPr/>
        </p:nvSpPr>
        <p:spPr>
          <a:xfrm>
            <a:off x="1717040" y="1859340"/>
            <a:ext cx="8558628" cy="1569660"/>
          </a:xfrm>
          <a:prstGeom prst="rect">
            <a:avLst/>
          </a:prstGeom>
          <a:noFill/>
        </p:spPr>
        <p:txBody>
          <a:bodyPr wrap="square" rtlCol="0">
            <a:spAutoFit/>
          </a:bodyPr>
          <a:lstStyle/>
          <a:p>
            <a:pPr algn="ctr"/>
            <a:r>
              <a:rPr lang="en-US" sz="3200">
                <a:latin typeface="Times New Roman" panose="02020603050405020304" pitchFamily="18" charset="0"/>
                <a:ea typeface="#9Slide03 Roboto" panose="02000000000000000000" pitchFamily="2" charset="0"/>
                <a:cs typeface="Times New Roman" panose="02020603050405020304" pitchFamily="18" charset="0"/>
              </a:rPr>
              <a:t>Quan sát ví dụ 2 cho biết trong nhóm lệnh Operators ngoài các phép toán đã tìm hiểu ở phần 1 còn có phép toán nào?</a:t>
            </a:r>
          </a:p>
        </p:txBody>
      </p:sp>
      <p:pic>
        <p:nvPicPr>
          <p:cNvPr id="1026" name="Picture 2" descr="Upcoming Events | Vortex discussion 38 – Jazz musicians as “disruptors” |  Vortex Jazz Club">
            <a:extLst>
              <a:ext uri="{FF2B5EF4-FFF2-40B4-BE49-F238E27FC236}">
                <a16:creationId xmlns:a16="http://schemas.microsoft.com/office/drawing/2014/main" id="{0A2F812F-6F18-4CDD-84EB-E2269E22538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320" b="93309" l="7979" r="90426">
                        <a14:foregroundMark x1="57979" y1="8922" x2="58511" y2="13755"/>
                        <a14:foregroundMark x1="54787" y1="6691" x2="44149" y2="6691"/>
                        <a14:foregroundMark x1="34043" y1="89591" x2="34043" y2="93309"/>
                        <a14:foregroundMark x1="7979" y1="59480" x2="7979" y2="63569"/>
                        <a14:foregroundMark x1="90426" y1="57249" x2="89362" y2="61338"/>
                      </a14:backgroundRemoval>
                    </a14:imgEffect>
                  </a14:imgLayer>
                </a14:imgProps>
              </a:ext>
              <a:ext uri="{28A0092B-C50C-407E-A947-70E740481C1C}">
                <a14:useLocalDpi xmlns:a14="http://schemas.microsoft.com/office/drawing/2010/main" val="0"/>
              </a:ext>
            </a:extLst>
          </a:blip>
          <a:srcRect/>
          <a:stretch>
            <a:fillRect/>
          </a:stretch>
        </p:blipFill>
        <p:spPr bwMode="auto">
          <a:xfrm>
            <a:off x="263721" y="3959102"/>
            <a:ext cx="2025996" cy="2898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741111"/>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81305" y="157163"/>
            <a:ext cx="9571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0"/>
              </a:spcBef>
              <a:buFontTx/>
              <a:buNone/>
            </a:pPr>
            <a:r>
              <a:rPr altLang="en-US" b="1">
                <a:solidFill>
                  <a:srgbClr val="FF0000"/>
                </a:solidFill>
                <a:ea typeface="#9Slide03 Roboto" panose="02000000000000000000" pitchFamily="2" charset="0"/>
                <a:sym typeface="+mn-ea"/>
              </a:rPr>
              <a:t>2. B</a:t>
            </a:r>
            <a:r>
              <a:rPr lang="en-US" b="1">
                <a:solidFill>
                  <a:srgbClr val="FF0000"/>
                </a:solidFill>
                <a:ea typeface="#9Slide03 Roboto" panose="02000000000000000000" pitchFamily="2" charset="0"/>
                <a:sym typeface="+mn-ea"/>
              </a:rPr>
              <a:t>IỂU THỨC KIỂU LOGIC</a:t>
            </a:r>
            <a:endParaRPr lang="vi-VN" altLang="en-US" b="1" dirty="0">
              <a:solidFill>
                <a:srgbClr val="FF0000"/>
              </a:solidFill>
              <a:ea typeface="#9Slide03 Roboto" panose="02000000000000000000" pitchFamily="2" charset="0"/>
            </a:endParaRPr>
          </a:p>
        </p:txBody>
      </p:sp>
      <p:sp>
        <p:nvSpPr>
          <p:cNvPr id="6" name="Text Box 5"/>
          <p:cNvSpPr txBox="1"/>
          <p:nvPr/>
        </p:nvSpPr>
        <p:spPr>
          <a:xfrm>
            <a:off x="233289" y="3826264"/>
            <a:ext cx="10963910" cy="830997"/>
          </a:xfrm>
          <a:prstGeom prst="rect">
            <a:avLst/>
          </a:prstGeom>
          <a:noFill/>
        </p:spPr>
        <p:txBody>
          <a:bodyPr wrap="square" rtlCol="0">
            <a:spAutoFit/>
          </a:bodyPr>
          <a:lstStyle/>
          <a:p>
            <a:pPr>
              <a:lnSpc>
                <a:spcPct val="150000"/>
              </a:lnSpc>
            </a:pPr>
            <a:r>
              <a:rPr lang="en-US" sz="3200">
                <a:latin typeface="Times New Roman" panose="02020603050405020304" pitchFamily="18" charset="0"/>
                <a:ea typeface="#9Slide03 Roboto" panose="02000000000000000000" pitchFamily="2" charset="0"/>
                <a:cs typeface="Times New Roman" panose="02020603050405020304" pitchFamily="18" charset="0"/>
              </a:rPr>
              <a:t>- Các phép toán logic:</a:t>
            </a:r>
          </a:p>
        </p:txBody>
      </p:sp>
      <p:graphicFrame>
        <p:nvGraphicFramePr>
          <p:cNvPr id="8" name="Table 7">
            <a:extLst>
              <a:ext uri="{FF2B5EF4-FFF2-40B4-BE49-F238E27FC236}">
                <a16:creationId xmlns:a16="http://schemas.microsoft.com/office/drawing/2014/main" id="{D34B1A46-814D-4343-AD81-6CBCDF06B3C4}"/>
              </a:ext>
            </a:extLst>
          </p:cNvPr>
          <p:cNvGraphicFramePr>
            <a:graphicFrameLocks noGrp="1"/>
          </p:cNvGraphicFramePr>
          <p:nvPr>
            <p:extLst>
              <p:ext uri="{D42A27DB-BD31-4B8C-83A1-F6EECF244321}">
                <p14:modId xmlns:p14="http://schemas.microsoft.com/office/powerpoint/2010/main" val="115224634"/>
              </p:ext>
            </p:extLst>
          </p:nvPr>
        </p:nvGraphicFramePr>
        <p:xfrm>
          <a:off x="4747846" y="1492894"/>
          <a:ext cx="6778722" cy="2316480"/>
        </p:xfrm>
        <a:graphic>
          <a:graphicData uri="http://schemas.openxmlformats.org/drawingml/2006/table">
            <a:tbl>
              <a:tblPr firstRow="1" bandRow="1">
                <a:tableStyleId>{5940675A-B579-460E-94D1-54222C63F5DA}</a:tableStyleId>
              </a:tblPr>
              <a:tblGrid>
                <a:gridCol w="3389361">
                  <a:extLst>
                    <a:ext uri="{9D8B030D-6E8A-4147-A177-3AD203B41FA5}">
                      <a16:colId xmlns:a16="http://schemas.microsoft.com/office/drawing/2014/main" val="3448171059"/>
                    </a:ext>
                  </a:extLst>
                </a:gridCol>
                <a:gridCol w="3389361">
                  <a:extLst>
                    <a:ext uri="{9D8B030D-6E8A-4147-A177-3AD203B41FA5}">
                      <a16:colId xmlns:a16="http://schemas.microsoft.com/office/drawing/2014/main" val="4184402226"/>
                    </a:ext>
                  </a:extLst>
                </a:gridCol>
              </a:tblGrid>
              <a:tr h="426512">
                <a:tc>
                  <a:txBody>
                    <a:bodyPr/>
                    <a:lstStyle/>
                    <a:p>
                      <a:pPr algn="ctr"/>
                      <a:r>
                        <a:rPr lang="en-US" sz="3200" b="1">
                          <a:solidFill>
                            <a:srgbClr val="FF00FF"/>
                          </a:solidFill>
                        </a:rPr>
                        <a:t>Ký kiệu</a:t>
                      </a:r>
                      <a:endParaRPr lang="en-US" sz="3200" b="1">
                        <a:solidFill>
                          <a:srgbClr val="FF00FF"/>
                        </a:solidFill>
                        <a:latin typeface="#9Slide03 Roboto" panose="02000000000000000000" pitchFamily="2" charset="0"/>
                        <a:ea typeface="#9Slide03 Roboto" panose="02000000000000000000" pitchFamily="2" charset="0"/>
                      </a:endParaRPr>
                    </a:p>
                  </a:txBody>
                  <a:tcPr anchor="ctr"/>
                </a:tc>
                <a:tc>
                  <a:txBody>
                    <a:bodyPr/>
                    <a:lstStyle/>
                    <a:p>
                      <a:pPr algn="ctr"/>
                      <a:r>
                        <a:rPr lang="en-US" sz="3200" b="1">
                          <a:solidFill>
                            <a:srgbClr val="FF00FF"/>
                          </a:solidFill>
                        </a:rPr>
                        <a:t>Ý nghĩa</a:t>
                      </a:r>
                      <a:endParaRPr lang="en-US" sz="3200" b="1">
                        <a:solidFill>
                          <a:srgbClr val="FF00FF"/>
                        </a:solidFill>
                        <a:latin typeface="#9Slide03 Roboto" panose="02000000000000000000" pitchFamily="2" charset="0"/>
                        <a:ea typeface="#9Slide03 Roboto" panose="02000000000000000000" pitchFamily="2" charset="0"/>
                      </a:endParaRPr>
                    </a:p>
                  </a:txBody>
                  <a:tcPr anchor="ctr"/>
                </a:tc>
                <a:extLst>
                  <a:ext uri="{0D108BD9-81ED-4DB2-BD59-A6C34878D82A}">
                    <a16:rowId xmlns:a16="http://schemas.microsoft.com/office/drawing/2014/main" val="4118304155"/>
                  </a:ext>
                </a:extLst>
              </a:tr>
              <a:tr h="370840">
                <a:tc>
                  <a:txBody>
                    <a:bodyPr/>
                    <a:lstStyle/>
                    <a:p>
                      <a:pPr algn="ctr"/>
                      <a:r>
                        <a:rPr lang="en-US" sz="3200"/>
                        <a:t>=</a:t>
                      </a:r>
                      <a:endParaRPr lang="en-US" sz="3200">
                        <a:latin typeface="#9Slide03 Roboto" panose="02000000000000000000" pitchFamily="2" charset="0"/>
                        <a:ea typeface="#9Slide03 Roboto" panose="02000000000000000000" pitchFamily="2" charset="0"/>
                      </a:endParaRPr>
                    </a:p>
                  </a:txBody>
                  <a:tcPr anchor="ctr"/>
                </a:tc>
                <a:tc>
                  <a:txBody>
                    <a:bodyPr/>
                    <a:lstStyle/>
                    <a:p>
                      <a:pPr algn="ctr"/>
                      <a:r>
                        <a:rPr lang="en-US" sz="3200"/>
                        <a:t>Bằng</a:t>
                      </a:r>
                      <a:endParaRPr lang="en-US" sz="3200">
                        <a:latin typeface="#9Slide03 Roboto" panose="02000000000000000000" pitchFamily="2" charset="0"/>
                        <a:ea typeface="#9Slide03 Roboto" panose="02000000000000000000" pitchFamily="2" charset="0"/>
                      </a:endParaRPr>
                    </a:p>
                  </a:txBody>
                  <a:tcPr anchor="ctr"/>
                </a:tc>
                <a:extLst>
                  <a:ext uri="{0D108BD9-81ED-4DB2-BD59-A6C34878D82A}">
                    <a16:rowId xmlns:a16="http://schemas.microsoft.com/office/drawing/2014/main" val="2743670880"/>
                  </a:ext>
                </a:extLst>
              </a:tr>
              <a:tr h="370840">
                <a:tc>
                  <a:txBody>
                    <a:bodyPr/>
                    <a:lstStyle/>
                    <a:p>
                      <a:pPr algn="ctr"/>
                      <a:r>
                        <a:rPr lang="en-US" sz="3200"/>
                        <a:t>&lt;</a:t>
                      </a:r>
                      <a:endParaRPr lang="en-US" sz="3200">
                        <a:latin typeface="#9Slide03 Roboto" panose="02000000000000000000" pitchFamily="2" charset="0"/>
                        <a:ea typeface="#9Slide03 Roboto" panose="02000000000000000000" pitchFamily="2" charset="0"/>
                      </a:endParaRPr>
                    </a:p>
                  </a:txBody>
                  <a:tcPr anchor="ctr"/>
                </a:tc>
                <a:tc>
                  <a:txBody>
                    <a:bodyPr/>
                    <a:lstStyle/>
                    <a:p>
                      <a:pPr algn="ctr"/>
                      <a:r>
                        <a:rPr lang="en-US" sz="3200"/>
                        <a:t>Nhỏ h</a:t>
                      </a:r>
                      <a:r>
                        <a:rPr lang="vi-VN" sz="3200"/>
                        <a:t>ơ</a:t>
                      </a:r>
                      <a:r>
                        <a:rPr lang="en-US" sz="3200"/>
                        <a:t>n</a:t>
                      </a:r>
                      <a:endParaRPr lang="en-US" sz="3200">
                        <a:latin typeface="#9Slide03 Roboto" panose="02000000000000000000" pitchFamily="2" charset="0"/>
                        <a:ea typeface="#9Slide03 Roboto" panose="02000000000000000000" pitchFamily="2" charset="0"/>
                      </a:endParaRPr>
                    </a:p>
                  </a:txBody>
                  <a:tcPr anchor="ctr"/>
                </a:tc>
                <a:extLst>
                  <a:ext uri="{0D108BD9-81ED-4DB2-BD59-A6C34878D82A}">
                    <a16:rowId xmlns:a16="http://schemas.microsoft.com/office/drawing/2014/main" val="4157940914"/>
                  </a:ext>
                </a:extLst>
              </a:tr>
              <a:tr h="370840">
                <a:tc>
                  <a:txBody>
                    <a:bodyPr/>
                    <a:lstStyle/>
                    <a:p>
                      <a:pPr algn="ctr"/>
                      <a:r>
                        <a:rPr lang="en-US" sz="3200"/>
                        <a:t>&gt;</a:t>
                      </a:r>
                      <a:endParaRPr lang="en-US" sz="3200">
                        <a:latin typeface="#9Slide03 Roboto" panose="02000000000000000000" pitchFamily="2" charset="0"/>
                        <a:ea typeface="#9Slide03 Roboto" panose="02000000000000000000" pitchFamily="2" charset="0"/>
                      </a:endParaRPr>
                    </a:p>
                  </a:txBody>
                  <a:tcPr anchor="ctr"/>
                </a:tc>
                <a:tc>
                  <a:txBody>
                    <a:bodyPr/>
                    <a:lstStyle/>
                    <a:p>
                      <a:pPr algn="ctr"/>
                      <a:r>
                        <a:rPr lang="en-US" sz="3200"/>
                        <a:t>Lớn h</a:t>
                      </a:r>
                      <a:r>
                        <a:rPr lang="vi-VN" sz="3200"/>
                        <a:t>ơ</a:t>
                      </a:r>
                      <a:r>
                        <a:rPr lang="en-US" sz="3200"/>
                        <a:t>n</a:t>
                      </a:r>
                      <a:endParaRPr lang="en-US" sz="3200">
                        <a:latin typeface="#9Slide03 Roboto" panose="02000000000000000000" pitchFamily="2" charset="0"/>
                        <a:ea typeface="#9Slide03 Roboto" panose="02000000000000000000" pitchFamily="2" charset="0"/>
                      </a:endParaRPr>
                    </a:p>
                  </a:txBody>
                  <a:tcPr anchor="ctr"/>
                </a:tc>
                <a:extLst>
                  <a:ext uri="{0D108BD9-81ED-4DB2-BD59-A6C34878D82A}">
                    <a16:rowId xmlns:a16="http://schemas.microsoft.com/office/drawing/2014/main" val="2614923363"/>
                  </a:ext>
                </a:extLst>
              </a:tr>
            </a:tbl>
          </a:graphicData>
        </a:graphic>
      </p:graphicFrame>
      <p:sp>
        <p:nvSpPr>
          <p:cNvPr id="10" name="Rectangle 9">
            <a:extLst>
              <a:ext uri="{FF2B5EF4-FFF2-40B4-BE49-F238E27FC236}">
                <a16:creationId xmlns:a16="http://schemas.microsoft.com/office/drawing/2014/main" id="{2C8F424D-A7AA-44F4-92E7-71241F510EE0}"/>
              </a:ext>
            </a:extLst>
          </p:cNvPr>
          <p:cNvSpPr/>
          <p:nvPr/>
        </p:nvSpPr>
        <p:spPr>
          <a:xfrm>
            <a:off x="425470" y="908119"/>
            <a:ext cx="4314001" cy="584775"/>
          </a:xfrm>
          <a:prstGeom prst="rect">
            <a:avLst/>
          </a:prstGeom>
        </p:spPr>
        <p:txBody>
          <a:bodyPr wrap="none">
            <a:spAutoFit/>
          </a:bodyPr>
          <a:lstStyle/>
          <a:p>
            <a:r>
              <a:rPr lang="en-US" sz="3200">
                <a:solidFill>
                  <a:srgbClr val="000000"/>
                </a:solidFill>
                <a:latin typeface="Times New Roman" panose="02020603050405020304" pitchFamily="18" charset="0"/>
                <a:ea typeface="#9Slide03 Roboto" panose="02000000000000000000" pitchFamily="2" charset="0"/>
                <a:cs typeface="Times New Roman" panose="02020603050405020304" pitchFamily="18" charset="0"/>
              </a:rPr>
              <a:t>- Các phép toán so sánh: </a:t>
            </a:r>
            <a:endParaRPr lang="en-US">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D0245117-BA86-428A-B8E8-19715DA559DC}"/>
              </a:ext>
            </a:extLst>
          </p:cNvPr>
          <p:cNvGraphicFramePr>
            <a:graphicFrameLocks noGrp="1"/>
          </p:cNvGraphicFramePr>
          <p:nvPr>
            <p:extLst>
              <p:ext uri="{D42A27DB-BD31-4B8C-83A1-F6EECF244321}">
                <p14:modId xmlns:p14="http://schemas.microsoft.com/office/powerpoint/2010/main" val="755241930"/>
              </p:ext>
            </p:extLst>
          </p:nvPr>
        </p:nvGraphicFramePr>
        <p:xfrm>
          <a:off x="4747844" y="4592077"/>
          <a:ext cx="6778721" cy="2316480"/>
        </p:xfrm>
        <a:graphic>
          <a:graphicData uri="http://schemas.openxmlformats.org/drawingml/2006/table">
            <a:tbl>
              <a:tblPr firstRow="1" bandRow="1">
                <a:tableStyleId>{5940675A-B579-460E-94D1-54222C63F5DA}</a:tableStyleId>
              </a:tblPr>
              <a:tblGrid>
                <a:gridCol w="3530189">
                  <a:extLst>
                    <a:ext uri="{9D8B030D-6E8A-4147-A177-3AD203B41FA5}">
                      <a16:colId xmlns:a16="http://schemas.microsoft.com/office/drawing/2014/main" val="3448171059"/>
                    </a:ext>
                  </a:extLst>
                </a:gridCol>
                <a:gridCol w="3248532">
                  <a:extLst>
                    <a:ext uri="{9D8B030D-6E8A-4147-A177-3AD203B41FA5}">
                      <a16:colId xmlns:a16="http://schemas.microsoft.com/office/drawing/2014/main" val="4184402226"/>
                    </a:ext>
                  </a:extLst>
                </a:gridCol>
              </a:tblGrid>
              <a:tr h="384696">
                <a:tc>
                  <a:txBody>
                    <a:bodyPr/>
                    <a:lstStyle/>
                    <a:p>
                      <a:pPr algn="ctr"/>
                      <a:r>
                        <a:rPr lang="en-US" sz="3200" b="1">
                          <a:solidFill>
                            <a:srgbClr val="FF00FF"/>
                          </a:solidFill>
                        </a:rPr>
                        <a:t>Ký kiệu</a:t>
                      </a:r>
                      <a:endParaRPr lang="en-US" sz="3200" b="1">
                        <a:solidFill>
                          <a:srgbClr val="FF00FF"/>
                        </a:solidFill>
                        <a:latin typeface="#9Slide03 Roboto" panose="02000000000000000000" pitchFamily="2" charset="0"/>
                        <a:ea typeface="#9Slide03 Roboto" panose="02000000000000000000" pitchFamily="2" charset="0"/>
                      </a:endParaRPr>
                    </a:p>
                  </a:txBody>
                  <a:tcPr anchor="ctr"/>
                </a:tc>
                <a:tc>
                  <a:txBody>
                    <a:bodyPr/>
                    <a:lstStyle/>
                    <a:p>
                      <a:pPr algn="ctr"/>
                      <a:r>
                        <a:rPr lang="en-US" sz="3200" b="1">
                          <a:solidFill>
                            <a:srgbClr val="FF00FF"/>
                          </a:solidFill>
                        </a:rPr>
                        <a:t>Ý nghĩa</a:t>
                      </a:r>
                      <a:endParaRPr lang="en-US" sz="3200" b="1">
                        <a:solidFill>
                          <a:srgbClr val="FF00FF"/>
                        </a:solidFill>
                        <a:latin typeface="#9Slide03 Roboto" panose="02000000000000000000" pitchFamily="2" charset="0"/>
                        <a:ea typeface="#9Slide03 Roboto" panose="02000000000000000000" pitchFamily="2" charset="0"/>
                      </a:endParaRPr>
                    </a:p>
                  </a:txBody>
                  <a:tcPr anchor="ctr"/>
                </a:tc>
                <a:extLst>
                  <a:ext uri="{0D108BD9-81ED-4DB2-BD59-A6C34878D82A}">
                    <a16:rowId xmlns:a16="http://schemas.microsoft.com/office/drawing/2014/main" val="4118304155"/>
                  </a:ext>
                </a:extLst>
              </a:tr>
              <a:tr h="370840">
                <a:tc>
                  <a:txBody>
                    <a:bodyPr/>
                    <a:lstStyle/>
                    <a:p>
                      <a:pPr algn="ctr"/>
                      <a:r>
                        <a:rPr lang="en-US" sz="3200"/>
                        <a:t>And</a:t>
                      </a:r>
                      <a:endParaRPr lang="en-US" sz="3200">
                        <a:latin typeface="#9Slide03 Roboto" panose="02000000000000000000" pitchFamily="2" charset="0"/>
                        <a:ea typeface="#9Slide03 Roboto" panose="02000000000000000000" pitchFamily="2" charset="0"/>
                      </a:endParaRPr>
                    </a:p>
                  </a:txBody>
                  <a:tcPr anchor="ctr"/>
                </a:tc>
                <a:tc>
                  <a:txBody>
                    <a:bodyPr/>
                    <a:lstStyle/>
                    <a:p>
                      <a:pPr algn="ctr"/>
                      <a:r>
                        <a:rPr lang="en-US" sz="3200"/>
                        <a:t>Và</a:t>
                      </a:r>
                      <a:endParaRPr lang="en-US" sz="3200">
                        <a:latin typeface="#9Slide03 Roboto" panose="02000000000000000000" pitchFamily="2" charset="0"/>
                        <a:ea typeface="#9Slide03 Roboto" panose="02000000000000000000" pitchFamily="2" charset="0"/>
                      </a:endParaRPr>
                    </a:p>
                  </a:txBody>
                  <a:tcPr anchor="ctr"/>
                </a:tc>
                <a:extLst>
                  <a:ext uri="{0D108BD9-81ED-4DB2-BD59-A6C34878D82A}">
                    <a16:rowId xmlns:a16="http://schemas.microsoft.com/office/drawing/2014/main" val="2743670880"/>
                  </a:ext>
                </a:extLst>
              </a:tr>
              <a:tr h="370840">
                <a:tc>
                  <a:txBody>
                    <a:bodyPr/>
                    <a:lstStyle/>
                    <a:p>
                      <a:pPr algn="ctr"/>
                      <a:r>
                        <a:rPr lang="en-US" sz="3200"/>
                        <a:t>Or</a:t>
                      </a:r>
                      <a:endParaRPr lang="en-US" sz="3200">
                        <a:latin typeface="#9Slide03 Roboto" panose="02000000000000000000" pitchFamily="2" charset="0"/>
                        <a:ea typeface="#9Slide03 Roboto" panose="02000000000000000000" pitchFamily="2" charset="0"/>
                      </a:endParaRPr>
                    </a:p>
                  </a:txBody>
                  <a:tcPr anchor="ctr"/>
                </a:tc>
                <a:tc>
                  <a:txBody>
                    <a:bodyPr/>
                    <a:lstStyle/>
                    <a:p>
                      <a:pPr algn="ctr"/>
                      <a:r>
                        <a:rPr lang="en-US" sz="3200"/>
                        <a:t>Hoặc</a:t>
                      </a:r>
                      <a:endParaRPr lang="en-US" sz="3200">
                        <a:latin typeface="#9Slide03 Roboto" panose="02000000000000000000" pitchFamily="2" charset="0"/>
                        <a:ea typeface="#9Slide03 Roboto" panose="02000000000000000000" pitchFamily="2" charset="0"/>
                      </a:endParaRPr>
                    </a:p>
                  </a:txBody>
                  <a:tcPr anchor="ctr"/>
                </a:tc>
                <a:extLst>
                  <a:ext uri="{0D108BD9-81ED-4DB2-BD59-A6C34878D82A}">
                    <a16:rowId xmlns:a16="http://schemas.microsoft.com/office/drawing/2014/main" val="4157940914"/>
                  </a:ext>
                </a:extLst>
              </a:tr>
              <a:tr h="370840">
                <a:tc>
                  <a:txBody>
                    <a:bodyPr/>
                    <a:lstStyle/>
                    <a:p>
                      <a:pPr algn="ctr"/>
                      <a:r>
                        <a:rPr lang="en-US" sz="3200"/>
                        <a:t>Not</a:t>
                      </a:r>
                      <a:endParaRPr lang="en-US" sz="3200">
                        <a:latin typeface="#9Slide03 Roboto" panose="02000000000000000000" pitchFamily="2" charset="0"/>
                        <a:ea typeface="#9Slide03 Roboto" panose="02000000000000000000" pitchFamily="2" charset="0"/>
                      </a:endParaRPr>
                    </a:p>
                  </a:txBody>
                  <a:tcPr anchor="ctr"/>
                </a:tc>
                <a:tc>
                  <a:txBody>
                    <a:bodyPr/>
                    <a:lstStyle/>
                    <a:p>
                      <a:pPr algn="ctr"/>
                      <a:r>
                        <a:rPr lang="en-US" sz="3200"/>
                        <a:t>Không phải</a:t>
                      </a:r>
                      <a:endParaRPr lang="en-US" sz="3200">
                        <a:latin typeface="#9Slide03 Roboto" panose="02000000000000000000" pitchFamily="2" charset="0"/>
                        <a:ea typeface="#9Slide03 Roboto" panose="02000000000000000000" pitchFamily="2" charset="0"/>
                      </a:endParaRPr>
                    </a:p>
                  </a:txBody>
                  <a:tcPr anchor="ctr"/>
                </a:tc>
                <a:extLst>
                  <a:ext uri="{0D108BD9-81ED-4DB2-BD59-A6C34878D82A}">
                    <a16:rowId xmlns:a16="http://schemas.microsoft.com/office/drawing/2014/main" val="2614923363"/>
                  </a:ext>
                </a:extLst>
              </a:tr>
            </a:tbl>
          </a:graphicData>
        </a:graphic>
      </p:graphicFrame>
    </p:spTree>
    <p:extLst>
      <p:ext uri="{BB962C8B-B14F-4D97-AF65-F5344CB8AC3E}">
        <p14:creationId xmlns:p14="http://schemas.microsoft.com/office/powerpoint/2010/main" val="2059949088"/>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31B77F86-9B74-4663-B492-45B18F550933}"/>
              </a:ext>
            </a:extLst>
          </p:cNvPr>
          <p:cNvSpPr/>
          <p:nvPr/>
        </p:nvSpPr>
        <p:spPr bwMode="auto">
          <a:xfrm>
            <a:off x="2114355" y="102677"/>
            <a:ext cx="9882554" cy="2022231"/>
          </a:xfrm>
          <a:prstGeom prst="wedgeEllipseCallout">
            <a:avLst>
              <a:gd name="adj1" fmla="val -60883"/>
              <a:gd name="adj2" fmla="val 32560"/>
            </a:avLst>
          </a:prstGeom>
          <a:solidFill>
            <a:srgbClr val="FFDF79"/>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Title 1"/>
          <p:cNvSpPr txBox="1"/>
          <p:nvPr/>
        </p:nvSpPr>
        <p:spPr>
          <a:xfrm>
            <a:off x="2782572" y="633414"/>
            <a:ext cx="7856122" cy="960755"/>
          </a:xfrm>
          <a:prstGeom prst="rect">
            <a:avLst/>
          </a:prstGeom>
          <a:noFill/>
          <a:ln>
            <a:noFill/>
          </a:ln>
        </p:spPr>
        <p:txBody>
          <a:bodyPr/>
          <a:lstStyle>
            <a:lvl1pPr algn="ctr" defTabSz="914400" rtl="0" eaLnBrk="1" latinLnBrk="0" hangingPunct="1">
              <a:spcBef>
                <a:spcPct val="0"/>
              </a:spcBef>
              <a:buNone/>
              <a:defRPr sz="3200" kern="1200">
                <a:solidFill>
                  <a:schemeClr val="tx1"/>
                </a:solidFill>
                <a:latin typeface="Times New Roman" panose="02020603050405020304" pitchFamily="18" charset="0"/>
                <a:ea typeface="+mj-ea"/>
                <a:cs typeface="Times New Roman" panose="02020603050405020304" pitchFamily="18" charset="0"/>
              </a:defRPr>
            </a:lvl1pPr>
          </a:lstStyle>
          <a:p>
            <a:pPr fontAlgn="auto">
              <a:spcAft>
                <a:spcPts val="0"/>
              </a:spcAft>
              <a:defRPr/>
            </a:pPr>
            <a:r>
              <a:rPr lang="en-US" sz="3600">
                <a:ea typeface="#9Slide03 Roboto" panose="02000000000000000000" pitchFamily="2" charset="0"/>
              </a:rPr>
              <a:t> Kết quả của phép so sánh là gì?</a:t>
            </a:r>
          </a:p>
        </p:txBody>
      </p:sp>
      <p:sp>
        <p:nvSpPr>
          <p:cNvPr id="2" name="Text Box 1"/>
          <p:cNvSpPr txBox="1"/>
          <p:nvPr/>
        </p:nvSpPr>
        <p:spPr>
          <a:xfrm>
            <a:off x="425843" y="2390276"/>
            <a:ext cx="11282483" cy="3200876"/>
          </a:xfrm>
          <a:prstGeom prst="rect">
            <a:avLst/>
          </a:prstGeom>
          <a:noFill/>
        </p:spPr>
        <p:txBody>
          <a:bodyPr wrap="square" rtlCol="0">
            <a:spAutoFit/>
          </a:bodyPr>
          <a:lstStyle/>
          <a:p>
            <a:pPr algn="just">
              <a:spcBef>
                <a:spcPts val="600"/>
              </a:spcBef>
            </a:pPr>
            <a:r>
              <a:rPr lang="en-US" sz="3200">
                <a:latin typeface="Times New Roman" panose="02020603050405020304" pitchFamily="18" charset="0"/>
                <a:ea typeface="#9Slide03 Roboto" panose="02000000000000000000" pitchFamily="2" charset="0"/>
                <a:cs typeface="Times New Roman" panose="02020603050405020304" pitchFamily="18" charset="0"/>
              </a:rPr>
              <a:t>+ Kết quả của phép toán </a:t>
            </a:r>
            <a:r>
              <a:rPr lang="en-US" sz="3200" b="1">
                <a:solidFill>
                  <a:srgbClr val="FF0000"/>
                </a:solidFill>
                <a:latin typeface="Times New Roman" panose="02020603050405020304" pitchFamily="18" charset="0"/>
                <a:ea typeface="#9Slide03 Roboto" panose="02000000000000000000" pitchFamily="2" charset="0"/>
                <a:cs typeface="Times New Roman" panose="02020603050405020304" pitchFamily="18" charset="0"/>
              </a:rPr>
              <a:t>VÀ</a:t>
            </a:r>
            <a:r>
              <a:rPr lang="en-US" sz="3200">
                <a:latin typeface="Times New Roman" panose="02020603050405020304" pitchFamily="18" charset="0"/>
                <a:ea typeface="#9Slide03 Roboto" panose="02000000000000000000" pitchFamily="2" charset="0"/>
                <a:cs typeface="Times New Roman" panose="02020603050405020304" pitchFamily="18" charset="0"/>
              </a:rPr>
              <a:t> chỉ đúng khi hai biểu thức thành phần đều đúng.</a:t>
            </a:r>
          </a:p>
          <a:p>
            <a:pPr algn="just">
              <a:spcBef>
                <a:spcPts val="600"/>
              </a:spcBef>
            </a:pPr>
            <a:r>
              <a:rPr lang="en-US" sz="3200">
                <a:latin typeface="Times New Roman" panose="02020603050405020304" pitchFamily="18" charset="0"/>
                <a:ea typeface="#9Slide03 Roboto" panose="02000000000000000000" pitchFamily="2" charset="0"/>
                <a:cs typeface="Times New Roman" panose="02020603050405020304" pitchFamily="18" charset="0"/>
              </a:rPr>
              <a:t>+ Kết quả của phép toán </a:t>
            </a:r>
            <a:r>
              <a:rPr lang="en-US" sz="3200" b="1">
                <a:solidFill>
                  <a:srgbClr val="FF0000"/>
                </a:solidFill>
                <a:latin typeface="Times New Roman" panose="02020603050405020304" pitchFamily="18" charset="0"/>
                <a:ea typeface="#9Slide03 Roboto" panose="02000000000000000000" pitchFamily="2" charset="0"/>
                <a:cs typeface="Times New Roman" panose="02020603050405020304" pitchFamily="18" charset="0"/>
              </a:rPr>
              <a:t>HOẶC</a:t>
            </a:r>
            <a:r>
              <a:rPr lang="en-US" sz="3200">
                <a:latin typeface="Times New Roman" panose="02020603050405020304" pitchFamily="18" charset="0"/>
                <a:ea typeface="#9Slide03 Roboto" panose="02000000000000000000" pitchFamily="2" charset="0"/>
                <a:cs typeface="Times New Roman" panose="02020603050405020304" pitchFamily="18" charset="0"/>
              </a:rPr>
              <a:t> chỉ sai khi hai biểu thức thành phần đều sai.</a:t>
            </a:r>
          </a:p>
          <a:p>
            <a:pPr algn="just">
              <a:spcBef>
                <a:spcPts val="600"/>
              </a:spcBef>
            </a:pPr>
            <a:r>
              <a:rPr lang="en-US" sz="3200">
                <a:latin typeface="Times New Roman" panose="02020603050405020304" pitchFamily="18" charset="0"/>
                <a:ea typeface="#9Slide03 Roboto" panose="02000000000000000000" pitchFamily="2" charset="0"/>
                <a:cs typeface="Times New Roman" panose="02020603050405020304" pitchFamily="18" charset="0"/>
              </a:rPr>
              <a:t>+ Kết quả của phép toán </a:t>
            </a:r>
            <a:r>
              <a:rPr lang="en-US" sz="3200" b="1">
                <a:solidFill>
                  <a:srgbClr val="FF0000"/>
                </a:solidFill>
                <a:latin typeface="Times New Roman" panose="02020603050405020304" pitchFamily="18" charset="0"/>
                <a:ea typeface="#9Slide03 Roboto" panose="02000000000000000000" pitchFamily="2" charset="0"/>
                <a:cs typeface="Times New Roman" panose="02020603050405020304" pitchFamily="18" charset="0"/>
              </a:rPr>
              <a:t>KHÔNG PHẢI </a:t>
            </a:r>
            <a:r>
              <a:rPr lang="en-US" sz="3200">
                <a:latin typeface="Times New Roman" panose="02020603050405020304" pitchFamily="18" charset="0"/>
                <a:ea typeface="#9Slide03 Roboto" panose="02000000000000000000" pitchFamily="2" charset="0"/>
                <a:cs typeface="Times New Roman" panose="02020603050405020304" pitchFamily="18" charset="0"/>
              </a:rPr>
              <a:t>chỉ đúng khi biểu thức sai và ngược lại.</a:t>
            </a:r>
          </a:p>
        </p:txBody>
      </p:sp>
      <p:pic>
        <p:nvPicPr>
          <p:cNvPr id="1026" name="Picture 2" descr="Hình ảnh Suy Nghĩ Của Cậu Bé PNG , Suy Nghĩ Clipart, Cậu Bé Clipart, Suy  Nghĩ PNG và Vector với nền trong suốt để tải xuống miễn phí">
            <a:extLst>
              <a:ext uri="{FF2B5EF4-FFF2-40B4-BE49-F238E27FC236}">
                <a16:creationId xmlns:a16="http://schemas.microsoft.com/office/drawing/2014/main" id="{3D0A35D9-00B4-4AFE-8495-5CCD7AEAF0A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844" b="90000" l="10000" r="90000">
                        <a14:foregroundMark x1="84375" y1="22031" x2="81094" y2="30469"/>
                        <a14:foregroundMark x1="81094" y1="30469" x2="78438" y2="32188"/>
                        <a14:foregroundMark x1="80156" y1="39063" x2="78125" y2="39375"/>
                        <a14:foregroundMark x1="60469" y1="41875" x2="52500" y2="45156"/>
                        <a14:foregroundMark x1="52500" y1="45156" x2="40625" y2="43125"/>
                        <a14:foregroundMark x1="57656" y1="41094" x2="64219" y2="48438"/>
                        <a14:foregroundMark x1="64219" y1="48438" x2="65156" y2="50938"/>
                        <a14:foregroundMark x1="83594" y1="21406" x2="79219" y2="21406"/>
                        <a14:foregroundMark x1="39375" y1="9844" x2="39688" y2="9844"/>
                      </a14:backgroundRemoval>
                    </a14:imgEffect>
                  </a14:imgLayer>
                </a14:imgProps>
              </a:ext>
              <a:ext uri="{28A0092B-C50C-407E-A947-70E740481C1C}">
                <a14:useLocalDpi xmlns:a14="http://schemas.microsoft.com/office/drawing/2010/main" val="0"/>
              </a:ext>
            </a:extLst>
          </a:blip>
          <a:srcRect/>
          <a:stretch>
            <a:fillRect/>
          </a:stretch>
        </p:blipFill>
        <p:spPr bwMode="auto">
          <a:xfrm>
            <a:off x="-413862" y="184739"/>
            <a:ext cx="1940169" cy="19401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A490CAB9-DCC7-4C77-99DC-4BFB3B4245FE}"/>
              </a:ext>
            </a:extLst>
          </p:cNvPr>
          <p:cNvSpPr/>
          <p:nvPr/>
        </p:nvSpPr>
        <p:spPr bwMode="auto">
          <a:xfrm>
            <a:off x="1" y="5684349"/>
            <a:ext cx="12191999" cy="1001479"/>
          </a:xfrm>
          <a:prstGeom prst="roundRect">
            <a:avLst>
              <a:gd name="adj" fmla="val 41249"/>
            </a:avLst>
          </a:prstGeom>
          <a:solidFill>
            <a:srgbClr val="FFDF79"/>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sz="3200" b="0" i="0" u="none" strike="noStrike" cap="none" normalizeH="0" baseline="0">
                <a:ln>
                  <a:noFill/>
                </a:ln>
                <a:solidFill>
                  <a:schemeClr val="tx1"/>
                </a:solidFill>
                <a:effectLst/>
                <a:latin typeface="Times New Roman" panose="02020603050405020304" pitchFamily="18" charset="0"/>
                <a:ea typeface="#9Slide03 Roboto" panose="02000000000000000000" pitchFamily="2" charset="0"/>
                <a:cs typeface="Times New Roman" panose="02020603050405020304" pitchFamily="18" charset="0"/>
              </a:rPr>
              <a:t>  Kết quả của phép toán so sánh chỉ nhận giá trị </a:t>
            </a:r>
            <a:r>
              <a:rPr kumimoji="0" lang="en-US" sz="3200" b="1" i="0" u="none" strike="noStrike" cap="none" normalizeH="0" baseline="0">
                <a:ln>
                  <a:noFill/>
                </a:ln>
                <a:solidFill>
                  <a:srgbClr val="FF0000"/>
                </a:solidFill>
                <a:effectLst/>
                <a:latin typeface="Times New Roman" panose="02020603050405020304" pitchFamily="18" charset="0"/>
                <a:ea typeface="#9Slide03 Roboto" panose="02000000000000000000" pitchFamily="2" charset="0"/>
                <a:cs typeface="Times New Roman" panose="02020603050405020304" pitchFamily="18" charset="0"/>
              </a:rPr>
              <a:t>ĐÚNG</a:t>
            </a:r>
            <a:r>
              <a:rPr kumimoji="0" lang="en-US" sz="3200" b="0" i="0" u="none" strike="noStrike" cap="none" normalizeH="0" baseline="0">
                <a:ln>
                  <a:noFill/>
                </a:ln>
                <a:solidFill>
                  <a:schemeClr val="tx1"/>
                </a:solidFill>
                <a:effectLst/>
                <a:latin typeface="Times New Roman" panose="02020603050405020304" pitchFamily="18" charset="0"/>
                <a:ea typeface="#9Slide03 Roboto" panose="02000000000000000000" pitchFamily="2" charset="0"/>
                <a:cs typeface="Times New Roman" panose="02020603050405020304" pitchFamily="18" charset="0"/>
              </a:rPr>
              <a:t> hoặc </a:t>
            </a:r>
            <a:r>
              <a:rPr kumimoji="0" lang="en-US" sz="3200" b="1" i="0" u="none" strike="noStrike" cap="none" normalizeH="0" baseline="0">
                <a:ln>
                  <a:noFill/>
                </a:ln>
                <a:solidFill>
                  <a:srgbClr val="FF0000"/>
                </a:solidFill>
                <a:effectLst/>
                <a:latin typeface="Times New Roman" panose="02020603050405020304" pitchFamily="18" charset="0"/>
                <a:ea typeface="#9Slide03 Roboto" panose="02000000000000000000" pitchFamily="2" charset="0"/>
                <a:cs typeface="Times New Roman" panose="02020603050405020304" pitchFamily="18" charset="0"/>
              </a:rPr>
              <a:t>SAI</a:t>
            </a:r>
          </a:p>
        </p:txBody>
      </p:sp>
    </p:spTree>
    <p:extLst>
      <p:ext uri="{BB962C8B-B14F-4D97-AF65-F5344CB8AC3E}">
        <p14:creationId xmlns:p14="http://schemas.microsoft.com/office/powerpoint/2010/main" val="3880113843"/>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right)">
                                      <p:cBhvr>
                                        <p:cTn id="7" dur="500"/>
                                        <p:tgtEl>
                                          <p:spTgt spid="1026"/>
                                        </p:tgtEl>
                                      </p:cBhvr>
                                    </p:animEffect>
                                  </p:childTnLst>
                                </p:cTn>
                              </p:par>
                              <p:par>
                                <p:cTn id="8" presetID="22" presetClass="entr" presetSubtype="2"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6" grpId="1"/>
      <p:bldP spid="2" grpId="0"/>
      <p:bldP spid="2" grpId="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Grp="1" noChangeAspect="1"/>
          </p:cNvPicPr>
          <p:nvPr>
            <p:ph idx="1"/>
          </p:nvPr>
        </p:nvPicPr>
        <p:blipFill>
          <a:blip r:embed="rId3">
            <a:extLst>
              <a:ext uri="{28A0092B-C50C-407E-A947-70E740481C1C}">
                <a14:useLocalDpi xmlns:a14="http://schemas.microsoft.com/office/drawing/2010/main" val="0"/>
              </a:ext>
            </a:extLst>
          </a:blip>
          <a:srcRect l="34473" t="32534" r="17604" b="49484"/>
          <a:stretch>
            <a:fillRect/>
          </a:stretch>
        </p:blipFill>
        <p:spPr>
          <a:xfrm>
            <a:off x="404399" y="1412604"/>
            <a:ext cx="10955264" cy="3345153"/>
          </a:xfrm>
          <a:prstGeom prst="rect">
            <a:avLst/>
          </a:prstGeom>
          <a:noFill/>
          <a:ln>
            <a:noFill/>
          </a:ln>
        </p:spPr>
      </p:pic>
    </p:spTree>
    <p:extLst>
      <p:ext uri="{BB962C8B-B14F-4D97-AF65-F5344CB8AC3E}">
        <p14:creationId xmlns:p14="http://schemas.microsoft.com/office/powerpoint/2010/main" val="2447067993"/>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71AF5B57-FFE1-4191-94EC-2B4F9DD864B3}"/>
              </a:ext>
            </a:extLst>
          </p:cNvPr>
          <p:cNvPicPr>
            <a:picLocks noGrp="1" noChangeAspect="1"/>
          </p:cNvPicPr>
          <p:nvPr>
            <p:ph idx="1"/>
          </p:nvPr>
        </p:nvPicPr>
        <p:blipFill>
          <a:blip r:embed="rId3"/>
          <a:stretch>
            <a:fillRect/>
          </a:stretch>
        </p:blipFill>
        <p:spPr>
          <a:xfrm>
            <a:off x="155108" y="1253489"/>
            <a:ext cx="11667581" cy="5041803"/>
          </a:xfrm>
          <a:prstGeom prst="rect">
            <a:avLst/>
          </a:prstGeom>
          <a:noFill/>
          <a:ln>
            <a:noFill/>
          </a:ln>
        </p:spPr>
      </p:pic>
    </p:spTree>
    <p:extLst>
      <p:ext uri="{BB962C8B-B14F-4D97-AF65-F5344CB8AC3E}">
        <p14:creationId xmlns:p14="http://schemas.microsoft.com/office/powerpoint/2010/main" val="3333139048"/>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89F69E6-243A-4F64-B9D8-1F58682A1979}"/>
              </a:ext>
            </a:extLst>
          </p:cNvPr>
          <p:cNvGraphicFramePr>
            <a:graphicFrameLocks noGrp="1"/>
          </p:cNvGraphicFramePr>
          <p:nvPr>
            <p:extLst>
              <p:ext uri="{D42A27DB-BD31-4B8C-83A1-F6EECF244321}">
                <p14:modId xmlns:p14="http://schemas.microsoft.com/office/powerpoint/2010/main" val="636508364"/>
              </p:ext>
            </p:extLst>
          </p:nvPr>
        </p:nvGraphicFramePr>
        <p:xfrm>
          <a:off x="564776" y="3991191"/>
          <a:ext cx="10867292" cy="2317627"/>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6111537"/>
                    </a:ext>
                  </a:extLst>
                </a:gridCol>
                <a:gridCol w="4554415">
                  <a:extLst>
                    <a:ext uri="{9D8B030D-6E8A-4147-A177-3AD203B41FA5}">
                      <a16:colId xmlns:a16="http://schemas.microsoft.com/office/drawing/2014/main" val="2735693889"/>
                    </a:ext>
                  </a:extLst>
                </a:gridCol>
                <a:gridCol w="3874477">
                  <a:extLst>
                    <a:ext uri="{9D8B030D-6E8A-4147-A177-3AD203B41FA5}">
                      <a16:colId xmlns:a16="http://schemas.microsoft.com/office/drawing/2014/main" val="484912197"/>
                    </a:ext>
                  </a:extLst>
                </a:gridCol>
              </a:tblGrid>
              <a:tr h="888937">
                <a:tc>
                  <a:txBody>
                    <a:bodyPr/>
                    <a:lstStyle/>
                    <a:p>
                      <a:pPr algn="ctr"/>
                      <a:r>
                        <a:rPr lang="en-US" sz="2800">
                          <a:latin typeface="#9Slide03 Roboto" panose="02000000000000000000" pitchFamily="2" charset="0"/>
                          <a:ea typeface="#9Slide03 Roboto" panose="02000000000000000000" pitchFamily="2" charset="0"/>
                        </a:rPr>
                        <a:t>Ký hiệu trong Scratch</a:t>
                      </a:r>
                    </a:p>
                  </a:txBody>
                  <a:tcPr anchor="ctr"/>
                </a:tc>
                <a:tc>
                  <a:txBody>
                    <a:bodyPr/>
                    <a:lstStyle/>
                    <a:p>
                      <a:pPr algn="ctr"/>
                      <a:r>
                        <a:rPr lang="en-US" sz="2800">
                          <a:latin typeface="#9Slide03 Roboto" panose="02000000000000000000" pitchFamily="2" charset="0"/>
                          <a:ea typeface="#9Slide03 Roboto" panose="02000000000000000000" pitchFamily="2" charset="0"/>
                        </a:rPr>
                        <a:t>Ý nghĩa</a:t>
                      </a:r>
                    </a:p>
                  </a:txBody>
                  <a:tcPr anchor="ctr"/>
                </a:tc>
                <a:tc>
                  <a:txBody>
                    <a:bodyPr/>
                    <a:lstStyle/>
                    <a:p>
                      <a:pPr algn="ctr"/>
                      <a:r>
                        <a:rPr lang="en-US" sz="2800">
                          <a:latin typeface="#9Slide03 Roboto" panose="02000000000000000000" pitchFamily="2" charset="0"/>
                          <a:ea typeface="#9Slide03 Roboto" panose="02000000000000000000" pitchFamily="2" charset="0"/>
                        </a:rPr>
                        <a:t>Minh họa trong Scratch</a:t>
                      </a:r>
                    </a:p>
                  </a:txBody>
                  <a:tcPr anchor="ctr"/>
                </a:tc>
                <a:extLst>
                  <a:ext uri="{0D108BD9-81ED-4DB2-BD59-A6C34878D82A}">
                    <a16:rowId xmlns:a16="http://schemas.microsoft.com/office/drawing/2014/main" val="1583910944"/>
                  </a:ext>
                </a:extLst>
              </a:tr>
              <a:tr h="1372747">
                <a:tc>
                  <a:txBody>
                    <a:bodyPr/>
                    <a:lstStyle/>
                    <a:p>
                      <a:pPr algn="ctr"/>
                      <a:r>
                        <a:rPr lang="en-US" sz="2800">
                          <a:latin typeface="#9Slide03 Roboto" panose="02000000000000000000" pitchFamily="2" charset="0"/>
                          <a:ea typeface="#9Slide03 Roboto" panose="02000000000000000000" pitchFamily="2" charset="0"/>
                        </a:rPr>
                        <a:t>join</a:t>
                      </a:r>
                    </a:p>
                  </a:txBody>
                  <a:tcPr anchor="ctr"/>
                </a:tc>
                <a:tc>
                  <a:txBody>
                    <a:bodyPr/>
                    <a:lstStyle/>
                    <a:p>
                      <a:r>
                        <a:rPr lang="en-US" sz="2800" dirty="0" err="1">
                          <a:latin typeface="#9Slide03 Roboto" panose="02000000000000000000" pitchFamily="2" charset="0"/>
                          <a:ea typeface="#9Slide03 Roboto" panose="02000000000000000000" pitchFamily="2" charset="0"/>
                        </a:rPr>
                        <a:t>Kết</a:t>
                      </a:r>
                      <a:r>
                        <a:rPr lang="en-US" sz="2800" dirty="0">
                          <a:latin typeface="#9Slide03 Roboto" panose="02000000000000000000" pitchFamily="2" charset="0"/>
                          <a:ea typeface="#9Slide03 Roboto" panose="02000000000000000000" pitchFamily="2" charset="0"/>
                        </a:rPr>
                        <a:t> </a:t>
                      </a:r>
                      <a:r>
                        <a:rPr lang="en-US" sz="2800" dirty="0" err="1">
                          <a:latin typeface="#9Slide03 Roboto" panose="02000000000000000000" pitchFamily="2" charset="0"/>
                          <a:ea typeface="#9Slide03 Roboto" panose="02000000000000000000" pitchFamily="2" charset="0"/>
                        </a:rPr>
                        <a:t>nối</a:t>
                      </a:r>
                      <a:r>
                        <a:rPr lang="en-US" sz="2800" dirty="0">
                          <a:latin typeface="#9Slide03 Roboto" panose="02000000000000000000" pitchFamily="2" charset="0"/>
                          <a:ea typeface="#9Slide03 Roboto" panose="02000000000000000000" pitchFamily="2" charset="0"/>
                        </a:rPr>
                        <a:t> </a:t>
                      </a:r>
                      <a:r>
                        <a:rPr lang="en-US" sz="2800" dirty="0" err="1">
                          <a:latin typeface="#9Slide03 Roboto" panose="02000000000000000000" pitchFamily="2" charset="0"/>
                          <a:ea typeface="#9Slide03 Roboto" panose="02000000000000000000" pitchFamily="2" charset="0"/>
                        </a:rPr>
                        <a:t>biểu</a:t>
                      </a:r>
                      <a:r>
                        <a:rPr lang="en-US" sz="2800" dirty="0">
                          <a:latin typeface="#9Slide03 Roboto" panose="02000000000000000000" pitchFamily="2" charset="0"/>
                          <a:ea typeface="#9Slide03 Roboto" panose="02000000000000000000" pitchFamily="2" charset="0"/>
                        </a:rPr>
                        <a:t> </a:t>
                      </a:r>
                      <a:r>
                        <a:rPr lang="en-US" sz="2800" dirty="0" err="1">
                          <a:latin typeface="#9Slide03 Roboto" panose="02000000000000000000" pitchFamily="2" charset="0"/>
                          <a:ea typeface="#9Slide03 Roboto" panose="02000000000000000000" pitchFamily="2" charset="0"/>
                        </a:rPr>
                        <a:t>thức</a:t>
                      </a:r>
                      <a:r>
                        <a:rPr lang="en-US" sz="2800" dirty="0">
                          <a:latin typeface="#9Slide03 Roboto" panose="02000000000000000000" pitchFamily="2" charset="0"/>
                          <a:ea typeface="#9Slide03 Roboto" panose="02000000000000000000" pitchFamily="2" charset="0"/>
                        </a:rPr>
                        <a:t> </a:t>
                      </a:r>
                      <a:r>
                        <a:rPr lang="en-US" sz="2800" dirty="0" err="1">
                          <a:latin typeface="#9Slide03 Roboto" panose="02000000000000000000" pitchFamily="2" charset="0"/>
                          <a:ea typeface="#9Slide03 Roboto" panose="02000000000000000000" pitchFamily="2" charset="0"/>
                        </a:rPr>
                        <a:t>xâu</a:t>
                      </a:r>
                      <a:r>
                        <a:rPr lang="en-US" sz="2800" dirty="0">
                          <a:latin typeface="#9Slide03 Roboto" panose="02000000000000000000" pitchFamily="2" charset="0"/>
                          <a:ea typeface="#9Slide03 Roboto" panose="02000000000000000000" pitchFamily="2" charset="0"/>
                        </a:rPr>
                        <a:t> </a:t>
                      </a:r>
                      <a:r>
                        <a:rPr lang="en-US" sz="2800" dirty="0" err="1">
                          <a:latin typeface="#9Slide03 Roboto" panose="02000000000000000000" pitchFamily="2" charset="0"/>
                          <a:ea typeface="#9Slide03 Roboto" panose="02000000000000000000" pitchFamily="2" charset="0"/>
                        </a:rPr>
                        <a:t>kí</a:t>
                      </a:r>
                      <a:r>
                        <a:rPr lang="en-US" sz="2800" dirty="0">
                          <a:latin typeface="#9Slide03 Roboto" panose="02000000000000000000" pitchFamily="2" charset="0"/>
                          <a:ea typeface="#9Slide03 Roboto" panose="02000000000000000000" pitchFamily="2" charset="0"/>
                        </a:rPr>
                        <a:t> </a:t>
                      </a:r>
                      <a:r>
                        <a:rPr lang="en-US" sz="2800" dirty="0" err="1">
                          <a:latin typeface="#9Slide03 Roboto" panose="02000000000000000000" pitchFamily="2" charset="0"/>
                          <a:ea typeface="#9Slide03 Roboto" panose="02000000000000000000" pitchFamily="2" charset="0"/>
                        </a:rPr>
                        <a:t>tự</a:t>
                      </a:r>
                      <a:r>
                        <a:rPr lang="en-US" sz="2800" dirty="0">
                          <a:latin typeface="#9Slide03 Roboto" panose="02000000000000000000" pitchFamily="2" charset="0"/>
                          <a:ea typeface="#9Slide03 Roboto" panose="02000000000000000000" pitchFamily="2" charset="0"/>
                        </a:rPr>
                        <a:t> </a:t>
                      </a:r>
                      <a:r>
                        <a:rPr lang="en-US" sz="2800" dirty="0" err="1">
                          <a:latin typeface="#9Slide03 Roboto" panose="02000000000000000000" pitchFamily="2" charset="0"/>
                          <a:ea typeface="#9Slide03 Roboto" panose="02000000000000000000" pitchFamily="2" charset="0"/>
                        </a:rPr>
                        <a:t>với</a:t>
                      </a:r>
                      <a:r>
                        <a:rPr lang="en-US" sz="2800" dirty="0">
                          <a:latin typeface="#9Slide03 Roboto" panose="02000000000000000000" pitchFamily="2" charset="0"/>
                          <a:ea typeface="#9Slide03 Roboto" panose="02000000000000000000" pitchFamily="2" charset="0"/>
                        </a:rPr>
                        <a:t> </a:t>
                      </a:r>
                      <a:r>
                        <a:rPr lang="en-US" sz="2800" dirty="0" err="1">
                          <a:latin typeface="#9Slide03 Roboto" panose="02000000000000000000" pitchFamily="2" charset="0"/>
                          <a:ea typeface="#9Slide03 Roboto" panose="02000000000000000000" pitchFamily="2" charset="0"/>
                        </a:rPr>
                        <a:t>nhau</a:t>
                      </a:r>
                      <a:endParaRPr lang="en-US" sz="2800" dirty="0">
                        <a:latin typeface="#9Slide03 Roboto" panose="02000000000000000000" pitchFamily="2" charset="0"/>
                        <a:ea typeface="#9Slide03 Roboto" panose="02000000000000000000" pitchFamily="2" charset="0"/>
                      </a:endParaRPr>
                    </a:p>
                  </a:txBody>
                  <a:tcPr/>
                </a:tc>
                <a:tc>
                  <a:txBody>
                    <a:bodyPr/>
                    <a:lstStyle/>
                    <a:p>
                      <a:endParaRPr lang="en-US" sz="2800" dirty="0">
                        <a:latin typeface="#9Slide03 Roboto" panose="02000000000000000000" pitchFamily="2" charset="0"/>
                        <a:ea typeface="#9Slide03 Roboto" panose="02000000000000000000" pitchFamily="2" charset="0"/>
                      </a:endParaRPr>
                    </a:p>
                  </a:txBody>
                  <a:tcPr/>
                </a:tc>
                <a:extLst>
                  <a:ext uri="{0D108BD9-81ED-4DB2-BD59-A6C34878D82A}">
                    <a16:rowId xmlns:a16="http://schemas.microsoft.com/office/drawing/2014/main" val="3996925132"/>
                  </a:ext>
                </a:extLst>
              </a:tr>
            </a:tbl>
          </a:graphicData>
        </a:graphic>
      </p:graphicFrame>
      <p:sp>
        <p:nvSpPr>
          <p:cNvPr id="43011" name="Title 1"/>
          <p:cNvSpPr>
            <a:spLocks noGrp="1" noChangeArrowheads="1"/>
          </p:cNvSpPr>
          <p:nvPr>
            <p:ph type="title"/>
          </p:nvPr>
        </p:nvSpPr>
        <p:spPr/>
        <p:txBody>
          <a:body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3. BIỂU THỨC KIỂU XÂU KÍ TỰ</a:t>
            </a:r>
            <a:endParaRPr lang="en-US" altLang="en-US" b="1" dirty="0">
              <a:solidFill>
                <a:srgbClr val="00B05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789239B-FD17-4410-AD99-AAD4C85DD694}"/>
              </a:ext>
            </a:extLst>
          </p:cNvPr>
          <p:cNvPicPr>
            <a:picLocks noChangeAspect="1"/>
          </p:cNvPicPr>
          <p:nvPr/>
        </p:nvPicPr>
        <p:blipFill>
          <a:blip r:embed="rId3"/>
          <a:stretch>
            <a:fillRect/>
          </a:stretch>
        </p:blipFill>
        <p:spPr>
          <a:xfrm>
            <a:off x="7763864" y="5150004"/>
            <a:ext cx="3242503" cy="967521"/>
          </a:xfrm>
          <a:prstGeom prst="rect">
            <a:avLst/>
          </a:prstGeom>
        </p:spPr>
      </p:pic>
      <p:sp>
        <p:nvSpPr>
          <p:cNvPr id="6" name="Title 1">
            <a:extLst>
              <a:ext uri="{FF2B5EF4-FFF2-40B4-BE49-F238E27FC236}">
                <a16:creationId xmlns:a16="http://schemas.microsoft.com/office/drawing/2014/main" id="{9119BEE5-C52A-47FF-B013-7FF1CC269CDB}"/>
              </a:ext>
            </a:extLst>
          </p:cNvPr>
          <p:cNvSpPr txBox="1"/>
          <p:nvPr/>
        </p:nvSpPr>
        <p:spPr>
          <a:xfrm>
            <a:off x="477715" y="1928651"/>
            <a:ext cx="11236570" cy="1800909"/>
          </a:xfrm>
          <a:prstGeom prst="rect">
            <a:avLst/>
          </a:prstGeom>
          <a:noFill/>
          <a:ln>
            <a:noFill/>
          </a:ln>
        </p:spPr>
        <p:txBody>
          <a:bodyPr/>
          <a:lstStyle>
            <a:lvl1pPr algn="ctr" defTabSz="914400" rtl="0" eaLnBrk="1" latinLnBrk="0" hangingPunct="1">
              <a:spcBef>
                <a:spcPct val="0"/>
              </a:spcBef>
              <a:buNone/>
              <a:defRPr sz="3200" kern="1200">
                <a:solidFill>
                  <a:schemeClr val="tx1"/>
                </a:solidFill>
                <a:latin typeface="Times New Roman" panose="02020603050405020304" pitchFamily="18" charset="0"/>
                <a:ea typeface="+mj-ea"/>
                <a:cs typeface="Times New Roman" panose="02020603050405020304" pitchFamily="18" charset="0"/>
              </a:defRPr>
            </a:lvl1pPr>
          </a:lstStyle>
          <a:p>
            <a:pPr algn="just" fontAlgn="auto">
              <a:spcAft>
                <a:spcPts val="0"/>
              </a:spcAft>
              <a:defRPr/>
            </a:pPr>
            <a:r>
              <a:rPr lang="en-US" dirty="0">
                <a:ea typeface="#9Slide03 Roboto" panose="02000000000000000000" pitchFamily="2" charset="0"/>
              </a:rPr>
              <a:t>Với phép toán </a:t>
            </a:r>
            <a:r>
              <a:rPr lang="en-US" b="1" dirty="0">
                <a:solidFill>
                  <a:srgbClr val="FF0000"/>
                </a:solidFill>
                <a:ea typeface="#9Slide03 Roboto" panose="02000000000000000000" pitchFamily="2" charset="0"/>
              </a:rPr>
              <a:t>Join</a:t>
            </a:r>
            <a:r>
              <a:rPr lang="en-US" dirty="0">
                <a:ea typeface="#9Slide03 Roboto" panose="02000000000000000000" pitchFamily="2" charset="0"/>
              </a:rPr>
              <a:t> thuộc nhóm </a:t>
            </a:r>
            <a:r>
              <a:rPr lang="en-US" dirty="0">
                <a:solidFill>
                  <a:srgbClr val="FF0000"/>
                </a:solidFill>
                <a:ea typeface="#9Slide03 Roboto" panose="02000000000000000000" pitchFamily="2" charset="0"/>
              </a:rPr>
              <a:t>Operators</a:t>
            </a:r>
            <a:r>
              <a:rPr lang="en-US" dirty="0">
                <a:ea typeface="#9Slide03 Roboto" panose="02000000000000000000" pitchFamily="2" charset="0"/>
              </a:rPr>
              <a:t> trong scratch, ta có thể kết nối các biểu thức xâu kí tự khác nhau để tạo ra biểu thức xâu kí tự mới dài hơn.</a:t>
            </a:r>
          </a:p>
        </p:txBody>
      </p:sp>
    </p:spTree>
    <p:extLst>
      <p:ext uri="{BB962C8B-B14F-4D97-AF65-F5344CB8AC3E}">
        <p14:creationId xmlns:p14="http://schemas.microsoft.com/office/powerpoint/2010/main" val="1528359054"/>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par>
                                <p:cTn id="13" presetID="2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6415" y="5179695"/>
            <a:ext cx="10972800" cy="1678305"/>
          </a:xfrm>
        </p:spPr>
        <p:txBody>
          <a:bodyPr>
            <a:normAutofit fontScale="90000"/>
          </a:bodyPr>
          <a:lstStyle/>
          <a:p>
            <a:r>
              <a:rPr lang="en-US" altLang="pt-BR" dirty="0">
                <a:latin typeface="Times New Roman" panose="02020603050405020304" pitchFamily="18" charset="0"/>
                <a:cs typeface="Times New Roman" panose="02020603050405020304" pitchFamily="18" charset="0"/>
                <a:sym typeface="+mn-ea"/>
              </a:rPr>
              <a:t>Em hãy quan sát ví dụ 3 và tìm 1 ví dụ khác </a:t>
            </a:r>
            <a:r>
              <a:rPr lang="pt-BR" dirty="0">
                <a:latin typeface="Times New Roman" panose="02020603050405020304" pitchFamily="18" charset="0"/>
                <a:cs typeface="Times New Roman" panose="02020603050405020304" pitchFamily="18" charset="0"/>
                <a:sym typeface="+mn-ea"/>
              </a:rPr>
              <a:t>(không nhất thiết là bài toán trong máy tính) và chia sẻ trước lớp</a:t>
            </a:r>
            <a:r>
              <a:rPr lang="en-US" altLang="pt-BR" dirty="0">
                <a:latin typeface="Times New Roman" panose="02020603050405020304" pitchFamily="18" charset="0"/>
                <a:cs typeface="Times New Roman" panose="02020603050405020304" pitchFamily="18" charset="0"/>
                <a:sym typeface="+mn-ea"/>
              </a:rPr>
              <a:t>?</a:t>
            </a:r>
            <a:br>
              <a:rPr lang="pt-BR" dirty="0">
                <a:latin typeface="Times New Roman" panose="02020603050405020304" pitchFamily="18" charset="0"/>
                <a:cs typeface="Times New Roman" panose="02020603050405020304" pitchFamily="18" charset="0"/>
              </a:rPr>
            </a:br>
            <a:endParaRPr lang="en-US" dirty="0"/>
          </a:p>
        </p:txBody>
      </p:sp>
      <p:pic>
        <p:nvPicPr>
          <p:cNvPr id="9" name="Picture 1"/>
          <p:cNvPicPr>
            <a:picLocks noGrp="1" noChangeAspect="1"/>
          </p:cNvPicPr>
          <p:nvPr>
            <p:ph idx="1"/>
          </p:nvPr>
        </p:nvPicPr>
        <p:blipFill>
          <a:blip r:embed="rId2">
            <a:extLst>
              <a:ext uri="{28A0092B-C50C-407E-A947-70E740481C1C}">
                <a14:useLocalDpi xmlns:a14="http://schemas.microsoft.com/office/drawing/2010/main" val="0"/>
              </a:ext>
            </a:extLst>
          </a:blip>
          <a:srcRect r="3643" b="4460"/>
          <a:stretch>
            <a:fillRect/>
          </a:stretch>
        </p:blipFill>
        <p:spPr>
          <a:xfrm>
            <a:off x="239544" y="75378"/>
            <a:ext cx="10828020" cy="4401185"/>
          </a:xfrm>
          <a:prstGeom prst="rect">
            <a:avLst/>
          </a:prstGeom>
          <a:noFill/>
          <a:ln>
            <a:noFill/>
          </a:ln>
        </p:spPr>
      </p:pic>
    </p:spTree>
    <p:extLst>
      <p:ext uri="{BB962C8B-B14F-4D97-AF65-F5344CB8AC3E}">
        <p14:creationId xmlns:p14="http://schemas.microsoft.com/office/powerpoint/2010/main" val="1980768518"/>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849947" y="905572"/>
            <a:ext cx="10492105" cy="1076325"/>
          </a:xfrm>
          <a:prstGeom prst="rect">
            <a:avLst/>
          </a:prstGeom>
          <a:noFill/>
        </p:spPr>
        <p:txBody>
          <a:bodyPr wrap="square" rtlCol="0">
            <a:spAutoFit/>
          </a:bodyPr>
          <a:lstStyle/>
          <a:p>
            <a:r>
              <a:rPr lang="en-US" sz="3200" dirty="0" err="1">
                <a:latin typeface="#9Slide03 Roboto" panose="02000000000000000000" pitchFamily="2" charset="0"/>
                <a:ea typeface="#9Slide03 Roboto" panose="02000000000000000000" pitchFamily="2" charset="0"/>
                <a:cs typeface="Times New Roman" panose="02020603050405020304" pitchFamily="18" charset="0"/>
              </a:rPr>
              <a:t>Em</a:t>
            </a:r>
            <a:r>
              <a:rPr lang="en-US" sz="3200" dirty="0">
                <a:latin typeface="#9Slide03 Roboto" panose="02000000000000000000" pitchFamily="2" charset="0"/>
                <a:ea typeface="#9Slide03 Roboto" panose="02000000000000000000" pitchFamily="2" charset="0"/>
                <a:cs typeface="Times New Roman" panose="02020603050405020304" pitchFamily="18" charset="0"/>
              </a:rPr>
              <a:t> </a:t>
            </a:r>
            <a:r>
              <a:rPr lang="en-US" sz="3200" dirty="0" err="1">
                <a:latin typeface="#9Slide03 Roboto" panose="02000000000000000000" pitchFamily="2" charset="0"/>
                <a:ea typeface="#9Slide03 Roboto" panose="02000000000000000000" pitchFamily="2" charset="0"/>
                <a:cs typeface="Times New Roman" panose="02020603050405020304" pitchFamily="18" charset="0"/>
              </a:rPr>
              <a:t>hãy</a:t>
            </a:r>
            <a:r>
              <a:rPr lang="en-US" sz="3200" dirty="0">
                <a:latin typeface="#9Slide03 Roboto" panose="02000000000000000000" pitchFamily="2" charset="0"/>
                <a:ea typeface="#9Slide03 Roboto" panose="02000000000000000000" pitchFamily="2" charset="0"/>
                <a:cs typeface="Times New Roman" panose="02020603050405020304" pitchFamily="18" charset="0"/>
              </a:rPr>
              <a:t> </a:t>
            </a:r>
            <a:r>
              <a:rPr lang="en-US" sz="3200" dirty="0" err="1">
                <a:latin typeface="#9Slide03 Roboto" panose="02000000000000000000" pitchFamily="2" charset="0"/>
                <a:ea typeface="#9Slide03 Roboto" panose="02000000000000000000" pitchFamily="2" charset="0"/>
                <a:cs typeface="Times New Roman" panose="02020603050405020304" pitchFamily="18" charset="0"/>
              </a:rPr>
              <a:t>trình</a:t>
            </a:r>
            <a:r>
              <a:rPr lang="en-US" sz="3200" dirty="0">
                <a:latin typeface="#9Slide03 Roboto" panose="02000000000000000000" pitchFamily="2" charset="0"/>
                <a:ea typeface="#9Slide03 Roboto" panose="02000000000000000000" pitchFamily="2" charset="0"/>
                <a:cs typeface="Times New Roman" panose="02020603050405020304" pitchFamily="18" charset="0"/>
              </a:rPr>
              <a:t> </a:t>
            </a:r>
            <a:r>
              <a:rPr lang="en-US" sz="3200" dirty="0" err="1">
                <a:latin typeface="#9Slide03 Roboto" panose="02000000000000000000" pitchFamily="2" charset="0"/>
                <a:ea typeface="#9Slide03 Roboto" panose="02000000000000000000" pitchFamily="2" charset="0"/>
                <a:cs typeface="Times New Roman" panose="02020603050405020304" pitchFamily="18" charset="0"/>
              </a:rPr>
              <a:t>bày</a:t>
            </a:r>
            <a:r>
              <a:rPr lang="en-US" sz="3200" dirty="0">
                <a:latin typeface="#9Slide03 Roboto" panose="02000000000000000000" pitchFamily="2" charset="0"/>
                <a:ea typeface="#9Slide03 Roboto" panose="02000000000000000000" pitchFamily="2" charset="0"/>
                <a:cs typeface="Times New Roman" panose="02020603050405020304" pitchFamily="18" charset="0"/>
              </a:rPr>
              <a:t> </a:t>
            </a:r>
            <a:r>
              <a:rPr lang="en-US" sz="3200" dirty="0" err="1">
                <a:latin typeface="#9Slide03 Roboto" panose="02000000000000000000" pitchFamily="2" charset="0"/>
                <a:ea typeface="#9Slide03 Roboto" panose="02000000000000000000" pitchFamily="2" charset="0"/>
                <a:cs typeface="Times New Roman" panose="02020603050405020304" pitchFamily="18" charset="0"/>
              </a:rPr>
              <a:t>các</a:t>
            </a:r>
            <a:r>
              <a:rPr lang="en-US" sz="3200" dirty="0">
                <a:latin typeface="#9Slide03 Roboto" panose="02000000000000000000" pitchFamily="2" charset="0"/>
                <a:ea typeface="#9Slide03 Roboto" panose="02000000000000000000" pitchFamily="2" charset="0"/>
                <a:cs typeface="Times New Roman" panose="02020603050405020304" pitchFamily="18" charset="0"/>
              </a:rPr>
              <a:t> </a:t>
            </a:r>
            <a:r>
              <a:rPr lang="en-US" sz="3200" dirty="0" err="1">
                <a:latin typeface="#9Slide03 Roboto" panose="02000000000000000000" pitchFamily="2" charset="0"/>
                <a:ea typeface="#9Slide03 Roboto" panose="02000000000000000000" pitchFamily="2" charset="0"/>
                <a:cs typeface="Times New Roman" panose="02020603050405020304" pitchFamily="18" charset="0"/>
              </a:rPr>
              <a:t>phép</a:t>
            </a:r>
            <a:r>
              <a:rPr lang="en-US" sz="3200" dirty="0">
                <a:latin typeface="#9Slide03 Roboto" panose="02000000000000000000" pitchFamily="2" charset="0"/>
                <a:ea typeface="#9Slide03 Roboto" panose="02000000000000000000" pitchFamily="2" charset="0"/>
                <a:cs typeface="Times New Roman" panose="02020603050405020304" pitchFamily="18" charset="0"/>
              </a:rPr>
              <a:t> </a:t>
            </a:r>
            <a:r>
              <a:rPr lang="en-US" sz="3200" dirty="0" err="1">
                <a:latin typeface="#9Slide03 Roboto" panose="02000000000000000000" pitchFamily="2" charset="0"/>
                <a:ea typeface="#9Slide03 Roboto" panose="02000000000000000000" pitchFamily="2" charset="0"/>
                <a:cs typeface="Times New Roman" panose="02020603050405020304" pitchFamily="18" charset="0"/>
              </a:rPr>
              <a:t>toán</a:t>
            </a:r>
            <a:r>
              <a:rPr lang="en-US" sz="3200" dirty="0">
                <a:latin typeface="#9Slide03 Roboto" panose="02000000000000000000" pitchFamily="2" charset="0"/>
                <a:ea typeface="#9Slide03 Roboto" panose="02000000000000000000" pitchFamily="2" charset="0"/>
                <a:cs typeface="Times New Roman" panose="02020603050405020304" pitchFamily="18" charset="0"/>
              </a:rPr>
              <a:t> </a:t>
            </a:r>
            <a:r>
              <a:rPr lang="en-US" sz="3200" dirty="0" err="1">
                <a:latin typeface="#9Slide03 Roboto" panose="02000000000000000000" pitchFamily="2" charset="0"/>
                <a:ea typeface="#9Slide03 Roboto" panose="02000000000000000000" pitchFamily="2" charset="0"/>
                <a:cs typeface="Times New Roman" panose="02020603050405020304" pitchFamily="18" charset="0"/>
              </a:rPr>
              <a:t>cơ</a:t>
            </a:r>
            <a:r>
              <a:rPr lang="en-US" sz="3200" dirty="0">
                <a:latin typeface="#9Slide03 Roboto" panose="02000000000000000000" pitchFamily="2" charset="0"/>
                <a:ea typeface="#9Slide03 Roboto" panose="02000000000000000000" pitchFamily="2" charset="0"/>
                <a:cs typeface="Times New Roman" panose="02020603050405020304" pitchFamily="18" charset="0"/>
              </a:rPr>
              <a:t> </a:t>
            </a:r>
            <a:r>
              <a:rPr lang="en-US" sz="3200" dirty="0" err="1">
                <a:latin typeface="#9Slide03 Roboto" panose="02000000000000000000" pitchFamily="2" charset="0"/>
                <a:ea typeface="#9Slide03 Roboto" panose="02000000000000000000" pitchFamily="2" charset="0"/>
                <a:cs typeface="Times New Roman" panose="02020603050405020304" pitchFamily="18" charset="0"/>
              </a:rPr>
              <a:t>bản</a:t>
            </a:r>
            <a:r>
              <a:rPr lang="en-US" sz="3200" dirty="0">
                <a:latin typeface="#9Slide03 Roboto" panose="02000000000000000000" pitchFamily="2" charset="0"/>
                <a:ea typeface="#9Slide03 Roboto" panose="02000000000000000000" pitchFamily="2" charset="0"/>
                <a:cs typeface="Times New Roman" panose="02020603050405020304" pitchFamily="18" charset="0"/>
              </a:rPr>
              <a:t> </a:t>
            </a:r>
            <a:r>
              <a:rPr lang="en-US" sz="3200" dirty="0" err="1">
                <a:latin typeface="#9Slide03 Roboto" panose="02000000000000000000" pitchFamily="2" charset="0"/>
                <a:ea typeface="#9Slide03 Roboto" panose="02000000000000000000" pitchFamily="2" charset="0"/>
                <a:cs typeface="Times New Roman" panose="02020603050405020304" pitchFamily="18" charset="0"/>
              </a:rPr>
              <a:t>trong</a:t>
            </a:r>
            <a:r>
              <a:rPr lang="en-US" sz="3200" dirty="0">
                <a:latin typeface="#9Slide03 Roboto" panose="02000000000000000000" pitchFamily="2" charset="0"/>
                <a:ea typeface="#9Slide03 Roboto" panose="02000000000000000000" pitchFamily="2" charset="0"/>
                <a:cs typeface="Times New Roman" panose="02020603050405020304" pitchFamily="18" charset="0"/>
              </a:rPr>
              <a:t> </a:t>
            </a:r>
            <a:r>
              <a:rPr lang="en-US" sz="3200" dirty="0" err="1">
                <a:latin typeface="#9Slide03 Roboto" panose="02000000000000000000" pitchFamily="2" charset="0"/>
                <a:ea typeface="#9Slide03 Roboto" panose="02000000000000000000" pitchFamily="2" charset="0"/>
                <a:cs typeface="Times New Roman" panose="02020603050405020304" pitchFamily="18" charset="0"/>
              </a:rPr>
              <a:t>lập</a:t>
            </a:r>
            <a:r>
              <a:rPr lang="en-US" sz="3200" dirty="0">
                <a:latin typeface="#9Slide03 Roboto" panose="02000000000000000000" pitchFamily="2" charset="0"/>
                <a:ea typeface="#9Slide03 Roboto" panose="02000000000000000000" pitchFamily="2" charset="0"/>
                <a:cs typeface="Times New Roman" panose="02020603050405020304" pitchFamily="18" charset="0"/>
              </a:rPr>
              <a:t> </a:t>
            </a:r>
            <a:r>
              <a:rPr lang="en-US" sz="3200" dirty="0" err="1">
                <a:latin typeface="#9Slide03 Roboto" panose="02000000000000000000" pitchFamily="2" charset="0"/>
                <a:ea typeface="#9Slide03 Roboto" panose="02000000000000000000" pitchFamily="2" charset="0"/>
                <a:cs typeface="Times New Roman" panose="02020603050405020304" pitchFamily="18" charset="0"/>
              </a:rPr>
              <a:t>trình</a:t>
            </a:r>
            <a:r>
              <a:rPr lang="en-US" sz="3200" dirty="0">
                <a:latin typeface="#9Slide03 Roboto" panose="02000000000000000000" pitchFamily="2" charset="0"/>
                <a:ea typeface="#9Slide03 Roboto" panose="02000000000000000000" pitchFamily="2" charset="0"/>
                <a:cs typeface="Times New Roman" panose="02020603050405020304" pitchFamily="18" charset="0"/>
              </a:rPr>
              <a:t> scratch. </a:t>
            </a:r>
            <a:r>
              <a:rPr lang="en-US" sz="3200" dirty="0" err="1">
                <a:latin typeface="#9Slide03 Roboto" panose="02000000000000000000" pitchFamily="2" charset="0"/>
                <a:ea typeface="#9Slide03 Roboto" panose="02000000000000000000" pitchFamily="2" charset="0"/>
                <a:cs typeface="Times New Roman" panose="02020603050405020304" pitchFamily="18" charset="0"/>
              </a:rPr>
              <a:t>Lấy</a:t>
            </a:r>
            <a:r>
              <a:rPr lang="en-US" sz="3200" dirty="0">
                <a:latin typeface="#9Slide03 Roboto" panose="02000000000000000000" pitchFamily="2" charset="0"/>
                <a:ea typeface="#9Slide03 Roboto" panose="02000000000000000000" pitchFamily="2" charset="0"/>
                <a:cs typeface="Times New Roman" panose="02020603050405020304" pitchFamily="18" charset="0"/>
              </a:rPr>
              <a:t> </a:t>
            </a:r>
            <a:r>
              <a:rPr lang="en-US" sz="3200" dirty="0" err="1">
                <a:latin typeface="#9Slide03 Roboto" panose="02000000000000000000" pitchFamily="2" charset="0"/>
                <a:ea typeface="#9Slide03 Roboto" panose="02000000000000000000" pitchFamily="2" charset="0"/>
                <a:cs typeface="Times New Roman" panose="02020603050405020304" pitchFamily="18" charset="0"/>
              </a:rPr>
              <a:t>ví</a:t>
            </a:r>
            <a:r>
              <a:rPr lang="en-US" sz="3200" dirty="0">
                <a:latin typeface="#9Slide03 Roboto" panose="02000000000000000000" pitchFamily="2" charset="0"/>
                <a:ea typeface="#9Slide03 Roboto" panose="02000000000000000000" pitchFamily="2" charset="0"/>
                <a:cs typeface="Times New Roman" panose="02020603050405020304" pitchFamily="18" charset="0"/>
              </a:rPr>
              <a:t> </a:t>
            </a:r>
            <a:r>
              <a:rPr lang="en-US" sz="3200" dirty="0" err="1">
                <a:latin typeface="#9Slide03 Roboto" panose="02000000000000000000" pitchFamily="2" charset="0"/>
                <a:ea typeface="#9Slide03 Roboto" panose="02000000000000000000" pitchFamily="2" charset="0"/>
                <a:cs typeface="Times New Roman" panose="02020603050405020304" pitchFamily="18" charset="0"/>
              </a:rPr>
              <a:t>dụ</a:t>
            </a:r>
            <a:r>
              <a:rPr lang="en-US" sz="3200" dirty="0">
                <a:latin typeface="#9Slide03 Roboto" panose="02000000000000000000" pitchFamily="2" charset="0"/>
                <a:ea typeface="#9Slide03 Roboto" panose="02000000000000000000" pitchFamily="2" charset="0"/>
                <a:cs typeface="Times New Roman" panose="02020603050405020304" pitchFamily="18" charset="0"/>
              </a:rPr>
              <a:t> </a:t>
            </a:r>
            <a:r>
              <a:rPr lang="en-US" sz="3200" dirty="0" err="1">
                <a:latin typeface="#9Slide03 Roboto" panose="02000000000000000000" pitchFamily="2" charset="0"/>
                <a:ea typeface="#9Slide03 Roboto" panose="02000000000000000000" pitchFamily="2" charset="0"/>
                <a:cs typeface="Times New Roman" panose="02020603050405020304" pitchFamily="18" charset="0"/>
              </a:rPr>
              <a:t>minh</a:t>
            </a:r>
            <a:r>
              <a:rPr lang="en-US" sz="3200" dirty="0">
                <a:latin typeface="#9Slide03 Roboto" panose="02000000000000000000" pitchFamily="2" charset="0"/>
                <a:ea typeface="#9Slide03 Roboto" panose="02000000000000000000" pitchFamily="2" charset="0"/>
                <a:cs typeface="Times New Roman" panose="02020603050405020304" pitchFamily="18" charset="0"/>
              </a:rPr>
              <a:t> </a:t>
            </a:r>
            <a:r>
              <a:rPr lang="en-US" sz="3200" dirty="0" err="1">
                <a:latin typeface="#9Slide03 Roboto" panose="02000000000000000000" pitchFamily="2" charset="0"/>
                <a:ea typeface="#9Slide03 Roboto" panose="02000000000000000000" pitchFamily="2" charset="0"/>
                <a:cs typeface="Times New Roman" panose="02020603050405020304" pitchFamily="18" charset="0"/>
              </a:rPr>
              <a:t>họa</a:t>
            </a:r>
            <a:r>
              <a:rPr lang="en-US" sz="3200" dirty="0">
                <a:latin typeface="#9Slide03 Roboto" panose="02000000000000000000" pitchFamily="2" charset="0"/>
                <a:ea typeface="#9Slide03 Roboto" panose="02000000000000000000" pitchFamily="2" charset="0"/>
                <a:cs typeface="Times New Roman" panose="02020603050405020304" pitchFamily="18" charset="0"/>
              </a:rPr>
              <a:t>?</a:t>
            </a:r>
          </a:p>
        </p:txBody>
      </p:sp>
      <p:pic>
        <p:nvPicPr>
          <p:cNvPr id="13" name="Picture 3"/>
          <p:cNvPicPr>
            <a:picLocks noChangeAspect="1"/>
          </p:cNvPicPr>
          <p:nvPr/>
        </p:nvPicPr>
        <p:blipFill>
          <a:blip r:embed="rId2">
            <a:extLst>
              <a:ext uri="{28A0092B-C50C-407E-A947-70E740481C1C}">
                <a14:useLocalDpi xmlns:a14="http://schemas.microsoft.com/office/drawing/2010/main" val="0"/>
              </a:ext>
            </a:extLst>
          </a:blip>
          <a:srcRect l="4098" t="1509" r="3469" b="1824"/>
          <a:stretch>
            <a:fillRect/>
          </a:stretch>
        </p:blipFill>
        <p:spPr>
          <a:xfrm>
            <a:off x="1" y="1536065"/>
            <a:ext cx="12192000" cy="5321935"/>
          </a:xfrm>
          <a:prstGeom prst="rect">
            <a:avLst/>
          </a:prstGeom>
          <a:noFill/>
          <a:ln>
            <a:noFill/>
          </a:ln>
        </p:spPr>
      </p:pic>
      <p:sp>
        <p:nvSpPr>
          <p:cNvPr id="4" name="Title 1">
            <a:extLst>
              <a:ext uri="{FF2B5EF4-FFF2-40B4-BE49-F238E27FC236}">
                <a16:creationId xmlns:a16="http://schemas.microsoft.com/office/drawing/2014/main" id="{37439FF8-9A88-4134-B572-2C5B8E337A4E}"/>
              </a:ext>
            </a:extLst>
          </p:cNvPr>
          <p:cNvSpPr txBox="1"/>
          <p:nvPr/>
        </p:nvSpPr>
        <p:spPr>
          <a:xfrm>
            <a:off x="0" y="-47625"/>
            <a:ext cx="3705123" cy="1281112"/>
          </a:xfrm>
          <a:prstGeom prst="rect">
            <a:avLst/>
          </a:prstGeom>
        </p:spPr>
        <p:txBody>
          <a:bodyPr/>
          <a:lstStyle/>
          <a:p>
            <a:pPr algn="ctr" defTabSz="902970" eaLnBrk="1" fontAlgn="auto" hangingPunct="1">
              <a:spcAft>
                <a:spcPts val="0"/>
              </a:spcAft>
              <a:defRPr/>
            </a:pPr>
            <a:r>
              <a:rPr lang="en-US" sz="6000" b="1" dirty="0">
                <a:solidFill>
                  <a:srgbClr val="FF0000"/>
                </a:solidFill>
                <a:latin typeface="#9Slide03 Roboto" panose="02000000000000000000" pitchFamily="2" charset="0"/>
                <a:ea typeface="#9Slide03 Roboto" panose="02000000000000000000" pitchFamily="2" charset="0"/>
                <a:cs typeface="Times New Roman" panose="02020603050405020304" pitchFamily="18" charset="0"/>
              </a:rPr>
              <a:t>LUYỆN TẬP</a:t>
            </a:r>
          </a:p>
        </p:txBody>
      </p:sp>
    </p:spTree>
    <p:extLst>
      <p:ext uri="{BB962C8B-B14F-4D97-AF65-F5344CB8AC3E}">
        <p14:creationId xmlns:p14="http://schemas.microsoft.com/office/powerpoint/2010/main" val="319549730"/>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2" nodeType="clickEffect">
                                  <p:stCondLst>
                                    <p:cond delay="0"/>
                                  </p:stCondLst>
                                  <p:childTnLst>
                                    <p:animEffect transition="out" filter="circle(out)">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57200" y="2442210"/>
            <a:ext cx="11734800" cy="3683060"/>
          </a:xfrm>
          <a:prstGeom prst="rect">
            <a:avLst/>
          </a:prstGeom>
          <a:noFill/>
        </p:spPr>
        <p:txBody>
          <a:bodyPr wrap="square" rtlCol="0">
            <a:spAutoFit/>
          </a:bodyPr>
          <a:lstStyle/>
          <a:p>
            <a:pPr algn="just">
              <a:lnSpc>
                <a:spcPct val="150000"/>
              </a:lnSpc>
            </a:pPr>
            <a:r>
              <a:rPr lang="en-US" sz="4000">
                <a:latin typeface="Times New Roman" panose="02020603050405020304" pitchFamily="18" charset="0"/>
                <a:ea typeface="#9Slide03 Roboto" panose="02000000000000000000" pitchFamily="2" charset="0"/>
                <a:cs typeface="Times New Roman" panose="02020603050405020304" pitchFamily="18" charset="0"/>
              </a:rPr>
              <a:t>a. (m+n):|5+d|;</a:t>
            </a:r>
          </a:p>
          <a:p>
            <a:pPr algn="just">
              <a:lnSpc>
                <a:spcPct val="150000"/>
              </a:lnSpc>
            </a:pPr>
            <a:r>
              <a:rPr lang="en-US" sz="4000">
                <a:latin typeface="Times New Roman" panose="02020603050405020304" pitchFamily="18" charset="0"/>
                <a:ea typeface="#9Slide03 Roboto" panose="02000000000000000000" pitchFamily="2" charset="0"/>
                <a:cs typeface="Times New Roman" panose="02020603050405020304" pitchFamily="18" charset="0"/>
              </a:rPr>
              <a:t>b. (P không chia hết cho 3);</a:t>
            </a:r>
          </a:p>
          <a:p>
            <a:pPr algn="just">
              <a:lnSpc>
                <a:spcPct val="150000"/>
              </a:lnSpc>
            </a:pPr>
            <a:r>
              <a:rPr lang="en-US" sz="4000">
                <a:latin typeface="Times New Roman" panose="02020603050405020304" pitchFamily="18" charset="0"/>
                <a:ea typeface="#9Slide03 Roboto" panose="02000000000000000000" pitchFamily="2" charset="0"/>
                <a:cs typeface="Times New Roman" panose="02020603050405020304" pitchFamily="18" charset="0"/>
              </a:rPr>
              <a:t>c. (x&gt;30) và (y&lt;100);</a:t>
            </a:r>
          </a:p>
          <a:p>
            <a:pPr algn="just">
              <a:lnSpc>
                <a:spcPct val="150000"/>
              </a:lnSpc>
            </a:pPr>
            <a:r>
              <a:rPr lang="en-US" sz="4000">
                <a:latin typeface="Times New Roman" panose="02020603050405020304" pitchFamily="18" charset="0"/>
                <a:ea typeface="#9Slide03 Roboto" panose="02000000000000000000" pitchFamily="2" charset="0"/>
                <a:cs typeface="Times New Roman" panose="02020603050405020304" pitchFamily="18" charset="0"/>
              </a:rPr>
              <a:t>d. “Hãy nhập mật khẩu”</a:t>
            </a:r>
          </a:p>
        </p:txBody>
      </p:sp>
      <p:sp>
        <p:nvSpPr>
          <p:cNvPr id="3" name="Rectangle 2">
            <a:extLst>
              <a:ext uri="{FF2B5EF4-FFF2-40B4-BE49-F238E27FC236}">
                <a16:creationId xmlns:a16="http://schemas.microsoft.com/office/drawing/2014/main" id="{60C518FE-9BD7-4BAA-B2E6-3FC806136AAA}"/>
              </a:ext>
            </a:extLst>
          </p:cNvPr>
          <p:cNvSpPr/>
          <p:nvPr/>
        </p:nvSpPr>
        <p:spPr>
          <a:xfrm>
            <a:off x="228600" y="434747"/>
            <a:ext cx="11588262" cy="1200329"/>
          </a:xfrm>
          <a:prstGeom prst="rect">
            <a:avLst/>
          </a:prstGeom>
          <a:solidFill>
            <a:srgbClr val="FFDF79"/>
          </a:solidFill>
        </p:spPr>
        <p:style>
          <a:lnRef idx="3">
            <a:schemeClr val="lt1"/>
          </a:lnRef>
          <a:fillRef idx="1">
            <a:schemeClr val="accent2"/>
          </a:fillRef>
          <a:effectRef idx="1">
            <a:schemeClr val="accent2"/>
          </a:effectRef>
          <a:fontRef idx="minor">
            <a:schemeClr val="lt1"/>
          </a:fontRef>
        </p:style>
        <p:txBody>
          <a:bodyPr wrap="square">
            <a:spAutoFit/>
          </a:bodyPr>
          <a:lstStyle/>
          <a:p>
            <a:pPr lvl="0" algn="just"/>
            <a:r>
              <a:rPr lang="en-US" sz="3600">
                <a:solidFill>
                  <a:srgbClr val="000000"/>
                </a:solidFill>
                <a:latin typeface="Times New Roman" panose="02020603050405020304" pitchFamily="18" charset="0"/>
                <a:ea typeface="#9Slide03 Roboto" panose="02000000000000000000" pitchFamily="2" charset="0"/>
                <a:cs typeface="Times New Roman" panose="02020603050405020304" pitchFamily="18" charset="0"/>
              </a:rPr>
              <a:t>Bài 1: Em hãy biểu diễn các biểu thức sau đây trong </a:t>
            </a:r>
            <a:r>
              <a:rPr lang="en-US" sz="3600">
                <a:solidFill>
                  <a:srgbClr val="FF0000"/>
                </a:solidFill>
                <a:latin typeface="Times New Roman" panose="02020603050405020304" pitchFamily="18" charset="0"/>
                <a:ea typeface="#9Slide03 Roboto" panose="02000000000000000000" pitchFamily="2" charset="0"/>
                <a:cs typeface="Times New Roman" panose="02020603050405020304" pitchFamily="18" charset="0"/>
              </a:rPr>
              <a:t>Scratch</a:t>
            </a:r>
            <a:r>
              <a:rPr lang="en-US" sz="3600">
                <a:solidFill>
                  <a:srgbClr val="000000"/>
                </a:solidFill>
                <a:latin typeface="Times New Roman" panose="02020603050405020304" pitchFamily="18" charset="0"/>
                <a:ea typeface="#9Slide03 Roboto" panose="02000000000000000000" pitchFamily="2" charset="0"/>
                <a:cs typeface="Times New Roman" panose="02020603050405020304" pitchFamily="18" charset="0"/>
              </a:rPr>
              <a:t> và cho biết mỗi biểu thức đó thuộc kiểu dữ liệu nào:</a:t>
            </a:r>
          </a:p>
        </p:txBody>
      </p:sp>
    </p:spTree>
    <p:extLst>
      <p:ext uri="{BB962C8B-B14F-4D97-AF65-F5344CB8AC3E}">
        <p14:creationId xmlns:p14="http://schemas.microsoft.com/office/powerpoint/2010/main" val="3371874249"/>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A2EADA7C-AF23-4714-9490-85BBB2D00318}"/>
              </a:ext>
            </a:extLst>
          </p:cNvPr>
          <p:cNvSpPr/>
          <p:nvPr/>
        </p:nvSpPr>
        <p:spPr bwMode="auto">
          <a:xfrm>
            <a:off x="1282389" y="1503105"/>
            <a:ext cx="10355427" cy="2854712"/>
          </a:xfrm>
          <a:prstGeom prst="wedgeEllipseCallout">
            <a:avLst>
              <a:gd name="adj1" fmla="val -32621"/>
              <a:gd name="adj2" fmla="val 66974"/>
            </a:avLst>
          </a:prstGeom>
          <a:solidFill>
            <a:srgbClr val="FFDF79"/>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9Slide03 Roboto" panose="02000000000000000000" pitchFamily="2" charset="0"/>
              <a:ea typeface="#9Slide03 Roboto" panose="02000000000000000000" pitchFamily="2" charset="0"/>
            </a:endParaRPr>
          </a:p>
        </p:txBody>
      </p:sp>
      <p:sp>
        <p:nvSpPr>
          <p:cNvPr id="8" name="Title 1"/>
          <p:cNvSpPr txBox="1"/>
          <p:nvPr/>
        </p:nvSpPr>
        <p:spPr>
          <a:xfrm>
            <a:off x="1934376" y="2372902"/>
            <a:ext cx="9075709" cy="1797655"/>
          </a:xfrm>
          <a:prstGeom prst="rect">
            <a:avLst/>
          </a:prstGeom>
          <a:noFill/>
        </p:spPr>
        <p:txBody>
          <a:bodyPr/>
          <a:lstStyle>
            <a:lvl1pPr algn="ctr" defTabSz="914400" rtl="0" eaLnBrk="1" latinLnBrk="0" hangingPunct="1">
              <a:spcBef>
                <a:spcPct val="0"/>
              </a:spcBef>
              <a:buNone/>
              <a:defRPr sz="3200" kern="1200">
                <a:solidFill>
                  <a:schemeClr val="tx1"/>
                </a:solidFill>
                <a:latin typeface="Times New Roman" panose="02020603050405020304" pitchFamily="18" charset="0"/>
                <a:ea typeface="+mj-ea"/>
                <a:cs typeface="Times New Roman" panose="02020603050405020304" pitchFamily="18" charset="0"/>
              </a:defRPr>
            </a:lvl1pPr>
          </a:lstStyle>
          <a:p>
            <a:pPr fontAlgn="auto">
              <a:spcAft>
                <a:spcPts val="0"/>
              </a:spcAft>
              <a:defRPr/>
            </a:pPr>
            <a:r>
              <a:rPr lang="en-US" sz="3600" dirty="0" err="1">
                <a:latin typeface="#9Slide03 Roboto" panose="02000000000000000000" pitchFamily="2" charset="0"/>
                <a:ea typeface="#9Slide03 Roboto" panose="02000000000000000000" pitchFamily="2" charset="0"/>
              </a:rPr>
              <a:t>Mô</a:t>
            </a:r>
            <a:r>
              <a:rPr lang="en-US" sz="3600" dirty="0">
                <a:latin typeface="#9Slide03 Roboto" panose="02000000000000000000" pitchFamily="2" charset="0"/>
                <a:ea typeface="#9Slide03 Roboto" panose="02000000000000000000" pitchFamily="2" charset="0"/>
              </a:rPr>
              <a:t> tả bằng lời tình huống cụ thể trong tính giá trị của một biểu thức trong toán học. </a:t>
            </a:r>
          </a:p>
        </p:txBody>
      </p:sp>
      <p:pic>
        <p:nvPicPr>
          <p:cNvPr id="3074" name="Picture 2" descr="Khám phá bản thân qua suy nghĩ">
            <a:extLst>
              <a:ext uri="{FF2B5EF4-FFF2-40B4-BE49-F238E27FC236}">
                <a16:creationId xmlns:a16="http://schemas.microsoft.com/office/drawing/2014/main" id="{DC3C44F5-F0BD-45A6-9C70-2065452D013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000" b="90000" l="10000" r="90000">
                        <a14:foregroundMark x1="43600" y1="9200" x2="39600" y2="8000"/>
                        <a14:foregroundMark x1="40800" y1="71200" x2="32400" y2="73600"/>
                      </a14:backgroundRemoval>
                    </a14:imgEffect>
                  </a14:imgLayer>
                </a14:imgProps>
              </a:ext>
              <a:ext uri="{28A0092B-C50C-407E-A947-70E740481C1C}">
                <a14:useLocalDpi xmlns:a14="http://schemas.microsoft.com/office/drawing/2010/main" val="0"/>
              </a:ext>
            </a:extLst>
          </a:blip>
          <a:srcRect/>
          <a:stretch>
            <a:fillRect/>
          </a:stretch>
        </p:blipFill>
        <p:spPr bwMode="auto">
          <a:xfrm>
            <a:off x="743752" y="4357817"/>
            <a:ext cx="2381249" cy="238124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A75C6F57-1D57-4E22-A6D0-C405CDEA3604}"/>
              </a:ext>
            </a:extLst>
          </p:cNvPr>
          <p:cNvSpPr txBox="1"/>
          <p:nvPr/>
        </p:nvSpPr>
        <p:spPr>
          <a:xfrm>
            <a:off x="834174" y="304990"/>
            <a:ext cx="5733894" cy="1281112"/>
          </a:xfrm>
          <a:prstGeom prst="rect">
            <a:avLst/>
          </a:prstGeom>
        </p:spPr>
        <p:txBody>
          <a:bodyPr/>
          <a:lstStyle/>
          <a:p>
            <a:pPr algn="ctr" defTabSz="902970" eaLnBrk="1" fontAlgn="auto" hangingPunct="1">
              <a:spcAft>
                <a:spcPts val="0"/>
              </a:spcAft>
              <a:defRPr/>
            </a:pPr>
            <a:r>
              <a:rPr lang="en-US" sz="6600" b="1" dirty="0">
                <a:solidFill>
                  <a:srgbClr val="FF0000"/>
                </a:solidFill>
                <a:latin typeface="Times New Roman" panose="02020603050405020304" pitchFamily="18" charset="0"/>
                <a:ea typeface="#9Slide03 Roboto" panose="02000000000000000000" pitchFamily="2" charset="0"/>
                <a:cs typeface="Times New Roman" panose="02020603050405020304" pitchFamily="18" charset="0"/>
              </a:rPr>
              <a:t>KHỞI ĐỘNG</a:t>
            </a:r>
          </a:p>
        </p:txBody>
      </p:sp>
    </p:spTree>
    <p:extLst>
      <p:ext uri="{BB962C8B-B14F-4D97-AF65-F5344CB8AC3E}">
        <p14:creationId xmlns:p14="http://schemas.microsoft.com/office/powerpoint/2010/main" val="2653721738"/>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5887720" y="632173"/>
            <a:ext cx="5080000" cy="1170831"/>
          </a:xfrm>
          <a:prstGeom prst="rect">
            <a:avLst/>
          </a:prstGeom>
          <a:noFill/>
          <a:ln w="9525">
            <a:noFill/>
          </a:ln>
        </p:spPr>
      </p:pic>
      <p:sp>
        <p:nvSpPr>
          <p:cNvPr id="4" name="Text Box 3"/>
          <p:cNvSpPr txBox="1"/>
          <p:nvPr/>
        </p:nvSpPr>
        <p:spPr>
          <a:xfrm>
            <a:off x="457834" y="212090"/>
            <a:ext cx="9224155" cy="523220"/>
          </a:xfrm>
          <a:prstGeom prst="rect">
            <a:avLst/>
          </a:prstGeom>
          <a:noFill/>
          <a:ln w="9525">
            <a:noFill/>
          </a:ln>
        </p:spPr>
        <p:txBody>
          <a:bodyPr wrap="square">
            <a:spAutoFit/>
          </a:bodyPr>
          <a:lstStyle/>
          <a:p>
            <a:pPr marL="0" indent="0"/>
            <a:r>
              <a:rPr lang="en-US" sz="2800" b="0">
                <a:solidFill>
                  <a:srgbClr val="000000"/>
                </a:solidFill>
                <a:latin typeface="Times New Roman" panose="02020603050405020304" pitchFamily="18" charset="0"/>
                <a:ea typeface="#9Slide03 Roboto" panose="02000000000000000000" pitchFamily="2" charset="0"/>
                <a:cs typeface="Times New Roman" panose="02020603050405020304" pitchFamily="18" charset="0"/>
              </a:rPr>
              <a:t>a. Biểu thức kiểu số gồm các phép tính +, -,  abs, /.</a:t>
            </a:r>
            <a:endParaRPr lang="en-US" sz="2800">
              <a:latin typeface="Times New Roman" panose="02020603050405020304" pitchFamily="18" charset="0"/>
              <a:ea typeface="#9Slide03 Roboto" panose="02000000000000000000" pitchFamily="2" charset="0"/>
              <a:cs typeface="Times New Roman" panose="02020603050405020304" pitchFamily="18" charset="0"/>
            </a:endParaRPr>
          </a:p>
        </p:txBody>
      </p:sp>
      <p:pic>
        <p:nvPicPr>
          <p:cNvPr id="6" name="Picture 5"/>
          <p:cNvPicPr/>
          <p:nvPr/>
        </p:nvPicPr>
        <p:blipFill>
          <a:blip r:embed="rId4"/>
          <a:stretch>
            <a:fillRect/>
          </a:stretch>
        </p:blipFill>
        <p:spPr>
          <a:xfrm>
            <a:off x="5887720" y="2221230"/>
            <a:ext cx="5081294" cy="1057275"/>
          </a:xfrm>
          <a:prstGeom prst="rect">
            <a:avLst/>
          </a:prstGeom>
          <a:noFill/>
          <a:ln w="9525">
            <a:noFill/>
          </a:ln>
        </p:spPr>
      </p:pic>
      <p:sp>
        <p:nvSpPr>
          <p:cNvPr id="7" name="Text Box 6"/>
          <p:cNvSpPr txBox="1"/>
          <p:nvPr/>
        </p:nvSpPr>
        <p:spPr>
          <a:xfrm>
            <a:off x="457834" y="1749425"/>
            <a:ext cx="7085965" cy="954107"/>
          </a:xfrm>
          <a:prstGeom prst="rect">
            <a:avLst/>
          </a:prstGeom>
          <a:noFill/>
          <a:ln w="9525">
            <a:noFill/>
          </a:ln>
        </p:spPr>
        <p:txBody>
          <a:bodyPr wrap="square">
            <a:spAutoFit/>
          </a:bodyPr>
          <a:lstStyle/>
          <a:p>
            <a:pPr marL="0" indent="0"/>
            <a:r>
              <a:rPr lang="en-US" sz="2800" b="0">
                <a:solidFill>
                  <a:srgbClr val="000000"/>
                </a:solidFill>
                <a:latin typeface="Times New Roman" panose="02020603050405020304" pitchFamily="18" charset="0"/>
                <a:ea typeface="#9Slide03 Roboto" panose="02000000000000000000" pitchFamily="2" charset="0"/>
                <a:cs typeface="Times New Roman" panose="02020603050405020304" pitchFamily="18" charset="0"/>
              </a:rPr>
              <a:t>b. Biểu thức logic có chứa toán tử not</a:t>
            </a:r>
          </a:p>
          <a:p>
            <a:endParaRPr lang="en-US" sz="2800">
              <a:latin typeface="Times New Roman" panose="02020603050405020304" pitchFamily="18" charset="0"/>
              <a:ea typeface="#9Slide03 Roboto" panose="02000000000000000000" pitchFamily="2" charset="0"/>
              <a:cs typeface="Times New Roman" panose="02020603050405020304" pitchFamily="18" charset="0"/>
            </a:endParaRPr>
          </a:p>
        </p:txBody>
      </p:sp>
      <p:pic>
        <p:nvPicPr>
          <p:cNvPr id="8" name="Picture 7"/>
          <p:cNvPicPr/>
          <p:nvPr/>
        </p:nvPicPr>
        <p:blipFill>
          <a:blip r:embed="rId5"/>
          <a:stretch>
            <a:fillRect/>
          </a:stretch>
        </p:blipFill>
        <p:spPr>
          <a:xfrm>
            <a:off x="5834965" y="3787264"/>
            <a:ext cx="5354368" cy="1057275"/>
          </a:xfrm>
          <a:prstGeom prst="rect">
            <a:avLst/>
          </a:prstGeom>
          <a:noFill/>
          <a:ln w="9525">
            <a:noFill/>
          </a:ln>
        </p:spPr>
      </p:pic>
      <p:sp>
        <p:nvSpPr>
          <p:cNvPr id="101" name="Text Box 100"/>
          <p:cNvSpPr txBox="1"/>
          <p:nvPr/>
        </p:nvSpPr>
        <p:spPr>
          <a:xfrm>
            <a:off x="457834" y="4881291"/>
            <a:ext cx="10940730" cy="523220"/>
          </a:xfrm>
          <a:prstGeom prst="rect">
            <a:avLst/>
          </a:prstGeom>
          <a:noFill/>
          <a:ln w="9525">
            <a:noFill/>
          </a:ln>
        </p:spPr>
        <p:txBody>
          <a:bodyPr wrap="square">
            <a:spAutoFit/>
          </a:bodyPr>
          <a:lstStyle/>
          <a:p>
            <a:pPr marL="0" indent="0"/>
            <a:r>
              <a:rPr lang="en-US" sz="2800" b="0">
                <a:solidFill>
                  <a:srgbClr val="000000"/>
                </a:solidFill>
                <a:latin typeface="Times New Roman" panose="02020603050405020304" pitchFamily="18" charset="0"/>
                <a:ea typeface="#9Slide03 Roboto" panose="02000000000000000000" pitchFamily="2" charset="0"/>
                <a:cs typeface="Times New Roman" panose="02020603050405020304" pitchFamily="18" charset="0"/>
              </a:rPr>
              <a:t>d. Biểu thức kiểu xâu kí tự chứa chuỗi “Hãy nhập mật khẩu”</a:t>
            </a:r>
            <a:endParaRPr lang="en-US" sz="2800">
              <a:latin typeface="Times New Roman" panose="02020603050405020304" pitchFamily="18" charset="0"/>
              <a:ea typeface="#9Slide03 Roboto" panose="02000000000000000000" pitchFamily="2" charset="0"/>
              <a:cs typeface="Times New Roman" panose="02020603050405020304" pitchFamily="18" charset="0"/>
            </a:endParaRPr>
          </a:p>
        </p:txBody>
      </p:sp>
      <p:pic>
        <p:nvPicPr>
          <p:cNvPr id="9" name="Picture 8"/>
          <p:cNvPicPr/>
          <p:nvPr/>
        </p:nvPicPr>
        <p:blipFill>
          <a:blip r:embed="rId6"/>
          <a:stretch>
            <a:fillRect/>
          </a:stretch>
        </p:blipFill>
        <p:spPr>
          <a:xfrm>
            <a:off x="5737396" y="5441263"/>
            <a:ext cx="5797208" cy="1140916"/>
          </a:xfrm>
          <a:prstGeom prst="rect">
            <a:avLst/>
          </a:prstGeom>
          <a:noFill/>
          <a:ln w="9525">
            <a:noFill/>
          </a:ln>
        </p:spPr>
      </p:pic>
      <p:sp>
        <p:nvSpPr>
          <p:cNvPr id="10" name="Text Box 9"/>
          <p:cNvSpPr txBox="1"/>
          <p:nvPr/>
        </p:nvSpPr>
        <p:spPr>
          <a:xfrm>
            <a:off x="457834" y="3292379"/>
            <a:ext cx="7763560" cy="523220"/>
          </a:xfrm>
          <a:prstGeom prst="rect">
            <a:avLst/>
          </a:prstGeom>
          <a:noFill/>
          <a:ln w="9525">
            <a:noFill/>
          </a:ln>
        </p:spPr>
        <p:txBody>
          <a:bodyPr wrap="square">
            <a:spAutoFit/>
          </a:bodyPr>
          <a:lstStyle/>
          <a:p>
            <a:pPr marL="0" indent="0"/>
            <a:r>
              <a:rPr lang="en-US" sz="2800" b="0">
                <a:solidFill>
                  <a:srgbClr val="000000"/>
                </a:solidFill>
                <a:latin typeface="Times New Roman" panose="02020603050405020304" pitchFamily="18" charset="0"/>
                <a:ea typeface="#9Slide03 Roboto" panose="02000000000000000000" pitchFamily="2" charset="0"/>
                <a:cs typeface="Times New Roman" panose="02020603050405020304" pitchFamily="18" charset="0"/>
              </a:rPr>
              <a:t>c. Biểu thức kiểu logic có chứa toán tử and</a:t>
            </a:r>
            <a:endParaRPr lang="en-US" sz="2800">
              <a:latin typeface="Times New Roman" panose="02020603050405020304" pitchFamily="18" charset="0"/>
              <a:ea typeface="#9Slide03 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213812360"/>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wipe(down)">
                                      <p:cBhvr>
                                        <p:cTn id="31" dur="500"/>
                                        <p:tgtEl>
                                          <p:spTgt spid="101"/>
                                        </p:tgtEl>
                                      </p:cBhvr>
                                    </p:animEffect>
                                  </p:childTnLst>
                                </p:cTn>
                              </p:par>
                              <p:par>
                                <p:cTn id="32" presetID="2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1"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926147" y="764692"/>
            <a:ext cx="10339705" cy="4524315"/>
          </a:xfrm>
          <a:prstGeom prst="rect">
            <a:avLst/>
          </a:prstGeom>
          <a:noFill/>
        </p:spPr>
        <p:txBody>
          <a:bodyPr wrap="square" rtlCol="0">
            <a:spAutoFit/>
          </a:bodyPr>
          <a:lstStyle/>
          <a:p>
            <a:pPr algn="just">
              <a:lnSpc>
                <a:spcPct val="150000"/>
              </a:lnSpc>
            </a:pPr>
            <a:r>
              <a:rPr lang="en-US" sz="3200" b="1">
                <a:latin typeface="Times New Roman" panose="02020603050405020304" pitchFamily="18" charset="0"/>
                <a:ea typeface="#9Slide03 Roboto" panose="02000000000000000000" pitchFamily="2" charset="0"/>
                <a:cs typeface="Times New Roman" panose="02020603050405020304" pitchFamily="18" charset="0"/>
              </a:rPr>
              <a:t>Bài 2: </a:t>
            </a:r>
            <a:r>
              <a:rPr lang="en-US" sz="3200">
                <a:latin typeface="Times New Roman" panose="02020603050405020304" pitchFamily="18" charset="0"/>
                <a:ea typeface="#9Slide03 Roboto" panose="02000000000000000000" pitchFamily="2" charset="0"/>
                <a:cs typeface="Times New Roman" panose="02020603050405020304" pitchFamily="18" charset="0"/>
              </a:rPr>
              <a:t>Khi thực hiện lệnh ở hình 3, máy tính sẽ lấy một số ngẫu nhiên trong khoảng từ 1 đến 10 làm giá trị cho biến số bí mật. Em hãy tạo câu lệnh để máy thông báo trên màn hình con số đã được máy chọn. Ví dụ nếu máy lấy số ngẫu nhiên là 9, cần đưa ra thông báo “ Số mà máy đã chọn ngẫu nhiên là 9”.</a:t>
            </a:r>
          </a:p>
        </p:txBody>
      </p:sp>
      <p:graphicFrame>
        <p:nvGraphicFramePr>
          <p:cNvPr id="3" name="Table 2"/>
          <p:cNvGraphicFramePr/>
          <p:nvPr>
            <p:extLst>
              <p:ext uri="{D42A27DB-BD31-4B8C-83A1-F6EECF244321}">
                <p14:modId xmlns:p14="http://schemas.microsoft.com/office/powerpoint/2010/main" val="153157813"/>
              </p:ext>
            </p:extLst>
          </p:nvPr>
        </p:nvGraphicFramePr>
        <p:xfrm>
          <a:off x="2543175" y="3733483"/>
          <a:ext cx="416560" cy="73152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0">
                <a:tc>
                  <a:txBody>
                    <a:bodyPr/>
                    <a:lstStyle/>
                    <a:p>
                      <a:pPr indent="0">
                        <a:buNone/>
                      </a:pPr>
                      <a:endParaRPr lang="en-US" b="0"/>
                    </a:p>
                  </a:txBody>
                  <a:tcPr>
                    <a:lnL>
                      <a:noFill/>
                    </a:lnL>
                    <a:lnR>
                      <a:noFill/>
                    </a:lnR>
                    <a:lnT cap="flat">
                      <a:noFill/>
                    </a:lnT>
                    <a:lnB cap="flat">
                      <a:noFill/>
                    </a:lnB>
                    <a:lnTlToBr>
                      <a:noFill/>
                    </a:lnTlToBr>
                    <a:lnBlToTr>
                      <a:noFill/>
                    </a:lnBlToTr>
                    <a:noFill/>
                  </a:tcPr>
                </a:tc>
                <a:tc>
                  <a:txBody>
                    <a:bodyPr/>
                    <a:lstStyle/>
                    <a:p>
                      <a:pPr>
                        <a:buNone/>
                      </a:pPr>
                      <a:endParaRPr lang="en-US"/>
                    </a:p>
                  </a:txBody>
                  <a:tcPr>
                    <a:lnL>
                      <a:noFill/>
                    </a:lnL>
                    <a:lnR>
                      <a:noFill/>
                    </a:lnR>
                    <a:lnT>
                      <a:noFill/>
                    </a:lnT>
                    <a:lnB cap="flat">
                      <a:noFill/>
                    </a:lnB>
                    <a:lnTlToBr>
                      <a:noFill/>
                    </a:lnTlToBr>
                    <a:lnBlToTr>
                      <a:noFill/>
                    </a:lnBlToTr>
                    <a:solidFill>
                      <a:srgbClr val="FFFFFF"/>
                    </a:solidFill>
                  </a:tcPr>
                </a:tc>
                <a:extLst>
                  <a:ext uri="{0D108BD9-81ED-4DB2-BD59-A6C34878D82A}">
                    <a16:rowId xmlns:a16="http://schemas.microsoft.com/office/drawing/2014/main" val="10000"/>
                  </a:ext>
                </a:extLst>
              </a:tr>
              <a:tr h="0">
                <a:tc>
                  <a:txBody>
                    <a:bodyPr/>
                    <a:lstStyle/>
                    <a:p>
                      <a:pPr indent="0">
                        <a:buNone/>
                      </a:pPr>
                      <a:endParaRPr lang="en-US"/>
                    </a:p>
                  </a:txBody>
                  <a:tcPr>
                    <a:lnL>
                      <a:noFill/>
                    </a:lnL>
                    <a:lnR>
                      <a:noFill/>
                    </a:lnR>
                    <a:lnT cap="flat">
                      <a:noFill/>
                    </a:lnT>
                    <a:lnB cap="flat">
                      <a:noFill/>
                    </a:lnB>
                    <a:lnTlToBr>
                      <a:noFill/>
                    </a:lnTlToBr>
                    <a:lnBlToTr>
                      <a:noFill/>
                    </a:lnBlToTr>
                    <a:noFill/>
                  </a:tcPr>
                </a:tc>
                <a:tc>
                  <a:txBody>
                    <a:bodyPr/>
                    <a:lstStyle/>
                    <a:p>
                      <a:pPr indent="0">
                        <a:buNone/>
                      </a:pPr>
                      <a:endParaRPr lang="en-US"/>
                    </a:p>
                  </a:txBody>
                  <a:tcP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Table 4"/>
          <p:cNvGraphicFramePr/>
          <p:nvPr>
            <p:extLst>
              <p:ext uri="{D42A27DB-BD31-4B8C-83A1-F6EECF244321}">
                <p14:modId xmlns:p14="http://schemas.microsoft.com/office/powerpoint/2010/main" val="135875813"/>
              </p:ext>
            </p:extLst>
          </p:nvPr>
        </p:nvGraphicFramePr>
        <p:xfrm>
          <a:off x="2543175" y="4756468"/>
          <a:ext cx="416560" cy="73152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0">
                <a:tc>
                  <a:txBody>
                    <a:bodyPr/>
                    <a:lstStyle/>
                    <a:p>
                      <a:pPr indent="0">
                        <a:buNone/>
                      </a:pPr>
                      <a:endParaRPr lang="en-US" b="0"/>
                    </a:p>
                  </a:txBody>
                  <a:tcPr>
                    <a:lnL>
                      <a:noFill/>
                    </a:lnL>
                    <a:lnR>
                      <a:noFill/>
                    </a:lnR>
                    <a:lnT cap="flat">
                      <a:noFill/>
                    </a:lnT>
                    <a:lnB cap="flat">
                      <a:noFill/>
                    </a:lnB>
                    <a:lnTlToBr>
                      <a:noFill/>
                    </a:lnTlToBr>
                    <a:lnBlToTr>
                      <a:noFill/>
                    </a:lnBlToTr>
                    <a:noFill/>
                  </a:tcPr>
                </a:tc>
                <a:tc>
                  <a:txBody>
                    <a:bodyPr/>
                    <a:lstStyle/>
                    <a:p>
                      <a:pPr>
                        <a:buNone/>
                      </a:pPr>
                      <a:endParaRPr lang="en-US"/>
                    </a:p>
                  </a:txBody>
                  <a:tcPr>
                    <a:lnL>
                      <a:noFill/>
                    </a:lnL>
                    <a:lnR>
                      <a:noFill/>
                    </a:lnR>
                    <a:lnT>
                      <a:noFill/>
                    </a:lnT>
                    <a:lnB cap="flat">
                      <a:noFill/>
                    </a:lnB>
                    <a:lnTlToBr>
                      <a:noFill/>
                    </a:lnTlToBr>
                    <a:lnBlToTr>
                      <a:noFill/>
                    </a:lnBlToTr>
                    <a:solidFill>
                      <a:srgbClr val="FFFFFF"/>
                    </a:solidFill>
                  </a:tcPr>
                </a:tc>
                <a:extLst>
                  <a:ext uri="{0D108BD9-81ED-4DB2-BD59-A6C34878D82A}">
                    <a16:rowId xmlns:a16="http://schemas.microsoft.com/office/drawing/2014/main" val="10000"/>
                  </a:ext>
                </a:extLst>
              </a:tr>
              <a:tr h="0">
                <a:tc>
                  <a:txBody>
                    <a:bodyPr/>
                    <a:lstStyle/>
                    <a:p>
                      <a:pPr indent="0">
                        <a:buNone/>
                      </a:pPr>
                      <a:endParaRPr lang="en-US"/>
                    </a:p>
                  </a:txBody>
                  <a:tcPr>
                    <a:lnL>
                      <a:noFill/>
                    </a:lnL>
                    <a:lnR>
                      <a:noFill/>
                    </a:lnR>
                    <a:lnT cap="flat">
                      <a:noFill/>
                    </a:lnT>
                    <a:lnB cap="flat">
                      <a:noFill/>
                    </a:lnB>
                    <a:lnTlToBr>
                      <a:noFill/>
                    </a:lnTlToBr>
                    <a:lnBlToTr>
                      <a:noFill/>
                    </a:lnBlToTr>
                    <a:noFill/>
                  </a:tcPr>
                </a:tc>
                <a:tc>
                  <a:txBody>
                    <a:bodyPr/>
                    <a:lstStyle/>
                    <a:p>
                      <a:pPr indent="0">
                        <a:buNone/>
                      </a:pPr>
                      <a:endParaRPr lang="en-US"/>
                    </a:p>
                  </a:txBody>
                  <a:tcP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21958870"/>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p:nvPr/>
        </p:nvGraphicFramePr>
        <p:xfrm>
          <a:off x="2543175" y="3733483"/>
          <a:ext cx="416560" cy="73152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0">
                <a:tc>
                  <a:txBody>
                    <a:bodyPr/>
                    <a:lstStyle/>
                    <a:p>
                      <a:pPr indent="0">
                        <a:buNone/>
                      </a:pPr>
                      <a:endParaRPr lang="en-US" b="0"/>
                    </a:p>
                  </a:txBody>
                  <a:tcPr>
                    <a:lnL>
                      <a:noFill/>
                    </a:lnL>
                    <a:lnR>
                      <a:noFill/>
                    </a:lnR>
                    <a:lnT cap="flat">
                      <a:noFill/>
                    </a:lnT>
                    <a:lnB cap="flat">
                      <a:noFill/>
                    </a:lnB>
                    <a:lnTlToBr>
                      <a:noFill/>
                    </a:lnTlToBr>
                    <a:lnBlToTr>
                      <a:noFill/>
                    </a:lnBlToTr>
                    <a:noFill/>
                  </a:tcPr>
                </a:tc>
                <a:tc>
                  <a:txBody>
                    <a:bodyPr/>
                    <a:lstStyle/>
                    <a:p>
                      <a:pPr>
                        <a:buNone/>
                      </a:pPr>
                      <a:endParaRPr lang="en-US"/>
                    </a:p>
                  </a:txBody>
                  <a:tcPr>
                    <a:lnL>
                      <a:noFill/>
                    </a:lnL>
                    <a:lnR>
                      <a:noFill/>
                    </a:lnR>
                    <a:lnT>
                      <a:noFill/>
                    </a:lnT>
                    <a:lnB cap="flat">
                      <a:noFill/>
                    </a:lnB>
                    <a:lnTlToBr>
                      <a:noFill/>
                    </a:lnTlToBr>
                    <a:lnBlToTr>
                      <a:noFill/>
                    </a:lnBlToTr>
                    <a:solidFill>
                      <a:srgbClr val="FFFFFF"/>
                    </a:solidFill>
                  </a:tcPr>
                </a:tc>
                <a:extLst>
                  <a:ext uri="{0D108BD9-81ED-4DB2-BD59-A6C34878D82A}">
                    <a16:rowId xmlns:a16="http://schemas.microsoft.com/office/drawing/2014/main" val="10000"/>
                  </a:ext>
                </a:extLst>
              </a:tr>
              <a:tr h="0">
                <a:tc>
                  <a:txBody>
                    <a:bodyPr/>
                    <a:lstStyle/>
                    <a:p>
                      <a:pPr indent="0">
                        <a:buNone/>
                      </a:pPr>
                      <a:endParaRPr lang="en-US"/>
                    </a:p>
                  </a:txBody>
                  <a:tcPr>
                    <a:lnL>
                      <a:noFill/>
                    </a:lnL>
                    <a:lnR>
                      <a:noFill/>
                    </a:lnR>
                    <a:lnT cap="flat">
                      <a:noFill/>
                    </a:lnT>
                    <a:lnB cap="flat">
                      <a:noFill/>
                    </a:lnB>
                    <a:lnTlToBr>
                      <a:noFill/>
                    </a:lnTlToBr>
                    <a:lnBlToTr>
                      <a:noFill/>
                    </a:lnBlToTr>
                    <a:noFill/>
                  </a:tcPr>
                </a:tc>
                <a:tc>
                  <a:txBody>
                    <a:bodyPr/>
                    <a:lstStyle/>
                    <a:p>
                      <a:pPr indent="0">
                        <a:buNone/>
                      </a:pPr>
                      <a:endParaRPr lang="en-US"/>
                    </a:p>
                  </a:txBody>
                  <a:tcP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Table 4"/>
          <p:cNvGraphicFramePr/>
          <p:nvPr/>
        </p:nvGraphicFramePr>
        <p:xfrm>
          <a:off x="2543175" y="4756468"/>
          <a:ext cx="416560" cy="73152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0">
                <a:tc>
                  <a:txBody>
                    <a:bodyPr/>
                    <a:lstStyle/>
                    <a:p>
                      <a:pPr indent="0">
                        <a:buNone/>
                      </a:pPr>
                      <a:endParaRPr lang="en-US" b="0"/>
                    </a:p>
                  </a:txBody>
                  <a:tcPr>
                    <a:lnL>
                      <a:noFill/>
                    </a:lnL>
                    <a:lnR>
                      <a:noFill/>
                    </a:lnR>
                    <a:lnT cap="flat">
                      <a:noFill/>
                    </a:lnT>
                    <a:lnB cap="flat">
                      <a:noFill/>
                    </a:lnB>
                    <a:lnTlToBr>
                      <a:noFill/>
                    </a:lnTlToBr>
                    <a:lnBlToTr>
                      <a:noFill/>
                    </a:lnBlToTr>
                    <a:noFill/>
                  </a:tcPr>
                </a:tc>
                <a:tc>
                  <a:txBody>
                    <a:bodyPr/>
                    <a:lstStyle/>
                    <a:p>
                      <a:pPr>
                        <a:buNone/>
                      </a:pPr>
                      <a:endParaRPr lang="en-US"/>
                    </a:p>
                  </a:txBody>
                  <a:tcPr>
                    <a:lnL>
                      <a:noFill/>
                    </a:lnL>
                    <a:lnR>
                      <a:noFill/>
                    </a:lnR>
                    <a:lnT>
                      <a:noFill/>
                    </a:lnT>
                    <a:lnB cap="flat">
                      <a:noFill/>
                    </a:lnB>
                    <a:lnTlToBr>
                      <a:noFill/>
                    </a:lnTlToBr>
                    <a:lnBlToTr>
                      <a:noFill/>
                    </a:lnBlToTr>
                    <a:solidFill>
                      <a:srgbClr val="FFFFFF"/>
                    </a:solidFill>
                  </a:tcPr>
                </a:tc>
                <a:extLst>
                  <a:ext uri="{0D108BD9-81ED-4DB2-BD59-A6C34878D82A}">
                    <a16:rowId xmlns:a16="http://schemas.microsoft.com/office/drawing/2014/main" val="10000"/>
                  </a:ext>
                </a:extLst>
              </a:tr>
              <a:tr h="0">
                <a:tc>
                  <a:txBody>
                    <a:bodyPr/>
                    <a:lstStyle/>
                    <a:p>
                      <a:pPr indent="0">
                        <a:buNone/>
                      </a:pPr>
                      <a:endParaRPr lang="en-US"/>
                    </a:p>
                  </a:txBody>
                  <a:tcPr>
                    <a:lnL>
                      <a:noFill/>
                    </a:lnL>
                    <a:lnR>
                      <a:noFill/>
                    </a:lnR>
                    <a:lnT cap="flat">
                      <a:noFill/>
                    </a:lnT>
                    <a:lnB cap="flat">
                      <a:noFill/>
                    </a:lnB>
                    <a:lnTlToBr>
                      <a:noFill/>
                    </a:lnTlToBr>
                    <a:lnBlToTr>
                      <a:noFill/>
                    </a:lnBlToTr>
                    <a:noFill/>
                  </a:tcPr>
                </a:tc>
                <a:tc>
                  <a:txBody>
                    <a:bodyPr/>
                    <a:lstStyle/>
                    <a:p>
                      <a:pPr indent="0">
                        <a:buNone/>
                      </a:pPr>
                      <a:endParaRPr lang="en-US"/>
                    </a:p>
                  </a:txBody>
                  <a:tcP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6" name="Picture 5"/>
          <p:cNvPicPr/>
          <p:nvPr/>
        </p:nvPicPr>
        <p:blipFill>
          <a:blip r:embed="rId2"/>
          <a:stretch>
            <a:fillRect/>
          </a:stretch>
        </p:blipFill>
        <p:spPr>
          <a:xfrm>
            <a:off x="3180274" y="3955867"/>
            <a:ext cx="7596506" cy="2797150"/>
          </a:xfrm>
          <a:prstGeom prst="rect">
            <a:avLst/>
          </a:prstGeom>
          <a:noFill/>
          <a:ln w="9525">
            <a:noFill/>
          </a:ln>
        </p:spPr>
      </p:pic>
      <p:pic>
        <p:nvPicPr>
          <p:cNvPr id="8" name="Picture 7"/>
          <p:cNvPicPr/>
          <p:nvPr/>
        </p:nvPicPr>
        <p:blipFill>
          <a:blip r:embed="rId3"/>
          <a:stretch>
            <a:fillRect/>
          </a:stretch>
        </p:blipFill>
        <p:spPr>
          <a:xfrm>
            <a:off x="3180274" y="1056586"/>
            <a:ext cx="4751412" cy="1418907"/>
          </a:xfrm>
          <a:prstGeom prst="rect">
            <a:avLst/>
          </a:prstGeom>
          <a:noFill/>
          <a:ln w="9525">
            <a:noFill/>
          </a:ln>
        </p:spPr>
      </p:pic>
      <p:sp>
        <p:nvSpPr>
          <p:cNvPr id="9" name="Text Box 8"/>
          <p:cNvSpPr txBox="1"/>
          <p:nvPr/>
        </p:nvSpPr>
        <p:spPr>
          <a:xfrm>
            <a:off x="419735" y="764199"/>
            <a:ext cx="5080000" cy="584775"/>
          </a:xfrm>
          <a:prstGeom prst="rect">
            <a:avLst/>
          </a:prstGeom>
          <a:noFill/>
          <a:ln w="9525">
            <a:noFill/>
          </a:ln>
        </p:spPr>
        <p:txBody>
          <a:bodyPr>
            <a:spAutoFit/>
          </a:bodyPr>
          <a:lstStyle/>
          <a:p>
            <a:pPr marL="0" indent="0"/>
            <a:r>
              <a:rPr lang="en-US" sz="3200" b="1">
                <a:latin typeface="#9Slide03 Roboto" panose="02000000000000000000" pitchFamily="2" charset="0"/>
                <a:ea typeface="#9Slide03 Roboto" panose="02000000000000000000" pitchFamily="2" charset="0"/>
              </a:rPr>
              <a:t>Câu lệnh:</a:t>
            </a:r>
            <a:endParaRPr lang="en-US" sz="3200">
              <a:latin typeface="#9Slide03 Roboto" panose="02000000000000000000" pitchFamily="2" charset="0"/>
              <a:ea typeface="#9Slide03 Roboto" panose="02000000000000000000" pitchFamily="2" charset="0"/>
            </a:endParaRPr>
          </a:p>
        </p:txBody>
      </p:sp>
      <p:sp>
        <p:nvSpPr>
          <p:cNvPr id="10" name="Text Box 9"/>
          <p:cNvSpPr txBox="1"/>
          <p:nvPr/>
        </p:nvSpPr>
        <p:spPr>
          <a:xfrm>
            <a:off x="419735" y="2835521"/>
            <a:ext cx="5080000" cy="1077218"/>
          </a:xfrm>
          <a:prstGeom prst="rect">
            <a:avLst/>
          </a:prstGeom>
          <a:noFill/>
          <a:ln w="9525">
            <a:noFill/>
          </a:ln>
        </p:spPr>
        <p:txBody>
          <a:bodyPr>
            <a:spAutoFit/>
          </a:bodyPr>
          <a:lstStyle/>
          <a:p>
            <a:pPr marL="0" indent="0"/>
            <a:r>
              <a:rPr lang="en-US" sz="3200" b="1">
                <a:latin typeface="#9Slide03 Roboto" panose="02000000000000000000" pitchFamily="2" charset="0"/>
                <a:ea typeface="#9Slide03 Roboto" panose="02000000000000000000" pitchFamily="2" charset="0"/>
              </a:rPr>
              <a:t>Kết quả như sau: </a:t>
            </a:r>
            <a:endParaRPr lang="en-US" sz="3200" b="1">
              <a:latin typeface="#9Slide03 Roboto" panose="02000000000000000000" pitchFamily="2" charset="0"/>
              <a:ea typeface="#9Slide03 Roboto" panose="02000000000000000000" pitchFamily="2" charset="0"/>
              <a:cs typeface="Calibri" panose="020F0502020204030204" pitchFamily="34" charset="0"/>
            </a:endParaRPr>
          </a:p>
          <a:p>
            <a:pPr marL="0" indent="0"/>
            <a:r>
              <a:rPr lang="en-US" sz="3200" b="1">
                <a:latin typeface="#9Slide03 Roboto" panose="02000000000000000000" pitchFamily="2" charset="0"/>
                <a:ea typeface="#9Slide03 Roboto" panose="02000000000000000000" pitchFamily="2" charset="0"/>
                <a:cs typeface="Calibri" panose="020F0502020204030204" pitchFamily="34" charset="0"/>
              </a:rPr>
              <a:t> </a:t>
            </a:r>
            <a:endParaRPr lang="en-US" sz="3200">
              <a:latin typeface="#9Slide03 Roboto" panose="02000000000000000000" pitchFamily="2" charset="0"/>
              <a:ea typeface="#9Slide03 Roboto" panose="02000000000000000000" pitchFamily="2" charset="0"/>
            </a:endParaRPr>
          </a:p>
        </p:txBody>
      </p:sp>
    </p:spTree>
    <p:extLst>
      <p:ext uri="{BB962C8B-B14F-4D97-AF65-F5344CB8AC3E}">
        <p14:creationId xmlns:p14="http://schemas.microsoft.com/office/powerpoint/2010/main" val="2882600033"/>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ppt_x</p:attrName>
                                        </p:attrNameLst>
                                      </p:cBhvr>
                                      <p:tavLst>
                                        <p:tav tm="0">
                                          <p:val>
                                            <p:strVal val="#ppt_x-.2"/>
                                          </p:val>
                                        </p:tav>
                                        <p:tav tm="100000">
                                          <p:val>
                                            <p:strVal val="#ppt_x"/>
                                          </p:val>
                                        </p:tav>
                                      </p:tavLst>
                                    </p:anim>
                                    <p:anim calcmode="lin" valueType="num">
                                      <p:cBhvr>
                                        <p:cTn id="2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ppt_x</p:attrName>
                                        </p:attrNameLst>
                                      </p:cBhvr>
                                      <p:tavLst>
                                        <p:tav tm="0">
                                          <p:val>
                                            <p:strVal val="#ppt_x-.2"/>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1025912" y="818028"/>
            <a:ext cx="10972800" cy="617537"/>
          </a:xfrm>
          <a:prstGeom prst="rect">
            <a:avLst/>
          </a:prstGeom>
        </p:spPr>
        <p:txBody>
          <a:bodyPr/>
          <a:lstStyle>
            <a:lvl1pPr algn="ctr" defTabSz="914400" rtl="0" eaLnBrk="1" latinLnBrk="0" hangingPunct="1">
              <a:spcBef>
                <a:spcPct val="0"/>
              </a:spcBef>
              <a:buNone/>
              <a:defRPr sz="3200" kern="1200">
                <a:solidFill>
                  <a:schemeClr val="tx1"/>
                </a:solidFill>
                <a:latin typeface="Times New Roman" panose="02020603050405020304" pitchFamily="18" charset="0"/>
                <a:ea typeface="+mj-ea"/>
                <a:cs typeface="Times New Roman" panose="02020603050405020304" pitchFamily="18" charset="0"/>
              </a:defRPr>
            </a:lvl1pPr>
          </a:lstStyle>
          <a:p>
            <a:pPr fontAlgn="auto">
              <a:spcAft>
                <a:spcPts val="0"/>
              </a:spcAft>
              <a:defRPr/>
            </a:pPr>
            <a:r>
              <a:rPr lang="en-US" sz="3600" b="1" dirty="0">
                <a:solidFill>
                  <a:srgbClr val="FF0000"/>
                </a:solidFill>
                <a:effectLst>
                  <a:outerShdw blurRad="38100" dist="38100" dir="2700000" algn="tl">
                    <a:srgbClr val="000000">
                      <a:alpha val="43137"/>
                    </a:srgbClr>
                  </a:outerShdw>
                </a:effectLst>
                <a:ea typeface="#9Slide03 Roboto" panose="02000000000000000000" pitchFamily="2" charset="0"/>
              </a:rPr>
              <a:t>TRÒ CHƠI: “VÒNG QUAY MAY MẮN”</a:t>
            </a:r>
          </a:p>
        </p:txBody>
      </p:sp>
      <p:sp>
        <p:nvSpPr>
          <p:cNvPr id="4" name="Title 1"/>
          <p:cNvSpPr txBox="1"/>
          <p:nvPr/>
        </p:nvSpPr>
        <p:spPr>
          <a:xfrm>
            <a:off x="384432" y="1342366"/>
            <a:ext cx="10972800" cy="5327942"/>
          </a:xfrm>
          <a:prstGeom prst="rect">
            <a:avLst/>
          </a:prstGeom>
        </p:spPr>
        <p:txBody>
          <a:bodyPr/>
          <a:lstStyle>
            <a:lvl1pPr algn="ctr" defTabSz="914400" rtl="0" eaLnBrk="1" latinLnBrk="0" hangingPunct="1">
              <a:spcBef>
                <a:spcPct val="0"/>
              </a:spcBef>
              <a:buNone/>
              <a:defRPr sz="3200" kern="1200">
                <a:solidFill>
                  <a:schemeClr val="tx1"/>
                </a:solidFill>
                <a:latin typeface="Times New Roman" panose="02020603050405020304" pitchFamily="18" charset="0"/>
                <a:ea typeface="+mj-ea"/>
                <a:cs typeface="Times New Roman" panose="02020603050405020304" pitchFamily="18" charset="0"/>
              </a:defRPr>
            </a:lvl1pPr>
          </a:lstStyle>
          <a:p>
            <a:pPr fontAlgn="auto">
              <a:lnSpc>
                <a:spcPct val="150000"/>
              </a:lnSpc>
              <a:spcAft>
                <a:spcPts val="0"/>
              </a:spcAft>
              <a:defRPr/>
            </a:pPr>
            <a:r>
              <a:rPr lang="en-US" b="1" dirty="0">
                <a:solidFill>
                  <a:srgbClr val="FF0000"/>
                </a:solidFill>
                <a:effectLst>
                  <a:outerShdw blurRad="38100" dist="38100" dir="2700000" algn="tl">
                    <a:srgbClr val="000000">
                      <a:alpha val="43137"/>
                    </a:srgbClr>
                  </a:outerShdw>
                </a:effectLst>
                <a:ea typeface="#9Slide03 Roboto" panose="02000000000000000000" pitchFamily="2" charset="0"/>
              </a:rPr>
              <a:t>LUẬT CHƠI</a:t>
            </a:r>
          </a:p>
          <a:p>
            <a:pPr algn="just">
              <a:lnSpc>
                <a:spcPct val="150000"/>
              </a:lnSpc>
              <a:buFont typeface="Wingdings" panose="05000000000000000000" pitchFamily="2" charset="2"/>
              <a:buChar char="Ø"/>
            </a:pPr>
            <a:r>
              <a:rPr lang="en-US" dirty="0">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Cô</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sẽ</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chọn</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số</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ngẫu</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nhiên</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một</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bạn</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trong</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lớp</a:t>
            </a:r>
            <a:r>
              <a:rPr lang="en-US" b="1" dirty="0">
                <a:solidFill>
                  <a:srgbClr val="002060"/>
                </a:solidFill>
                <a:ea typeface="#9Slide03 Roboto" panose="02000000000000000000" pitchFamily="2" charset="0"/>
                <a:sym typeface="+mn-ea"/>
              </a:rPr>
              <a:t>. </a:t>
            </a:r>
            <a:endParaRPr lang="en-US" b="1" dirty="0">
              <a:solidFill>
                <a:srgbClr val="002060"/>
              </a:solidFill>
              <a:ea typeface="#9Slide03 Roboto" panose="02000000000000000000" pitchFamily="2" charset="0"/>
            </a:endParaRPr>
          </a:p>
          <a:p>
            <a:pPr algn="just">
              <a:lnSpc>
                <a:spcPct val="150000"/>
              </a:lnSpc>
              <a:buFont typeface="Wingdings" panose="05000000000000000000" pitchFamily="2" charset="2"/>
              <a:buChar char="Ø"/>
            </a:pP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Bạn</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được</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chọn</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sẽ</a:t>
            </a:r>
            <a:r>
              <a:rPr lang="en-US" b="1" dirty="0">
                <a:solidFill>
                  <a:srgbClr val="002060"/>
                </a:solidFill>
                <a:ea typeface="#9Slide03 Roboto" panose="02000000000000000000" pitchFamily="2" charset="0"/>
                <a:sym typeface="+mn-ea"/>
              </a:rPr>
              <a:t> quay </a:t>
            </a:r>
            <a:r>
              <a:rPr lang="en-US" b="1" dirty="0" err="1">
                <a:solidFill>
                  <a:srgbClr val="002060"/>
                </a:solidFill>
                <a:ea typeface="#9Slide03 Roboto" panose="02000000000000000000" pitchFamily="2" charset="0"/>
                <a:sym typeface="+mn-ea"/>
              </a:rPr>
              <a:t>vòng</a:t>
            </a:r>
            <a:r>
              <a:rPr lang="en-US" b="1" dirty="0">
                <a:solidFill>
                  <a:srgbClr val="002060"/>
                </a:solidFill>
                <a:ea typeface="#9Slide03 Roboto" panose="02000000000000000000" pitchFamily="2" charset="0"/>
                <a:sym typeface="+mn-ea"/>
              </a:rPr>
              <a:t>  quay may m</a:t>
            </a:r>
            <a:r>
              <a:rPr lang="vi-VN" b="1" dirty="0">
                <a:solidFill>
                  <a:srgbClr val="002060"/>
                </a:solidFill>
                <a:ea typeface="#9Slide03 Roboto" panose="02000000000000000000" pitchFamily="2" charset="0"/>
                <a:sym typeface="+mn-ea"/>
              </a:rPr>
              <a:t>ắn</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vòng</a:t>
            </a:r>
            <a:r>
              <a:rPr lang="en-US" b="1" dirty="0">
                <a:solidFill>
                  <a:srgbClr val="002060"/>
                </a:solidFill>
                <a:ea typeface="#9Slide03 Roboto" panose="02000000000000000000" pitchFamily="2" charset="0"/>
                <a:sym typeface="+mn-ea"/>
              </a:rPr>
              <a:t>  quay d</a:t>
            </a:r>
            <a:r>
              <a:rPr lang="vi-VN" b="1" dirty="0">
                <a:solidFill>
                  <a:srgbClr val="002060"/>
                </a:solidFill>
                <a:ea typeface="#9Slide03 Roboto" panose="02000000000000000000" pitchFamily="2" charset="0"/>
                <a:sym typeface="+mn-ea"/>
              </a:rPr>
              <a:t>ừng </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kim</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chỉ</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vào</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số</a:t>
            </a:r>
            <a:r>
              <a:rPr lang="en-US" b="1" dirty="0">
                <a:solidFill>
                  <a:srgbClr val="002060"/>
                </a:solidFill>
                <a:ea typeface="#9Slide03 Roboto" panose="02000000000000000000" pitchFamily="2" charset="0"/>
                <a:sym typeface="+mn-ea"/>
              </a:rPr>
              <a:t> </a:t>
            </a:r>
            <a:r>
              <a:rPr lang="vi-VN" b="1" dirty="0">
                <a:solidFill>
                  <a:srgbClr val="002060"/>
                </a:solidFill>
                <a:ea typeface="#9Slide03 Roboto" panose="02000000000000000000" pitchFamily="2" charset="0"/>
                <a:sym typeface="+mn-ea"/>
              </a:rPr>
              <a:t>đ</a:t>
            </a:r>
            <a:r>
              <a:rPr lang="en-US" b="1" dirty="0" err="1">
                <a:solidFill>
                  <a:srgbClr val="002060"/>
                </a:solidFill>
                <a:ea typeface="#9Slide03 Roboto" panose="02000000000000000000" pitchFamily="2" charset="0"/>
                <a:sym typeface="+mn-ea"/>
              </a:rPr>
              <a:t>iểm</a:t>
            </a:r>
            <a:r>
              <a:rPr lang="en-US" b="1" dirty="0">
                <a:solidFill>
                  <a:srgbClr val="002060"/>
                </a:solidFill>
                <a:ea typeface="#9Slide03 Roboto" panose="02000000000000000000" pitchFamily="2" charset="0"/>
                <a:sym typeface="+mn-ea"/>
              </a:rPr>
              <a:t>:</a:t>
            </a:r>
            <a:endParaRPr lang="en-US" b="1" dirty="0">
              <a:solidFill>
                <a:srgbClr val="002060"/>
              </a:solidFill>
              <a:ea typeface="#9Slide03 Roboto" panose="02000000000000000000" pitchFamily="2" charset="0"/>
            </a:endParaRPr>
          </a:p>
          <a:p>
            <a:pPr algn="just">
              <a:lnSpc>
                <a:spcPct val="150000"/>
              </a:lnSpc>
              <a:buFont typeface="Arial" panose="020B0604020202020204" pitchFamily="34" charset="0"/>
              <a:buNone/>
            </a:pPr>
            <a:r>
              <a:rPr lang="en-US" b="1" dirty="0">
                <a:solidFill>
                  <a:srgbClr val="002060"/>
                </a:solidFill>
                <a:ea typeface="#9Slide03 Roboto" panose="02000000000000000000" pitchFamily="2" charset="0"/>
                <a:sym typeface="+mn-ea"/>
              </a:rPr>
              <a:t> - </a:t>
            </a:r>
            <a:r>
              <a:rPr lang="en-US" b="1" dirty="0" err="1">
                <a:solidFill>
                  <a:srgbClr val="002060"/>
                </a:solidFill>
                <a:ea typeface="#9Slide03 Roboto" panose="02000000000000000000" pitchFamily="2" charset="0"/>
                <a:sym typeface="+mn-ea"/>
              </a:rPr>
              <a:t>Bạn</a:t>
            </a:r>
            <a:r>
              <a:rPr lang="en-US" b="1" dirty="0">
                <a:solidFill>
                  <a:srgbClr val="002060"/>
                </a:solidFill>
                <a:ea typeface="#9Slide03 Roboto" panose="02000000000000000000" pitchFamily="2" charset="0"/>
                <a:sym typeface="+mn-ea"/>
              </a:rPr>
              <a:t> </a:t>
            </a:r>
            <a:r>
              <a:rPr lang="vi-VN" b="1" dirty="0">
                <a:solidFill>
                  <a:srgbClr val="002060"/>
                </a:solidFill>
                <a:ea typeface="#9Slide03 Roboto" panose="02000000000000000000" pitchFamily="2" charset="0"/>
                <a:sym typeface="+mn-ea"/>
              </a:rPr>
              <a:t>được </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chọn</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sẽ</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chọn</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số</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câu</a:t>
            </a:r>
            <a:r>
              <a:rPr lang="en-US" b="1" dirty="0">
                <a:solidFill>
                  <a:srgbClr val="002060"/>
                </a:solidFill>
                <a:ea typeface="#9Slide03 Roboto" panose="02000000000000000000" pitchFamily="2" charset="0"/>
                <a:sym typeface="+mn-ea"/>
              </a:rPr>
              <a:t> </a:t>
            </a:r>
            <a:r>
              <a:rPr lang="en-US" b="1" dirty="0" err="1">
                <a:solidFill>
                  <a:srgbClr val="002060"/>
                </a:solidFill>
                <a:ea typeface="#9Slide03 Roboto" panose="02000000000000000000" pitchFamily="2" charset="0"/>
                <a:sym typeface="+mn-ea"/>
              </a:rPr>
              <a:t>hỏi</a:t>
            </a:r>
            <a:endParaRPr lang="en-US" b="1" dirty="0">
              <a:solidFill>
                <a:srgbClr val="002060"/>
              </a:solidFill>
              <a:ea typeface="#9Slide03 Roboto" panose="02000000000000000000" pitchFamily="2" charset="0"/>
            </a:endParaRPr>
          </a:p>
          <a:p>
            <a:pPr algn="just">
              <a:lnSpc>
                <a:spcPct val="150000"/>
              </a:lnSpc>
              <a:buFont typeface="Arial" panose="020B0604020202020204" pitchFamily="34" charset="0"/>
              <a:buNone/>
            </a:pP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Nếu</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trả</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lời</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đúng</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sẽ</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nhận</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được</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số</a:t>
            </a:r>
            <a:r>
              <a:rPr lang="en-US" b="1" dirty="0">
                <a:solidFill>
                  <a:srgbClr val="002060"/>
                </a:solidFill>
                <a:ea typeface="#9Slide03 Roboto" panose="02000000000000000000" pitchFamily="2" charset="0"/>
                <a:sym typeface="Wingdings" panose="05000000000000000000" pitchFamily="2" charset="2"/>
              </a:rPr>
              <a:t> </a:t>
            </a:r>
            <a:r>
              <a:rPr lang="vi-VN" b="1" dirty="0">
                <a:solidFill>
                  <a:srgbClr val="002060"/>
                </a:solidFill>
                <a:ea typeface="#9Slide03 Roboto" panose="02000000000000000000" pitchFamily="2" charset="0"/>
                <a:sym typeface="Wingdings" panose="05000000000000000000" pitchFamily="2" charset="2"/>
              </a:rPr>
              <a:t>đ</a:t>
            </a:r>
            <a:r>
              <a:rPr lang="en-US" b="1" dirty="0" err="1">
                <a:solidFill>
                  <a:srgbClr val="002060"/>
                </a:solidFill>
                <a:ea typeface="#9Slide03 Roboto" panose="02000000000000000000" pitchFamily="2" charset="0"/>
                <a:sym typeface="Wingdings" panose="05000000000000000000" pitchFamily="2" charset="2"/>
              </a:rPr>
              <a:t>iểm</a:t>
            </a:r>
            <a:r>
              <a:rPr lang="en-US" b="1" dirty="0">
                <a:solidFill>
                  <a:srgbClr val="002060"/>
                </a:solidFill>
                <a:ea typeface="#9Slide03 Roboto" panose="02000000000000000000" pitchFamily="2" charset="0"/>
                <a:sym typeface="Wingdings" panose="05000000000000000000" pitchFamily="2" charset="2"/>
              </a:rPr>
              <a:t> </a:t>
            </a:r>
            <a:r>
              <a:rPr lang="vi-VN" b="1" dirty="0">
                <a:solidFill>
                  <a:srgbClr val="002060"/>
                </a:solidFill>
                <a:ea typeface="#9Slide03 Roboto" panose="02000000000000000000" pitchFamily="2" charset="0"/>
                <a:sym typeface="Wingdings" panose="05000000000000000000" pitchFamily="2" charset="2"/>
              </a:rPr>
              <a:t>đó</a:t>
            </a:r>
            <a:endParaRPr lang="en-US" b="1" dirty="0">
              <a:solidFill>
                <a:srgbClr val="002060"/>
              </a:solidFill>
              <a:ea typeface="#9Slide03 Roboto" panose="02000000000000000000" pitchFamily="2" charset="0"/>
              <a:sym typeface="Wingdings" panose="05000000000000000000" pitchFamily="2" charset="2"/>
            </a:endParaRPr>
          </a:p>
          <a:p>
            <a:pPr algn="just">
              <a:lnSpc>
                <a:spcPct val="150000"/>
              </a:lnSpc>
              <a:buFont typeface="Arial" panose="020B0604020202020204" pitchFamily="34" charset="0"/>
              <a:buNone/>
            </a:pP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Nếu</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trả</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lời</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sai</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bạn</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mất</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lượt</a:t>
            </a:r>
            <a:r>
              <a:rPr lang="en-US" b="1" dirty="0">
                <a:solidFill>
                  <a:srgbClr val="002060"/>
                </a:solidFill>
                <a:ea typeface="#9Slide03 Roboto" panose="02000000000000000000" pitchFamily="2" charset="0"/>
                <a:sym typeface="Wingdings" panose="05000000000000000000" pitchFamily="2" charset="2"/>
              </a:rPr>
              <a:t>  </a:t>
            </a:r>
            <a:r>
              <a:rPr lang="en-US" b="1" dirty="0" err="1">
                <a:solidFill>
                  <a:srgbClr val="002060"/>
                </a:solidFill>
                <a:ea typeface="#9Slide03 Roboto" panose="02000000000000000000" pitchFamily="2" charset="0"/>
                <a:sym typeface="Wingdings" panose="05000000000000000000" pitchFamily="2" charset="2"/>
              </a:rPr>
              <a:t>cô</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sẽ</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mời</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bạn</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khác</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trả</a:t>
            </a:r>
            <a:r>
              <a:rPr lang="en-US" b="1" dirty="0">
                <a:solidFill>
                  <a:srgbClr val="002060"/>
                </a:solidFill>
                <a:ea typeface="#9Slide03 Roboto" panose="02000000000000000000" pitchFamily="2" charset="0"/>
                <a:sym typeface="Wingdings" panose="05000000000000000000" pitchFamily="2" charset="2"/>
              </a:rPr>
              <a:t> </a:t>
            </a:r>
            <a:r>
              <a:rPr lang="en-US" b="1" dirty="0" err="1">
                <a:solidFill>
                  <a:srgbClr val="002060"/>
                </a:solidFill>
                <a:ea typeface="#9Slide03 Roboto" panose="02000000000000000000" pitchFamily="2" charset="0"/>
                <a:sym typeface="Wingdings" panose="05000000000000000000" pitchFamily="2" charset="2"/>
              </a:rPr>
              <a:t>lời</a:t>
            </a:r>
            <a:r>
              <a:rPr lang="en-US" b="1" dirty="0">
                <a:solidFill>
                  <a:srgbClr val="002060"/>
                </a:solidFill>
                <a:ea typeface="#9Slide03 Roboto" panose="02000000000000000000" pitchFamily="2" charset="0"/>
                <a:sym typeface="Wingdings" panose="05000000000000000000" pitchFamily="2" charset="2"/>
              </a:rPr>
              <a:t>.</a:t>
            </a:r>
          </a:p>
          <a:p>
            <a:pPr algn="just">
              <a:lnSpc>
                <a:spcPct val="150000"/>
              </a:lnSpc>
              <a:buFont typeface="Arial" panose="020B0604020202020204" pitchFamily="34" charset="0"/>
              <a:buNone/>
            </a:pPr>
            <a:endParaRPr lang="en-US" b="1" dirty="0">
              <a:solidFill>
                <a:srgbClr val="002060"/>
              </a:solidFill>
              <a:ea typeface="#9Slide03 Roboto" panose="02000000000000000000" pitchFamily="2" charset="0"/>
            </a:endParaRPr>
          </a:p>
          <a:p>
            <a:pPr algn="just" fontAlgn="auto">
              <a:lnSpc>
                <a:spcPct val="150000"/>
              </a:lnSpc>
              <a:spcAft>
                <a:spcPts val="0"/>
              </a:spcAft>
              <a:defRPr/>
            </a:pPr>
            <a:endParaRPr lang="en-US" sz="2400" b="1" dirty="0">
              <a:solidFill>
                <a:srgbClr val="FF0000"/>
              </a:solidFill>
              <a:ea typeface="#9Slide03 Roboto" panose="02000000000000000000" pitchFamily="2" charset="0"/>
            </a:endParaRPr>
          </a:p>
        </p:txBody>
      </p:sp>
      <p:sp>
        <p:nvSpPr>
          <p:cNvPr id="5" name="Title 1">
            <a:extLst>
              <a:ext uri="{FF2B5EF4-FFF2-40B4-BE49-F238E27FC236}">
                <a16:creationId xmlns:a16="http://schemas.microsoft.com/office/drawing/2014/main" id="{9F2064EE-98B4-4541-AF41-2371EA0CF859}"/>
              </a:ext>
            </a:extLst>
          </p:cNvPr>
          <p:cNvSpPr txBox="1"/>
          <p:nvPr/>
        </p:nvSpPr>
        <p:spPr>
          <a:xfrm>
            <a:off x="-257307" y="-133602"/>
            <a:ext cx="4762399" cy="1282700"/>
          </a:xfrm>
          <a:prstGeom prst="rect">
            <a:avLst/>
          </a:prstGeom>
        </p:spPr>
        <p:txBody>
          <a:bodyPr/>
          <a:lstStyle/>
          <a:p>
            <a:pPr algn="ctr" defTabSz="902970" eaLnBrk="1" fontAlgn="auto" hangingPunct="1">
              <a:spcAft>
                <a:spcPts val="0"/>
              </a:spcAft>
              <a:defRPr/>
            </a:pPr>
            <a:r>
              <a:rPr lang="en-US" sz="7200" b="1" dirty="0">
                <a:solidFill>
                  <a:srgbClr val="FF0000"/>
                </a:solidFill>
                <a:latin typeface="#9Slide03 Roboto" panose="02000000000000000000" pitchFamily="2" charset="0"/>
                <a:ea typeface="#9Slide03 Roboto" panose="02000000000000000000" pitchFamily="2" charset="0"/>
                <a:cs typeface="Times New Roman" panose="02020603050405020304" pitchFamily="18" charset="0"/>
              </a:rPr>
              <a:t>VẬN DỤNG</a:t>
            </a:r>
          </a:p>
        </p:txBody>
      </p:sp>
    </p:spTree>
    <p:extLst>
      <p:ext uri="{BB962C8B-B14F-4D97-AF65-F5344CB8AC3E}">
        <p14:creationId xmlns:p14="http://schemas.microsoft.com/office/powerpoint/2010/main" val="806868764"/>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F0AA80-97AA-426F-AF37-45CACBBBDE77}"/>
              </a:ext>
            </a:extLst>
          </p:cNvPr>
          <p:cNvSpPr/>
          <p:nvPr/>
        </p:nvSpPr>
        <p:spPr>
          <a:xfrm>
            <a:off x="404447" y="439617"/>
            <a:ext cx="11131062" cy="1224951"/>
          </a:xfrm>
          <a:prstGeom prst="rect">
            <a:avLst/>
          </a:prstGeom>
          <a:solidFill>
            <a:srgbClr val="FFDF79"/>
          </a:solidFill>
        </p:spPr>
        <p:style>
          <a:lnRef idx="3">
            <a:schemeClr val="lt1"/>
          </a:lnRef>
          <a:fillRef idx="1">
            <a:schemeClr val="accent2"/>
          </a:fillRef>
          <a:effectRef idx="1">
            <a:schemeClr val="accent2"/>
          </a:effectRef>
          <a:fontRef idx="minor">
            <a:schemeClr val="lt1"/>
          </a:fontRef>
        </p:style>
        <p:txBody>
          <a:bodyPr wrap="square">
            <a:spAutoFit/>
          </a:bodyPr>
          <a:lstStyle/>
          <a:p>
            <a:pPr algn="just">
              <a:lnSpc>
                <a:spcPct val="115000"/>
              </a:lnSpc>
              <a:spcAft>
                <a:spcPts val="0"/>
              </a:spcAft>
            </a:pPr>
            <a:r>
              <a:rPr lang="en-US" sz="32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32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Nhóm nào trong Scratch cung cấp những phép toán để tạo ra các biểu thức số?</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CE3798F-E6C3-4492-AD9D-6844FDDB2DBC}"/>
              </a:ext>
            </a:extLst>
          </p:cNvPr>
          <p:cNvSpPr/>
          <p:nvPr/>
        </p:nvSpPr>
        <p:spPr>
          <a:xfrm>
            <a:off x="984737" y="2074165"/>
            <a:ext cx="3027484" cy="65864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0"/>
              </a:spcAft>
              <a:buSzPts val="1000"/>
              <a:tabLst>
                <a:tab pos="457200" algn="l"/>
              </a:tabLst>
            </a:pPr>
            <a:r>
              <a:rPr lang="en-US" sz="32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A. Cộng, trừ</a:t>
            </a:r>
          </a:p>
        </p:txBody>
      </p:sp>
      <p:sp>
        <p:nvSpPr>
          <p:cNvPr id="5" name="Rectangle 4">
            <a:extLst>
              <a:ext uri="{FF2B5EF4-FFF2-40B4-BE49-F238E27FC236}">
                <a16:creationId xmlns:a16="http://schemas.microsoft.com/office/drawing/2014/main" id="{AC181698-F327-479B-B792-7F51D75ED082}"/>
              </a:ext>
            </a:extLst>
          </p:cNvPr>
          <p:cNvSpPr/>
          <p:nvPr/>
        </p:nvSpPr>
        <p:spPr>
          <a:xfrm>
            <a:off x="6659131" y="2074166"/>
            <a:ext cx="3511061" cy="65864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0"/>
              </a:spcAft>
              <a:buSzPts val="1000"/>
              <a:tabLst>
                <a:tab pos="457200" algn="l"/>
              </a:tabLst>
            </a:pPr>
            <a:r>
              <a:rPr lang="en-US" sz="32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C. Nhân, chia</a:t>
            </a:r>
          </a:p>
        </p:txBody>
      </p:sp>
      <p:sp>
        <p:nvSpPr>
          <p:cNvPr id="6" name="Rectangle 5">
            <a:extLst>
              <a:ext uri="{FF2B5EF4-FFF2-40B4-BE49-F238E27FC236}">
                <a16:creationId xmlns:a16="http://schemas.microsoft.com/office/drawing/2014/main" id="{33886AB8-BDE5-4F0C-A710-CB2EC08FCDAD}"/>
              </a:ext>
            </a:extLst>
          </p:cNvPr>
          <p:cNvSpPr/>
          <p:nvPr/>
        </p:nvSpPr>
        <p:spPr>
          <a:xfrm>
            <a:off x="984737" y="3015711"/>
            <a:ext cx="3027484" cy="65864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0"/>
              </a:spcAft>
              <a:buSzPts val="1000"/>
              <a:tabLst>
                <a:tab pos="457200" algn="l"/>
              </a:tabLst>
            </a:pPr>
            <a:r>
              <a:rPr lang="en-US" sz="32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B. join</a:t>
            </a:r>
          </a:p>
        </p:txBody>
      </p:sp>
      <p:sp>
        <p:nvSpPr>
          <p:cNvPr id="7" name="Rectangle 6">
            <a:extLst>
              <a:ext uri="{FF2B5EF4-FFF2-40B4-BE49-F238E27FC236}">
                <a16:creationId xmlns:a16="http://schemas.microsoft.com/office/drawing/2014/main" id="{699D1F68-E506-4331-9600-B93CF737AE3B}"/>
              </a:ext>
            </a:extLst>
          </p:cNvPr>
          <p:cNvSpPr/>
          <p:nvPr/>
        </p:nvSpPr>
        <p:spPr>
          <a:xfrm>
            <a:off x="6659131" y="3015711"/>
            <a:ext cx="3511061" cy="65864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0"/>
              </a:spcAft>
              <a:buSzPts val="1000"/>
              <a:tabLst>
                <a:tab pos="457200" algn="l"/>
              </a:tabLst>
            </a:pPr>
            <a:r>
              <a:rPr lang="en-US" sz="32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D. mod</a:t>
            </a:r>
          </a:p>
        </p:txBody>
      </p:sp>
      <p:pic>
        <p:nvPicPr>
          <p:cNvPr id="4098" name="Picture 2" descr="Hình ảnh Suy Nghĩ Cậu Bé PNG Miễn Phí Tải Về - Lovepik">
            <a:extLst>
              <a:ext uri="{FF2B5EF4-FFF2-40B4-BE49-F238E27FC236}">
                <a16:creationId xmlns:a16="http://schemas.microsoft.com/office/drawing/2014/main" id="{F20C7C9C-90E3-49E1-9CB9-5C451C7B4A1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29767" y1="36897" x2="39302" y2="36897"/>
                        <a14:foregroundMark x1="39302" y1="36897" x2="39302" y2="48793"/>
                        <a14:foregroundMark x1="21163" y1="56724" x2="15349" y2="56724"/>
                        <a14:foregroundMark x1="14767" y1="80000" x2="14767" y2="80000"/>
                        <a14:foregroundMark x1="38953" y1="74310" x2="38953" y2="74310"/>
                        <a14:foregroundMark x1="65116" y1="66207" x2="63605" y2="83793"/>
                        <a14:foregroundMark x1="86279" y1="50172" x2="87209" y2="59138"/>
                        <a14:foregroundMark x1="79535" y1="80000" x2="79535" y2="80000"/>
                        <a14:foregroundMark x1="77907" y1="87069" x2="80465" y2="86552"/>
                      </a14:backgroundRemoval>
                    </a14:imgEffect>
                  </a14:imgLayer>
                </a14:imgProps>
              </a:ext>
              <a:ext uri="{28A0092B-C50C-407E-A947-70E740481C1C}">
                <a14:useLocalDpi xmlns:a14="http://schemas.microsoft.com/office/drawing/2010/main" val="0"/>
              </a:ext>
            </a:extLst>
          </a:blip>
          <a:srcRect/>
          <a:stretch>
            <a:fillRect/>
          </a:stretch>
        </p:blipFill>
        <p:spPr bwMode="auto">
          <a:xfrm>
            <a:off x="2975148" y="3635367"/>
            <a:ext cx="5204633" cy="351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790848"/>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rgbClr val="FF0000"/>
                                        </p:clrVal>
                                      </p:to>
                                    </p:set>
                                    <p:set>
                                      <p:cBhvr>
                                        <p:cTn id="7" dur="500" fill="hold"/>
                                        <p:tgtEl>
                                          <p:spTgt spid="6">
                                            <p:txEl>
                                              <p:pRg st="0" end="0"/>
                                            </p:txEl>
                                          </p:spTgt>
                                        </p:tgtEl>
                                        <p:attrNameLst>
                                          <p:attrName>fillcolor</p:attrName>
                                        </p:attrNameLst>
                                      </p:cBhvr>
                                      <p:to>
                                        <p:clrVal>
                                          <a:srgbClr val="FF0000"/>
                                        </p:clrVal>
                                      </p:to>
                                    </p:set>
                                    <p:set>
                                      <p:cBhvr>
                                        <p:cTn id="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F0AA80-97AA-426F-AF37-45CACBBBDE77}"/>
              </a:ext>
            </a:extLst>
          </p:cNvPr>
          <p:cNvSpPr/>
          <p:nvPr/>
        </p:nvSpPr>
        <p:spPr>
          <a:xfrm>
            <a:off x="404447" y="439617"/>
            <a:ext cx="11131062" cy="1224951"/>
          </a:xfrm>
          <a:prstGeom prst="rect">
            <a:avLst/>
          </a:prstGeom>
          <a:solidFill>
            <a:srgbClr val="FFDF79"/>
          </a:solidFill>
        </p:spPr>
        <p:style>
          <a:lnRef idx="3">
            <a:schemeClr val="lt1"/>
          </a:lnRef>
          <a:fillRef idx="1">
            <a:schemeClr val="accent2"/>
          </a:fillRef>
          <a:effectRef idx="1">
            <a:schemeClr val="accent2"/>
          </a:effectRef>
          <a:fontRef idx="minor">
            <a:schemeClr val="lt1"/>
          </a:fontRef>
        </p:style>
        <p:txBody>
          <a:bodyPr wrap="square">
            <a:spAutoFit/>
          </a:bodyPr>
          <a:lstStyle/>
          <a:p>
            <a:pPr>
              <a:lnSpc>
                <a:spcPct val="115000"/>
              </a:lnSpc>
              <a:spcAft>
                <a:spcPts val="0"/>
              </a:spcAft>
            </a:pPr>
            <a:r>
              <a:rPr lang="en-US" sz="3200" b="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Câu 2. </a:t>
            </a:r>
            <a:r>
              <a:rPr lang="en-US" sz="320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Đối với biểu thức xâu kí tự, có thể tạo mới biểu thức bằng phép toàn nào dưới đây?</a:t>
            </a:r>
            <a:endParaRPr lang="en-US" sz="3200">
              <a:latin typeface="Times New Roman" panose="02020603050405020304" pitchFamily="18" charset="0"/>
              <a:ea typeface="#9Slide03 Roboto" panose="02000000000000000000" pitchFamily="2" charset="0"/>
              <a:cs typeface="Times New Roman" panose="02020603050405020304" pitchFamily="18" charset="0"/>
            </a:endParaRPr>
          </a:p>
        </p:txBody>
      </p:sp>
      <p:sp>
        <p:nvSpPr>
          <p:cNvPr id="4" name="Rectangle 3">
            <a:extLst>
              <a:ext uri="{FF2B5EF4-FFF2-40B4-BE49-F238E27FC236}">
                <a16:creationId xmlns:a16="http://schemas.microsoft.com/office/drawing/2014/main" id="{7CE3798F-E6C3-4492-AD9D-6844FDDB2DBC}"/>
              </a:ext>
            </a:extLst>
          </p:cNvPr>
          <p:cNvSpPr/>
          <p:nvPr/>
        </p:nvSpPr>
        <p:spPr>
          <a:xfrm>
            <a:off x="984737" y="2074165"/>
            <a:ext cx="3027484" cy="65864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0"/>
              </a:spcAft>
              <a:buSzPts val="1000"/>
              <a:tabLst>
                <a:tab pos="457200" algn="l"/>
              </a:tabLst>
            </a:pPr>
            <a:r>
              <a:rPr lang="en-US" sz="32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A. Cộng, trừ</a:t>
            </a:r>
          </a:p>
        </p:txBody>
      </p:sp>
      <p:sp>
        <p:nvSpPr>
          <p:cNvPr id="5" name="Rectangle 4">
            <a:extLst>
              <a:ext uri="{FF2B5EF4-FFF2-40B4-BE49-F238E27FC236}">
                <a16:creationId xmlns:a16="http://schemas.microsoft.com/office/drawing/2014/main" id="{AC181698-F327-479B-B792-7F51D75ED082}"/>
              </a:ext>
            </a:extLst>
          </p:cNvPr>
          <p:cNvSpPr/>
          <p:nvPr/>
        </p:nvSpPr>
        <p:spPr>
          <a:xfrm>
            <a:off x="6659131" y="2074166"/>
            <a:ext cx="3511061" cy="65864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0"/>
              </a:spcAft>
              <a:buSzPts val="1000"/>
              <a:tabLst>
                <a:tab pos="457200" algn="l"/>
              </a:tabLst>
            </a:pPr>
            <a:r>
              <a:rPr lang="en-US" sz="32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C. Nhân, chia</a:t>
            </a:r>
          </a:p>
        </p:txBody>
      </p:sp>
      <p:sp>
        <p:nvSpPr>
          <p:cNvPr id="6" name="Rectangle 5">
            <a:extLst>
              <a:ext uri="{FF2B5EF4-FFF2-40B4-BE49-F238E27FC236}">
                <a16:creationId xmlns:a16="http://schemas.microsoft.com/office/drawing/2014/main" id="{33886AB8-BDE5-4F0C-A710-CB2EC08FCDAD}"/>
              </a:ext>
            </a:extLst>
          </p:cNvPr>
          <p:cNvSpPr/>
          <p:nvPr/>
        </p:nvSpPr>
        <p:spPr>
          <a:xfrm>
            <a:off x="984737" y="3015711"/>
            <a:ext cx="3027484" cy="65864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0"/>
              </a:spcAft>
              <a:buSzPts val="1000"/>
              <a:tabLst>
                <a:tab pos="457200" algn="l"/>
              </a:tabLst>
            </a:pPr>
            <a:r>
              <a:rPr lang="en-US" sz="32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B. join</a:t>
            </a:r>
          </a:p>
        </p:txBody>
      </p:sp>
      <p:sp>
        <p:nvSpPr>
          <p:cNvPr id="7" name="Rectangle 6">
            <a:extLst>
              <a:ext uri="{FF2B5EF4-FFF2-40B4-BE49-F238E27FC236}">
                <a16:creationId xmlns:a16="http://schemas.microsoft.com/office/drawing/2014/main" id="{699D1F68-E506-4331-9600-B93CF737AE3B}"/>
              </a:ext>
            </a:extLst>
          </p:cNvPr>
          <p:cNvSpPr/>
          <p:nvPr/>
        </p:nvSpPr>
        <p:spPr>
          <a:xfrm>
            <a:off x="6659131" y="3015711"/>
            <a:ext cx="3511061" cy="65864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0"/>
              </a:spcAft>
              <a:buSzPts val="1000"/>
              <a:tabLst>
                <a:tab pos="457200" algn="l"/>
              </a:tabLst>
            </a:pPr>
            <a:r>
              <a:rPr lang="en-US" sz="32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D. mod</a:t>
            </a:r>
          </a:p>
        </p:txBody>
      </p:sp>
      <p:pic>
        <p:nvPicPr>
          <p:cNvPr id="4098" name="Picture 2" descr="Hình ảnh Suy Nghĩ Cậu Bé PNG Miễn Phí Tải Về - Lovepik">
            <a:extLst>
              <a:ext uri="{FF2B5EF4-FFF2-40B4-BE49-F238E27FC236}">
                <a16:creationId xmlns:a16="http://schemas.microsoft.com/office/drawing/2014/main" id="{F20C7C9C-90E3-49E1-9CB9-5C451C7B4A1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29767" y1="36897" x2="39302" y2="36897"/>
                        <a14:foregroundMark x1="39302" y1="36897" x2="39302" y2="48793"/>
                        <a14:foregroundMark x1="21163" y1="56724" x2="15349" y2="56724"/>
                        <a14:foregroundMark x1="14767" y1="80000" x2="14767" y2="80000"/>
                        <a14:foregroundMark x1="38953" y1="74310" x2="38953" y2="74310"/>
                        <a14:foregroundMark x1="65116" y1="66207" x2="63605" y2="83793"/>
                        <a14:foregroundMark x1="86279" y1="50172" x2="87209" y2="59138"/>
                        <a14:foregroundMark x1="79535" y1="80000" x2="79535" y2="80000"/>
                        <a14:foregroundMark x1="77907" y1="87069" x2="80465" y2="86552"/>
                      </a14:backgroundRemoval>
                    </a14:imgEffect>
                  </a14:imgLayer>
                </a14:imgProps>
              </a:ext>
              <a:ext uri="{28A0092B-C50C-407E-A947-70E740481C1C}">
                <a14:useLocalDpi xmlns:a14="http://schemas.microsoft.com/office/drawing/2010/main" val="0"/>
              </a:ext>
            </a:extLst>
          </a:blip>
          <a:srcRect/>
          <a:stretch>
            <a:fillRect/>
          </a:stretch>
        </p:blipFill>
        <p:spPr bwMode="auto">
          <a:xfrm>
            <a:off x="2975148" y="3635367"/>
            <a:ext cx="5204633" cy="351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545313"/>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rgbClr val="FF0000"/>
                                        </p:clrVal>
                                      </p:to>
                                    </p:set>
                                    <p:set>
                                      <p:cBhvr>
                                        <p:cTn id="7" dur="500" fill="hold"/>
                                        <p:tgtEl>
                                          <p:spTgt spid="6">
                                            <p:txEl>
                                              <p:pRg st="0" end="0"/>
                                            </p:txEl>
                                          </p:spTgt>
                                        </p:tgtEl>
                                        <p:attrNameLst>
                                          <p:attrName>fillcolor</p:attrName>
                                        </p:attrNameLst>
                                      </p:cBhvr>
                                      <p:to>
                                        <p:clrVal>
                                          <a:srgbClr val="FF0000"/>
                                        </p:clrVal>
                                      </p:to>
                                    </p:set>
                                    <p:set>
                                      <p:cBhvr>
                                        <p:cTn id="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F0AA80-97AA-426F-AF37-45CACBBBDE77}"/>
              </a:ext>
            </a:extLst>
          </p:cNvPr>
          <p:cNvSpPr/>
          <p:nvPr/>
        </p:nvSpPr>
        <p:spPr>
          <a:xfrm>
            <a:off x="404447" y="439617"/>
            <a:ext cx="11131062" cy="1224951"/>
          </a:xfrm>
          <a:prstGeom prst="rect">
            <a:avLst/>
          </a:prstGeom>
          <a:solidFill>
            <a:srgbClr val="FFDF79"/>
          </a:solidFill>
        </p:spPr>
        <p:style>
          <a:lnRef idx="3">
            <a:schemeClr val="lt1"/>
          </a:lnRef>
          <a:fillRef idx="1">
            <a:schemeClr val="accent2"/>
          </a:fillRef>
          <a:effectRef idx="1">
            <a:schemeClr val="accent2"/>
          </a:effectRef>
          <a:fontRef idx="minor">
            <a:schemeClr val="lt1"/>
          </a:fontRef>
        </p:style>
        <p:txBody>
          <a:bodyPr wrap="square">
            <a:spAutoFit/>
          </a:bodyPr>
          <a:lstStyle/>
          <a:p>
            <a:pPr algn="just">
              <a:lnSpc>
                <a:spcPct val="115000"/>
              </a:lnSpc>
              <a:spcAft>
                <a:spcPts val="0"/>
              </a:spcAft>
            </a:pPr>
            <a:r>
              <a:rPr lang="en-US" sz="32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3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logic, </a:t>
            </a:r>
            <a:r>
              <a:rPr lang="en-US" sz="3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CE3798F-E6C3-4492-AD9D-6844FDDB2DBC}"/>
              </a:ext>
            </a:extLst>
          </p:cNvPr>
          <p:cNvSpPr/>
          <p:nvPr/>
        </p:nvSpPr>
        <p:spPr>
          <a:xfrm>
            <a:off x="984737" y="2074165"/>
            <a:ext cx="3027484" cy="65864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0"/>
              </a:spcAft>
              <a:buSzPts val="1000"/>
              <a:tabLst>
                <a:tab pos="457200" algn="l"/>
              </a:tabLst>
            </a:pPr>
            <a:r>
              <a:rPr lang="en-US" sz="32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A. and</a:t>
            </a:r>
          </a:p>
        </p:txBody>
      </p:sp>
      <p:sp>
        <p:nvSpPr>
          <p:cNvPr id="5" name="Rectangle 4">
            <a:extLst>
              <a:ext uri="{FF2B5EF4-FFF2-40B4-BE49-F238E27FC236}">
                <a16:creationId xmlns:a16="http://schemas.microsoft.com/office/drawing/2014/main" id="{AC181698-F327-479B-B792-7F51D75ED082}"/>
              </a:ext>
            </a:extLst>
          </p:cNvPr>
          <p:cNvSpPr/>
          <p:nvPr/>
        </p:nvSpPr>
        <p:spPr>
          <a:xfrm>
            <a:off x="6782222" y="3015711"/>
            <a:ext cx="3511061" cy="65864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0"/>
              </a:spcAft>
              <a:buSzPts val="1000"/>
              <a:tabLst>
                <a:tab pos="457200" algn="l"/>
              </a:tabLst>
            </a:pPr>
            <a:r>
              <a:rPr lang="en-US" sz="32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D.Or</a:t>
            </a:r>
          </a:p>
        </p:txBody>
      </p:sp>
      <p:sp>
        <p:nvSpPr>
          <p:cNvPr id="6" name="Rectangle 5">
            <a:extLst>
              <a:ext uri="{FF2B5EF4-FFF2-40B4-BE49-F238E27FC236}">
                <a16:creationId xmlns:a16="http://schemas.microsoft.com/office/drawing/2014/main" id="{33886AB8-BDE5-4F0C-A710-CB2EC08FCDAD}"/>
              </a:ext>
            </a:extLst>
          </p:cNvPr>
          <p:cNvSpPr/>
          <p:nvPr/>
        </p:nvSpPr>
        <p:spPr>
          <a:xfrm>
            <a:off x="984737" y="3015711"/>
            <a:ext cx="3027484" cy="65864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0"/>
              </a:spcAft>
              <a:buSzPts val="1000"/>
              <a:tabLst>
                <a:tab pos="457200" algn="l"/>
              </a:tabLst>
            </a:pPr>
            <a:r>
              <a:rPr lang="en-US" sz="32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B. Not</a:t>
            </a:r>
          </a:p>
        </p:txBody>
      </p:sp>
      <p:sp>
        <p:nvSpPr>
          <p:cNvPr id="7" name="Rectangle 6">
            <a:extLst>
              <a:ext uri="{FF2B5EF4-FFF2-40B4-BE49-F238E27FC236}">
                <a16:creationId xmlns:a16="http://schemas.microsoft.com/office/drawing/2014/main" id="{699D1F68-E506-4331-9600-B93CF737AE3B}"/>
              </a:ext>
            </a:extLst>
          </p:cNvPr>
          <p:cNvSpPr/>
          <p:nvPr/>
        </p:nvSpPr>
        <p:spPr>
          <a:xfrm>
            <a:off x="6782222" y="2074165"/>
            <a:ext cx="3511061" cy="65864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0"/>
              </a:spcAft>
              <a:buSzPts val="1000"/>
              <a:tabLst>
                <a:tab pos="457200" algn="l"/>
              </a:tabLst>
            </a:pPr>
            <a:r>
              <a:rPr lang="en-US" sz="32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C. Mod</a:t>
            </a:r>
          </a:p>
        </p:txBody>
      </p:sp>
      <p:pic>
        <p:nvPicPr>
          <p:cNvPr id="4098" name="Picture 2" descr="Hình ảnh Suy Nghĩ Cậu Bé PNG Miễn Phí Tải Về - Lovepik">
            <a:extLst>
              <a:ext uri="{FF2B5EF4-FFF2-40B4-BE49-F238E27FC236}">
                <a16:creationId xmlns:a16="http://schemas.microsoft.com/office/drawing/2014/main" id="{F20C7C9C-90E3-49E1-9CB9-5C451C7B4A1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29767" y1="36897" x2="39302" y2="36897"/>
                        <a14:foregroundMark x1="39302" y1="36897" x2="39302" y2="48793"/>
                        <a14:foregroundMark x1="21163" y1="56724" x2="15349" y2="56724"/>
                        <a14:foregroundMark x1="14767" y1="80000" x2="14767" y2="80000"/>
                        <a14:foregroundMark x1="38953" y1="74310" x2="38953" y2="74310"/>
                        <a14:foregroundMark x1="65116" y1="66207" x2="63605" y2="83793"/>
                        <a14:foregroundMark x1="86279" y1="50172" x2="87209" y2="59138"/>
                        <a14:foregroundMark x1="79535" y1="80000" x2="79535" y2="80000"/>
                        <a14:foregroundMark x1="77907" y1="87069" x2="80465" y2="86552"/>
                      </a14:backgroundRemoval>
                    </a14:imgEffect>
                  </a14:imgLayer>
                </a14:imgProps>
              </a:ext>
              <a:ext uri="{28A0092B-C50C-407E-A947-70E740481C1C}">
                <a14:useLocalDpi xmlns:a14="http://schemas.microsoft.com/office/drawing/2010/main" val="0"/>
              </a:ext>
            </a:extLst>
          </a:blip>
          <a:srcRect/>
          <a:stretch>
            <a:fillRect/>
          </a:stretch>
        </p:blipFill>
        <p:spPr bwMode="auto">
          <a:xfrm>
            <a:off x="2975148" y="3635367"/>
            <a:ext cx="5204633" cy="351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730092"/>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7">
                                            <p:txEl>
                                              <p:pRg st="0" end="0"/>
                                            </p:txEl>
                                          </p:spTgt>
                                        </p:tgtEl>
                                        <p:attrNameLst>
                                          <p:attrName>style.color</p:attrName>
                                        </p:attrNameLst>
                                      </p:cBhvr>
                                      <p:to>
                                        <p:clrVal>
                                          <a:srgbClr val="FF0000"/>
                                        </p:clrVal>
                                      </p:to>
                                    </p:set>
                                    <p:set>
                                      <p:cBhvr>
                                        <p:cTn id="7" dur="500" fill="hold"/>
                                        <p:tgtEl>
                                          <p:spTgt spid="7">
                                            <p:txEl>
                                              <p:pRg st="0" end="0"/>
                                            </p:txEl>
                                          </p:spTgt>
                                        </p:tgtEl>
                                        <p:attrNameLst>
                                          <p:attrName>fillcolor</p:attrName>
                                        </p:attrNameLst>
                                      </p:cBhvr>
                                      <p:to>
                                        <p:clrVal>
                                          <a:srgbClr val="FF0000"/>
                                        </p:clrVal>
                                      </p:to>
                                    </p:set>
                                    <p:set>
                                      <p:cBhvr>
                                        <p:cTn id="8"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F0AA80-97AA-426F-AF37-45CACBBBDE77}"/>
              </a:ext>
            </a:extLst>
          </p:cNvPr>
          <p:cNvSpPr/>
          <p:nvPr/>
        </p:nvSpPr>
        <p:spPr>
          <a:xfrm>
            <a:off x="404447" y="439617"/>
            <a:ext cx="11131062" cy="1224951"/>
          </a:xfrm>
          <a:prstGeom prst="rect">
            <a:avLst/>
          </a:prstGeom>
          <a:solidFill>
            <a:srgbClr val="FFDF79"/>
          </a:solidFill>
        </p:spPr>
        <p:style>
          <a:lnRef idx="3">
            <a:schemeClr val="lt1"/>
          </a:lnRef>
          <a:fillRef idx="1">
            <a:schemeClr val="accent2"/>
          </a:fillRef>
          <a:effectRef idx="1">
            <a:schemeClr val="accent2"/>
          </a:effectRef>
          <a:fontRef idx="minor">
            <a:schemeClr val="lt1"/>
          </a:fontRef>
        </p:style>
        <p:txBody>
          <a:bodyPr wrap="square">
            <a:spAutoFit/>
          </a:bodyPr>
          <a:lstStyle/>
          <a:p>
            <a:pPr algn="just">
              <a:lnSpc>
                <a:spcPct val="115000"/>
              </a:lnSpc>
              <a:spcAft>
                <a:spcPts val="0"/>
              </a:spcAft>
            </a:pPr>
            <a:r>
              <a:rPr lang="en-US" sz="32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en-US" sz="32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Đối với biểu thức số, có thể tạo mới biểu thức bằng phép toàn nào dưới đây?</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098" name="Picture 2" descr="Hình ảnh Suy Nghĩ Cậu Bé PNG Miễn Phí Tải Về - Lovepik">
            <a:extLst>
              <a:ext uri="{FF2B5EF4-FFF2-40B4-BE49-F238E27FC236}">
                <a16:creationId xmlns:a16="http://schemas.microsoft.com/office/drawing/2014/main" id="{F20C7C9C-90E3-49E1-9CB9-5C451C7B4A1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29767" y1="36897" x2="39302" y2="36897"/>
                        <a14:foregroundMark x1="39302" y1="36897" x2="39302" y2="48793"/>
                        <a14:foregroundMark x1="21163" y1="56724" x2="15349" y2="56724"/>
                        <a14:foregroundMark x1="14767" y1="80000" x2="14767" y2="80000"/>
                        <a14:foregroundMark x1="38953" y1="74310" x2="38953" y2="74310"/>
                        <a14:foregroundMark x1="65116" y1="66207" x2="63605" y2="83793"/>
                        <a14:foregroundMark x1="86279" y1="50172" x2="87209" y2="59138"/>
                        <a14:foregroundMark x1="79535" y1="80000" x2="79535" y2="80000"/>
                        <a14:foregroundMark x1="77907" y1="87069" x2="80465" y2="86552"/>
                      </a14:backgroundRemoval>
                    </a14:imgEffect>
                  </a14:imgLayer>
                </a14:imgProps>
              </a:ext>
              <a:ext uri="{28A0092B-C50C-407E-A947-70E740481C1C}">
                <a14:useLocalDpi xmlns:a14="http://schemas.microsoft.com/office/drawing/2010/main" val="0"/>
              </a:ext>
            </a:extLst>
          </a:blip>
          <a:srcRect/>
          <a:stretch>
            <a:fillRect/>
          </a:stretch>
        </p:blipFill>
        <p:spPr bwMode="auto">
          <a:xfrm>
            <a:off x="2975148" y="3635367"/>
            <a:ext cx="5204633" cy="35101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28E2DC1-37C5-460E-8055-9C8644C18883}"/>
              </a:ext>
            </a:extLst>
          </p:cNvPr>
          <p:cNvSpPr/>
          <p:nvPr/>
        </p:nvSpPr>
        <p:spPr>
          <a:xfrm>
            <a:off x="984737" y="2074165"/>
            <a:ext cx="3027484" cy="65864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0"/>
              </a:spcAft>
              <a:buSzPts val="1000"/>
              <a:tabLst>
                <a:tab pos="457200" algn="l"/>
              </a:tabLst>
            </a:pPr>
            <a:r>
              <a:rPr lang="en-US" sz="32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A. Cộng, trừ</a:t>
            </a:r>
          </a:p>
        </p:txBody>
      </p:sp>
      <p:sp>
        <p:nvSpPr>
          <p:cNvPr id="9" name="Rectangle 8">
            <a:extLst>
              <a:ext uri="{FF2B5EF4-FFF2-40B4-BE49-F238E27FC236}">
                <a16:creationId xmlns:a16="http://schemas.microsoft.com/office/drawing/2014/main" id="{84594B32-8789-40BD-AF27-4A6B68A7E0C4}"/>
              </a:ext>
            </a:extLst>
          </p:cNvPr>
          <p:cNvSpPr/>
          <p:nvPr/>
        </p:nvSpPr>
        <p:spPr>
          <a:xfrm>
            <a:off x="6002633" y="2074166"/>
            <a:ext cx="5861132" cy="65864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0"/>
              </a:spcAft>
              <a:buSzPts val="1000"/>
              <a:tabLst>
                <a:tab pos="457200" algn="l"/>
              </a:tabLst>
            </a:pPr>
            <a:r>
              <a:rPr lang="en-US" sz="32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C. Nhân, chia</a:t>
            </a:r>
          </a:p>
        </p:txBody>
      </p:sp>
      <p:sp>
        <p:nvSpPr>
          <p:cNvPr id="10" name="Rectangle 9">
            <a:extLst>
              <a:ext uri="{FF2B5EF4-FFF2-40B4-BE49-F238E27FC236}">
                <a16:creationId xmlns:a16="http://schemas.microsoft.com/office/drawing/2014/main" id="{57BA21C8-096B-405F-BB51-CA63AD6BEAC4}"/>
              </a:ext>
            </a:extLst>
          </p:cNvPr>
          <p:cNvSpPr/>
          <p:nvPr/>
        </p:nvSpPr>
        <p:spPr>
          <a:xfrm>
            <a:off x="984737" y="3015711"/>
            <a:ext cx="3027484" cy="65864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0"/>
              </a:spcAft>
              <a:buSzPts val="1000"/>
              <a:tabLst>
                <a:tab pos="457200" algn="l"/>
              </a:tabLst>
            </a:pPr>
            <a:r>
              <a:rPr lang="en-US" sz="32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B. mod</a:t>
            </a:r>
          </a:p>
        </p:txBody>
      </p:sp>
      <p:sp>
        <p:nvSpPr>
          <p:cNvPr id="11" name="Rectangle 10">
            <a:extLst>
              <a:ext uri="{FF2B5EF4-FFF2-40B4-BE49-F238E27FC236}">
                <a16:creationId xmlns:a16="http://schemas.microsoft.com/office/drawing/2014/main" id="{A8B9BAC6-1BA7-443E-9F9F-C7A7849724B5}"/>
              </a:ext>
            </a:extLst>
          </p:cNvPr>
          <p:cNvSpPr/>
          <p:nvPr/>
        </p:nvSpPr>
        <p:spPr>
          <a:xfrm>
            <a:off x="6002633" y="3015711"/>
            <a:ext cx="5861132" cy="65864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0"/>
              </a:spcAft>
              <a:buSzPts val="1000"/>
              <a:tabLst>
                <a:tab pos="457200" algn="l"/>
              </a:tabLst>
            </a:pPr>
            <a:r>
              <a:rPr lang="en-US" sz="32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D. Cả ba đáp án trên đều đúng.</a:t>
            </a:r>
          </a:p>
        </p:txBody>
      </p:sp>
    </p:spTree>
    <p:extLst>
      <p:ext uri="{BB962C8B-B14F-4D97-AF65-F5344CB8AC3E}">
        <p14:creationId xmlns:p14="http://schemas.microsoft.com/office/powerpoint/2010/main" val="2395461259"/>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1">
                                            <p:txEl>
                                              <p:pRg st="0" end="0"/>
                                            </p:txEl>
                                          </p:spTgt>
                                        </p:tgtEl>
                                        <p:attrNameLst>
                                          <p:attrName>style.color</p:attrName>
                                        </p:attrNameLst>
                                      </p:cBhvr>
                                      <p:to>
                                        <p:clrVal>
                                          <a:srgbClr val="FF0000"/>
                                        </p:clrVal>
                                      </p:to>
                                    </p:set>
                                    <p:set>
                                      <p:cBhvr>
                                        <p:cTn id="7" dur="500" fill="hold"/>
                                        <p:tgtEl>
                                          <p:spTgt spid="11">
                                            <p:txEl>
                                              <p:pRg st="0" end="0"/>
                                            </p:txEl>
                                          </p:spTgt>
                                        </p:tgtEl>
                                        <p:attrNameLst>
                                          <p:attrName>fillcolor</p:attrName>
                                        </p:attrNameLst>
                                      </p:cBhvr>
                                      <p:to>
                                        <p:clrVal>
                                          <a:srgbClr val="FF0000"/>
                                        </p:clrVal>
                                      </p:to>
                                    </p:set>
                                    <p:set>
                                      <p:cBhvr>
                                        <p:cTn id="8" dur="500" fill="hold"/>
                                        <p:tgtEl>
                                          <p:spTgt spid="1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F0AA80-97AA-426F-AF37-45CACBBBDE77}"/>
              </a:ext>
            </a:extLst>
          </p:cNvPr>
          <p:cNvSpPr/>
          <p:nvPr/>
        </p:nvSpPr>
        <p:spPr>
          <a:xfrm>
            <a:off x="404447" y="439617"/>
            <a:ext cx="11131062" cy="729430"/>
          </a:xfrm>
          <a:prstGeom prst="rect">
            <a:avLst/>
          </a:prstGeom>
          <a:solidFill>
            <a:srgbClr val="FFDF79"/>
          </a:solidFill>
        </p:spPr>
        <p:style>
          <a:lnRef idx="3">
            <a:schemeClr val="lt1"/>
          </a:lnRef>
          <a:fillRef idx="1">
            <a:schemeClr val="accent2"/>
          </a:fillRef>
          <a:effectRef idx="1">
            <a:schemeClr val="accent2"/>
          </a:effectRef>
          <a:fontRef idx="minor">
            <a:schemeClr val="lt1"/>
          </a:fontRef>
        </p:style>
        <p:txBody>
          <a:bodyPr wrap="square">
            <a:spAutoFit/>
          </a:bodyPr>
          <a:lstStyle/>
          <a:p>
            <a:pPr lvl="0" algn="just">
              <a:lnSpc>
                <a:spcPct val="115000"/>
              </a:lnSpc>
              <a:spcAft>
                <a:spcPts val="0"/>
              </a:spcAft>
            </a:pPr>
            <a:r>
              <a:rPr lang="en-US" sz="3600" b="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Câu 5.</a:t>
            </a:r>
            <a:r>
              <a:rPr lang="en-US" sz="360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Phép toán </a:t>
            </a:r>
            <a:r>
              <a:rPr lang="en-US" sz="3600">
                <a:solidFill>
                  <a:srgbClr val="FF0000"/>
                </a:solidFill>
                <a:latin typeface="Times New Roman" panose="02020603050405020304" pitchFamily="18" charset="0"/>
                <a:ea typeface="#9Slide03 Roboto" panose="02000000000000000000" pitchFamily="2" charset="0"/>
                <a:cs typeface="Times New Roman" panose="02020603050405020304" pitchFamily="18" charset="0"/>
              </a:rPr>
              <a:t>or</a:t>
            </a:r>
            <a:r>
              <a:rPr lang="en-US" sz="360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là?</a:t>
            </a:r>
            <a:endParaRPr lang="en-US" sz="3600">
              <a:solidFill>
                <a:srgbClr val="000000"/>
              </a:solidFill>
              <a:latin typeface="Times New Roman" panose="02020603050405020304" pitchFamily="18" charset="0"/>
              <a:ea typeface="#9Slide03 Roboto" panose="02000000000000000000" pitchFamily="2" charset="0"/>
              <a:cs typeface="Times New Roman" panose="02020603050405020304" pitchFamily="18" charset="0"/>
            </a:endParaRPr>
          </a:p>
        </p:txBody>
      </p:sp>
      <p:sp>
        <p:nvSpPr>
          <p:cNvPr id="4" name="Rectangle 3">
            <a:extLst>
              <a:ext uri="{FF2B5EF4-FFF2-40B4-BE49-F238E27FC236}">
                <a16:creationId xmlns:a16="http://schemas.microsoft.com/office/drawing/2014/main" id="{7CE3798F-E6C3-4492-AD9D-6844FDDB2DBC}"/>
              </a:ext>
            </a:extLst>
          </p:cNvPr>
          <p:cNvSpPr/>
          <p:nvPr/>
        </p:nvSpPr>
        <p:spPr>
          <a:xfrm>
            <a:off x="404447" y="1458703"/>
            <a:ext cx="5747659" cy="108337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spcAft>
                <a:spcPts val="0"/>
              </a:spcAft>
              <a:buSzPts val="1000"/>
              <a:tabLst>
                <a:tab pos="457200" algn="l"/>
              </a:tabLst>
            </a:pPr>
            <a:r>
              <a:rPr lang="en-US" sz="28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A. Chỉ sai khi hai biểu thức thành phần đều sai</a:t>
            </a:r>
          </a:p>
        </p:txBody>
      </p:sp>
      <p:sp>
        <p:nvSpPr>
          <p:cNvPr id="5" name="Rectangle 4">
            <a:extLst>
              <a:ext uri="{FF2B5EF4-FFF2-40B4-BE49-F238E27FC236}">
                <a16:creationId xmlns:a16="http://schemas.microsoft.com/office/drawing/2014/main" id="{AC181698-F327-479B-B792-7F51D75ED082}"/>
              </a:ext>
            </a:extLst>
          </p:cNvPr>
          <p:cNvSpPr/>
          <p:nvPr/>
        </p:nvSpPr>
        <p:spPr>
          <a:xfrm>
            <a:off x="6726748" y="2800390"/>
            <a:ext cx="5060805" cy="58785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0"/>
              </a:spcAft>
              <a:buSzPts val="1000"/>
              <a:tabLst>
                <a:tab pos="457200" algn="l"/>
              </a:tabLst>
            </a:pPr>
            <a:r>
              <a:rPr lang="en-US" sz="28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D.Đáp án khác</a:t>
            </a:r>
          </a:p>
        </p:txBody>
      </p:sp>
      <p:sp>
        <p:nvSpPr>
          <p:cNvPr id="6" name="Rectangle 5">
            <a:extLst>
              <a:ext uri="{FF2B5EF4-FFF2-40B4-BE49-F238E27FC236}">
                <a16:creationId xmlns:a16="http://schemas.microsoft.com/office/drawing/2014/main" id="{33886AB8-BDE5-4F0C-A710-CB2EC08FCDAD}"/>
              </a:ext>
            </a:extLst>
          </p:cNvPr>
          <p:cNvSpPr/>
          <p:nvPr/>
        </p:nvSpPr>
        <p:spPr>
          <a:xfrm>
            <a:off x="404447" y="2789200"/>
            <a:ext cx="5747659" cy="108337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spcAft>
                <a:spcPts val="0"/>
              </a:spcAft>
              <a:buSzPts val="1000"/>
              <a:tabLst>
                <a:tab pos="457200" algn="l"/>
              </a:tabLst>
            </a:pPr>
            <a:r>
              <a:rPr lang="en-US" sz="28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B. Chỉ đúng khi hai biểu thức thành phần đều đúng</a:t>
            </a:r>
          </a:p>
        </p:txBody>
      </p:sp>
      <p:sp>
        <p:nvSpPr>
          <p:cNvPr id="7" name="Rectangle 6">
            <a:extLst>
              <a:ext uri="{FF2B5EF4-FFF2-40B4-BE49-F238E27FC236}">
                <a16:creationId xmlns:a16="http://schemas.microsoft.com/office/drawing/2014/main" id="{699D1F68-E506-4331-9600-B93CF737AE3B}"/>
              </a:ext>
            </a:extLst>
          </p:cNvPr>
          <p:cNvSpPr/>
          <p:nvPr/>
        </p:nvSpPr>
        <p:spPr>
          <a:xfrm>
            <a:off x="6726748" y="1458703"/>
            <a:ext cx="5060806" cy="108337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spcAft>
                <a:spcPts val="0"/>
              </a:spcAft>
              <a:buSzPts val="1000"/>
              <a:tabLst>
                <a:tab pos="457200" algn="l"/>
              </a:tabLst>
            </a:pPr>
            <a:r>
              <a:rPr lang="en-US" sz="28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C. Là giá trị phủ định của biểu thức</a:t>
            </a:r>
          </a:p>
        </p:txBody>
      </p:sp>
      <p:pic>
        <p:nvPicPr>
          <p:cNvPr id="5122" name="Picture 2" descr="Phim hoạt hình Clip nghệ thuật - suy nghĩ png tải về - Miễn phí trong suốt  động Vật Có Vú png Tải về.">
            <a:extLst>
              <a:ext uri="{FF2B5EF4-FFF2-40B4-BE49-F238E27FC236}">
                <a16:creationId xmlns:a16="http://schemas.microsoft.com/office/drawing/2014/main" id="{46EB055C-DA3F-4B5B-85A1-24FDC81535D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222" b="94444" l="1222" r="95778">
                        <a14:foregroundMark x1="4111" y1="7639" x2="6556" y2="17361"/>
                        <a14:foregroundMark x1="6556" y1="17361" x2="6556" y2="17500"/>
                        <a14:foregroundMark x1="3111" y1="3611" x2="3111" y2="6944"/>
                        <a14:foregroundMark x1="33000" y1="47500" x2="30556" y2="56806"/>
                        <a14:foregroundMark x1="30556" y1="56806" x2="30556" y2="57222"/>
                        <a14:foregroundMark x1="31000" y1="42778" x2="30333" y2="59722"/>
                        <a14:foregroundMark x1="23556" y1="71806" x2="21556" y2="90278"/>
                        <a14:foregroundMark x1="44333" y1="68750" x2="41444" y2="80417"/>
                        <a14:foregroundMark x1="41444" y1="80417" x2="41444" y2="80556"/>
                        <a14:foregroundMark x1="40222" y1="60556" x2="40889" y2="66667"/>
                        <a14:foregroundMark x1="26222" y1="13056" x2="20556" y2="22083"/>
                        <a14:foregroundMark x1="24222" y1="10278" x2="27889" y2="23889"/>
                        <a14:foregroundMark x1="19333" y1="18194" x2="20889" y2="29028"/>
                        <a14:foregroundMark x1="25000" y1="3056" x2="22556" y2="3611"/>
                        <a14:foregroundMark x1="17222" y1="10972" x2="16444" y2="12778"/>
                        <a14:foregroundMark x1="21778" y1="3889" x2="21111" y2="5833"/>
                        <a14:foregroundMark x1="19556" y1="92778" x2="13333" y2="94861"/>
                        <a14:foregroundMark x1="2667" y1="15833" x2="1444" y2="19722"/>
                        <a14:foregroundMark x1="68333" y1="4583" x2="65222" y2="16389"/>
                        <a14:foregroundMark x1="73889" y1="9167" x2="75333" y2="15139"/>
                        <a14:foregroundMark x1="82111" y1="2361" x2="87000" y2="4167"/>
                        <a14:foregroundMark x1="82667" y1="6111" x2="85556" y2="7500"/>
                        <a14:foregroundMark x1="74889" y1="9028" x2="77778" y2="10000"/>
                        <a14:foregroundMark x1="58889" y1="9444" x2="63000" y2="11806"/>
                        <a14:foregroundMark x1="57667" y1="14167" x2="57889" y2="16111"/>
                        <a14:foregroundMark x1="58444" y1="18472" x2="58444" y2="18472"/>
                        <a14:foregroundMark x1="72444" y1="16944" x2="72444" y2="16944"/>
                        <a14:foregroundMark x1="72222" y1="22361" x2="72222" y2="22361"/>
                        <a14:foregroundMark x1="80222" y1="12778" x2="80222" y2="12778"/>
                        <a14:foregroundMark x1="80889" y1="16944" x2="80889" y2="16944"/>
                        <a14:foregroundMark x1="88000" y1="12778" x2="88000" y2="12778"/>
                        <a14:foregroundMark x1="95778" y1="11806" x2="95778" y2="11806"/>
                        <a14:foregroundMark x1="95778" y1="12778" x2="95778" y2="12778"/>
                        <a14:foregroundMark x1="92889" y1="16667" x2="92889" y2="16667"/>
                        <a14:foregroundMark x1="85556" y1="18194" x2="85556" y2="18194"/>
                        <a14:foregroundMark x1="85333" y1="22778" x2="85333" y2="22778"/>
                        <a14:foregroundMark x1="92333" y1="20972" x2="92333" y2="20972"/>
                      </a14:backgroundRemoval>
                    </a14:imgEffect>
                  </a14:imgLayer>
                </a14:imgProps>
              </a:ext>
              <a:ext uri="{28A0092B-C50C-407E-A947-70E740481C1C}">
                <a14:useLocalDpi xmlns:a14="http://schemas.microsoft.com/office/drawing/2010/main" val="0"/>
              </a:ext>
            </a:extLst>
          </a:blip>
          <a:srcRect/>
          <a:stretch>
            <a:fillRect/>
          </a:stretch>
        </p:blipFill>
        <p:spPr bwMode="auto">
          <a:xfrm>
            <a:off x="4668404" y="4382085"/>
            <a:ext cx="2967404" cy="237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305587"/>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
                                            <p:txEl>
                                              <p:pRg st="0" end="0"/>
                                            </p:txEl>
                                          </p:spTgt>
                                        </p:tgtEl>
                                        <p:attrNameLst>
                                          <p:attrName>style.color</p:attrName>
                                        </p:attrNameLst>
                                      </p:cBhvr>
                                      <p:to>
                                        <p:clrVal>
                                          <a:srgbClr val="FF0000"/>
                                        </p:clrVal>
                                      </p:to>
                                    </p:set>
                                    <p:set>
                                      <p:cBhvr>
                                        <p:cTn id="7" dur="500" fill="hold"/>
                                        <p:tgtEl>
                                          <p:spTgt spid="4">
                                            <p:txEl>
                                              <p:pRg st="0" end="0"/>
                                            </p:txEl>
                                          </p:spTgt>
                                        </p:tgtEl>
                                        <p:attrNameLst>
                                          <p:attrName>fillcolor</p:attrName>
                                        </p:attrNameLst>
                                      </p:cBhvr>
                                      <p:to>
                                        <p:clrVal>
                                          <a:srgbClr val="FF0000"/>
                                        </p:clrVal>
                                      </p:to>
                                    </p:set>
                                    <p:set>
                                      <p:cBhvr>
                                        <p:cTn id="8" dur="5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F0AA80-97AA-426F-AF37-45CACBBBDE77}"/>
              </a:ext>
            </a:extLst>
          </p:cNvPr>
          <p:cNvSpPr/>
          <p:nvPr/>
        </p:nvSpPr>
        <p:spPr>
          <a:xfrm>
            <a:off x="404447" y="439617"/>
            <a:ext cx="11131062" cy="729430"/>
          </a:xfrm>
          <a:prstGeom prst="rect">
            <a:avLst/>
          </a:prstGeom>
          <a:solidFill>
            <a:srgbClr val="FFDF79"/>
          </a:solidFill>
        </p:spPr>
        <p:style>
          <a:lnRef idx="3">
            <a:schemeClr val="lt1"/>
          </a:lnRef>
          <a:fillRef idx="1">
            <a:schemeClr val="accent2"/>
          </a:fillRef>
          <a:effectRef idx="1">
            <a:schemeClr val="accent2"/>
          </a:effectRef>
          <a:fontRef idx="minor">
            <a:schemeClr val="lt1"/>
          </a:fontRef>
        </p:style>
        <p:txBody>
          <a:bodyPr wrap="square">
            <a:spAutoFit/>
          </a:bodyPr>
          <a:lstStyle/>
          <a:p>
            <a:pPr algn="just">
              <a:lnSpc>
                <a:spcPct val="115000"/>
              </a:lnSpc>
              <a:spcAft>
                <a:spcPts val="0"/>
              </a:spcAft>
            </a:pPr>
            <a:r>
              <a:rPr lang="en-US" sz="3600" b="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Câu 6.</a:t>
            </a:r>
            <a:r>
              <a:rPr lang="en-US" sz="360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Phép toán lấy giá trị tuyệt đối của một số là</a:t>
            </a:r>
            <a:r>
              <a:rPr lang="vi-VN" sz="360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a:t>
            </a:r>
            <a:endParaRPr lang="en-US" sz="3600">
              <a:latin typeface="Times New Roman" panose="02020603050405020304" pitchFamily="18" charset="0"/>
              <a:ea typeface="#9Slide03 Roboto" panose="02000000000000000000" pitchFamily="2" charset="0"/>
              <a:cs typeface="Times New Roman" panose="02020603050405020304" pitchFamily="18" charset="0"/>
            </a:endParaRPr>
          </a:p>
        </p:txBody>
      </p:sp>
      <p:sp>
        <p:nvSpPr>
          <p:cNvPr id="4" name="Rectangle 3">
            <a:extLst>
              <a:ext uri="{FF2B5EF4-FFF2-40B4-BE49-F238E27FC236}">
                <a16:creationId xmlns:a16="http://schemas.microsoft.com/office/drawing/2014/main" id="{7CE3798F-E6C3-4492-AD9D-6844FDDB2DBC}"/>
              </a:ext>
            </a:extLst>
          </p:cNvPr>
          <p:cNvSpPr/>
          <p:nvPr/>
        </p:nvSpPr>
        <p:spPr>
          <a:xfrm>
            <a:off x="404447" y="1458703"/>
            <a:ext cx="4747845" cy="58785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spcAft>
                <a:spcPts val="0"/>
              </a:spcAft>
              <a:buSzPts val="1000"/>
              <a:tabLst>
                <a:tab pos="457200" algn="l"/>
              </a:tabLst>
            </a:pPr>
            <a:r>
              <a:rPr lang="en-US" sz="28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A. Mod</a:t>
            </a:r>
          </a:p>
        </p:txBody>
      </p:sp>
      <p:sp>
        <p:nvSpPr>
          <p:cNvPr id="5" name="Rectangle 4">
            <a:extLst>
              <a:ext uri="{FF2B5EF4-FFF2-40B4-BE49-F238E27FC236}">
                <a16:creationId xmlns:a16="http://schemas.microsoft.com/office/drawing/2014/main" id="{AC181698-F327-479B-B792-7F51D75ED082}"/>
              </a:ext>
            </a:extLst>
          </p:cNvPr>
          <p:cNvSpPr/>
          <p:nvPr/>
        </p:nvSpPr>
        <p:spPr>
          <a:xfrm>
            <a:off x="6726748" y="2800390"/>
            <a:ext cx="4281221" cy="58785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lnSpc>
                <a:spcPct val="115000"/>
              </a:lnSpc>
              <a:spcAft>
                <a:spcPts val="0"/>
              </a:spcAft>
              <a:buSzPts val="1000"/>
              <a:tabLst>
                <a:tab pos="457200" algn="l"/>
              </a:tabLst>
            </a:pPr>
            <a:r>
              <a:rPr lang="en-US" sz="28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D.Đáp án khác</a:t>
            </a:r>
          </a:p>
        </p:txBody>
      </p:sp>
      <p:sp>
        <p:nvSpPr>
          <p:cNvPr id="6" name="Rectangle 5">
            <a:extLst>
              <a:ext uri="{FF2B5EF4-FFF2-40B4-BE49-F238E27FC236}">
                <a16:creationId xmlns:a16="http://schemas.microsoft.com/office/drawing/2014/main" id="{33886AB8-BDE5-4F0C-A710-CB2EC08FCDAD}"/>
              </a:ext>
            </a:extLst>
          </p:cNvPr>
          <p:cNvSpPr/>
          <p:nvPr/>
        </p:nvSpPr>
        <p:spPr>
          <a:xfrm>
            <a:off x="404447" y="2789200"/>
            <a:ext cx="4747845" cy="58785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spcAft>
                <a:spcPts val="0"/>
              </a:spcAft>
              <a:buSzPts val="1000"/>
              <a:tabLst>
                <a:tab pos="457200" algn="l"/>
              </a:tabLst>
            </a:pPr>
            <a:r>
              <a:rPr lang="en-US" sz="28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B. abs of</a:t>
            </a:r>
          </a:p>
        </p:txBody>
      </p:sp>
      <p:sp>
        <p:nvSpPr>
          <p:cNvPr id="7" name="Rectangle 6">
            <a:extLst>
              <a:ext uri="{FF2B5EF4-FFF2-40B4-BE49-F238E27FC236}">
                <a16:creationId xmlns:a16="http://schemas.microsoft.com/office/drawing/2014/main" id="{699D1F68-E506-4331-9600-B93CF737AE3B}"/>
              </a:ext>
            </a:extLst>
          </p:cNvPr>
          <p:cNvSpPr/>
          <p:nvPr/>
        </p:nvSpPr>
        <p:spPr>
          <a:xfrm>
            <a:off x="6726748" y="1458703"/>
            <a:ext cx="4281221" cy="58785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spcAft>
                <a:spcPts val="0"/>
              </a:spcAft>
              <a:buSzPts val="1000"/>
              <a:tabLst>
                <a:tab pos="457200" algn="l"/>
              </a:tabLst>
            </a:pPr>
            <a:r>
              <a:rPr lang="en-US" sz="2800">
                <a:solidFill>
                  <a:schemeClr val="tx1"/>
                </a:solidFill>
                <a:latin typeface="Times New Roman" panose="02020603050405020304" pitchFamily="18" charset="0"/>
                <a:ea typeface="#9Slide03 Roboto" panose="02000000000000000000" pitchFamily="2" charset="0"/>
                <a:cs typeface="Times New Roman" panose="02020603050405020304" pitchFamily="18" charset="0"/>
              </a:rPr>
              <a:t>C. Roud</a:t>
            </a:r>
          </a:p>
        </p:txBody>
      </p:sp>
      <p:pic>
        <p:nvPicPr>
          <p:cNvPr id="5122" name="Picture 2" descr="Phim hoạt hình Clip nghệ thuật - suy nghĩ png tải về - Miễn phí trong suốt  động Vật Có Vú png Tải về.">
            <a:extLst>
              <a:ext uri="{FF2B5EF4-FFF2-40B4-BE49-F238E27FC236}">
                <a16:creationId xmlns:a16="http://schemas.microsoft.com/office/drawing/2014/main" id="{46EB055C-DA3F-4B5B-85A1-24FDC81535D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222" b="94444" l="1222" r="95778">
                        <a14:foregroundMark x1="4111" y1="7639" x2="6556" y2="17361"/>
                        <a14:foregroundMark x1="6556" y1="17361" x2="6556" y2="17500"/>
                        <a14:foregroundMark x1="3111" y1="3611" x2="3111" y2="6944"/>
                        <a14:foregroundMark x1="33000" y1="47500" x2="30556" y2="56806"/>
                        <a14:foregroundMark x1="30556" y1="56806" x2="30556" y2="57222"/>
                        <a14:foregroundMark x1="31000" y1="42778" x2="30333" y2="59722"/>
                        <a14:foregroundMark x1="23556" y1="71806" x2="21556" y2="90278"/>
                        <a14:foregroundMark x1="44333" y1="68750" x2="41444" y2="80417"/>
                        <a14:foregroundMark x1="41444" y1="80417" x2="41444" y2="80556"/>
                        <a14:foregroundMark x1="40222" y1="60556" x2="40889" y2="66667"/>
                        <a14:foregroundMark x1="26222" y1="13056" x2="20556" y2="22083"/>
                        <a14:foregroundMark x1="24222" y1="10278" x2="27889" y2="23889"/>
                        <a14:foregroundMark x1="19333" y1="18194" x2="20889" y2="29028"/>
                        <a14:foregroundMark x1="25000" y1="3056" x2="22556" y2="3611"/>
                        <a14:foregroundMark x1="17222" y1="10972" x2="16444" y2="12778"/>
                        <a14:foregroundMark x1="21778" y1="3889" x2="21111" y2="5833"/>
                        <a14:foregroundMark x1="19556" y1="92778" x2="13333" y2="94861"/>
                        <a14:foregroundMark x1="2667" y1="15833" x2="1444" y2="19722"/>
                        <a14:foregroundMark x1="68333" y1="4583" x2="65222" y2="16389"/>
                        <a14:foregroundMark x1="73889" y1="9167" x2="75333" y2="15139"/>
                        <a14:foregroundMark x1="82111" y1="2361" x2="87000" y2="4167"/>
                        <a14:foregroundMark x1="82667" y1="6111" x2="85556" y2="7500"/>
                        <a14:foregroundMark x1="74889" y1="9028" x2="77778" y2="10000"/>
                        <a14:foregroundMark x1="58889" y1="9444" x2="63000" y2="11806"/>
                        <a14:foregroundMark x1="57667" y1="14167" x2="57889" y2="16111"/>
                        <a14:foregroundMark x1="58444" y1="18472" x2="58444" y2="18472"/>
                        <a14:foregroundMark x1="72444" y1="16944" x2="72444" y2="16944"/>
                        <a14:foregroundMark x1="72222" y1="22361" x2="72222" y2="22361"/>
                        <a14:foregroundMark x1="80222" y1="12778" x2="80222" y2="12778"/>
                        <a14:foregroundMark x1="80889" y1="16944" x2="80889" y2="16944"/>
                        <a14:foregroundMark x1="88000" y1="12778" x2="88000" y2="12778"/>
                        <a14:foregroundMark x1="95778" y1="11806" x2="95778" y2="11806"/>
                        <a14:foregroundMark x1="95778" y1="12778" x2="95778" y2="12778"/>
                        <a14:foregroundMark x1="92889" y1="16667" x2="92889" y2="16667"/>
                        <a14:foregroundMark x1="85556" y1="18194" x2="85556" y2="18194"/>
                        <a14:foregroundMark x1="85333" y1="22778" x2="85333" y2="22778"/>
                        <a14:foregroundMark x1="92333" y1="20972" x2="92333" y2="20972"/>
                      </a14:backgroundRemoval>
                    </a14:imgEffect>
                  </a14:imgLayer>
                </a14:imgProps>
              </a:ext>
              <a:ext uri="{28A0092B-C50C-407E-A947-70E740481C1C}">
                <a14:useLocalDpi xmlns:a14="http://schemas.microsoft.com/office/drawing/2010/main" val="0"/>
              </a:ext>
            </a:extLst>
          </a:blip>
          <a:srcRect/>
          <a:stretch>
            <a:fillRect/>
          </a:stretch>
        </p:blipFill>
        <p:spPr bwMode="auto">
          <a:xfrm>
            <a:off x="4668404" y="4382085"/>
            <a:ext cx="2967404" cy="237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953400"/>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rgbClr val="FF0000"/>
                                        </p:clrVal>
                                      </p:to>
                                    </p:set>
                                    <p:set>
                                      <p:cBhvr>
                                        <p:cTn id="7" dur="500" fill="hold"/>
                                        <p:tgtEl>
                                          <p:spTgt spid="6">
                                            <p:txEl>
                                              <p:pRg st="0" end="0"/>
                                            </p:txEl>
                                          </p:spTgt>
                                        </p:tgtEl>
                                        <p:attrNameLst>
                                          <p:attrName>fillcolor</p:attrName>
                                        </p:attrNameLst>
                                      </p:cBhvr>
                                      <p:to>
                                        <p:clrVal>
                                          <a:srgbClr val="FF0000"/>
                                        </p:clrVal>
                                      </p:to>
                                    </p:set>
                                    <p:set>
                                      <p:cBhvr>
                                        <p:cTn id="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A2EADA7C-AF23-4714-9490-85BBB2D00318}"/>
              </a:ext>
            </a:extLst>
          </p:cNvPr>
          <p:cNvSpPr/>
          <p:nvPr/>
        </p:nvSpPr>
        <p:spPr bwMode="auto">
          <a:xfrm>
            <a:off x="1061360" y="536351"/>
            <a:ext cx="9623038" cy="3751207"/>
          </a:xfrm>
          <a:prstGeom prst="wedgeEllipseCallout">
            <a:avLst>
              <a:gd name="adj1" fmla="val -34090"/>
              <a:gd name="adj2" fmla="val 69492"/>
            </a:avLst>
          </a:prstGeom>
          <a:solidFill>
            <a:srgbClr val="FFDF79"/>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8" name="Title 1"/>
          <p:cNvSpPr txBox="1"/>
          <p:nvPr/>
        </p:nvSpPr>
        <p:spPr>
          <a:xfrm>
            <a:off x="1507602" y="1502097"/>
            <a:ext cx="8298484" cy="2244552"/>
          </a:xfrm>
          <a:prstGeom prst="rect">
            <a:avLst/>
          </a:prstGeom>
          <a:noFill/>
        </p:spPr>
        <p:txBody>
          <a:bodyPr/>
          <a:lstStyle>
            <a:lvl1pPr algn="ctr" defTabSz="914400" rtl="0" eaLnBrk="1" latinLnBrk="0" hangingPunct="1">
              <a:spcBef>
                <a:spcPct val="0"/>
              </a:spcBef>
              <a:buNone/>
              <a:defRPr sz="3200" kern="1200">
                <a:solidFill>
                  <a:schemeClr val="tx1"/>
                </a:solidFill>
                <a:latin typeface="Times New Roman" panose="02020603050405020304" pitchFamily="18" charset="0"/>
                <a:ea typeface="+mj-ea"/>
                <a:cs typeface="Times New Roman" panose="02020603050405020304" pitchFamily="18" charset="0"/>
              </a:defRPr>
            </a:lvl1pPr>
          </a:lstStyle>
          <a:p>
            <a:pPr fontAlgn="auto">
              <a:spcAft>
                <a:spcPts val="0"/>
              </a:spcAft>
              <a:defRPr/>
            </a:pPr>
            <a:r>
              <a:rPr lang="en-US" sz="3600" dirty="0" err="1">
                <a:ea typeface="#9Slide03 Roboto" panose="02000000000000000000" pitchFamily="2" charset="0"/>
              </a:rPr>
              <a:t>Em</a:t>
            </a:r>
            <a:r>
              <a:rPr lang="en-US" sz="3600" dirty="0">
                <a:ea typeface="#9Slide03 Roboto" panose="02000000000000000000" pitchFamily="2" charset="0"/>
              </a:rPr>
              <a:t> đã từng tạo ra chương trình scratch có chứa biểu thức toán học chưa, nếu có hãy trình bày lại tình huống đó?</a:t>
            </a:r>
          </a:p>
        </p:txBody>
      </p:sp>
      <p:pic>
        <p:nvPicPr>
          <p:cNvPr id="3074" name="Picture 2" descr="Khám phá bản thân qua suy nghĩ">
            <a:extLst>
              <a:ext uri="{FF2B5EF4-FFF2-40B4-BE49-F238E27FC236}">
                <a16:creationId xmlns:a16="http://schemas.microsoft.com/office/drawing/2014/main" id="{DC3C44F5-F0BD-45A6-9C70-2065452D013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000" b="90000" l="10000" r="90000">
                        <a14:foregroundMark x1="43600" y1="9200" x2="39600" y2="8000"/>
                        <a14:foregroundMark x1="40800" y1="71200" x2="32400" y2="73600"/>
                      </a14:backgroundRemoval>
                    </a14:imgEffect>
                  </a14:imgLayer>
                </a14:imgProps>
              </a:ext>
              <a:ext uri="{28A0092B-C50C-407E-A947-70E740481C1C}">
                <a14:useLocalDpi xmlns:a14="http://schemas.microsoft.com/office/drawing/2010/main" val="0"/>
              </a:ext>
            </a:extLst>
          </a:blip>
          <a:srcRect/>
          <a:stretch>
            <a:fillRect/>
          </a:stretch>
        </p:blipFill>
        <p:spPr bwMode="auto">
          <a:xfrm>
            <a:off x="560706" y="4759324"/>
            <a:ext cx="2381249" cy="238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60220"/>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3444F8-29D5-4D8D-AE84-915C8635C7C3}"/>
              </a:ext>
            </a:extLst>
          </p:cNvPr>
          <p:cNvSpPr/>
          <p:nvPr/>
        </p:nvSpPr>
        <p:spPr>
          <a:xfrm>
            <a:off x="44607" y="2077558"/>
            <a:ext cx="12044181" cy="3277820"/>
          </a:xfrm>
          <a:prstGeom prst="rect">
            <a:avLst/>
          </a:prstGeom>
          <a:solidFill>
            <a:srgbClr val="FFDF79"/>
          </a:solidFill>
        </p:spPr>
        <p:style>
          <a:lnRef idx="3">
            <a:schemeClr val="lt1"/>
          </a:lnRef>
          <a:fillRef idx="1">
            <a:schemeClr val="accent2"/>
          </a:fillRef>
          <a:effectRef idx="1">
            <a:schemeClr val="accent2"/>
          </a:effectRef>
          <a:fontRef idx="minor">
            <a:schemeClr val="lt1"/>
          </a:fontRef>
        </p:style>
        <p:txBody>
          <a:bodyPr wrap="square">
            <a:spAutoFit/>
          </a:bodyPr>
          <a:lstStyle/>
          <a:p>
            <a:pPr marL="571500" indent="-571500" algn="just">
              <a:lnSpc>
                <a:spcPct val="115000"/>
              </a:lnSpc>
              <a:spcAft>
                <a:spcPts val="0"/>
              </a:spcAft>
              <a:buFontTx/>
              <a:buChar char="-"/>
            </a:pP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Nghiên</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cứu</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lại</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nội</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dung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bài</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3.</a:t>
            </a:r>
          </a:p>
          <a:p>
            <a:pPr marL="571500" indent="-571500" algn="just">
              <a:lnSpc>
                <a:spcPct val="115000"/>
              </a:lnSpc>
              <a:spcAft>
                <a:spcPts val="0"/>
              </a:spcAft>
              <a:buFontTx/>
              <a:buChar char="-"/>
            </a:pP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Hoàn</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thành</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bài</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tập</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trong</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phần</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vận</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dụng</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sgk</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trang</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90.</a:t>
            </a:r>
          </a:p>
          <a:p>
            <a:pPr marL="571500" indent="-571500" algn="just">
              <a:lnSpc>
                <a:spcPct val="115000"/>
              </a:lnSpc>
              <a:spcAft>
                <a:spcPts val="0"/>
              </a:spcAft>
              <a:buFontTx/>
              <a:buChar char="-"/>
            </a:pP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Tìm</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hiểu</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phần</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đọc</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thêm</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sgk</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trang</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91.</a:t>
            </a:r>
          </a:p>
          <a:p>
            <a:pPr marL="571500" indent="-571500" algn="just">
              <a:lnSpc>
                <a:spcPct val="115000"/>
              </a:lnSpc>
              <a:spcAft>
                <a:spcPts val="0"/>
              </a:spcAft>
              <a:buFontTx/>
              <a:buChar char="-"/>
            </a:pP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Tìm</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hiểu</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tr</a:t>
            </a:r>
            <a:r>
              <a:rPr lang="vi-VN"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ư</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ớc</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nội</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dung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bài</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4 –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Thể</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hiện</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cấu</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trúc</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rẽ</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nhánh</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trong</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ch</a:t>
            </a:r>
            <a:r>
              <a:rPr lang="vi-VN"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ư</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ơng</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 </a:t>
            </a:r>
            <a:r>
              <a:rPr lang="en-US" sz="3600" b="1" dirty="0" err="1">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trình</a:t>
            </a:r>
            <a:r>
              <a:rPr lang="en-US" sz="3600" b="1" dirty="0">
                <a:solidFill>
                  <a:srgbClr val="333333"/>
                </a:solidFill>
                <a:latin typeface="Times New Roman" panose="02020603050405020304" pitchFamily="18" charset="0"/>
                <a:ea typeface="#9Slide03 Roboto" panose="02000000000000000000" pitchFamily="2" charset="0"/>
                <a:cs typeface="Times New Roman" panose="02020603050405020304" pitchFamily="18" charset="0"/>
              </a:rPr>
              <a:t>.</a:t>
            </a:r>
          </a:p>
        </p:txBody>
      </p:sp>
      <p:sp>
        <p:nvSpPr>
          <p:cNvPr id="3" name="Title 1">
            <a:extLst>
              <a:ext uri="{FF2B5EF4-FFF2-40B4-BE49-F238E27FC236}">
                <a16:creationId xmlns:a16="http://schemas.microsoft.com/office/drawing/2014/main" id="{354CB77C-64D8-42FD-B41E-65D9B1B289A2}"/>
              </a:ext>
            </a:extLst>
          </p:cNvPr>
          <p:cNvSpPr txBox="1"/>
          <p:nvPr/>
        </p:nvSpPr>
        <p:spPr>
          <a:xfrm>
            <a:off x="1271239" y="585129"/>
            <a:ext cx="9946888" cy="1282700"/>
          </a:xfrm>
          <a:prstGeom prst="rect">
            <a:avLst/>
          </a:prstGeom>
        </p:spPr>
        <p:txBody>
          <a:bodyPr/>
          <a:lstStyle/>
          <a:p>
            <a:pPr algn="ctr" defTabSz="902970" eaLnBrk="1" fontAlgn="auto" hangingPunct="1">
              <a:spcAft>
                <a:spcPts val="0"/>
              </a:spcAft>
              <a:defRPr/>
            </a:pPr>
            <a:r>
              <a:rPr lang="en-US" sz="7200" b="1" dirty="0">
                <a:solidFill>
                  <a:srgbClr val="FF0000"/>
                </a:solidFill>
                <a:latin typeface="Times New Roman" panose="02020603050405020304" pitchFamily="18" charset="0"/>
                <a:ea typeface="#9Slide03 Roboto" panose="02000000000000000000" pitchFamily="2" charset="0"/>
                <a:cs typeface="Times New Roman" panose="02020603050405020304" pitchFamily="18" charset="0"/>
              </a:rPr>
              <a:t>H</a:t>
            </a:r>
            <a:r>
              <a:rPr lang="vi-VN" sz="7200" b="1" dirty="0">
                <a:solidFill>
                  <a:srgbClr val="FF0000"/>
                </a:solidFill>
                <a:latin typeface="Times New Roman" panose="02020603050405020304" pitchFamily="18" charset="0"/>
                <a:ea typeface="#9Slide03 Roboto" panose="02000000000000000000" pitchFamily="2" charset="0"/>
                <a:cs typeface="Times New Roman" panose="02020603050405020304" pitchFamily="18" charset="0"/>
              </a:rPr>
              <a:t>Ư</a:t>
            </a:r>
            <a:r>
              <a:rPr lang="en-US" sz="7200" b="1" dirty="0">
                <a:solidFill>
                  <a:srgbClr val="FF0000"/>
                </a:solidFill>
                <a:latin typeface="Times New Roman" panose="02020603050405020304" pitchFamily="18" charset="0"/>
                <a:ea typeface="#9Slide03 Roboto" panose="02000000000000000000" pitchFamily="2" charset="0"/>
                <a:cs typeface="Times New Roman" panose="02020603050405020304" pitchFamily="18" charset="0"/>
              </a:rPr>
              <a:t>ỚNG DẪN VỀ NHÀ</a:t>
            </a:r>
          </a:p>
        </p:txBody>
      </p:sp>
    </p:spTree>
    <p:extLst>
      <p:ext uri="{BB962C8B-B14F-4D97-AF65-F5344CB8AC3E}">
        <p14:creationId xmlns:p14="http://schemas.microsoft.com/office/powerpoint/2010/main" val="882180987"/>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组合 1"/>
          <p:cNvGrpSpPr/>
          <p:nvPr/>
        </p:nvGrpSpPr>
        <p:grpSpPr bwMode="auto">
          <a:xfrm>
            <a:off x="2981325" y="1150938"/>
            <a:ext cx="5975350" cy="4679950"/>
            <a:chOff x="2424113" y="688975"/>
            <a:chExt cx="6713537" cy="5619751"/>
          </a:xfrm>
        </p:grpSpPr>
        <p:sp>
          <p:nvSpPr>
            <p:cNvPr id="52229"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230" name="Freeform 24"/>
            <p:cNvSpPr/>
            <p:nvPr/>
          </p:nvSpPr>
          <p:spPr bwMode="auto">
            <a:xfrm>
              <a:off x="2427288" y="1592263"/>
              <a:ext cx="800100" cy="1198563"/>
            </a:xfrm>
            <a:custGeom>
              <a:avLst/>
              <a:gdLst>
                <a:gd name="T0" fmla="*/ 2147483646 w 302"/>
                <a:gd name="T1" fmla="*/ 2147483646 h 452"/>
                <a:gd name="T2" fmla="*/ 2147483646 w 302"/>
                <a:gd name="T3" fmla="*/ 2147483646 h 452"/>
                <a:gd name="T4" fmla="*/ 2147483646 w 302"/>
                <a:gd name="T5" fmla="*/ 2147483646 h 452"/>
                <a:gd name="T6" fmla="*/ 0 w 302"/>
                <a:gd name="T7" fmla="*/ 2147483646 h 452"/>
                <a:gd name="T8" fmla="*/ 0 w 302"/>
                <a:gd name="T9" fmla="*/ 2147483646 h 452"/>
                <a:gd name="T10" fmla="*/ 2147483646 w 302"/>
                <a:gd name="T11" fmla="*/ 0 h 452"/>
                <a:gd name="T12" fmla="*/ 2147483646 w 302"/>
                <a:gd name="T13" fmla="*/ 0 h 452"/>
                <a:gd name="T14" fmla="*/ 2147483646 w 302"/>
                <a:gd name="T15" fmla="*/ 2147483646 h 452"/>
                <a:gd name="T16" fmla="*/ 2147483646 w 302"/>
                <a:gd name="T17" fmla="*/ 2147483646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31" name="Freeform 6"/>
            <p:cNvSpPr/>
            <p:nvPr/>
          </p:nvSpPr>
          <p:spPr bwMode="auto">
            <a:xfrm>
              <a:off x="3355975" y="703263"/>
              <a:ext cx="800100" cy="1198563"/>
            </a:xfrm>
            <a:custGeom>
              <a:avLst/>
              <a:gdLst>
                <a:gd name="T0" fmla="*/ 2147483646 w 302"/>
                <a:gd name="T1" fmla="*/ 2147483646 h 452"/>
                <a:gd name="T2" fmla="*/ 2147483646 w 302"/>
                <a:gd name="T3" fmla="*/ 2147483646 h 452"/>
                <a:gd name="T4" fmla="*/ 2147483646 w 302"/>
                <a:gd name="T5" fmla="*/ 2147483646 h 452"/>
                <a:gd name="T6" fmla="*/ 0 w 302"/>
                <a:gd name="T7" fmla="*/ 2147483646 h 452"/>
                <a:gd name="T8" fmla="*/ 0 w 302"/>
                <a:gd name="T9" fmla="*/ 2147483646 h 452"/>
                <a:gd name="T10" fmla="*/ 2147483646 w 302"/>
                <a:gd name="T11" fmla="*/ 0 h 452"/>
                <a:gd name="T12" fmla="*/ 2147483646 w 302"/>
                <a:gd name="T13" fmla="*/ 0 h 452"/>
                <a:gd name="T14" fmla="*/ 2147483646 w 302"/>
                <a:gd name="T15" fmla="*/ 2147483646 h 452"/>
                <a:gd name="T16" fmla="*/ 2147483646 w 302"/>
                <a:gd name="T17" fmla="*/ 2147483646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32" name="Freeform 7"/>
            <p:cNvSpPr/>
            <p:nvPr/>
          </p:nvSpPr>
          <p:spPr bwMode="auto">
            <a:xfrm>
              <a:off x="4254500" y="1127125"/>
              <a:ext cx="801687" cy="1200150"/>
            </a:xfrm>
            <a:custGeom>
              <a:avLst/>
              <a:gdLst>
                <a:gd name="T0" fmla="*/ 2147483646 w 302"/>
                <a:gd name="T1" fmla="*/ 2147483646 h 452"/>
                <a:gd name="T2" fmla="*/ 2147483646 w 302"/>
                <a:gd name="T3" fmla="*/ 2147483646 h 452"/>
                <a:gd name="T4" fmla="*/ 2147483646 w 302"/>
                <a:gd name="T5" fmla="*/ 2147483646 h 452"/>
                <a:gd name="T6" fmla="*/ 0 w 302"/>
                <a:gd name="T7" fmla="*/ 2147483646 h 452"/>
                <a:gd name="T8" fmla="*/ 0 w 302"/>
                <a:gd name="T9" fmla="*/ 2147483646 h 452"/>
                <a:gd name="T10" fmla="*/ 2147483646 w 302"/>
                <a:gd name="T11" fmla="*/ 0 h 452"/>
                <a:gd name="T12" fmla="*/ 2147483646 w 302"/>
                <a:gd name="T13" fmla="*/ 0 h 452"/>
                <a:gd name="T14" fmla="*/ 2147483646 w 302"/>
                <a:gd name="T15" fmla="*/ 2147483646 h 452"/>
                <a:gd name="T16" fmla="*/ 2147483646 w 302"/>
                <a:gd name="T17" fmla="*/ 2147483646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33" name="Freeform 8"/>
            <p:cNvSpPr/>
            <p:nvPr/>
          </p:nvSpPr>
          <p:spPr bwMode="auto">
            <a:xfrm>
              <a:off x="4254500" y="2419350"/>
              <a:ext cx="801687" cy="800100"/>
            </a:xfrm>
            <a:custGeom>
              <a:avLst/>
              <a:gdLst>
                <a:gd name="T0" fmla="*/ 2147483646 w 302"/>
                <a:gd name="T1" fmla="*/ 2147483646 h 301"/>
                <a:gd name="T2" fmla="*/ 2147483646 w 302"/>
                <a:gd name="T3" fmla="*/ 2147483646 h 301"/>
                <a:gd name="T4" fmla="*/ 2147483646 w 302"/>
                <a:gd name="T5" fmla="*/ 2147483646 h 301"/>
                <a:gd name="T6" fmla="*/ 0 w 302"/>
                <a:gd name="T7" fmla="*/ 2147483646 h 301"/>
                <a:gd name="T8" fmla="*/ 0 w 302"/>
                <a:gd name="T9" fmla="*/ 2147483646 h 301"/>
                <a:gd name="T10" fmla="*/ 2147483646 w 302"/>
                <a:gd name="T11" fmla="*/ 0 h 301"/>
                <a:gd name="T12" fmla="*/ 2147483646 w 302"/>
                <a:gd name="T13" fmla="*/ 0 h 301"/>
                <a:gd name="T14" fmla="*/ 2147483646 w 302"/>
                <a:gd name="T15" fmla="*/ 2147483646 h 301"/>
                <a:gd name="T16" fmla="*/ 2147483646 w 302"/>
                <a:gd name="T17" fmla="*/ 2147483646 h 3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34" name="Freeform 9"/>
            <p:cNvSpPr/>
            <p:nvPr/>
          </p:nvSpPr>
          <p:spPr bwMode="auto">
            <a:xfrm>
              <a:off x="2427288" y="2847975"/>
              <a:ext cx="800100" cy="798513"/>
            </a:xfrm>
            <a:custGeom>
              <a:avLst/>
              <a:gdLst>
                <a:gd name="T0" fmla="*/ 2147483646 w 302"/>
                <a:gd name="T1" fmla="*/ 2147483646 h 301"/>
                <a:gd name="T2" fmla="*/ 2147483646 w 302"/>
                <a:gd name="T3" fmla="*/ 2147483646 h 301"/>
                <a:gd name="T4" fmla="*/ 2147483646 w 302"/>
                <a:gd name="T5" fmla="*/ 2147483646 h 301"/>
                <a:gd name="T6" fmla="*/ 0 w 302"/>
                <a:gd name="T7" fmla="*/ 2147483646 h 301"/>
                <a:gd name="T8" fmla="*/ 0 w 302"/>
                <a:gd name="T9" fmla="*/ 2147483646 h 301"/>
                <a:gd name="T10" fmla="*/ 2147483646 w 302"/>
                <a:gd name="T11" fmla="*/ 0 h 301"/>
                <a:gd name="T12" fmla="*/ 2147483646 w 302"/>
                <a:gd name="T13" fmla="*/ 0 h 301"/>
                <a:gd name="T14" fmla="*/ 2147483646 w 302"/>
                <a:gd name="T15" fmla="*/ 2147483646 h 301"/>
                <a:gd name="T16" fmla="*/ 2147483646 w 302"/>
                <a:gd name="T17" fmla="*/ 2147483646 h 3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35" name="Freeform 10"/>
            <p:cNvSpPr/>
            <p:nvPr/>
          </p:nvSpPr>
          <p:spPr bwMode="auto">
            <a:xfrm>
              <a:off x="2854325" y="1165225"/>
              <a:ext cx="381000"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36" name="Freeform 11"/>
            <p:cNvSpPr/>
            <p:nvPr/>
          </p:nvSpPr>
          <p:spPr bwMode="auto">
            <a:xfrm>
              <a:off x="4254500" y="703263"/>
              <a:ext cx="382587" cy="376238"/>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37" name="Freeform 12"/>
            <p:cNvSpPr/>
            <p:nvPr/>
          </p:nvSpPr>
          <p:spPr bwMode="auto">
            <a:xfrm>
              <a:off x="6948488" y="688975"/>
              <a:ext cx="382587"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38" name="Freeform 13"/>
            <p:cNvSpPr/>
            <p:nvPr/>
          </p:nvSpPr>
          <p:spPr bwMode="auto">
            <a:xfrm>
              <a:off x="8320088" y="1157288"/>
              <a:ext cx="382587" cy="376238"/>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39" name="Freeform 14"/>
            <p:cNvSpPr/>
            <p:nvPr/>
          </p:nvSpPr>
          <p:spPr bwMode="auto">
            <a:xfrm>
              <a:off x="7845425" y="1976438"/>
              <a:ext cx="381000" cy="377825"/>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0" name="Freeform 15"/>
            <p:cNvSpPr/>
            <p:nvPr/>
          </p:nvSpPr>
          <p:spPr bwMode="auto">
            <a:xfrm>
              <a:off x="8320088" y="3717925"/>
              <a:ext cx="382587" cy="376238"/>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1" name="Freeform 16"/>
            <p:cNvSpPr/>
            <p:nvPr/>
          </p:nvSpPr>
          <p:spPr bwMode="auto">
            <a:xfrm>
              <a:off x="8320088" y="2425700"/>
              <a:ext cx="817562" cy="790575"/>
            </a:xfrm>
            <a:custGeom>
              <a:avLst/>
              <a:gdLst>
                <a:gd name="T0" fmla="*/ 2147483646 w 308"/>
                <a:gd name="T1" fmla="*/ 2147483646 h 298"/>
                <a:gd name="T2" fmla="*/ 2147483646 w 308"/>
                <a:gd name="T3" fmla="*/ 2147483646 h 298"/>
                <a:gd name="T4" fmla="*/ 2147483646 w 308"/>
                <a:gd name="T5" fmla="*/ 2147483646 h 298"/>
                <a:gd name="T6" fmla="*/ 0 w 308"/>
                <a:gd name="T7" fmla="*/ 2147483646 h 298"/>
                <a:gd name="T8" fmla="*/ 0 w 308"/>
                <a:gd name="T9" fmla="*/ 2147483646 h 298"/>
                <a:gd name="T10" fmla="*/ 2147483646 w 308"/>
                <a:gd name="T11" fmla="*/ 0 h 298"/>
                <a:gd name="T12" fmla="*/ 2147483646 w 308"/>
                <a:gd name="T13" fmla="*/ 0 h 298"/>
                <a:gd name="T14" fmla="*/ 2147483646 w 308"/>
                <a:gd name="T15" fmla="*/ 2147483646 h 298"/>
                <a:gd name="T16" fmla="*/ 2147483646 w 308"/>
                <a:gd name="T17" fmla="*/ 2147483646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2" name="Freeform 17"/>
            <p:cNvSpPr/>
            <p:nvPr/>
          </p:nvSpPr>
          <p:spPr bwMode="auto">
            <a:xfrm>
              <a:off x="7418388" y="2411413"/>
              <a:ext cx="815975" cy="792163"/>
            </a:xfrm>
            <a:custGeom>
              <a:avLst/>
              <a:gdLst>
                <a:gd name="T0" fmla="*/ 2147483646 w 308"/>
                <a:gd name="T1" fmla="*/ 2147483646 h 298"/>
                <a:gd name="T2" fmla="*/ 2147483646 w 308"/>
                <a:gd name="T3" fmla="*/ 2147483646 h 298"/>
                <a:gd name="T4" fmla="*/ 2147483646 w 308"/>
                <a:gd name="T5" fmla="*/ 2147483646 h 298"/>
                <a:gd name="T6" fmla="*/ 0 w 308"/>
                <a:gd name="T7" fmla="*/ 2147483646 h 298"/>
                <a:gd name="T8" fmla="*/ 0 w 308"/>
                <a:gd name="T9" fmla="*/ 2147483646 h 298"/>
                <a:gd name="T10" fmla="*/ 2147483646 w 308"/>
                <a:gd name="T11" fmla="*/ 0 h 298"/>
                <a:gd name="T12" fmla="*/ 2147483646 w 308"/>
                <a:gd name="T13" fmla="*/ 0 h 298"/>
                <a:gd name="T14" fmla="*/ 2147483646 w 308"/>
                <a:gd name="T15" fmla="*/ 2147483646 h 298"/>
                <a:gd name="T16" fmla="*/ 2147483646 w 308"/>
                <a:gd name="T17" fmla="*/ 2147483646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3" name="Freeform 18"/>
            <p:cNvSpPr/>
            <p:nvPr/>
          </p:nvSpPr>
          <p:spPr bwMode="auto">
            <a:xfrm>
              <a:off x="6534150" y="1562100"/>
              <a:ext cx="817562" cy="792163"/>
            </a:xfrm>
            <a:custGeom>
              <a:avLst/>
              <a:gdLst>
                <a:gd name="T0" fmla="*/ 2147483646 w 308"/>
                <a:gd name="T1" fmla="*/ 2147483646 h 298"/>
                <a:gd name="T2" fmla="*/ 2147483646 w 308"/>
                <a:gd name="T3" fmla="*/ 2147483646 h 298"/>
                <a:gd name="T4" fmla="*/ 2147483646 w 308"/>
                <a:gd name="T5" fmla="*/ 2147483646 h 298"/>
                <a:gd name="T6" fmla="*/ 0 w 308"/>
                <a:gd name="T7" fmla="*/ 2147483646 h 298"/>
                <a:gd name="T8" fmla="*/ 0 w 308"/>
                <a:gd name="T9" fmla="*/ 2147483646 h 298"/>
                <a:gd name="T10" fmla="*/ 2147483646 w 308"/>
                <a:gd name="T11" fmla="*/ 0 h 298"/>
                <a:gd name="T12" fmla="*/ 2147483646 w 308"/>
                <a:gd name="T13" fmla="*/ 0 h 298"/>
                <a:gd name="T14" fmla="*/ 2147483646 w 308"/>
                <a:gd name="T15" fmla="*/ 2147483646 h 298"/>
                <a:gd name="T16" fmla="*/ 2147483646 w 308"/>
                <a:gd name="T17" fmla="*/ 2147483646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4" name="Freeform 19"/>
            <p:cNvSpPr/>
            <p:nvPr/>
          </p:nvSpPr>
          <p:spPr bwMode="auto">
            <a:xfrm>
              <a:off x="8320088" y="1584325"/>
              <a:ext cx="817562" cy="790575"/>
            </a:xfrm>
            <a:custGeom>
              <a:avLst/>
              <a:gdLst>
                <a:gd name="T0" fmla="*/ 2147483646 w 308"/>
                <a:gd name="T1" fmla="*/ 2147483646 h 298"/>
                <a:gd name="T2" fmla="*/ 2147483646 w 308"/>
                <a:gd name="T3" fmla="*/ 2147483646 h 298"/>
                <a:gd name="T4" fmla="*/ 2147483646 w 308"/>
                <a:gd name="T5" fmla="*/ 2147483646 h 298"/>
                <a:gd name="T6" fmla="*/ 0 w 308"/>
                <a:gd name="T7" fmla="*/ 2147483646 h 298"/>
                <a:gd name="T8" fmla="*/ 0 w 308"/>
                <a:gd name="T9" fmla="*/ 2147483646 h 298"/>
                <a:gd name="T10" fmla="*/ 2147483646 w 308"/>
                <a:gd name="T11" fmla="*/ 0 h 298"/>
                <a:gd name="T12" fmla="*/ 2147483646 w 308"/>
                <a:gd name="T13" fmla="*/ 0 h 298"/>
                <a:gd name="T14" fmla="*/ 2147483646 w 308"/>
                <a:gd name="T15" fmla="*/ 2147483646 h 298"/>
                <a:gd name="T16" fmla="*/ 2147483646 w 308"/>
                <a:gd name="T17" fmla="*/ 2147483646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5" name="Freeform 20"/>
            <p:cNvSpPr/>
            <p:nvPr/>
          </p:nvSpPr>
          <p:spPr bwMode="auto">
            <a:xfrm>
              <a:off x="7423150" y="4614863"/>
              <a:ext cx="382587"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6" name="Freeform 21"/>
            <p:cNvSpPr/>
            <p:nvPr/>
          </p:nvSpPr>
          <p:spPr bwMode="auto">
            <a:xfrm>
              <a:off x="6486525" y="5483225"/>
              <a:ext cx="382587"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7" name="Freeform 22"/>
            <p:cNvSpPr/>
            <p:nvPr/>
          </p:nvSpPr>
          <p:spPr bwMode="auto">
            <a:xfrm>
              <a:off x="5554663" y="5929313"/>
              <a:ext cx="722312" cy="379413"/>
            </a:xfrm>
            <a:custGeom>
              <a:avLst/>
              <a:gdLst>
                <a:gd name="T0" fmla="*/ 2147483646 w 272"/>
                <a:gd name="T1" fmla="*/ 2147483646 h 143"/>
                <a:gd name="T2" fmla="*/ 2147483646 w 272"/>
                <a:gd name="T3" fmla="*/ 2147483646 h 143"/>
                <a:gd name="T4" fmla="*/ 2147483646 w 272"/>
                <a:gd name="T5" fmla="*/ 2147483646 h 143"/>
                <a:gd name="T6" fmla="*/ 0 w 272"/>
                <a:gd name="T7" fmla="*/ 2147483646 h 143"/>
                <a:gd name="T8" fmla="*/ 0 w 272"/>
                <a:gd name="T9" fmla="*/ 2147483646 h 143"/>
                <a:gd name="T10" fmla="*/ 2147483646 w 272"/>
                <a:gd name="T11" fmla="*/ 0 h 143"/>
                <a:gd name="T12" fmla="*/ 2147483646 w 272"/>
                <a:gd name="T13" fmla="*/ 0 h 143"/>
                <a:gd name="T14" fmla="*/ 2147483646 w 272"/>
                <a:gd name="T15" fmla="*/ 2147483646 h 143"/>
                <a:gd name="T16" fmla="*/ 2147483646 w 272"/>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8" name="Freeform 23"/>
            <p:cNvSpPr/>
            <p:nvPr/>
          </p:nvSpPr>
          <p:spPr bwMode="auto">
            <a:xfrm>
              <a:off x="6510338" y="5026025"/>
              <a:ext cx="817562" cy="377825"/>
            </a:xfrm>
            <a:custGeom>
              <a:avLst/>
              <a:gdLst>
                <a:gd name="T0" fmla="*/ 2147483646 w 308"/>
                <a:gd name="T1" fmla="*/ 2147483646 h 142"/>
                <a:gd name="T2" fmla="*/ 2147483646 w 308"/>
                <a:gd name="T3" fmla="*/ 2147483646 h 142"/>
                <a:gd name="T4" fmla="*/ 2147483646 w 308"/>
                <a:gd name="T5" fmla="*/ 2147483646 h 142"/>
                <a:gd name="T6" fmla="*/ 0 w 308"/>
                <a:gd name="T7" fmla="*/ 2147483646 h 142"/>
                <a:gd name="T8" fmla="*/ 0 w 308"/>
                <a:gd name="T9" fmla="*/ 2147483646 h 142"/>
                <a:gd name="T10" fmla="*/ 2147483646 w 308"/>
                <a:gd name="T11" fmla="*/ 0 h 142"/>
                <a:gd name="T12" fmla="*/ 2147483646 w 308"/>
                <a:gd name="T13" fmla="*/ 0 h 142"/>
                <a:gd name="T14" fmla="*/ 2147483646 w 308"/>
                <a:gd name="T15" fmla="*/ 2147483646 h 142"/>
                <a:gd name="T16" fmla="*/ 2147483646 w 308"/>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49" name="Freeform 24"/>
            <p:cNvSpPr/>
            <p:nvPr/>
          </p:nvSpPr>
          <p:spPr bwMode="auto">
            <a:xfrm>
              <a:off x="6510338" y="1122363"/>
              <a:ext cx="817562" cy="379413"/>
            </a:xfrm>
            <a:custGeom>
              <a:avLst/>
              <a:gdLst>
                <a:gd name="T0" fmla="*/ 2147483646 w 308"/>
                <a:gd name="T1" fmla="*/ 2147483646 h 143"/>
                <a:gd name="T2" fmla="*/ 2147483646 w 308"/>
                <a:gd name="T3" fmla="*/ 2147483646 h 143"/>
                <a:gd name="T4" fmla="*/ 2147483646 w 308"/>
                <a:gd name="T5" fmla="*/ 2147483646 h 143"/>
                <a:gd name="T6" fmla="*/ 0 w 308"/>
                <a:gd name="T7" fmla="*/ 2147483646 h 143"/>
                <a:gd name="T8" fmla="*/ 0 w 308"/>
                <a:gd name="T9" fmla="*/ 2147483646 h 143"/>
                <a:gd name="T10" fmla="*/ 2147483646 w 308"/>
                <a:gd name="T11" fmla="*/ 0 h 143"/>
                <a:gd name="T12" fmla="*/ 2147483646 w 308"/>
                <a:gd name="T13" fmla="*/ 0 h 143"/>
                <a:gd name="T14" fmla="*/ 2147483646 w 308"/>
                <a:gd name="T15" fmla="*/ 2147483646 h 143"/>
                <a:gd name="T16" fmla="*/ 2147483646 w 308"/>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0" name="Freeform 25"/>
            <p:cNvSpPr/>
            <p:nvPr/>
          </p:nvSpPr>
          <p:spPr bwMode="auto">
            <a:xfrm>
              <a:off x="7418388" y="4181475"/>
              <a:ext cx="815975" cy="377825"/>
            </a:xfrm>
            <a:custGeom>
              <a:avLst/>
              <a:gdLst>
                <a:gd name="T0" fmla="*/ 2147483646 w 308"/>
                <a:gd name="T1" fmla="*/ 2147483646 h 142"/>
                <a:gd name="T2" fmla="*/ 2147483646 w 308"/>
                <a:gd name="T3" fmla="*/ 2147483646 h 142"/>
                <a:gd name="T4" fmla="*/ 2147483646 w 308"/>
                <a:gd name="T5" fmla="*/ 2147483646 h 142"/>
                <a:gd name="T6" fmla="*/ 0 w 308"/>
                <a:gd name="T7" fmla="*/ 2147483646 h 142"/>
                <a:gd name="T8" fmla="*/ 0 w 308"/>
                <a:gd name="T9" fmla="*/ 2147483646 h 142"/>
                <a:gd name="T10" fmla="*/ 2147483646 w 308"/>
                <a:gd name="T11" fmla="*/ 0 h 142"/>
                <a:gd name="T12" fmla="*/ 2147483646 w 308"/>
                <a:gd name="T13" fmla="*/ 0 h 142"/>
                <a:gd name="T14" fmla="*/ 2147483646 w 308"/>
                <a:gd name="T15" fmla="*/ 2147483646 h 142"/>
                <a:gd name="T16" fmla="*/ 2147483646 w 308"/>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1" name="Freeform 26"/>
            <p:cNvSpPr/>
            <p:nvPr/>
          </p:nvSpPr>
          <p:spPr bwMode="auto">
            <a:xfrm>
              <a:off x="7418388" y="3733800"/>
              <a:ext cx="815975" cy="379413"/>
            </a:xfrm>
            <a:custGeom>
              <a:avLst/>
              <a:gdLst>
                <a:gd name="T0" fmla="*/ 2147483646 w 308"/>
                <a:gd name="T1" fmla="*/ 2147483646 h 143"/>
                <a:gd name="T2" fmla="*/ 2147483646 w 308"/>
                <a:gd name="T3" fmla="*/ 2147483646 h 143"/>
                <a:gd name="T4" fmla="*/ 2147483646 w 308"/>
                <a:gd name="T5" fmla="*/ 2147483646 h 143"/>
                <a:gd name="T6" fmla="*/ 0 w 308"/>
                <a:gd name="T7" fmla="*/ 2147483646 h 143"/>
                <a:gd name="T8" fmla="*/ 0 w 308"/>
                <a:gd name="T9" fmla="*/ 2147483646 h 143"/>
                <a:gd name="T10" fmla="*/ 2147483646 w 308"/>
                <a:gd name="T11" fmla="*/ 0 h 143"/>
                <a:gd name="T12" fmla="*/ 2147483646 w 308"/>
                <a:gd name="T13" fmla="*/ 0 h 143"/>
                <a:gd name="T14" fmla="*/ 2147483646 w 308"/>
                <a:gd name="T15" fmla="*/ 2147483646 h 143"/>
                <a:gd name="T16" fmla="*/ 2147483646 w 308"/>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2" name="Freeform 27"/>
            <p:cNvSpPr/>
            <p:nvPr/>
          </p:nvSpPr>
          <p:spPr bwMode="auto">
            <a:xfrm>
              <a:off x="8320088" y="3268663"/>
              <a:ext cx="817562" cy="377825"/>
            </a:xfrm>
            <a:custGeom>
              <a:avLst/>
              <a:gdLst>
                <a:gd name="T0" fmla="*/ 2147483646 w 308"/>
                <a:gd name="T1" fmla="*/ 2147483646 h 142"/>
                <a:gd name="T2" fmla="*/ 2147483646 w 308"/>
                <a:gd name="T3" fmla="*/ 2147483646 h 142"/>
                <a:gd name="T4" fmla="*/ 2147483646 w 308"/>
                <a:gd name="T5" fmla="*/ 2147483646 h 142"/>
                <a:gd name="T6" fmla="*/ 0 w 308"/>
                <a:gd name="T7" fmla="*/ 2147483646 h 142"/>
                <a:gd name="T8" fmla="*/ 0 w 308"/>
                <a:gd name="T9" fmla="*/ 2147483646 h 142"/>
                <a:gd name="T10" fmla="*/ 2147483646 w 308"/>
                <a:gd name="T11" fmla="*/ 0 h 142"/>
                <a:gd name="T12" fmla="*/ 2147483646 w 308"/>
                <a:gd name="T13" fmla="*/ 0 h 142"/>
                <a:gd name="T14" fmla="*/ 2147483646 w 308"/>
                <a:gd name="T15" fmla="*/ 2147483646 h 142"/>
                <a:gd name="T16" fmla="*/ 2147483646 w 308"/>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3" name="Freeform 28"/>
            <p:cNvSpPr/>
            <p:nvPr/>
          </p:nvSpPr>
          <p:spPr bwMode="auto">
            <a:xfrm>
              <a:off x="6534150" y="3733800"/>
              <a:ext cx="817562" cy="379413"/>
            </a:xfrm>
            <a:custGeom>
              <a:avLst/>
              <a:gdLst>
                <a:gd name="T0" fmla="*/ 2147483646 w 308"/>
                <a:gd name="T1" fmla="*/ 2147483646 h 143"/>
                <a:gd name="T2" fmla="*/ 2147483646 w 308"/>
                <a:gd name="T3" fmla="*/ 2147483646 h 143"/>
                <a:gd name="T4" fmla="*/ 2147483646 w 308"/>
                <a:gd name="T5" fmla="*/ 2147483646 h 143"/>
                <a:gd name="T6" fmla="*/ 0 w 308"/>
                <a:gd name="T7" fmla="*/ 2147483646 h 143"/>
                <a:gd name="T8" fmla="*/ 0 w 308"/>
                <a:gd name="T9" fmla="*/ 2147483646 h 143"/>
                <a:gd name="T10" fmla="*/ 2147483646 w 308"/>
                <a:gd name="T11" fmla="*/ 0 h 143"/>
                <a:gd name="T12" fmla="*/ 2147483646 w 308"/>
                <a:gd name="T13" fmla="*/ 0 h 143"/>
                <a:gd name="T14" fmla="*/ 2147483646 w 308"/>
                <a:gd name="T15" fmla="*/ 2147483646 h 143"/>
                <a:gd name="T16" fmla="*/ 2147483646 w 308"/>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4" name="Freeform 29"/>
            <p:cNvSpPr/>
            <p:nvPr/>
          </p:nvSpPr>
          <p:spPr bwMode="auto">
            <a:xfrm>
              <a:off x="5159375" y="5483225"/>
              <a:ext cx="379412" cy="379413"/>
            </a:xfrm>
            <a:custGeom>
              <a:avLst/>
              <a:gdLst>
                <a:gd name="T0" fmla="*/ 2147483646 w 143"/>
                <a:gd name="T1" fmla="*/ 2147483646 h 143"/>
                <a:gd name="T2" fmla="*/ 2147483646 w 143"/>
                <a:gd name="T3" fmla="*/ 2147483646 h 143"/>
                <a:gd name="T4" fmla="*/ 2147483646 w 143"/>
                <a:gd name="T5" fmla="*/ 2147483646 h 143"/>
                <a:gd name="T6" fmla="*/ 0 w 143"/>
                <a:gd name="T7" fmla="*/ 2147483646 h 143"/>
                <a:gd name="T8" fmla="*/ 0 w 143"/>
                <a:gd name="T9" fmla="*/ 2147483646 h 143"/>
                <a:gd name="T10" fmla="*/ 2147483646 w 143"/>
                <a:gd name="T11" fmla="*/ 0 h 143"/>
                <a:gd name="T12" fmla="*/ 2147483646 w 143"/>
                <a:gd name="T13" fmla="*/ 0 h 143"/>
                <a:gd name="T14" fmla="*/ 2147483646 w 143"/>
                <a:gd name="T15" fmla="*/ 2147483646 h 143"/>
                <a:gd name="T16" fmla="*/ 2147483646 w 143"/>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5" name="Freeform 30"/>
            <p:cNvSpPr/>
            <p:nvPr/>
          </p:nvSpPr>
          <p:spPr bwMode="auto">
            <a:xfrm>
              <a:off x="3838575" y="4614863"/>
              <a:ext cx="382587"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6" name="Freeform 31"/>
            <p:cNvSpPr/>
            <p:nvPr/>
          </p:nvSpPr>
          <p:spPr bwMode="auto">
            <a:xfrm>
              <a:off x="4284663" y="4614863"/>
              <a:ext cx="379412" cy="788988"/>
            </a:xfrm>
            <a:custGeom>
              <a:avLst/>
              <a:gdLst>
                <a:gd name="T0" fmla="*/ 2147483646 w 143"/>
                <a:gd name="T1" fmla="*/ 2147483646 h 297"/>
                <a:gd name="T2" fmla="*/ 2147483646 w 143"/>
                <a:gd name="T3" fmla="*/ 2147483646 h 297"/>
                <a:gd name="T4" fmla="*/ 2147483646 w 143"/>
                <a:gd name="T5" fmla="*/ 2147483646 h 297"/>
                <a:gd name="T6" fmla="*/ 0 w 143"/>
                <a:gd name="T7" fmla="*/ 2147483646 h 297"/>
                <a:gd name="T8" fmla="*/ 0 w 143"/>
                <a:gd name="T9" fmla="*/ 2147483646 h 297"/>
                <a:gd name="T10" fmla="*/ 2147483646 w 143"/>
                <a:gd name="T11" fmla="*/ 0 h 297"/>
                <a:gd name="T12" fmla="*/ 2147483646 w 143"/>
                <a:gd name="T13" fmla="*/ 0 h 297"/>
                <a:gd name="T14" fmla="*/ 2147483646 w 143"/>
                <a:gd name="T15" fmla="*/ 2147483646 h 297"/>
                <a:gd name="T16" fmla="*/ 2147483646 w 143"/>
                <a:gd name="T17" fmla="*/ 2147483646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7" name="Freeform 32"/>
            <p:cNvSpPr/>
            <p:nvPr/>
          </p:nvSpPr>
          <p:spPr bwMode="auto">
            <a:xfrm>
              <a:off x="6942138" y="4184650"/>
              <a:ext cx="382587" cy="788988"/>
            </a:xfrm>
            <a:custGeom>
              <a:avLst/>
              <a:gdLst>
                <a:gd name="T0" fmla="*/ 2147483646 w 144"/>
                <a:gd name="T1" fmla="*/ 2147483646 h 297"/>
                <a:gd name="T2" fmla="*/ 2147483646 w 144"/>
                <a:gd name="T3" fmla="*/ 2147483646 h 297"/>
                <a:gd name="T4" fmla="*/ 2147483646 w 144"/>
                <a:gd name="T5" fmla="*/ 2147483646 h 297"/>
                <a:gd name="T6" fmla="*/ 0 w 144"/>
                <a:gd name="T7" fmla="*/ 2147483646 h 297"/>
                <a:gd name="T8" fmla="*/ 0 w 144"/>
                <a:gd name="T9" fmla="*/ 2147483646 h 297"/>
                <a:gd name="T10" fmla="*/ 2147483646 w 144"/>
                <a:gd name="T11" fmla="*/ 0 h 297"/>
                <a:gd name="T12" fmla="*/ 2147483646 w 144"/>
                <a:gd name="T13" fmla="*/ 0 h 297"/>
                <a:gd name="T14" fmla="*/ 2147483646 w 144"/>
                <a:gd name="T15" fmla="*/ 2147483646 h 297"/>
                <a:gd name="T16" fmla="*/ 2147483646 w 144"/>
                <a:gd name="T17" fmla="*/ 2147483646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8" name="Freeform 33"/>
            <p:cNvSpPr/>
            <p:nvPr/>
          </p:nvSpPr>
          <p:spPr bwMode="auto">
            <a:xfrm>
              <a:off x="2854325" y="3697288"/>
              <a:ext cx="381000"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59" name="Freeform 34"/>
            <p:cNvSpPr/>
            <p:nvPr/>
          </p:nvSpPr>
          <p:spPr bwMode="auto">
            <a:xfrm>
              <a:off x="5159375" y="4181475"/>
              <a:ext cx="379412" cy="377825"/>
            </a:xfrm>
            <a:custGeom>
              <a:avLst/>
              <a:gdLst>
                <a:gd name="T0" fmla="*/ 2147483646 w 143"/>
                <a:gd name="T1" fmla="*/ 2147483646 h 142"/>
                <a:gd name="T2" fmla="*/ 2147483646 w 143"/>
                <a:gd name="T3" fmla="*/ 2147483646 h 142"/>
                <a:gd name="T4" fmla="*/ 2147483646 w 143"/>
                <a:gd name="T5" fmla="*/ 2147483646 h 142"/>
                <a:gd name="T6" fmla="*/ 0 w 143"/>
                <a:gd name="T7" fmla="*/ 2147483646 h 142"/>
                <a:gd name="T8" fmla="*/ 0 w 143"/>
                <a:gd name="T9" fmla="*/ 2147483646 h 142"/>
                <a:gd name="T10" fmla="*/ 2147483646 w 143"/>
                <a:gd name="T11" fmla="*/ 0 h 142"/>
                <a:gd name="T12" fmla="*/ 2147483646 w 143"/>
                <a:gd name="T13" fmla="*/ 0 h 142"/>
                <a:gd name="T14" fmla="*/ 2147483646 w 143"/>
                <a:gd name="T15" fmla="*/ 2147483646 h 142"/>
                <a:gd name="T16" fmla="*/ 2147483646 w 143"/>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0" name="Freeform 35"/>
            <p:cNvSpPr/>
            <p:nvPr/>
          </p:nvSpPr>
          <p:spPr bwMode="auto">
            <a:xfrm>
              <a:off x="7426325" y="1976438"/>
              <a:ext cx="381000" cy="377825"/>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1" name="Freeform 36"/>
            <p:cNvSpPr/>
            <p:nvPr/>
          </p:nvSpPr>
          <p:spPr bwMode="auto">
            <a:xfrm>
              <a:off x="7845425" y="3268663"/>
              <a:ext cx="381000" cy="377825"/>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2" name="Freeform 37"/>
            <p:cNvSpPr/>
            <p:nvPr/>
          </p:nvSpPr>
          <p:spPr bwMode="auto">
            <a:xfrm>
              <a:off x="7426325" y="3268663"/>
              <a:ext cx="381000" cy="377825"/>
            </a:xfrm>
            <a:custGeom>
              <a:avLst/>
              <a:gdLst>
                <a:gd name="T0" fmla="*/ 2147483646 w 144"/>
                <a:gd name="T1" fmla="*/ 2147483646 h 142"/>
                <a:gd name="T2" fmla="*/ 2147483646 w 144"/>
                <a:gd name="T3" fmla="*/ 2147483646 h 142"/>
                <a:gd name="T4" fmla="*/ 2147483646 w 144"/>
                <a:gd name="T5" fmla="*/ 2147483646 h 142"/>
                <a:gd name="T6" fmla="*/ 0 w 144"/>
                <a:gd name="T7" fmla="*/ 2147483646 h 142"/>
                <a:gd name="T8" fmla="*/ 0 w 144"/>
                <a:gd name="T9" fmla="*/ 2147483646 h 142"/>
                <a:gd name="T10" fmla="*/ 2147483646 w 144"/>
                <a:gd name="T11" fmla="*/ 0 h 142"/>
                <a:gd name="T12" fmla="*/ 2147483646 w 144"/>
                <a:gd name="T13" fmla="*/ 0 h 142"/>
                <a:gd name="T14" fmla="*/ 2147483646 w 144"/>
                <a:gd name="T15" fmla="*/ 2147483646 h 142"/>
                <a:gd name="T16" fmla="*/ 2147483646 w 144"/>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3" name="Freeform 38"/>
            <p:cNvSpPr/>
            <p:nvPr/>
          </p:nvSpPr>
          <p:spPr bwMode="auto">
            <a:xfrm>
              <a:off x="6027738" y="3268663"/>
              <a:ext cx="379412" cy="377825"/>
            </a:xfrm>
            <a:custGeom>
              <a:avLst/>
              <a:gdLst>
                <a:gd name="T0" fmla="*/ 2147483646 w 143"/>
                <a:gd name="T1" fmla="*/ 2147483646 h 142"/>
                <a:gd name="T2" fmla="*/ 2147483646 w 143"/>
                <a:gd name="T3" fmla="*/ 2147483646 h 142"/>
                <a:gd name="T4" fmla="*/ 2147483646 w 143"/>
                <a:gd name="T5" fmla="*/ 2147483646 h 142"/>
                <a:gd name="T6" fmla="*/ 0 w 143"/>
                <a:gd name="T7" fmla="*/ 2147483646 h 142"/>
                <a:gd name="T8" fmla="*/ 0 w 143"/>
                <a:gd name="T9" fmla="*/ 2147483646 h 142"/>
                <a:gd name="T10" fmla="*/ 2147483646 w 143"/>
                <a:gd name="T11" fmla="*/ 0 h 142"/>
                <a:gd name="T12" fmla="*/ 2147483646 w 143"/>
                <a:gd name="T13" fmla="*/ 0 h 142"/>
                <a:gd name="T14" fmla="*/ 2147483646 w 143"/>
                <a:gd name="T15" fmla="*/ 2147483646 h 142"/>
                <a:gd name="T16" fmla="*/ 2147483646 w 143"/>
                <a:gd name="T17" fmla="*/ 2147483646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4" name="Freeform 39"/>
            <p:cNvSpPr/>
            <p:nvPr/>
          </p:nvSpPr>
          <p:spPr bwMode="auto">
            <a:xfrm>
              <a:off x="6035675" y="3733800"/>
              <a:ext cx="382587" cy="379413"/>
            </a:xfrm>
            <a:custGeom>
              <a:avLst/>
              <a:gdLst>
                <a:gd name="T0" fmla="*/ 2147483646 w 144"/>
                <a:gd name="T1" fmla="*/ 2147483646 h 143"/>
                <a:gd name="T2" fmla="*/ 2147483646 w 144"/>
                <a:gd name="T3" fmla="*/ 2147483646 h 143"/>
                <a:gd name="T4" fmla="*/ 2147483646 w 144"/>
                <a:gd name="T5" fmla="*/ 2147483646 h 143"/>
                <a:gd name="T6" fmla="*/ 0 w 144"/>
                <a:gd name="T7" fmla="*/ 2147483646 h 143"/>
                <a:gd name="T8" fmla="*/ 0 w 144"/>
                <a:gd name="T9" fmla="*/ 2147483646 h 143"/>
                <a:gd name="T10" fmla="*/ 2147483646 w 144"/>
                <a:gd name="T11" fmla="*/ 0 h 143"/>
                <a:gd name="T12" fmla="*/ 2147483646 w 144"/>
                <a:gd name="T13" fmla="*/ 0 h 143"/>
                <a:gd name="T14" fmla="*/ 2147483646 w 144"/>
                <a:gd name="T15" fmla="*/ 2147483646 h 143"/>
                <a:gd name="T16" fmla="*/ 2147483646 w 144"/>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5" name="Freeform 40"/>
            <p:cNvSpPr/>
            <p:nvPr/>
          </p:nvSpPr>
          <p:spPr bwMode="auto">
            <a:xfrm>
              <a:off x="5170488" y="1562100"/>
              <a:ext cx="1230312" cy="1643063"/>
            </a:xfrm>
            <a:custGeom>
              <a:avLst/>
              <a:gdLst>
                <a:gd name="T0" fmla="*/ 2147483646 w 464"/>
                <a:gd name="T1" fmla="*/ 2147483646 h 619"/>
                <a:gd name="T2" fmla="*/ 2147483646 w 464"/>
                <a:gd name="T3" fmla="*/ 2147483646 h 619"/>
                <a:gd name="T4" fmla="*/ 2147483646 w 464"/>
                <a:gd name="T5" fmla="*/ 2147483646 h 619"/>
                <a:gd name="T6" fmla="*/ 0 w 464"/>
                <a:gd name="T7" fmla="*/ 2147483646 h 619"/>
                <a:gd name="T8" fmla="*/ 0 w 464"/>
                <a:gd name="T9" fmla="*/ 2147483646 h 619"/>
                <a:gd name="T10" fmla="*/ 2147483646 w 464"/>
                <a:gd name="T11" fmla="*/ 0 h 619"/>
                <a:gd name="T12" fmla="*/ 2147483646 w 464"/>
                <a:gd name="T13" fmla="*/ 0 h 619"/>
                <a:gd name="T14" fmla="*/ 2147483646 w 464"/>
                <a:gd name="T15" fmla="*/ 2147483646 h 619"/>
                <a:gd name="T16" fmla="*/ 2147483646 w 464"/>
                <a:gd name="T17" fmla="*/ 2147483646 h 6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6" name="Freeform 41"/>
            <p:cNvSpPr/>
            <p:nvPr/>
          </p:nvSpPr>
          <p:spPr bwMode="auto">
            <a:xfrm>
              <a:off x="4703763" y="4625975"/>
              <a:ext cx="835025" cy="777875"/>
            </a:xfrm>
            <a:custGeom>
              <a:avLst/>
              <a:gdLst>
                <a:gd name="T0" fmla="*/ 2147483646 w 315"/>
                <a:gd name="T1" fmla="*/ 2147483646 h 293"/>
                <a:gd name="T2" fmla="*/ 2147483646 w 315"/>
                <a:gd name="T3" fmla="*/ 2147483646 h 293"/>
                <a:gd name="T4" fmla="*/ 2147483646 w 315"/>
                <a:gd name="T5" fmla="*/ 2147483646 h 293"/>
                <a:gd name="T6" fmla="*/ 0 w 315"/>
                <a:gd name="T7" fmla="*/ 2147483646 h 293"/>
                <a:gd name="T8" fmla="*/ 0 w 315"/>
                <a:gd name="T9" fmla="*/ 2147483646 h 293"/>
                <a:gd name="T10" fmla="*/ 2147483646 w 315"/>
                <a:gd name="T11" fmla="*/ 0 h 293"/>
                <a:gd name="T12" fmla="*/ 2147483646 w 315"/>
                <a:gd name="T13" fmla="*/ 0 h 293"/>
                <a:gd name="T14" fmla="*/ 2147483646 w 315"/>
                <a:gd name="T15" fmla="*/ 2147483646 h 293"/>
                <a:gd name="T16" fmla="*/ 2147483646 w 315"/>
                <a:gd name="T17" fmla="*/ 2147483646 h 2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7" name="Freeform 42"/>
            <p:cNvSpPr/>
            <p:nvPr/>
          </p:nvSpPr>
          <p:spPr bwMode="auto">
            <a:xfrm>
              <a:off x="5605463" y="5068888"/>
              <a:ext cx="817562" cy="779463"/>
            </a:xfrm>
            <a:custGeom>
              <a:avLst/>
              <a:gdLst>
                <a:gd name="T0" fmla="*/ 2147483646 w 308"/>
                <a:gd name="T1" fmla="*/ 2147483646 h 294"/>
                <a:gd name="T2" fmla="*/ 2147483646 w 308"/>
                <a:gd name="T3" fmla="*/ 2147483646 h 294"/>
                <a:gd name="T4" fmla="*/ 2147483646 w 308"/>
                <a:gd name="T5" fmla="*/ 2147483646 h 294"/>
                <a:gd name="T6" fmla="*/ 0 w 308"/>
                <a:gd name="T7" fmla="*/ 2147483646 h 294"/>
                <a:gd name="T8" fmla="*/ 0 w 308"/>
                <a:gd name="T9" fmla="*/ 2147483646 h 294"/>
                <a:gd name="T10" fmla="*/ 2147483646 w 308"/>
                <a:gd name="T11" fmla="*/ 0 h 294"/>
                <a:gd name="T12" fmla="*/ 2147483646 w 308"/>
                <a:gd name="T13" fmla="*/ 0 h 294"/>
                <a:gd name="T14" fmla="*/ 2147483646 w 308"/>
                <a:gd name="T15" fmla="*/ 2147483646 h 294"/>
                <a:gd name="T16" fmla="*/ 2147483646 w 308"/>
                <a:gd name="T17" fmla="*/ 2147483646 h 2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8" name="Freeform 43"/>
            <p:cNvSpPr/>
            <p:nvPr/>
          </p:nvSpPr>
          <p:spPr bwMode="auto">
            <a:xfrm>
              <a:off x="5167313" y="3316288"/>
              <a:ext cx="809625" cy="777875"/>
            </a:xfrm>
            <a:custGeom>
              <a:avLst/>
              <a:gdLst>
                <a:gd name="T0" fmla="*/ 2147483646 w 305"/>
                <a:gd name="T1" fmla="*/ 2147483646 h 293"/>
                <a:gd name="T2" fmla="*/ 2147483646 w 305"/>
                <a:gd name="T3" fmla="*/ 2147483646 h 293"/>
                <a:gd name="T4" fmla="*/ 2147483646 w 305"/>
                <a:gd name="T5" fmla="*/ 2147483646 h 293"/>
                <a:gd name="T6" fmla="*/ 0 w 305"/>
                <a:gd name="T7" fmla="*/ 2147483646 h 293"/>
                <a:gd name="T8" fmla="*/ 0 w 305"/>
                <a:gd name="T9" fmla="*/ 2147483646 h 293"/>
                <a:gd name="T10" fmla="*/ 2147483646 w 305"/>
                <a:gd name="T11" fmla="*/ 0 h 293"/>
                <a:gd name="T12" fmla="*/ 2147483646 w 305"/>
                <a:gd name="T13" fmla="*/ 0 h 293"/>
                <a:gd name="T14" fmla="*/ 2147483646 w 305"/>
                <a:gd name="T15" fmla="*/ 2147483646 h 293"/>
                <a:gd name="T16" fmla="*/ 2147483646 w 305"/>
                <a:gd name="T17" fmla="*/ 2147483646 h 2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69" name="Freeform 44"/>
            <p:cNvSpPr/>
            <p:nvPr/>
          </p:nvSpPr>
          <p:spPr bwMode="auto">
            <a:xfrm>
              <a:off x="7426325" y="703263"/>
              <a:ext cx="800100" cy="1198563"/>
            </a:xfrm>
            <a:custGeom>
              <a:avLst/>
              <a:gdLst>
                <a:gd name="T0" fmla="*/ 2147483646 w 302"/>
                <a:gd name="T1" fmla="*/ 2147483646 h 452"/>
                <a:gd name="T2" fmla="*/ 2147483646 w 302"/>
                <a:gd name="T3" fmla="*/ 2147483646 h 452"/>
                <a:gd name="T4" fmla="*/ 2147483646 w 302"/>
                <a:gd name="T5" fmla="*/ 2147483646 h 452"/>
                <a:gd name="T6" fmla="*/ 0 w 302"/>
                <a:gd name="T7" fmla="*/ 2147483646 h 452"/>
                <a:gd name="T8" fmla="*/ 0 w 302"/>
                <a:gd name="T9" fmla="*/ 2147483646 h 452"/>
                <a:gd name="T10" fmla="*/ 2147483646 w 302"/>
                <a:gd name="T11" fmla="*/ 0 h 452"/>
                <a:gd name="T12" fmla="*/ 2147483646 w 302"/>
                <a:gd name="T13" fmla="*/ 0 h 452"/>
                <a:gd name="T14" fmla="*/ 2147483646 w 302"/>
                <a:gd name="T15" fmla="*/ 2147483646 h 452"/>
                <a:gd name="T16" fmla="*/ 2147483646 w 302"/>
                <a:gd name="T17" fmla="*/ 2147483646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70" name="Freeform 45"/>
            <p:cNvSpPr/>
            <p:nvPr/>
          </p:nvSpPr>
          <p:spPr bwMode="auto">
            <a:xfrm>
              <a:off x="6546850" y="2419350"/>
              <a:ext cx="801687" cy="1200150"/>
            </a:xfrm>
            <a:custGeom>
              <a:avLst/>
              <a:gdLst>
                <a:gd name="T0" fmla="*/ 2147483646 w 302"/>
                <a:gd name="T1" fmla="*/ 2147483646 h 452"/>
                <a:gd name="T2" fmla="*/ 2147483646 w 302"/>
                <a:gd name="T3" fmla="*/ 2147483646 h 452"/>
                <a:gd name="T4" fmla="*/ 2147483646 w 302"/>
                <a:gd name="T5" fmla="*/ 2147483646 h 452"/>
                <a:gd name="T6" fmla="*/ 0 w 302"/>
                <a:gd name="T7" fmla="*/ 2147483646 h 452"/>
                <a:gd name="T8" fmla="*/ 0 w 302"/>
                <a:gd name="T9" fmla="*/ 2147483646 h 452"/>
                <a:gd name="T10" fmla="*/ 2147483646 w 302"/>
                <a:gd name="T11" fmla="*/ 0 h 452"/>
                <a:gd name="T12" fmla="*/ 2147483646 w 302"/>
                <a:gd name="T13" fmla="*/ 0 h 452"/>
                <a:gd name="T14" fmla="*/ 2147483646 w 302"/>
                <a:gd name="T15" fmla="*/ 2147483646 h 452"/>
                <a:gd name="T16" fmla="*/ 2147483646 w 302"/>
                <a:gd name="T17" fmla="*/ 2147483646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71" name="Freeform 46"/>
            <p:cNvSpPr/>
            <p:nvPr/>
          </p:nvSpPr>
          <p:spPr bwMode="auto">
            <a:xfrm>
              <a:off x="5605463" y="4206875"/>
              <a:ext cx="1223962" cy="766763"/>
            </a:xfrm>
            <a:custGeom>
              <a:avLst/>
              <a:gdLst>
                <a:gd name="T0" fmla="*/ 2147483646 w 461"/>
                <a:gd name="T1" fmla="*/ 2147483646 h 289"/>
                <a:gd name="T2" fmla="*/ 2147483646 w 461"/>
                <a:gd name="T3" fmla="*/ 2147483646 h 289"/>
                <a:gd name="T4" fmla="*/ 2147483646 w 461"/>
                <a:gd name="T5" fmla="*/ 2147483646 h 289"/>
                <a:gd name="T6" fmla="*/ 0 w 461"/>
                <a:gd name="T7" fmla="*/ 2147483646 h 289"/>
                <a:gd name="T8" fmla="*/ 0 w 461"/>
                <a:gd name="T9" fmla="*/ 2147483646 h 289"/>
                <a:gd name="T10" fmla="*/ 2147483646 w 461"/>
                <a:gd name="T11" fmla="*/ 0 h 289"/>
                <a:gd name="T12" fmla="*/ 2147483646 w 461"/>
                <a:gd name="T13" fmla="*/ 0 h 289"/>
                <a:gd name="T14" fmla="*/ 2147483646 w 461"/>
                <a:gd name="T15" fmla="*/ 2147483646 h 289"/>
                <a:gd name="T16" fmla="*/ 2147483646 w 461"/>
                <a:gd name="T17" fmla="*/ 2147483646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72" name="Freeform 47"/>
            <p:cNvSpPr/>
            <p:nvPr/>
          </p:nvSpPr>
          <p:spPr bwMode="auto">
            <a:xfrm>
              <a:off x="3352800" y="3322638"/>
              <a:ext cx="1716087" cy="1201738"/>
            </a:xfrm>
            <a:custGeom>
              <a:avLst/>
              <a:gdLst>
                <a:gd name="T0" fmla="*/ 2147483646 w 647"/>
                <a:gd name="T1" fmla="*/ 2147483646 h 453"/>
                <a:gd name="T2" fmla="*/ 2147483646 w 647"/>
                <a:gd name="T3" fmla="*/ 2147483646 h 453"/>
                <a:gd name="T4" fmla="*/ 2147483646 w 647"/>
                <a:gd name="T5" fmla="*/ 2147483646 h 453"/>
                <a:gd name="T6" fmla="*/ 0 w 647"/>
                <a:gd name="T7" fmla="*/ 2147483646 h 453"/>
                <a:gd name="T8" fmla="*/ 0 w 647"/>
                <a:gd name="T9" fmla="*/ 2147483646 h 453"/>
                <a:gd name="T10" fmla="*/ 2147483646 w 647"/>
                <a:gd name="T11" fmla="*/ 0 h 453"/>
                <a:gd name="T12" fmla="*/ 2147483646 w 647"/>
                <a:gd name="T13" fmla="*/ 0 h 453"/>
                <a:gd name="T14" fmla="*/ 2147483646 w 647"/>
                <a:gd name="T15" fmla="*/ 2147483646 h 453"/>
                <a:gd name="T16" fmla="*/ 2147483646 w 647"/>
                <a:gd name="T17" fmla="*/ 2147483646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73" name="Freeform 48"/>
            <p:cNvSpPr/>
            <p:nvPr/>
          </p:nvSpPr>
          <p:spPr bwMode="auto">
            <a:xfrm>
              <a:off x="3355975" y="2014538"/>
              <a:ext cx="800100" cy="1209675"/>
            </a:xfrm>
            <a:custGeom>
              <a:avLst/>
              <a:gdLst>
                <a:gd name="T0" fmla="*/ 2147483646 w 302"/>
                <a:gd name="T1" fmla="*/ 2147483646 h 456"/>
                <a:gd name="T2" fmla="*/ 2147483646 w 302"/>
                <a:gd name="T3" fmla="*/ 2147483646 h 456"/>
                <a:gd name="T4" fmla="*/ 2147483646 w 302"/>
                <a:gd name="T5" fmla="*/ 2147483646 h 456"/>
                <a:gd name="T6" fmla="*/ 0 w 302"/>
                <a:gd name="T7" fmla="*/ 2147483646 h 456"/>
                <a:gd name="T8" fmla="*/ 0 w 302"/>
                <a:gd name="T9" fmla="*/ 2147483646 h 456"/>
                <a:gd name="T10" fmla="*/ 2147483646 w 302"/>
                <a:gd name="T11" fmla="*/ 0 h 456"/>
                <a:gd name="T12" fmla="*/ 2147483646 w 302"/>
                <a:gd name="T13" fmla="*/ 0 h 456"/>
                <a:gd name="T14" fmla="*/ 2147483646 w 302"/>
                <a:gd name="T15" fmla="*/ 2147483646 h 456"/>
                <a:gd name="T16" fmla="*/ 2147483646 w 302"/>
                <a:gd name="T17" fmla="*/ 2147483646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52274" name="Rectangle 49"/>
            <p:cNvSpPr>
              <a:spLocks noChangeArrowheads="1"/>
            </p:cNvSpPr>
            <p:nvPr/>
          </p:nvSpPr>
          <p:spPr bwMode="auto">
            <a:xfrm>
              <a:off x="7464697" y="1984678"/>
              <a:ext cx="770843" cy="36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2000">
                  <a:solidFill>
                    <a:srgbClr val="FFFFFF"/>
                  </a:solidFill>
                  <a:ea typeface="Microsoft YaHei" panose="020B0503020204020204" charset="-122"/>
                </a:rPr>
                <a:t>LOVE</a:t>
              </a:r>
              <a:endParaRPr lang="zh-CN" altLang="zh-CN" sz="1600"/>
            </a:p>
          </p:txBody>
        </p:sp>
        <p:sp>
          <p:nvSpPr>
            <p:cNvPr id="52275" name="Rectangle 50"/>
            <p:cNvSpPr>
              <a:spLocks noChangeArrowheads="1"/>
            </p:cNvSpPr>
            <p:nvPr/>
          </p:nvSpPr>
          <p:spPr bwMode="auto">
            <a:xfrm>
              <a:off x="2908300" y="1149350"/>
              <a:ext cx="201716" cy="42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2300">
                  <a:solidFill>
                    <a:srgbClr val="FFFFFF"/>
                  </a:solidFill>
                  <a:ea typeface="Microsoft YaHei" panose="020B0503020204020204" charset="-122"/>
                </a:rPr>
                <a:t>L</a:t>
              </a:r>
              <a:endParaRPr lang="zh-CN" altLang="zh-CN" sz="1800"/>
            </a:p>
          </p:txBody>
        </p:sp>
        <p:sp>
          <p:nvSpPr>
            <p:cNvPr id="52276" name="Rectangle 51"/>
            <p:cNvSpPr>
              <a:spLocks noChangeArrowheads="1"/>
            </p:cNvSpPr>
            <p:nvPr/>
          </p:nvSpPr>
          <p:spPr bwMode="auto">
            <a:xfrm>
              <a:off x="2908300" y="3684586"/>
              <a:ext cx="210722" cy="4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2400">
                  <a:solidFill>
                    <a:srgbClr val="FFFFFF"/>
                  </a:solidFill>
                  <a:ea typeface="Microsoft YaHei" panose="020B0503020204020204" charset="-122"/>
                </a:rPr>
                <a:t>L</a:t>
              </a:r>
              <a:endParaRPr lang="zh-CN" altLang="zh-CN" sz="1800"/>
            </a:p>
          </p:txBody>
        </p:sp>
        <p:sp>
          <p:nvSpPr>
            <p:cNvPr id="52277" name="Rectangle 52"/>
            <p:cNvSpPr>
              <a:spLocks noChangeArrowheads="1"/>
            </p:cNvSpPr>
            <p:nvPr/>
          </p:nvSpPr>
          <p:spPr bwMode="auto">
            <a:xfrm>
              <a:off x="8366125" y="1149350"/>
              <a:ext cx="260350"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2300">
                  <a:solidFill>
                    <a:schemeClr val="bg1"/>
                  </a:solidFill>
                  <a:ea typeface="Microsoft YaHei" panose="020B0503020204020204" charset="-122"/>
                </a:rPr>
                <a:t>L</a:t>
              </a:r>
              <a:endParaRPr lang="zh-CN" altLang="zh-CN" sz="1800">
                <a:solidFill>
                  <a:schemeClr val="bg1"/>
                </a:solidFill>
              </a:endParaRPr>
            </a:p>
          </p:txBody>
        </p:sp>
        <p:sp>
          <p:nvSpPr>
            <p:cNvPr id="52278" name="Rectangle 53"/>
            <p:cNvSpPr>
              <a:spLocks noChangeArrowheads="1"/>
            </p:cNvSpPr>
            <p:nvPr/>
          </p:nvSpPr>
          <p:spPr bwMode="auto">
            <a:xfrm>
              <a:off x="6526213" y="5449888"/>
              <a:ext cx="210722" cy="4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2400">
                  <a:solidFill>
                    <a:srgbClr val="FFFFFF"/>
                  </a:solidFill>
                  <a:ea typeface="Microsoft YaHei" panose="020B0503020204020204" charset="-122"/>
                </a:rPr>
                <a:t>L</a:t>
              </a:r>
              <a:endParaRPr lang="zh-CN" altLang="zh-CN" sz="1800"/>
            </a:p>
          </p:txBody>
        </p:sp>
        <p:sp>
          <p:nvSpPr>
            <p:cNvPr id="52279" name="Rectangle 54"/>
            <p:cNvSpPr>
              <a:spLocks noChangeArrowheads="1"/>
            </p:cNvSpPr>
            <p:nvPr/>
          </p:nvSpPr>
          <p:spPr bwMode="auto">
            <a:xfrm>
              <a:off x="7436353" y="3302374"/>
              <a:ext cx="734822" cy="33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1800">
                  <a:solidFill>
                    <a:schemeClr val="bg1"/>
                  </a:solidFill>
                  <a:ea typeface="Microsoft YaHei" panose="020B0503020204020204" charset="-122"/>
                </a:rPr>
                <a:t>PIRCE</a:t>
              </a:r>
              <a:endParaRPr lang="zh-CN" altLang="zh-CN" sz="1400">
                <a:solidFill>
                  <a:schemeClr val="bg1"/>
                </a:solidFill>
              </a:endParaRPr>
            </a:p>
          </p:txBody>
        </p:sp>
        <p:sp>
          <p:nvSpPr>
            <p:cNvPr id="52280" name="Rectangle 55"/>
            <p:cNvSpPr>
              <a:spLocks noChangeArrowheads="1"/>
            </p:cNvSpPr>
            <p:nvPr/>
          </p:nvSpPr>
          <p:spPr bwMode="auto">
            <a:xfrm>
              <a:off x="6073775" y="3275013"/>
              <a:ext cx="250345" cy="4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2400">
                  <a:solidFill>
                    <a:srgbClr val="FFFFFF"/>
                  </a:solidFill>
                  <a:ea typeface="Microsoft YaHei" panose="020B0503020204020204" charset="-122"/>
                </a:rPr>
                <a:t>G</a:t>
              </a:r>
              <a:endParaRPr lang="zh-CN" altLang="zh-CN" sz="1800"/>
            </a:p>
          </p:txBody>
        </p:sp>
        <p:sp>
          <p:nvSpPr>
            <p:cNvPr id="52281" name="Rectangle 56"/>
            <p:cNvSpPr>
              <a:spLocks noChangeArrowheads="1"/>
            </p:cNvSpPr>
            <p:nvPr/>
          </p:nvSpPr>
          <p:spPr bwMode="auto">
            <a:xfrm>
              <a:off x="6073775" y="3709988"/>
              <a:ext cx="192712" cy="4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2400">
                  <a:solidFill>
                    <a:srgbClr val="FFFFFF"/>
                  </a:solidFill>
                  <a:ea typeface="Microsoft YaHei" panose="020B0503020204020204" charset="-122"/>
                </a:rPr>
                <a:t>S</a:t>
              </a:r>
              <a:endParaRPr lang="zh-CN" altLang="zh-CN" sz="1800"/>
            </a:p>
          </p:txBody>
        </p:sp>
        <p:sp>
          <p:nvSpPr>
            <p:cNvPr id="52282" name="Rectangle 57"/>
            <p:cNvSpPr>
              <a:spLocks noChangeArrowheads="1"/>
            </p:cNvSpPr>
            <p:nvPr/>
          </p:nvSpPr>
          <p:spPr bwMode="auto">
            <a:xfrm>
              <a:off x="4335462" y="4602164"/>
              <a:ext cx="210722" cy="4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2400">
                  <a:solidFill>
                    <a:srgbClr val="FFFFFF"/>
                  </a:solidFill>
                  <a:ea typeface="Microsoft YaHei" panose="020B0503020204020204" charset="-122"/>
                </a:rPr>
                <a:t>T</a:t>
              </a:r>
              <a:endParaRPr lang="zh-CN" altLang="zh-CN" sz="1800"/>
            </a:p>
          </p:txBody>
        </p:sp>
        <p:sp>
          <p:nvSpPr>
            <p:cNvPr id="52283" name="Rectangle 58"/>
            <p:cNvSpPr>
              <a:spLocks noChangeArrowheads="1"/>
            </p:cNvSpPr>
            <p:nvPr/>
          </p:nvSpPr>
          <p:spPr bwMode="auto">
            <a:xfrm>
              <a:off x="4335462" y="4948238"/>
              <a:ext cx="250345" cy="4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zh-CN" sz="2400">
                  <a:solidFill>
                    <a:srgbClr val="FFFFFF"/>
                  </a:solidFill>
                  <a:ea typeface="Microsoft YaHei" panose="020B0503020204020204" charset="-122"/>
                </a:rPr>
                <a:t>H</a:t>
              </a:r>
              <a:endParaRPr lang="zh-CN" altLang="zh-CN" sz="1800"/>
            </a:p>
          </p:txBody>
        </p:sp>
      </p:grpSp>
      <p:sp>
        <p:nvSpPr>
          <p:cNvPr id="79" name="Rectangle 78"/>
          <p:cNvSpPr/>
          <p:nvPr/>
        </p:nvSpPr>
        <p:spPr>
          <a:xfrm>
            <a:off x="1967602" y="3249041"/>
            <a:ext cx="8417625" cy="830997"/>
          </a:xfrm>
          <a:prstGeom prst="rect">
            <a:avLst/>
          </a:prstGeom>
          <a:solidFill>
            <a:schemeClr val="bg1"/>
          </a:solidFill>
        </p:spPr>
        <p:txBody>
          <a:bodyPr wrap="none">
            <a:spAutoFit/>
          </a:bodyPr>
          <a:lstStyle/>
          <a:p>
            <a:pPr algn="ctr" eaLnBrk="1" fontAlgn="auto" hangingPunct="1">
              <a:spcBef>
                <a:spcPts val="0"/>
              </a:spcBef>
              <a:spcAft>
                <a:spcPts val="0"/>
              </a:spcAft>
              <a:defRPr/>
            </a:pP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52228" name="图片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475" y="4748213"/>
            <a:ext cx="408463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653307"/>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Diagram 35">
            <a:extLst>
              <a:ext uri="{FF2B5EF4-FFF2-40B4-BE49-F238E27FC236}">
                <a16:creationId xmlns:a16="http://schemas.microsoft.com/office/drawing/2014/main" id="{4662545A-526D-4199-BB7D-8804E98D17DE}"/>
              </a:ext>
            </a:extLst>
          </p:cNvPr>
          <p:cNvGraphicFramePr/>
          <p:nvPr>
            <p:extLst/>
          </p:nvPr>
        </p:nvGraphicFramePr>
        <p:xfrm>
          <a:off x="0" y="917984"/>
          <a:ext cx="12192000" cy="5940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Flowchart: Alternate Process 36">
            <a:extLst>
              <a:ext uri="{FF2B5EF4-FFF2-40B4-BE49-F238E27FC236}">
                <a16:creationId xmlns:a16="http://schemas.microsoft.com/office/drawing/2014/main" id="{F599CC3A-BEAB-4FE0-898F-1CBC7C2FEB8F}"/>
              </a:ext>
            </a:extLst>
          </p:cNvPr>
          <p:cNvSpPr/>
          <p:nvPr/>
        </p:nvSpPr>
        <p:spPr bwMode="auto">
          <a:xfrm>
            <a:off x="419100" y="917984"/>
            <a:ext cx="3456214" cy="1055959"/>
          </a:xfrm>
          <a:prstGeom prst="flowChartAlternateProcess">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sz="2800" i="0" u="none" strike="noStrike" normalizeH="0" baseline="0">
                <a:ln w="0"/>
                <a:solidFill>
                  <a:schemeClr val="tx1"/>
                </a:solidFill>
                <a:effectLst>
                  <a:outerShdw blurRad="38100" dist="19050" dir="2700000" algn="tl" rotWithShape="0">
                    <a:schemeClr val="dk1">
                      <a:alpha val="40000"/>
                    </a:schemeClr>
                  </a:outerShdw>
                </a:effectLst>
                <a:latin typeface="#9Slide03 Roboto" panose="02000000000000000000" pitchFamily="2" charset="0"/>
                <a:ea typeface="#9Slide03 Roboto" panose="02000000000000000000" pitchFamily="2" charset="0"/>
              </a:rPr>
              <a:t>NỘI DUNG B</a:t>
            </a:r>
            <a:r>
              <a:rPr lang="en-US" sz="2800">
                <a:ln w="0"/>
                <a:solidFill>
                  <a:schemeClr val="tx1"/>
                </a:solidFill>
                <a:effectLst>
                  <a:outerShdw blurRad="38100" dist="19050" dir="2700000" algn="tl" rotWithShape="0">
                    <a:schemeClr val="dk1">
                      <a:alpha val="40000"/>
                    </a:schemeClr>
                  </a:outerShdw>
                </a:effectLst>
                <a:latin typeface="#9Slide03 Roboto" panose="02000000000000000000" pitchFamily="2" charset="0"/>
                <a:ea typeface="#9Slide03 Roboto" panose="02000000000000000000" pitchFamily="2" charset="0"/>
              </a:rPr>
              <a:t>ÀI HỌC</a:t>
            </a:r>
            <a:endParaRPr kumimoji="0" lang="en-US" sz="2800" i="0" u="none" strike="noStrike" normalizeH="0" baseline="0">
              <a:ln w="0"/>
              <a:solidFill>
                <a:schemeClr val="tx1"/>
              </a:solidFill>
              <a:effectLst>
                <a:outerShdw blurRad="38100" dist="19050" dir="2700000" algn="tl" rotWithShape="0">
                  <a:schemeClr val="dk1">
                    <a:alpha val="40000"/>
                  </a:schemeClr>
                </a:outerShdw>
              </a:effectLst>
              <a:latin typeface="#9Slide03 Roboto" panose="02000000000000000000" pitchFamily="2" charset="0"/>
              <a:ea typeface="#9Slide03 Roboto" panose="02000000000000000000" pitchFamily="2" charset="0"/>
            </a:endParaRPr>
          </a:p>
        </p:txBody>
      </p:sp>
      <p:sp>
        <p:nvSpPr>
          <p:cNvPr id="7" name="Rectangle 6">
            <a:extLst>
              <a:ext uri="{FF2B5EF4-FFF2-40B4-BE49-F238E27FC236}">
                <a16:creationId xmlns:a16="http://schemas.microsoft.com/office/drawing/2014/main" id="{75CC2120-2FB7-40BB-8B09-E3147597133F}"/>
              </a:ext>
            </a:extLst>
          </p:cNvPr>
          <p:cNvSpPr/>
          <p:nvPr/>
        </p:nvSpPr>
        <p:spPr>
          <a:xfrm>
            <a:off x="173309" y="0"/>
            <a:ext cx="12750955" cy="1107996"/>
          </a:xfrm>
          <a:prstGeom prst="rect">
            <a:avLst/>
          </a:prstGeom>
          <a:effectLst>
            <a:glow rad="228600">
              <a:schemeClr val="accent2">
                <a:satMod val="175000"/>
                <a:alpha val="40000"/>
              </a:schemeClr>
            </a:glow>
          </a:effectLst>
        </p:spPr>
        <p:txBody>
          <a:bodyPr wrap="square">
            <a:spAutoFit/>
          </a:bodyPr>
          <a:lstStyle/>
          <a:p>
            <a:pPr algn="ctr">
              <a:defRPr/>
            </a:pPr>
            <a:r>
              <a:rPr lang="en-US" sz="6600" b="1" dirty="0">
                <a:ln w="0"/>
                <a:solidFill>
                  <a:srgbClr val="FF0000"/>
                </a:solidFill>
                <a:latin typeface="Times New Roman" panose="02020603050405020304" pitchFamily="18" charset="0"/>
                <a:ea typeface="#9Slide03 Roboto" panose="02000000000000000000" pitchFamily="2" charset="0"/>
                <a:cs typeface="Times New Roman" panose="02020603050405020304" pitchFamily="18" charset="0"/>
              </a:rPr>
              <a:t>HÌNH THÀNH KIẾN THỨC</a:t>
            </a:r>
          </a:p>
        </p:txBody>
      </p:sp>
    </p:spTree>
    <p:extLst>
      <p:ext uri="{BB962C8B-B14F-4D97-AF65-F5344CB8AC3E}">
        <p14:creationId xmlns:p14="http://schemas.microsoft.com/office/powerpoint/2010/main" val="3630190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
                                            <p:graphicEl>
                                              <a:dgm id="{86DB37AC-A0BA-4243-8440-E252A324B1B3}"/>
                                            </p:graphicEl>
                                          </p:spTgt>
                                        </p:tgtEl>
                                        <p:attrNameLst>
                                          <p:attrName>style.visibility</p:attrName>
                                        </p:attrNameLst>
                                      </p:cBhvr>
                                      <p:to>
                                        <p:strVal val="visible"/>
                                      </p:to>
                                    </p:set>
                                    <p:anim calcmode="lin" valueType="num">
                                      <p:cBhvr additive="base">
                                        <p:cTn id="13" dur="500" fill="hold"/>
                                        <p:tgtEl>
                                          <p:spTgt spid="36">
                                            <p:graphicEl>
                                              <a:dgm id="{86DB37AC-A0BA-4243-8440-E252A324B1B3}"/>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
                                            <p:graphicEl>
                                              <a:dgm id="{86DB37AC-A0BA-4243-8440-E252A324B1B3}"/>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6">
                                            <p:graphicEl>
                                              <a:dgm id="{591ED845-142F-4C77-B1BF-85C28B887F0C}"/>
                                            </p:graphicEl>
                                          </p:spTgt>
                                        </p:tgtEl>
                                        <p:attrNameLst>
                                          <p:attrName>style.visibility</p:attrName>
                                        </p:attrNameLst>
                                      </p:cBhvr>
                                      <p:to>
                                        <p:strVal val="visible"/>
                                      </p:to>
                                    </p:set>
                                    <p:anim calcmode="lin" valueType="num">
                                      <p:cBhvr additive="base">
                                        <p:cTn id="17" dur="500" fill="hold"/>
                                        <p:tgtEl>
                                          <p:spTgt spid="36">
                                            <p:graphicEl>
                                              <a:dgm id="{591ED845-142F-4C77-B1BF-85C28B887F0C}"/>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6">
                                            <p:graphicEl>
                                              <a:dgm id="{591ED845-142F-4C77-B1BF-85C28B887F0C}"/>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6">
                                            <p:graphicEl>
                                              <a:dgm id="{724A426D-E55D-499A-AB86-DC85AED3A95A}"/>
                                            </p:graphicEl>
                                          </p:spTgt>
                                        </p:tgtEl>
                                        <p:attrNameLst>
                                          <p:attrName>style.visibility</p:attrName>
                                        </p:attrNameLst>
                                      </p:cBhvr>
                                      <p:to>
                                        <p:strVal val="visible"/>
                                      </p:to>
                                    </p:set>
                                    <p:anim calcmode="lin" valueType="num">
                                      <p:cBhvr additive="base">
                                        <p:cTn id="21" dur="500" fill="hold"/>
                                        <p:tgtEl>
                                          <p:spTgt spid="36">
                                            <p:graphicEl>
                                              <a:dgm id="{724A426D-E55D-499A-AB86-DC85AED3A95A}"/>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6">
                                            <p:graphicEl>
                                              <a:dgm id="{724A426D-E55D-499A-AB86-DC85AED3A95A}"/>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6">
                                            <p:graphicEl>
                                              <a:dgm id="{EB219D82-C1BF-448B-B89F-6F5443D5F5EB}"/>
                                            </p:graphicEl>
                                          </p:spTgt>
                                        </p:tgtEl>
                                        <p:attrNameLst>
                                          <p:attrName>style.visibility</p:attrName>
                                        </p:attrNameLst>
                                      </p:cBhvr>
                                      <p:to>
                                        <p:strVal val="visible"/>
                                      </p:to>
                                    </p:set>
                                    <p:anim calcmode="lin" valueType="num">
                                      <p:cBhvr additive="base">
                                        <p:cTn id="25" dur="500" fill="hold"/>
                                        <p:tgtEl>
                                          <p:spTgt spid="36">
                                            <p:graphicEl>
                                              <a:dgm id="{EB219D82-C1BF-448B-B89F-6F5443D5F5EB}"/>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
                                            <p:graphicEl>
                                              <a:dgm id="{EB219D82-C1BF-448B-B89F-6F5443D5F5EB}"/>
                                            </p:graphic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6">
                                            <p:graphicEl>
                                              <a:dgm id="{E6D4556E-0A6B-464D-B1D6-7221C0298D9F}"/>
                                            </p:graphicEl>
                                          </p:spTgt>
                                        </p:tgtEl>
                                        <p:attrNameLst>
                                          <p:attrName>style.visibility</p:attrName>
                                        </p:attrNameLst>
                                      </p:cBhvr>
                                      <p:to>
                                        <p:strVal val="visible"/>
                                      </p:to>
                                    </p:set>
                                    <p:anim calcmode="lin" valueType="num">
                                      <p:cBhvr additive="base">
                                        <p:cTn id="29" dur="500" fill="hold"/>
                                        <p:tgtEl>
                                          <p:spTgt spid="36">
                                            <p:graphicEl>
                                              <a:dgm id="{E6D4556E-0A6B-464D-B1D6-7221C0298D9F}"/>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
                                            <p:graphicEl>
                                              <a:dgm id="{E6D4556E-0A6B-464D-B1D6-7221C0298D9F}"/>
                                            </p:graphic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6">
                                            <p:graphicEl>
                                              <a:dgm id="{D6A53909-0F9C-48C7-BB74-CD89B7D8741B}"/>
                                            </p:graphicEl>
                                          </p:spTgt>
                                        </p:tgtEl>
                                        <p:attrNameLst>
                                          <p:attrName>style.visibility</p:attrName>
                                        </p:attrNameLst>
                                      </p:cBhvr>
                                      <p:to>
                                        <p:strVal val="visible"/>
                                      </p:to>
                                    </p:set>
                                    <p:anim calcmode="lin" valueType="num">
                                      <p:cBhvr additive="base">
                                        <p:cTn id="33" dur="500" fill="hold"/>
                                        <p:tgtEl>
                                          <p:spTgt spid="36">
                                            <p:graphicEl>
                                              <a:dgm id="{D6A53909-0F9C-48C7-BB74-CD89B7D8741B}"/>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graphicEl>
                                              <a:dgm id="{D6A53909-0F9C-48C7-BB74-CD89B7D8741B}"/>
                                            </p:graphic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6">
                                            <p:graphicEl>
                                              <a:dgm id="{2E960E66-00C8-45BE-A835-F711FCB52CBF}"/>
                                            </p:graphicEl>
                                          </p:spTgt>
                                        </p:tgtEl>
                                        <p:attrNameLst>
                                          <p:attrName>style.visibility</p:attrName>
                                        </p:attrNameLst>
                                      </p:cBhvr>
                                      <p:to>
                                        <p:strVal val="visible"/>
                                      </p:to>
                                    </p:set>
                                    <p:anim calcmode="lin" valueType="num">
                                      <p:cBhvr additive="base">
                                        <p:cTn id="37" dur="500" fill="hold"/>
                                        <p:tgtEl>
                                          <p:spTgt spid="36">
                                            <p:graphicEl>
                                              <a:dgm id="{2E960E66-00C8-45BE-A835-F711FCB52CBF}"/>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
                                            <p:graphicEl>
                                              <a:dgm id="{2E960E66-00C8-45BE-A835-F711FCB52CBF}"/>
                                            </p:graphic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6">
                                            <p:graphicEl>
                                              <a:dgm id="{78A37507-262C-46E5-81BF-E7AE3F5F0B8C}"/>
                                            </p:graphicEl>
                                          </p:spTgt>
                                        </p:tgtEl>
                                        <p:attrNameLst>
                                          <p:attrName>style.visibility</p:attrName>
                                        </p:attrNameLst>
                                      </p:cBhvr>
                                      <p:to>
                                        <p:strVal val="visible"/>
                                      </p:to>
                                    </p:set>
                                    <p:anim calcmode="lin" valueType="num">
                                      <p:cBhvr additive="base">
                                        <p:cTn id="41" dur="500" fill="hold"/>
                                        <p:tgtEl>
                                          <p:spTgt spid="36">
                                            <p:graphicEl>
                                              <a:dgm id="{78A37507-262C-46E5-81BF-E7AE3F5F0B8C}"/>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6">
                                            <p:graphicEl>
                                              <a:dgm id="{78A37507-262C-46E5-81BF-E7AE3F5F0B8C}"/>
                                            </p:graphic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6">
                                            <p:graphicEl>
                                              <a:dgm id="{7E9A009F-B9B8-48AC-A366-88E82EA4BB5A}"/>
                                            </p:graphicEl>
                                          </p:spTgt>
                                        </p:tgtEl>
                                        <p:attrNameLst>
                                          <p:attrName>style.visibility</p:attrName>
                                        </p:attrNameLst>
                                      </p:cBhvr>
                                      <p:to>
                                        <p:strVal val="visible"/>
                                      </p:to>
                                    </p:set>
                                    <p:anim calcmode="lin" valueType="num">
                                      <p:cBhvr additive="base">
                                        <p:cTn id="45" dur="500" fill="hold"/>
                                        <p:tgtEl>
                                          <p:spTgt spid="36">
                                            <p:graphicEl>
                                              <a:dgm id="{7E9A009F-B9B8-48AC-A366-88E82EA4BB5A}"/>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6">
                                            <p:graphicEl>
                                              <a:dgm id="{7E9A009F-B9B8-48AC-A366-88E82EA4BB5A}"/>
                                            </p:graphic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6">
                                            <p:graphicEl>
                                              <a:dgm id="{F5FF5785-FFB5-40F5-BC72-4AF30340E072}"/>
                                            </p:graphicEl>
                                          </p:spTgt>
                                        </p:tgtEl>
                                        <p:attrNameLst>
                                          <p:attrName>style.visibility</p:attrName>
                                        </p:attrNameLst>
                                      </p:cBhvr>
                                      <p:to>
                                        <p:strVal val="visible"/>
                                      </p:to>
                                    </p:set>
                                    <p:anim calcmode="lin" valueType="num">
                                      <p:cBhvr additive="base">
                                        <p:cTn id="49" dur="500" fill="hold"/>
                                        <p:tgtEl>
                                          <p:spTgt spid="36">
                                            <p:graphicEl>
                                              <a:dgm id="{F5FF5785-FFB5-40F5-BC72-4AF30340E072}"/>
                                            </p:graphic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6">
                                            <p:graphicEl>
                                              <a:dgm id="{F5FF5785-FFB5-40F5-BC72-4AF30340E072}"/>
                                            </p:graphic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6">
                                            <p:graphicEl>
                                              <a:dgm id="{332B1440-776E-4BE6-977D-07F1D29D9CAD}"/>
                                            </p:graphicEl>
                                          </p:spTgt>
                                        </p:tgtEl>
                                        <p:attrNameLst>
                                          <p:attrName>style.visibility</p:attrName>
                                        </p:attrNameLst>
                                      </p:cBhvr>
                                      <p:to>
                                        <p:strVal val="visible"/>
                                      </p:to>
                                    </p:set>
                                    <p:anim calcmode="lin" valueType="num">
                                      <p:cBhvr additive="base">
                                        <p:cTn id="53" dur="500" fill="hold"/>
                                        <p:tgtEl>
                                          <p:spTgt spid="36">
                                            <p:graphicEl>
                                              <a:dgm id="{332B1440-776E-4BE6-977D-07F1D29D9CAD}"/>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6">
                                            <p:graphicEl>
                                              <a:dgm id="{332B1440-776E-4BE6-977D-07F1D29D9CA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Sub>
          <a:bldDgm/>
        </p:bldSub>
      </p:bldGraphic>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210235" y="468881"/>
            <a:ext cx="40968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0"/>
              </a:spcBef>
              <a:buFontTx/>
              <a:buNone/>
            </a:pPr>
            <a:r>
              <a:rPr altLang="en-US" b="1" dirty="0">
                <a:solidFill>
                  <a:srgbClr val="FF0000"/>
                </a:solidFill>
                <a:ea typeface="#9Slide03 Roboto" panose="02000000000000000000" pitchFamily="2" charset="0"/>
              </a:rPr>
              <a:t>1. B</a:t>
            </a:r>
            <a:r>
              <a:rPr lang="en-US" b="1" dirty="0">
                <a:solidFill>
                  <a:srgbClr val="FF0000"/>
                </a:solidFill>
                <a:ea typeface="#9Slide03 Roboto" panose="02000000000000000000" pitchFamily="2" charset="0"/>
              </a:rPr>
              <a:t>IỂU THỨC KIỂU SỐ</a:t>
            </a:r>
          </a:p>
        </p:txBody>
      </p:sp>
      <p:sp>
        <p:nvSpPr>
          <p:cNvPr id="20" name="Rectangle 19"/>
          <p:cNvSpPr>
            <a:spLocks noChangeArrowheads="1"/>
          </p:cNvSpPr>
          <p:nvPr/>
        </p:nvSpPr>
        <p:spPr bwMode="auto">
          <a:xfrm>
            <a:off x="384736" y="1543719"/>
            <a:ext cx="113411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35000"/>
              </a:lnSpc>
              <a:spcBef>
                <a:spcPct val="0"/>
              </a:spcBef>
              <a:buFontTx/>
              <a:buNone/>
            </a:pPr>
            <a:r>
              <a:rPr lang="vi-VN" altLang="en-US" dirty="0">
                <a:ea typeface="#9Slide03 Roboto" panose="02000000000000000000" pitchFamily="2" charset="0"/>
              </a:rPr>
              <a:t>Trong toán học em đã biết những phép toán nào? Hãy kể tên những phép toán đó và ghi ký hiệu toán học vào phiếu học tập</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16668665"/>
              </p:ext>
            </p:extLst>
          </p:nvPr>
        </p:nvGraphicFramePr>
        <p:xfrm>
          <a:off x="860612" y="3005839"/>
          <a:ext cx="9753600" cy="3383280"/>
        </p:xfrm>
        <a:graphic>
          <a:graphicData uri="http://schemas.openxmlformats.org/drawingml/2006/table">
            <a:tbl>
              <a:tblPr firstRow="1" bandRow="1">
                <a:tableStyleId>{5940675A-B579-460E-94D1-54222C63F5DA}</a:tableStyleId>
              </a:tblPr>
              <a:tblGrid>
                <a:gridCol w="5619750">
                  <a:extLst>
                    <a:ext uri="{9D8B030D-6E8A-4147-A177-3AD203B41FA5}">
                      <a16:colId xmlns:a16="http://schemas.microsoft.com/office/drawing/2014/main" val="20000"/>
                    </a:ext>
                  </a:extLst>
                </a:gridCol>
                <a:gridCol w="4133850">
                  <a:extLst>
                    <a:ext uri="{9D8B030D-6E8A-4147-A177-3AD203B41FA5}">
                      <a16:colId xmlns:a16="http://schemas.microsoft.com/office/drawing/2014/main" val="20001"/>
                    </a:ext>
                  </a:extLst>
                </a:gridCol>
              </a:tblGrid>
              <a:tr h="563880">
                <a:tc>
                  <a:txBody>
                    <a:bodyPr/>
                    <a:lstStyle/>
                    <a:p>
                      <a:pPr algn="ctr">
                        <a:buNone/>
                      </a:pPr>
                      <a:r>
                        <a:rPr lang="en-US" sz="2800" b="1">
                          <a:latin typeface="#9Slide03 Roboto" panose="02000000000000000000" pitchFamily="2" charset="0"/>
                          <a:ea typeface="#9Slide03 Roboto" panose="02000000000000000000" pitchFamily="2" charset="0"/>
                        </a:rPr>
                        <a:t>Phép toán</a:t>
                      </a:r>
                    </a:p>
                  </a:txBody>
                  <a:tcPr/>
                </a:tc>
                <a:tc>
                  <a:txBody>
                    <a:bodyPr/>
                    <a:lstStyle/>
                    <a:p>
                      <a:pPr algn="ctr">
                        <a:buNone/>
                      </a:pPr>
                      <a:r>
                        <a:rPr lang="en-US" sz="2800" b="1">
                          <a:latin typeface="#9Slide03 Roboto" panose="02000000000000000000" pitchFamily="2" charset="0"/>
                          <a:ea typeface="#9Slide03 Roboto" panose="02000000000000000000" pitchFamily="2" charset="0"/>
                        </a:rPr>
                        <a:t>Kí hiệu toán học</a:t>
                      </a:r>
                    </a:p>
                  </a:txBody>
                  <a:tcPr/>
                </a:tc>
                <a:extLst>
                  <a:ext uri="{0D108BD9-81ED-4DB2-BD59-A6C34878D82A}">
                    <a16:rowId xmlns:a16="http://schemas.microsoft.com/office/drawing/2014/main" val="10000"/>
                  </a:ext>
                </a:extLst>
              </a:tr>
              <a:tr h="563880">
                <a:tc>
                  <a:txBody>
                    <a:bodyPr/>
                    <a:lstStyle/>
                    <a:p>
                      <a:pPr>
                        <a:buNone/>
                      </a:pPr>
                      <a:endParaRPr lang="en-US" sz="2800" b="1">
                        <a:latin typeface="#9Slide03 Roboto" panose="02000000000000000000" pitchFamily="2" charset="0"/>
                        <a:ea typeface="#9Slide03 Roboto" panose="02000000000000000000" pitchFamily="2" charset="0"/>
                      </a:endParaRPr>
                    </a:p>
                  </a:txBody>
                  <a:tcPr/>
                </a:tc>
                <a:tc>
                  <a:txBody>
                    <a:bodyPr/>
                    <a:lstStyle/>
                    <a:p>
                      <a:pPr>
                        <a:buNone/>
                      </a:pPr>
                      <a:endParaRPr lang="en-US" sz="2800" b="1" dirty="0">
                        <a:latin typeface="#9Slide03 Roboto" panose="02000000000000000000" pitchFamily="2" charset="0"/>
                        <a:ea typeface="#9Slide03 Roboto" panose="02000000000000000000" pitchFamily="2" charset="0"/>
                      </a:endParaRPr>
                    </a:p>
                  </a:txBody>
                  <a:tcPr/>
                </a:tc>
                <a:extLst>
                  <a:ext uri="{0D108BD9-81ED-4DB2-BD59-A6C34878D82A}">
                    <a16:rowId xmlns:a16="http://schemas.microsoft.com/office/drawing/2014/main" val="10001"/>
                  </a:ext>
                </a:extLst>
              </a:tr>
              <a:tr h="563880">
                <a:tc>
                  <a:txBody>
                    <a:bodyPr/>
                    <a:lstStyle/>
                    <a:p>
                      <a:pPr>
                        <a:buNone/>
                      </a:pPr>
                      <a:endParaRPr lang="en-US" sz="2800" b="1">
                        <a:latin typeface="#9Slide03 Roboto" panose="02000000000000000000" pitchFamily="2" charset="0"/>
                        <a:ea typeface="#9Slide03 Roboto" panose="02000000000000000000" pitchFamily="2" charset="0"/>
                      </a:endParaRPr>
                    </a:p>
                  </a:txBody>
                  <a:tcPr/>
                </a:tc>
                <a:tc>
                  <a:txBody>
                    <a:bodyPr/>
                    <a:lstStyle/>
                    <a:p>
                      <a:pPr>
                        <a:buNone/>
                      </a:pPr>
                      <a:endParaRPr lang="en-US" sz="2800" b="1">
                        <a:latin typeface="#9Slide03 Roboto" panose="02000000000000000000" pitchFamily="2" charset="0"/>
                        <a:ea typeface="#9Slide03 Roboto" panose="02000000000000000000" pitchFamily="2" charset="0"/>
                      </a:endParaRPr>
                    </a:p>
                  </a:txBody>
                  <a:tcPr/>
                </a:tc>
                <a:extLst>
                  <a:ext uri="{0D108BD9-81ED-4DB2-BD59-A6C34878D82A}">
                    <a16:rowId xmlns:a16="http://schemas.microsoft.com/office/drawing/2014/main" val="10002"/>
                  </a:ext>
                </a:extLst>
              </a:tr>
              <a:tr h="563880">
                <a:tc>
                  <a:txBody>
                    <a:bodyPr/>
                    <a:lstStyle/>
                    <a:p>
                      <a:pPr>
                        <a:buNone/>
                      </a:pPr>
                      <a:endParaRPr lang="en-US" sz="2800" b="1">
                        <a:latin typeface="#9Slide03 Roboto" panose="02000000000000000000" pitchFamily="2" charset="0"/>
                        <a:ea typeface="#9Slide03 Roboto" panose="02000000000000000000" pitchFamily="2" charset="0"/>
                      </a:endParaRPr>
                    </a:p>
                  </a:txBody>
                  <a:tcPr/>
                </a:tc>
                <a:tc>
                  <a:txBody>
                    <a:bodyPr/>
                    <a:lstStyle/>
                    <a:p>
                      <a:pPr>
                        <a:buNone/>
                      </a:pPr>
                      <a:endParaRPr lang="en-US" sz="2800" b="1">
                        <a:latin typeface="#9Slide03 Roboto" panose="02000000000000000000" pitchFamily="2" charset="0"/>
                        <a:ea typeface="#9Slide03 Roboto" panose="02000000000000000000" pitchFamily="2" charset="0"/>
                      </a:endParaRPr>
                    </a:p>
                  </a:txBody>
                  <a:tcPr/>
                </a:tc>
                <a:extLst>
                  <a:ext uri="{0D108BD9-81ED-4DB2-BD59-A6C34878D82A}">
                    <a16:rowId xmlns:a16="http://schemas.microsoft.com/office/drawing/2014/main" val="10003"/>
                  </a:ext>
                </a:extLst>
              </a:tr>
              <a:tr h="563880">
                <a:tc>
                  <a:txBody>
                    <a:bodyPr/>
                    <a:lstStyle/>
                    <a:p>
                      <a:pPr>
                        <a:buNone/>
                      </a:pPr>
                      <a:endParaRPr lang="en-US" sz="2800" b="1">
                        <a:latin typeface="#9Slide03 Roboto" panose="02000000000000000000" pitchFamily="2" charset="0"/>
                        <a:ea typeface="#9Slide03 Roboto" panose="02000000000000000000" pitchFamily="2" charset="0"/>
                      </a:endParaRPr>
                    </a:p>
                  </a:txBody>
                  <a:tcPr/>
                </a:tc>
                <a:tc>
                  <a:txBody>
                    <a:bodyPr/>
                    <a:lstStyle/>
                    <a:p>
                      <a:pPr>
                        <a:buNone/>
                      </a:pPr>
                      <a:endParaRPr lang="en-US" sz="2800" b="1">
                        <a:latin typeface="#9Slide03 Roboto" panose="02000000000000000000" pitchFamily="2" charset="0"/>
                        <a:ea typeface="#9Slide03 Roboto" panose="02000000000000000000" pitchFamily="2" charset="0"/>
                      </a:endParaRPr>
                    </a:p>
                  </a:txBody>
                  <a:tcPr/>
                </a:tc>
                <a:extLst>
                  <a:ext uri="{0D108BD9-81ED-4DB2-BD59-A6C34878D82A}">
                    <a16:rowId xmlns:a16="http://schemas.microsoft.com/office/drawing/2014/main" val="10004"/>
                  </a:ext>
                </a:extLst>
              </a:tr>
              <a:tr h="563880">
                <a:tc>
                  <a:txBody>
                    <a:bodyPr/>
                    <a:lstStyle/>
                    <a:p>
                      <a:pPr>
                        <a:buNone/>
                      </a:pPr>
                      <a:endParaRPr lang="en-US" sz="2800" b="1">
                        <a:latin typeface="#9Slide03 Roboto" panose="02000000000000000000" pitchFamily="2" charset="0"/>
                        <a:ea typeface="#9Slide03 Roboto" panose="02000000000000000000" pitchFamily="2" charset="0"/>
                      </a:endParaRPr>
                    </a:p>
                  </a:txBody>
                  <a:tcPr/>
                </a:tc>
                <a:tc>
                  <a:txBody>
                    <a:bodyPr/>
                    <a:lstStyle/>
                    <a:p>
                      <a:pPr>
                        <a:buNone/>
                      </a:pPr>
                      <a:endParaRPr lang="en-US" sz="2800" b="1" dirty="0">
                        <a:latin typeface="#9Slide03 Roboto" panose="02000000000000000000" pitchFamily="2" charset="0"/>
                        <a:ea typeface="#9Slide03 Roboto" panose="02000000000000000000" pitchFamily="2"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92643785"/>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230938" y="1697038"/>
            <a:ext cx="1911350" cy="36083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7" name="Rounded Rectangle 6"/>
          <p:cNvSpPr/>
          <p:nvPr/>
        </p:nvSpPr>
        <p:spPr>
          <a:xfrm>
            <a:off x="8648700" y="1563688"/>
            <a:ext cx="2667000" cy="374173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aphicFrame>
        <p:nvGraphicFramePr>
          <p:cNvPr id="5" name="Content Placeholder 1">
            <a:extLst>
              <a:ext uri="{FF2B5EF4-FFF2-40B4-BE49-F238E27FC236}">
                <a16:creationId xmlns:a16="http://schemas.microsoft.com/office/drawing/2014/main" id="{93293F11-B806-40B4-AAC4-BA093B427A77}"/>
              </a:ext>
            </a:extLst>
          </p:cNvPr>
          <p:cNvGraphicFramePr>
            <a:graphicFrameLocks/>
          </p:cNvGraphicFramePr>
          <p:nvPr>
            <p:extLst>
              <p:ext uri="{D42A27DB-BD31-4B8C-83A1-F6EECF244321}">
                <p14:modId xmlns:p14="http://schemas.microsoft.com/office/powerpoint/2010/main" val="1816432851"/>
              </p:ext>
            </p:extLst>
          </p:nvPr>
        </p:nvGraphicFramePr>
        <p:xfrm>
          <a:off x="876300" y="996462"/>
          <a:ext cx="9753600" cy="4466490"/>
        </p:xfrm>
        <a:graphic>
          <a:graphicData uri="http://schemas.openxmlformats.org/drawingml/2006/table">
            <a:tbl>
              <a:tblPr firstRow="1" bandRow="1">
                <a:tableStyleId>{5940675A-B579-460E-94D1-54222C63F5DA}</a:tableStyleId>
              </a:tblPr>
              <a:tblGrid>
                <a:gridCol w="5619750">
                  <a:extLst>
                    <a:ext uri="{9D8B030D-6E8A-4147-A177-3AD203B41FA5}">
                      <a16:colId xmlns:a16="http://schemas.microsoft.com/office/drawing/2014/main" val="20000"/>
                    </a:ext>
                  </a:extLst>
                </a:gridCol>
                <a:gridCol w="4133850">
                  <a:extLst>
                    <a:ext uri="{9D8B030D-6E8A-4147-A177-3AD203B41FA5}">
                      <a16:colId xmlns:a16="http://schemas.microsoft.com/office/drawing/2014/main" val="20001"/>
                    </a:ext>
                  </a:extLst>
                </a:gridCol>
              </a:tblGrid>
              <a:tr h="744415">
                <a:tc>
                  <a:txBody>
                    <a:bodyPr/>
                    <a:lstStyle/>
                    <a:p>
                      <a:pPr algn="ctr">
                        <a:buNone/>
                      </a:pPr>
                      <a:r>
                        <a:rPr lang="en-US" sz="2800" b="1" dirty="0" err="1">
                          <a:latin typeface="#9Slide03 Roboto" panose="02000000000000000000" pitchFamily="2" charset="0"/>
                          <a:ea typeface="#9Slide03 Roboto" panose="02000000000000000000" pitchFamily="2" charset="0"/>
                        </a:rPr>
                        <a:t>Phép</a:t>
                      </a:r>
                      <a:r>
                        <a:rPr lang="en-US" sz="2800" b="1" dirty="0">
                          <a:latin typeface="#9Slide03 Roboto" panose="02000000000000000000" pitchFamily="2" charset="0"/>
                          <a:ea typeface="#9Slide03 Roboto" panose="02000000000000000000" pitchFamily="2" charset="0"/>
                        </a:rPr>
                        <a:t> </a:t>
                      </a:r>
                      <a:r>
                        <a:rPr lang="en-US" sz="2800" b="1" dirty="0" err="1">
                          <a:latin typeface="#9Slide03 Roboto" panose="02000000000000000000" pitchFamily="2" charset="0"/>
                          <a:ea typeface="#9Slide03 Roboto" panose="02000000000000000000" pitchFamily="2" charset="0"/>
                        </a:rPr>
                        <a:t>toán</a:t>
                      </a:r>
                      <a:endParaRPr lang="en-US" sz="2800" b="1" dirty="0">
                        <a:latin typeface="#9Slide03 Roboto" panose="02000000000000000000" pitchFamily="2" charset="0"/>
                        <a:ea typeface="#9Slide03 Roboto" panose="02000000000000000000" pitchFamily="2" charset="0"/>
                      </a:endParaRPr>
                    </a:p>
                  </a:txBody>
                  <a:tcPr anchor="ctr"/>
                </a:tc>
                <a:tc>
                  <a:txBody>
                    <a:bodyPr/>
                    <a:lstStyle/>
                    <a:p>
                      <a:pPr algn="ctr">
                        <a:buNone/>
                      </a:pPr>
                      <a:r>
                        <a:rPr lang="en-US" sz="2800" b="1">
                          <a:latin typeface="#9Slide03 Roboto" panose="02000000000000000000" pitchFamily="2" charset="0"/>
                          <a:ea typeface="#9Slide03 Roboto" panose="02000000000000000000" pitchFamily="2" charset="0"/>
                        </a:rPr>
                        <a:t>Kí hiệu toán học</a:t>
                      </a:r>
                    </a:p>
                  </a:txBody>
                  <a:tcPr anchor="ctr"/>
                </a:tc>
                <a:extLst>
                  <a:ext uri="{0D108BD9-81ED-4DB2-BD59-A6C34878D82A}">
                    <a16:rowId xmlns:a16="http://schemas.microsoft.com/office/drawing/2014/main" val="10000"/>
                  </a:ext>
                </a:extLst>
              </a:tr>
              <a:tr h="744415">
                <a:tc>
                  <a:txBody>
                    <a:bodyPr/>
                    <a:lstStyle/>
                    <a:p>
                      <a:pPr algn="ctr">
                        <a:buNone/>
                      </a:pPr>
                      <a:r>
                        <a:rPr lang="en-US" sz="2800" b="1">
                          <a:latin typeface="#9Slide03 Roboto" panose="02000000000000000000" pitchFamily="2" charset="0"/>
                          <a:ea typeface="#9Slide03 Roboto" panose="02000000000000000000" pitchFamily="2" charset="0"/>
                        </a:rPr>
                        <a:t>Cộng</a:t>
                      </a:r>
                    </a:p>
                  </a:txBody>
                  <a:tcPr anchor="ctr"/>
                </a:tc>
                <a:tc>
                  <a:txBody>
                    <a:bodyPr/>
                    <a:lstStyle/>
                    <a:p>
                      <a:pPr algn="ctr">
                        <a:buNone/>
                      </a:pPr>
                      <a:r>
                        <a:rPr lang="en-US" sz="2800" b="1">
                          <a:latin typeface="#9Slide03 Roboto" panose="02000000000000000000" pitchFamily="2" charset="0"/>
                          <a:ea typeface="#9Slide03 Roboto" panose="02000000000000000000" pitchFamily="2" charset="0"/>
                        </a:rPr>
                        <a:t>+</a:t>
                      </a:r>
                    </a:p>
                  </a:txBody>
                  <a:tcPr anchor="ctr"/>
                </a:tc>
                <a:extLst>
                  <a:ext uri="{0D108BD9-81ED-4DB2-BD59-A6C34878D82A}">
                    <a16:rowId xmlns:a16="http://schemas.microsoft.com/office/drawing/2014/main" val="10001"/>
                  </a:ext>
                </a:extLst>
              </a:tr>
              <a:tr h="744415">
                <a:tc>
                  <a:txBody>
                    <a:bodyPr/>
                    <a:lstStyle/>
                    <a:p>
                      <a:pPr algn="ctr">
                        <a:buNone/>
                      </a:pPr>
                      <a:r>
                        <a:rPr lang="en-US" sz="2800" b="1">
                          <a:latin typeface="#9Slide03 Roboto" panose="02000000000000000000" pitchFamily="2" charset="0"/>
                          <a:ea typeface="#9Slide03 Roboto" panose="02000000000000000000" pitchFamily="2" charset="0"/>
                        </a:rPr>
                        <a:t>Trừ</a:t>
                      </a:r>
                    </a:p>
                  </a:txBody>
                  <a:tcPr anchor="ctr"/>
                </a:tc>
                <a:tc>
                  <a:txBody>
                    <a:bodyPr/>
                    <a:lstStyle/>
                    <a:p>
                      <a:pPr algn="ctr">
                        <a:buNone/>
                      </a:pPr>
                      <a:r>
                        <a:rPr lang="en-US" sz="2800" b="1">
                          <a:latin typeface="#9Slide03 Roboto" panose="02000000000000000000" pitchFamily="2" charset="0"/>
                          <a:ea typeface="#9Slide03 Roboto" panose="02000000000000000000" pitchFamily="2" charset="0"/>
                        </a:rPr>
                        <a:t>-</a:t>
                      </a:r>
                    </a:p>
                  </a:txBody>
                  <a:tcPr anchor="ctr"/>
                </a:tc>
                <a:extLst>
                  <a:ext uri="{0D108BD9-81ED-4DB2-BD59-A6C34878D82A}">
                    <a16:rowId xmlns:a16="http://schemas.microsoft.com/office/drawing/2014/main" val="10002"/>
                  </a:ext>
                </a:extLst>
              </a:tr>
              <a:tr h="744415">
                <a:tc>
                  <a:txBody>
                    <a:bodyPr/>
                    <a:lstStyle/>
                    <a:p>
                      <a:pPr algn="ctr">
                        <a:buNone/>
                      </a:pPr>
                      <a:r>
                        <a:rPr lang="en-US" sz="2800" b="1">
                          <a:latin typeface="#9Slide03 Roboto" panose="02000000000000000000" pitchFamily="2" charset="0"/>
                          <a:ea typeface="#9Slide03 Roboto" panose="02000000000000000000" pitchFamily="2" charset="0"/>
                        </a:rPr>
                        <a:t>Nhân</a:t>
                      </a:r>
                    </a:p>
                  </a:txBody>
                  <a:tcPr anchor="ctr"/>
                </a:tc>
                <a:tc>
                  <a:txBody>
                    <a:bodyPr/>
                    <a:lstStyle/>
                    <a:p>
                      <a:pPr algn="ctr">
                        <a:buNone/>
                      </a:pPr>
                      <a:r>
                        <a:rPr lang="en-US" sz="2800" b="1">
                          <a:latin typeface="#9Slide03 Roboto" panose="02000000000000000000" pitchFamily="2" charset="0"/>
                          <a:ea typeface="#9Slide03 Roboto" panose="02000000000000000000" pitchFamily="2" charset="0"/>
                        </a:rPr>
                        <a:t>x</a:t>
                      </a:r>
                    </a:p>
                  </a:txBody>
                  <a:tcPr anchor="ctr"/>
                </a:tc>
                <a:extLst>
                  <a:ext uri="{0D108BD9-81ED-4DB2-BD59-A6C34878D82A}">
                    <a16:rowId xmlns:a16="http://schemas.microsoft.com/office/drawing/2014/main" val="10003"/>
                  </a:ext>
                </a:extLst>
              </a:tr>
              <a:tr h="744415">
                <a:tc>
                  <a:txBody>
                    <a:bodyPr/>
                    <a:lstStyle/>
                    <a:p>
                      <a:pPr algn="ctr">
                        <a:buNone/>
                      </a:pPr>
                      <a:r>
                        <a:rPr lang="en-US" sz="2800" b="1">
                          <a:latin typeface="#9Slide03 Roboto" panose="02000000000000000000" pitchFamily="2" charset="0"/>
                          <a:ea typeface="#9Slide03 Roboto" panose="02000000000000000000" pitchFamily="2" charset="0"/>
                        </a:rPr>
                        <a:t>Chia</a:t>
                      </a:r>
                    </a:p>
                  </a:txBody>
                  <a:tcPr anchor="ctr"/>
                </a:tc>
                <a:tc>
                  <a:txBody>
                    <a:bodyPr/>
                    <a:lstStyle/>
                    <a:p>
                      <a:pPr algn="ctr">
                        <a:buNone/>
                      </a:pPr>
                      <a:r>
                        <a:rPr lang="en-US" sz="2800" b="1">
                          <a:latin typeface="#9Slide03 Roboto" panose="02000000000000000000" pitchFamily="2" charset="0"/>
                          <a:ea typeface="#9Slide03 Roboto" panose="02000000000000000000" pitchFamily="2" charset="0"/>
                        </a:rPr>
                        <a:t>:</a:t>
                      </a:r>
                    </a:p>
                  </a:txBody>
                  <a:tcPr anchor="ctr"/>
                </a:tc>
                <a:extLst>
                  <a:ext uri="{0D108BD9-81ED-4DB2-BD59-A6C34878D82A}">
                    <a16:rowId xmlns:a16="http://schemas.microsoft.com/office/drawing/2014/main" val="10004"/>
                  </a:ext>
                </a:extLst>
              </a:tr>
              <a:tr h="744415">
                <a:tc>
                  <a:txBody>
                    <a:bodyPr/>
                    <a:lstStyle/>
                    <a:p>
                      <a:pPr algn="ctr">
                        <a:buNone/>
                      </a:pPr>
                      <a:r>
                        <a:rPr lang="en-US" sz="2800" b="1">
                          <a:latin typeface="#9Slide03 Roboto" panose="02000000000000000000" pitchFamily="2" charset="0"/>
                          <a:ea typeface="#9Slide03 Roboto" panose="02000000000000000000" pitchFamily="2" charset="0"/>
                        </a:rPr>
                        <a:t>…</a:t>
                      </a:r>
                    </a:p>
                  </a:txBody>
                  <a:tcPr anchor="ctr"/>
                </a:tc>
                <a:tc>
                  <a:txBody>
                    <a:bodyPr/>
                    <a:lstStyle/>
                    <a:p>
                      <a:pPr algn="ctr">
                        <a:buNone/>
                      </a:pPr>
                      <a:r>
                        <a:rPr lang="en-US" sz="2800" b="1" dirty="0">
                          <a:latin typeface="#9Slide03 Roboto" panose="02000000000000000000" pitchFamily="2" charset="0"/>
                          <a:ea typeface="#9Slide03 Roboto" panose="02000000000000000000" pitchFamily="2" charset="0"/>
                        </a:rPr>
                        <a:t>…</a:t>
                      </a:r>
                    </a:p>
                  </a:txBody>
                  <a:tcPr anchor="ctr"/>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A889D08C-AF30-4AAA-84CA-19DDF5F9ED63}"/>
              </a:ext>
            </a:extLst>
          </p:cNvPr>
          <p:cNvSpPr>
            <a:spLocks noChangeArrowheads="1"/>
          </p:cNvSpPr>
          <p:nvPr/>
        </p:nvSpPr>
        <p:spPr bwMode="auto">
          <a:xfrm>
            <a:off x="152400" y="59690"/>
            <a:ext cx="11582400" cy="7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0"/>
              </a:spcBef>
              <a:buFontTx/>
              <a:buNone/>
            </a:pPr>
            <a:r>
              <a:rPr altLang="en-US" b="1">
                <a:solidFill>
                  <a:srgbClr val="FF0000"/>
                </a:solidFill>
                <a:ea typeface="#9Slide03 Roboto" panose="02000000000000000000" pitchFamily="2" charset="0"/>
              </a:rPr>
              <a:t>1. B</a:t>
            </a:r>
            <a:r>
              <a:rPr lang="en-US" b="1">
                <a:solidFill>
                  <a:srgbClr val="FF0000"/>
                </a:solidFill>
                <a:ea typeface="#9Slide03 Roboto" panose="02000000000000000000" pitchFamily="2" charset="0"/>
              </a:rPr>
              <a:t>IỂU THỨC KIỂU SỐ</a:t>
            </a:r>
          </a:p>
        </p:txBody>
      </p:sp>
    </p:spTree>
    <p:extLst>
      <p:ext uri="{BB962C8B-B14F-4D97-AF65-F5344CB8AC3E}">
        <p14:creationId xmlns:p14="http://schemas.microsoft.com/office/powerpoint/2010/main" val="4028463521"/>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2E4D667-3224-4900-9BD6-AB877269FB33}"/>
              </a:ext>
            </a:extLst>
          </p:cNvPr>
          <p:cNvGrpSpPr/>
          <p:nvPr/>
        </p:nvGrpSpPr>
        <p:grpSpPr>
          <a:xfrm>
            <a:off x="2989385" y="457205"/>
            <a:ext cx="8897815" cy="2558666"/>
            <a:chOff x="2989385" y="140677"/>
            <a:chExt cx="8897815" cy="2558666"/>
          </a:xfrm>
        </p:grpSpPr>
        <p:sp>
          <p:nvSpPr>
            <p:cNvPr id="11" name="Speech Bubble: Oval 10">
              <a:extLst>
                <a:ext uri="{FF2B5EF4-FFF2-40B4-BE49-F238E27FC236}">
                  <a16:creationId xmlns:a16="http://schemas.microsoft.com/office/drawing/2014/main" id="{2DDF4E91-8979-4DF0-AA32-7F45F792AE64}"/>
                </a:ext>
              </a:extLst>
            </p:cNvPr>
            <p:cNvSpPr/>
            <p:nvPr/>
          </p:nvSpPr>
          <p:spPr bwMode="auto">
            <a:xfrm>
              <a:off x="2989385" y="140677"/>
              <a:ext cx="8897815" cy="2558666"/>
            </a:xfrm>
            <a:prstGeom prst="wedgeEllipseCallout">
              <a:avLst>
                <a:gd name="adj1" fmla="val -60755"/>
                <a:gd name="adj2" fmla="val 10500"/>
              </a:avLst>
            </a:prstGeom>
            <a:solidFill>
              <a:srgbClr val="FFDF79"/>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2" name="Rectangle 4"/>
            <p:cNvSpPr>
              <a:spLocks noChangeArrowheads="1"/>
            </p:cNvSpPr>
            <p:nvPr/>
          </p:nvSpPr>
          <p:spPr bwMode="auto">
            <a:xfrm>
              <a:off x="3824299" y="655054"/>
              <a:ext cx="727088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135000"/>
                </a:lnSpc>
                <a:spcBef>
                  <a:spcPct val="0"/>
                </a:spcBef>
                <a:buFontTx/>
                <a:buNone/>
              </a:pPr>
              <a:r>
                <a:rPr altLang="en-US" sz="3000">
                  <a:ea typeface="#9Slide03 Roboto" panose="02000000000000000000" pitchFamily="2" charset="0"/>
                </a:rPr>
                <a:t>Theo em trong </a:t>
              </a:r>
              <a:r>
                <a:rPr altLang="en-US" sz="3000" b="1">
                  <a:solidFill>
                    <a:srgbClr val="FF0000"/>
                  </a:solidFill>
                  <a:ea typeface="#9Slide03 Roboto" panose="02000000000000000000" pitchFamily="2" charset="0"/>
                </a:rPr>
                <a:t>scratch</a:t>
              </a:r>
              <a:r>
                <a:rPr altLang="en-US" sz="3000">
                  <a:ea typeface="#9Slide03 Roboto" panose="02000000000000000000" pitchFamily="2" charset="0"/>
                </a:rPr>
                <a:t> có thể sử dụng biểu thức kiểu số.</a:t>
              </a:r>
            </a:p>
          </p:txBody>
        </p:sp>
      </p:grpSp>
      <p:grpSp>
        <p:nvGrpSpPr>
          <p:cNvPr id="4" name="Group 3">
            <a:extLst>
              <a:ext uri="{FF2B5EF4-FFF2-40B4-BE49-F238E27FC236}">
                <a16:creationId xmlns:a16="http://schemas.microsoft.com/office/drawing/2014/main" id="{496DEA2A-E50D-4894-98BD-8692B9FAE9CE}"/>
              </a:ext>
            </a:extLst>
          </p:cNvPr>
          <p:cNvGrpSpPr/>
          <p:nvPr/>
        </p:nvGrpSpPr>
        <p:grpSpPr>
          <a:xfrm>
            <a:off x="2813539" y="3316588"/>
            <a:ext cx="9095110" cy="3202886"/>
            <a:chOff x="2813539" y="3000060"/>
            <a:chExt cx="9095110" cy="3202886"/>
          </a:xfrm>
        </p:grpSpPr>
        <p:sp>
          <p:nvSpPr>
            <p:cNvPr id="14" name="Speech Bubble: Oval 13">
              <a:extLst>
                <a:ext uri="{FF2B5EF4-FFF2-40B4-BE49-F238E27FC236}">
                  <a16:creationId xmlns:a16="http://schemas.microsoft.com/office/drawing/2014/main" id="{0351E2E5-1A21-4C28-9A19-266BE7B7ABBA}"/>
                </a:ext>
              </a:extLst>
            </p:cNvPr>
            <p:cNvSpPr/>
            <p:nvPr/>
          </p:nvSpPr>
          <p:spPr bwMode="auto">
            <a:xfrm>
              <a:off x="2813539" y="3000060"/>
              <a:ext cx="9095110" cy="3202886"/>
            </a:xfrm>
            <a:prstGeom prst="wedgeEllipseCallout">
              <a:avLst>
                <a:gd name="adj1" fmla="val -54276"/>
                <a:gd name="adj2" fmla="val 14171"/>
              </a:avLst>
            </a:prstGeom>
            <a:solidFill>
              <a:srgbClr val="FFDF79"/>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0" name="Rectangle 9">
              <a:extLst>
                <a:ext uri="{FF2B5EF4-FFF2-40B4-BE49-F238E27FC236}">
                  <a16:creationId xmlns:a16="http://schemas.microsoft.com/office/drawing/2014/main" id="{12D96F48-E13C-48FF-B730-4B28FD35A5C7}"/>
                </a:ext>
              </a:extLst>
            </p:cNvPr>
            <p:cNvSpPr/>
            <p:nvPr/>
          </p:nvSpPr>
          <p:spPr>
            <a:xfrm>
              <a:off x="3089496" y="3771984"/>
              <a:ext cx="8551519" cy="1338828"/>
            </a:xfrm>
            <a:prstGeom prst="rect">
              <a:avLst/>
            </a:prstGeom>
          </p:spPr>
          <p:txBody>
            <a:bodyPr wrap="square">
              <a:spAutoFit/>
            </a:bodyPr>
            <a:lstStyle/>
            <a:p>
              <a:pPr lvl="0" algn="ctr" eaLnBrk="1" hangingPunct="1">
                <a:lnSpc>
                  <a:spcPct val="135000"/>
                </a:lnSpc>
              </a:pPr>
              <a:r>
                <a:rPr lang="en-US" altLang="en-US" sz="3000">
                  <a:solidFill>
                    <a:srgbClr val="000000"/>
                  </a:solidFill>
                  <a:latin typeface="Times New Roman" panose="02020603050405020304" pitchFamily="18" charset="0"/>
                  <a:ea typeface="#9Slide03 Roboto" panose="02000000000000000000" pitchFamily="2" charset="0"/>
                  <a:cs typeface="Times New Roman" panose="02020603050405020304" pitchFamily="18" charset="0"/>
                </a:rPr>
                <a:t>Nhóm </a:t>
              </a:r>
              <a:r>
                <a:rPr lang="en-US" altLang="en-US" sz="3000" b="1">
                  <a:solidFill>
                    <a:srgbClr val="FF0000"/>
                  </a:solidFill>
                  <a:latin typeface="Times New Roman" panose="02020603050405020304" pitchFamily="18" charset="0"/>
                  <a:ea typeface="#9Slide03 Roboto" panose="02000000000000000000" pitchFamily="2" charset="0"/>
                  <a:cs typeface="Times New Roman" panose="02020603050405020304" pitchFamily="18" charset="0"/>
                </a:rPr>
                <a:t>Operators</a:t>
              </a:r>
              <a:r>
                <a:rPr lang="en-US" altLang="en-US" sz="3000">
                  <a:solidFill>
                    <a:srgbClr val="000000"/>
                  </a:solidFill>
                  <a:latin typeface="Times New Roman" panose="02020603050405020304" pitchFamily="18" charset="0"/>
                  <a:ea typeface="#9Slide03 Roboto" panose="02000000000000000000" pitchFamily="2" charset="0"/>
                  <a:cs typeface="Times New Roman" panose="02020603050405020304" pitchFamily="18" charset="0"/>
                </a:rPr>
                <a:t> trong </a:t>
              </a:r>
              <a:r>
                <a:rPr lang="en-US" altLang="en-US" sz="3000" b="1">
                  <a:solidFill>
                    <a:srgbClr val="FF0000"/>
                  </a:solidFill>
                  <a:latin typeface="Times New Roman" panose="02020603050405020304" pitchFamily="18" charset="0"/>
                  <a:ea typeface="#9Slide03 Roboto" panose="02000000000000000000" pitchFamily="2" charset="0"/>
                  <a:cs typeface="Times New Roman" panose="02020603050405020304" pitchFamily="18" charset="0"/>
                </a:rPr>
                <a:t>scratch</a:t>
              </a:r>
              <a:r>
                <a:rPr lang="en-US" altLang="en-US" sz="3000">
                  <a:solidFill>
                    <a:srgbClr val="000000"/>
                  </a:solidFill>
                  <a:latin typeface="Times New Roman" panose="02020603050405020304" pitchFamily="18" charset="0"/>
                  <a:ea typeface="#9Slide03 Roboto" panose="02000000000000000000" pitchFamily="2" charset="0"/>
                  <a:cs typeface="Times New Roman" panose="02020603050405020304" pitchFamily="18" charset="0"/>
                </a:rPr>
                <a:t> cung cấp những phép toán để tạo các biểu thức kiểu số.</a:t>
              </a:r>
            </a:p>
          </p:txBody>
        </p:sp>
      </p:grpSp>
      <p:pic>
        <p:nvPicPr>
          <p:cNvPr id="1026" name="Picture 2" descr="45+ Hình Ảnh Dấu Hỏi Chấm Đẹp Rực Rỡ Ngỡ Như Mơ">
            <a:extLst>
              <a:ext uri="{FF2B5EF4-FFF2-40B4-BE49-F238E27FC236}">
                <a16:creationId xmlns:a16="http://schemas.microsoft.com/office/drawing/2014/main" id="{BE5CE0A8-71C4-453E-BBCB-897A94A3834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701" b="93839" l="7770" r="92322">
                        <a14:foregroundMark x1="53565" y1="19472" x2="32267" y2="21287"/>
                        <a14:foregroundMark x1="60786" y1="7701" x2="58227" y2="7701"/>
                        <a14:foregroundMark x1="32633" y1="11771" x2="30073" y2="12541"/>
                        <a14:foregroundMark x1="59963" y1="16942" x2="48903" y2="22552"/>
                        <a14:foregroundMark x1="48903" y1="22552" x2="57130" y2="15897"/>
                        <a14:foregroundMark x1="57130" y1="15897" x2="63803" y2="16172"/>
                        <a14:foregroundMark x1="65082" y1="14356" x2="61609" y2="25908"/>
                        <a14:foregroundMark x1="59049" y1="12046" x2="53565" y2="24862"/>
                        <a14:foregroundMark x1="58227" y1="13091" x2="51005" y2="27668"/>
                        <a14:foregroundMark x1="39488" y1="18702" x2="39488" y2="29208"/>
                        <a14:foregroundMark x1="39488" y1="29208" x2="39488" y2="29208"/>
                        <a14:foregroundMark x1="36929" y1="16942" x2="31353" y2="23102"/>
                        <a14:foregroundMark x1="31353" y1="23102" x2="31353" y2="23102"/>
                        <a14:foregroundMark x1="35192" y1="16392" x2="29250" y2="20792"/>
                        <a14:foregroundMark x1="8775" y1="31793" x2="7952" y2="38229"/>
                        <a14:foregroundMark x1="79982" y1="34378" x2="78702" y2="40759"/>
                        <a14:foregroundMark x1="92322" y1="32068" x2="89305" y2="39989"/>
                        <a14:foregroundMark x1="89305" y1="39989" x2="89305" y2="39989"/>
                        <a14:foregroundMark x1="56124" y1="83608" x2="53108" y2="88449"/>
                        <a14:foregroundMark x1="49726" y1="93839" x2="45064" y2="93839"/>
                      </a14:backgroundRemoval>
                    </a14:imgEffect>
                  </a14:imgLayer>
                </a14:imgProps>
              </a:ext>
              <a:ext uri="{28A0092B-C50C-407E-A947-70E740481C1C}">
                <a14:useLocalDpi xmlns:a14="http://schemas.microsoft.com/office/drawing/2010/main" val="0"/>
              </a:ext>
            </a:extLst>
          </a:blip>
          <a:srcRect/>
          <a:stretch>
            <a:fillRect/>
          </a:stretch>
        </p:blipFill>
        <p:spPr bwMode="auto">
          <a:xfrm>
            <a:off x="-165755" y="649335"/>
            <a:ext cx="1927663" cy="32028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ả lời thắc mắc khách hàng">
            <a:extLst>
              <a:ext uri="{FF2B5EF4-FFF2-40B4-BE49-F238E27FC236}">
                <a16:creationId xmlns:a16="http://schemas.microsoft.com/office/drawing/2014/main" id="{5E170EC3-9246-4760-A1F2-90B8BDC21B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64683" y1="37566" x2="67460" y2="31041"/>
                        <a14:foregroundMark x1="38624" y1="47090" x2="41005" y2="51675"/>
                        <a14:foregroundMark x1="39815" y1="47090" x2="44180" y2="53263"/>
                        <a14:foregroundMark x1="66138" y1="34744" x2="59127" y2="37919"/>
                        <a14:foregroundMark x1="52778" y1="40212" x2="53307" y2="44444"/>
                      </a14:backgroundRemoval>
                    </a14:imgEffect>
                  </a14:imgLayer>
                </a14:imgProps>
              </a:ext>
              <a:ext uri="{28A0092B-C50C-407E-A947-70E740481C1C}">
                <a14:useLocalDpi xmlns:a14="http://schemas.microsoft.com/office/drawing/2010/main" val="0"/>
              </a:ext>
            </a:extLst>
          </a:blip>
          <a:srcRect/>
          <a:stretch>
            <a:fillRect/>
          </a:stretch>
        </p:blipFill>
        <p:spPr bwMode="auto">
          <a:xfrm>
            <a:off x="-845544" y="3430761"/>
            <a:ext cx="421639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983715"/>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wipe(left)">
                                      <p:cBhvr>
                                        <p:cTn id="15" dur="500"/>
                                        <p:tgtEl>
                                          <p:spTgt spid="1028"/>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a:extLst>
              <a:ext uri="{FF2B5EF4-FFF2-40B4-BE49-F238E27FC236}">
                <a16:creationId xmlns:a16="http://schemas.microsoft.com/office/drawing/2014/main" id="{A4DA05F3-AC45-4CCB-87F4-AE2DC3D857B1}"/>
              </a:ext>
            </a:extLst>
          </p:cNvPr>
          <p:cNvSpPr/>
          <p:nvPr/>
        </p:nvSpPr>
        <p:spPr bwMode="auto">
          <a:xfrm>
            <a:off x="3141785" y="365272"/>
            <a:ext cx="8897815" cy="2558666"/>
          </a:xfrm>
          <a:prstGeom prst="wedgeEllipseCallout">
            <a:avLst>
              <a:gd name="adj1" fmla="val -70241"/>
              <a:gd name="adj2" fmla="val 11875"/>
            </a:avLst>
          </a:prstGeom>
          <a:solidFill>
            <a:srgbClr val="FFDF79"/>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7" name="Picture 2" descr="45+ Hình Ảnh Dấu Hỏi Chấm Đẹp Rực Rỡ Ngỡ Như Mơ">
            <a:extLst>
              <a:ext uri="{FF2B5EF4-FFF2-40B4-BE49-F238E27FC236}">
                <a16:creationId xmlns:a16="http://schemas.microsoft.com/office/drawing/2014/main" id="{5F4200D5-9AAA-4C12-8974-9621DA711A1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701" b="93839" l="7770" r="92322">
                        <a14:foregroundMark x1="53565" y1="19472" x2="32267" y2="21287"/>
                        <a14:foregroundMark x1="60786" y1="7701" x2="58227" y2="7701"/>
                        <a14:foregroundMark x1="32633" y1="11771" x2="30073" y2="12541"/>
                        <a14:foregroundMark x1="59963" y1="16942" x2="48903" y2="22552"/>
                        <a14:foregroundMark x1="48903" y1="22552" x2="57130" y2="15897"/>
                        <a14:foregroundMark x1="57130" y1="15897" x2="63803" y2="16172"/>
                        <a14:foregroundMark x1="65082" y1="14356" x2="61609" y2="25908"/>
                        <a14:foregroundMark x1="59049" y1="12046" x2="53565" y2="24862"/>
                        <a14:foregroundMark x1="58227" y1="13091" x2="51005" y2="27668"/>
                        <a14:foregroundMark x1="39488" y1="18702" x2="39488" y2="29208"/>
                        <a14:foregroundMark x1="39488" y1="29208" x2="39488" y2="29208"/>
                        <a14:foregroundMark x1="36929" y1="16942" x2="31353" y2="23102"/>
                        <a14:foregroundMark x1="31353" y1="23102" x2="31353" y2="23102"/>
                        <a14:foregroundMark x1="35192" y1="16392" x2="29250" y2="20792"/>
                        <a14:foregroundMark x1="8775" y1="31793" x2="7952" y2="38229"/>
                        <a14:foregroundMark x1="79982" y1="34378" x2="78702" y2="40759"/>
                        <a14:foregroundMark x1="92322" y1="32068" x2="89305" y2="39989"/>
                        <a14:foregroundMark x1="89305" y1="39989" x2="89305" y2="39989"/>
                        <a14:foregroundMark x1="56124" y1="83608" x2="53108" y2="88449"/>
                        <a14:foregroundMark x1="49726" y1="93839" x2="45064" y2="93839"/>
                      </a14:backgroundRemoval>
                    </a14:imgEffect>
                  </a14:imgLayer>
                </a14:imgProps>
              </a:ext>
              <a:ext uri="{28A0092B-C50C-407E-A947-70E740481C1C}">
                <a14:useLocalDpi xmlns:a14="http://schemas.microsoft.com/office/drawing/2010/main" val="0"/>
              </a:ext>
            </a:extLst>
          </a:blip>
          <a:srcRect/>
          <a:stretch>
            <a:fillRect/>
          </a:stretch>
        </p:blipFill>
        <p:spPr bwMode="auto">
          <a:xfrm>
            <a:off x="114027" y="634936"/>
            <a:ext cx="1539937" cy="25586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4466491" y="573454"/>
            <a:ext cx="6933809" cy="202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algn="ctr" eaLnBrk="1" hangingPunct="1">
              <a:lnSpc>
                <a:spcPct val="135000"/>
              </a:lnSpc>
              <a:spcBef>
                <a:spcPct val="0"/>
              </a:spcBef>
              <a:buFontTx/>
              <a:buNone/>
            </a:pPr>
            <a:r>
              <a:rPr altLang="en-US">
                <a:ea typeface="#9Slide03 Roboto" panose="02000000000000000000" pitchFamily="2" charset="0"/>
              </a:rPr>
              <a:t>Theo em trong scratch có sử dụng được biểu thức kiểu số không? Nếu có sử  dụng như thế nào?</a:t>
            </a:r>
          </a:p>
        </p:txBody>
      </p:sp>
      <p:pic>
        <p:nvPicPr>
          <p:cNvPr id="3074" name="Picture 2" descr="https://st.ebomb.edu.vn/src/erp-image/2023/02/17/011769d5-925c-4a6c-9395-2594359ff3ea.png">
            <a:extLst>
              <a:ext uri="{FF2B5EF4-FFF2-40B4-BE49-F238E27FC236}">
                <a16:creationId xmlns:a16="http://schemas.microsoft.com/office/drawing/2014/main" id="{131DCE7F-EC6C-4D7B-B3C0-4E9751FD62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71800"/>
            <a:ext cx="4870555" cy="36184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t.ebomb.edu.vn/src/erp-image/2023/02/17/a627960e-c1d3-426f-8653-0070ab789d39.png">
            <a:extLst>
              <a:ext uri="{FF2B5EF4-FFF2-40B4-BE49-F238E27FC236}">
                <a16:creationId xmlns:a16="http://schemas.microsoft.com/office/drawing/2014/main" id="{73EEBD5A-CF03-44C5-A1B6-5D34F7FB47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807" y="3193602"/>
            <a:ext cx="5552970" cy="309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424901"/>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wipe(left)">
                                      <p:cBhvr>
                                        <p:cTn id="18" dur="5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wipe(left)">
                                      <p:cBhvr>
                                        <p:cTn id="2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uiExpand="1" build="allAtOnce"/>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27423" y="790161"/>
            <a:ext cx="9162703" cy="755911"/>
          </a:xfrm>
        </p:spPr>
        <p:txBody>
          <a:bodyPr rtlCol="0">
            <a:normAutofit/>
          </a:bodyPr>
          <a:lstStyle/>
          <a:p>
            <a:pPr algn="just" eaLnBrk="1" hangingPunct="1">
              <a:lnSpc>
                <a:spcPct val="135000"/>
              </a:lnSpc>
              <a:spcBef>
                <a:spcPct val="0"/>
              </a:spcBef>
              <a:buFontTx/>
              <a:buNone/>
            </a:pPr>
            <a:r>
              <a:rPr lang="en-US" dirty="0">
                <a:latin typeface="Times New Roman" panose="02020603050405020304" pitchFamily="18" charset="0"/>
                <a:ea typeface="#9Slide03 Roboto" panose="02000000000000000000" pitchFamily="2" charset="0"/>
                <a:cs typeface="Times New Roman" panose="02020603050405020304" pitchFamily="18" charset="0"/>
                <a:sym typeface="+mn-ea"/>
              </a:rPr>
              <a:t>   </a:t>
            </a:r>
            <a:r>
              <a:rPr altLang="en-US" dirty="0" err="1">
                <a:latin typeface="Times New Roman" panose="02020603050405020304" pitchFamily="18" charset="0"/>
                <a:ea typeface="#9Slide03 Roboto" panose="02000000000000000000" pitchFamily="2" charset="0"/>
                <a:cs typeface="Times New Roman" panose="02020603050405020304" pitchFamily="18" charset="0"/>
                <a:sym typeface="+mn-ea"/>
              </a:rPr>
              <a:t>Nhóm</a:t>
            </a:r>
            <a:r>
              <a:rPr altLang="en-US" dirty="0">
                <a:latin typeface="Times New Roman" panose="02020603050405020304" pitchFamily="18" charset="0"/>
                <a:ea typeface="#9Slide03 Roboto" panose="02000000000000000000" pitchFamily="2" charset="0"/>
                <a:cs typeface="Times New Roman" panose="02020603050405020304" pitchFamily="18" charset="0"/>
                <a:sym typeface="+mn-ea"/>
              </a:rPr>
              <a:t> </a:t>
            </a:r>
            <a:r>
              <a:rPr altLang="en-US" dirty="0">
                <a:solidFill>
                  <a:srgbClr val="FF0000"/>
                </a:solidFill>
                <a:latin typeface="Times New Roman" panose="02020603050405020304" pitchFamily="18" charset="0"/>
                <a:ea typeface="#9Slide03 Roboto" panose="02000000000000000000" pitchFamily="2" charset="0"/>
                <a:cs typeface="Times New Roman" panose="02020603050405020304" pitchFamily="18" charset="0"/>
                <a:sym typeface="+mn-ea"/>
              </a:rPr>
              <a:t>Operators</a:t>
            </a:r>
            <a:r>
              <a:rPr altLang="en-US" dirty="0">
                <a:latin typeface="Times New Roman" panose="02020603050405020304" pitchFamily="18" charset="0"/>
                <a:ea typeface="#9Slide03 Roboto" panose="02000000000000000000" pitchFamily="2" charset="0"/>
                <a:cs typeface="Times New Roman" panose="02020603050405020304" pitchFamily="18" charset="0"/>
                <a:sym typeface="+mn-ea"/>
              </a:rPr>
              <a:t> </a:t>
            </a:r>
            <a:r>
              <a:rPr altLang="en-US" dirty="0" err="1">
                <a:latin typeface="Times New Roman" panose="02020603050405020304" pitchFamily="18" charset="0"/>
                <a:ea typeface="#9Slide03 Roboto" panose="02000000000000000000" pitchFamily="2" charset="0"/>
                <a:cs typeface="Times New Roman" panose="02020603050405020304" pitchFamily="18" charset="0"/>
                <a:sym typeface="+mn-ea"/>
              </a:rPr>
              <a:t>trong</a:t>
            </a:r>
            <a:r>
              <a:rPr altLang="en-US" dirty="0">
                <a:latin typeface="Times New Roman" panose="02020603050405020304" pitchFamily="18" charset="0"/>
                <a:ea typeface="#9Slide03 Roboto" panose="02000000000000000000" pitchFamily="2" charset="0"/>
                <a:cs typeface="Times New Roman" panose="02020603050405020304" pitchFamily="18" charset="0"/>
                <a:sym typeface="+mn-ea"/>
              </a:rPr>
              <a:t> scratch </a:t>
            </a:r>
            <a:r>
              <a:rPr altLang="en-US" dirty="0" err="1">
                <a:latin typeface="Times New Roman" panose="02020603050405020304" pitchFamily="18" charset="0"/>
                <a:ea typeface="#9Slide03 Roboto" panose="02000000000000000000" pitchFamily="2" charset="0"/>
                <a:cs typeface="Times New Roman" panose="02020603050405020304" pitchFamily="18" charset="0"/>
                <a:sym typeface="+mn-ea"/>
              </a:rPr>
              <a:t>cung</a:t>
            </a:r>
            <a:r>
              <a:rPr altLang="en-US" dirty="0">
                <a:latin typeface="Times New Roman" panose="02020603050405020304" pitchFamily="18" charset="0"/>
                <a:ea typeface="#9Slide03 Roboto" panose="02000000000000000000" pitchFamily="2" charset="0"/>
                <a:cs typeface="Times New Roman" panose="02020603050405020304" pitchFamily="18" charset="0"/>
                <a:sym typeface="+mn-ea"/>
              </a:rPr>
              <a:t> </a:t>
            </a:r>
            <a:r>
              <a:rPr altLang="en-US" dirty="0" err="1">
                <a:latin typeface="Times New Roman" panose="02020603050405020304" pitchFamily="18" charset="0"/>
                <a:ea typeface="#9Slide03 Roboto" panose="02000000000000000000" pitchFamily="2" charset="0"/>
                <a:cs typeface="Times New Roman" panose="02020603050405020304" pitchFamily="18" charset="0"/>
                <a:sym typeface="+mn-ea"/>
              </a:rPr>
              <a:t>cấp</a:t>
            </a:r>
            <a:r>
              <a:rPr altLang="en-US" dirty="0">
                <a:latin typeface="Times New Roman" panose="02020603050405020304" pitchFamily="18" charset="0"/>
                <a:ea typeface="#9Slide03 Roboto" panose="02000000000000000000" pitchFamily="2" charset="0"/>
                <a:cs typeface="Times New Roman" panose="02020603050405020304" pitchFamily="18" charset="0"/>
                <a:sym typeface="+mn-ea"/>
              </a:rPr>
              <a:t> </a:t>
            </a:r>
            <a:r>
              <a:rPr altLang="en-US" dirty="0" err="1">
                <a:latin typeface="Times New Roman" panose="02020603050405020304" pitchFamily="18" charset="0"/>
                <a:ea typeface="#9Slide03 Roboto" panose="02000000000000000000" pitchFamily="2" charset="0"/>
                <a:cs typeface="Times New Roman" panose="02020603050405020304" pitchFamily="18" charset="0"/>
                <a:sym typeface="+mn-ea"/>
              </a:rPr>
              <a:t>những</a:t>
            </a:r>
            <a:r>
              <a:rPr altLang="en-US" dirty="0">
                <a:latin typeface="Times New Roman" panose="02020603050405020304" pitchFamily="18" charset="0"/>
                <a:ea typeface="#9Slide03 Roboto" panose="02000000000000000000" pitchFamily="2" charset="0"/>
                <a:cs typeface="Times New Roman" panose="02020603050405020304" pitchFamily="18" charset="0"/>
                <a:sym typeface="+mn-ea"/>
              </a:rPr>
              <a:t> </a:t>
            </a:r>
            <a:r>
              <a:rPr altLang="en-US" dirty="0" err="1">
                <a:latin typeface="Times New Roman" panose="02020603050405020304" pitchFamily="18" charset="0"/>
                <a:ea typeface="#9Slide03 Roboto" panose="02000000000000000000" pitchFamily="2" charset="0"/>
                <a:cs typeface="Times New Roman" panose="02020603050405020304" pitchFamily="18" charset="0"/>
                <a:sym typeface="+mn-ea"/>
              </a:rPr>
              <a:t>phép</a:t>
            </a:r>
            <a:r>
              <a:rPr altLang="en-US" dirty="0">
                <a:latin typeface="Times New Roman" panose="02020603050405020304" pitchFamily="18" charset="0"/>
                <a:ea typeface="#9Slide03 Roboto" panose="02000000000000000000" pitchFamily="2" charset="0"/>
                <a:cs typeface="Times New Roman" panose="02020603050405020304" pitchFamily="18" charset="0"/>
                <a:sym typeface="+mn-ea"/>
              </a:rPr>
              <a:t> </a:t>
            </a:r>
            <a:r>
              <a:rPr altLang="en-US" dirty="0" err="1">
                <a:latin typeface="Times New Roman" panose="02020603050405020304" pitchFamily="18" charset="0"/>
                <a:ea typeface="#9Slide03 Roboto" panose="02000000000000000000" pitchFamily="2" charset="0"/>
                <a:cs typeface="Times New Roman" panose="02020603050405020304" pitchFamily="18" charset="0"/>
                <a:sym typeface="+mn-ea"/>
              </a:rPr>
              <a:t>toán</a:t>
            </a:r>
            <a:r>
              <a:rPr altLang="en-US" dirty="0">
                <a:latin typeface="Times New Roman" panose="02020603050405020304" pitchFamily="18" charset="0"/>
                <a:ea typeface="#9Slide03 Roboto" panose="02000000000000000000" pitchFamily="2" charset="0"/>
                <a:cs typeface="Times New Roman" panose="02020603050405020304" pitchFamily="18" charset="0"/>
                <a:sym typeface="+mn-ea"/>
              </a:rPr>
              <a:t> </a:t>
            </a:r>
            <a:r>
              <a:rPr altLang="en-US" dirty="0" err="1">
                <a:latin typeface="Times New Roman" panose="02020603050405020304" pitchFamily="18" charset="0"/>
                <a:ea typeface="#9Slide03 Roboto" panose="02000000000000000000" pitchFamily="2" charset="0"/>
                <a:cs typeface="Times New Roman" panose="02020603050405020304" pitchFamily="18" charset="0"/>
                <a:sym typeface="+mn-ea"/>
              </a:rPr>
              <a:t>để</a:t>
            </a:r>
            <a:r>
              <a:rPr altLang="en-US" dirty="0">
                <a:latin typeface="Times New Roman" panose="02020603050405020304" pitchFamily="18" charset="0"/>
                <a:ea typeface="#9Slide03 Roboto" panose="02000000000000000000" pitchFamily="2" charset="0"/>
                <a:cs typeface="Times New Roman" panose="02020603050405020304" pitchFamily="18" charset="0"/>
                <a:sym typeface="+mn-ea"/>
              </a:rPr>
              <a:t> </a:t>
            </a:r>
            <a:r>
              <a:rPr altLang="en-US" dirty="0" err="1">
                <a:latin typeface="Times New Roman" panose="02020603050405020304" pitchFamily="18" charset="0"/>
                <a:ea typeface="#9Slide03 Roboto" panose="02000000000000000000" pitchFamily="2" charset="0"/>
                <a:cs typeface="Times New Roman" panose="02020603050405020304" pitchFamily="18" charset="0"/>
                <a:sym typeface="+mn-ea"/>
              </a:rPr>
              <a:t>tạo</a:t>
            </a:r>
            <a:r>
              <a:rPr altLang="en-US" dirty="0">
                <a:latin typeface="Times New Roman" panose="02020603050405020304" pitchFamily="18" charset="0"/>
                <a:ea typeface="#9Slide03 Roboto" panose="02000000000000000000" pitchFamily="2" charset="0"/>
                <a:cs typeface="Times New Roman" panose="02020603050405020304" pitchFamily="18" charset="0"/>
                <a:sym typeface="+mn-ea"/>
              </a:rPr>
              <a:t> </a:t>
            </a:r>
            <a:r>
              <a:rPr altLang="en-US" dirty="0" err="1">
                <a:latin typeface="Times New Roman" panose="02020603050405020304" pitchFamily="18" charset="0"/>
                <a:ea typeface="#9Slide03 Roboto" panose="02000000000000000000" pitchFamily="2" charset="0"/>
                <a:cs typeface="Times New Roman" panose="02020603050405020304" pitchFamily="18" charset="0"/>
                <a:sym typeface="+mn-ea"/>
              </a:rPr>
              <a:t>các</a:t>
            </a:r>
            <a:r>
              <a:rPr altLang="en-US" dirty="0">
                <a:latin typeface="Times New Roman" panose="02020603050405020304" pitchFamily="18" charset="0"/>
                <a:ea typeface="#9Slide03 Roboto" panose="02000000000000000000" pitchFamily="2" charset="0"/>
                <a:cs typeface="Times New Roman" panose="02020603050405020304" pitchFamily="18" charset="0"/>
                <a:sym typeface="+mn-ea"/>
              </a:rPr>
              <a:t> </a:t>
            </a:r>
            <a:r>
              <a:rPr altLang="en-US" dirty="0" err="1">
                <a:latin typeface="Times New Roman" panose="02020603050405020304" pitchFamily="18" charset="0"/>
                <a:ea typeface="#9Slide03 Roboto" panose="02000000000000000000" pitchFamily="2" charset="0"/>
                <a:cs typeface="Times New Roman" panose="02020603050405020304" pitchFamily="18" charset="0"/>
                <a:sym typeface="+mn-ea"/>
              </a:rPr>
              <a:t>biểu</a:t>
            </a:r>
            <a:r>
              <a:rPr altLang="en-US" dirty="0">
                <a:latin typeface="Times New Roman" panose="02020603050405020304" pitchFamily="18" charset="0"/>
                <a:ea typeface="#9Slide03 Roboto" panose="02000000000000000000" pitchFamily="2" charset="0"/>
                <a:cs typeface="Times New Roman" panose="02020603050405020304" pitchFamily="18" charset="0"/>
                <a:sym typeface="+mn-ea"/>
              </a:rPr>
              <a:t> </a:t>
            </a:r>
            <a:r>
              <a:rPr altLang="en-US" dirty="0" err="1">
                <a:latin typeface="Times New Roman" panose="02020603050405020304" pitchFamily="18" charset="0"/>
                <a:ea typeface="#9Slide03 Roboto" panose="02000000000000000000" pitchFamily="2" charset="0"/>
                <a:cs typeface="Times New Roman" panose="02020603050405020304" pitchFamily="18" charset="0"/>
                <a:sym typeface="+mn-ea"/>
              </a:rPr>
              <a:t>thức</a:t>
            </a:r>
            <a:r>
              <a:rPr altLang="en-US" dirty="0">
                <a:latin typeface="Times New Roman" panose="02020603050405020304" pitchFamily="18" charset="0"/>
                <a:ea typeface="#9Slide03 Roboto" panose="02000000000000000000" pitchFamily="2" charset="0"/>
                <a:cs typeface="Times New Roman" panose="02020603050405020304" pitchFamily="18" charset="0"/>
                <a:sym typeface="+mn-ea"/>
              </a:rPr>
              <a:t> </a:t>
            </a:r>
            <a:r>
              <a:rPr altLang="en-US" dirty="0" err="1">
                <a:latin typeface="Times New Roman" panose="02020603050405020304" pitchFamily="18" charset="0"/>
                <a:ea typeface="#9Slide03 Roboto" panose="02000000000000000000" pitchFamily="2" charset="0"/>
                <a:cs typeface="Times New Roman" panose="02020603050405020304" pitchFamily="18" charset="0"/>
                <a:sym typeface="+mn-ea"/>
              </a:rPr>
              <a:t>kiểu</a:t>
            </a:r>
            <a:r>
              <a:rPr altLang="en-US" dirty="0">
                <a:latin typeface="Times New Roman" panose="02020603050405020304" pitchFamily="18" charset="0"/>
                <a:ea typeface="#9Slide03 Roboto" panose="02000000000000000000" pitchFamily="2" charset="0"/>
                <a:cs typeface="Times New Roman" panose="02020603050405020304" pitchFamily="18" charset="0"/>
                <a:sym typeface="+mn-ea"/>
              </a:rPr>
              <a:t> </a:t>
            </a:r>
            <a:r>
              <a:rPr altLang="en-US" dirty="0" err="1">
                <a:latin typeface="Times New Roman" panose="02020603050405020304" pitchFamily="18" charset="0"/>
                <a:ea typeface="#9Slide03 Roboto" panose="02000000000000000000" pitchFamily="2" charset="0"/>
                <a:cs typeface="Times New Roman" panose="02020603050405020304" pitchFamily="18" charset="0"/>
                <a:sym typeface="+mn-ea"/>
              </a:rPr>
              <a:t>số</a:t>
            </a:r>
            <a:r>
              <a:rPr altLang="en-US" dirty="0">
                <a:latin typeface="Times New Roman" panose="02020603050405020304" pitchFamily="18" charset="0"/>
                <a:ea typeface="#9Slide03 Roboto" panose="02000000000000000000" pitchFamily="2" charset="0"/>
                <a:cs typeface="Times New Roman" panose="02020603050405020304" pitchFamily="18" charset="0"/>
                <a:sym typeface="+mn-ea"/>
              </a:rPr>
              <a:t>.</a:t>
            </a:r>
            <a:endParaRPr lang="en-US" dirty="0">
              <a:latin typeface="Times New Roman" panose="02020603050405020304" pitchFamily="18" charset="0"/>
              <a:ea typeface="#9Slide03 Roboto" panose="02000000000000000000" pitchFamily="2" charset="0"/>
              <a:cs typeface="Times New Roman" panose="02020603050405020304" pitchFamily="18" charset="0"/>
            </a:endParaRPr>
          </a:p>
        </p:txBody>
      </p:sp>
      <p:pic>
        <p:nvPicPr>
          <p:cNvPr id="4" name="Content Placeholder 3"/>
          <p:cNvPicPr>
            <a:picLocks noGrp="1" noChangeAspect="1"/>
          </p:cNvPicPr>
          <p:nvPr>
            <p:ph sz="half" idx="2"/>
          </p:nvPr>
        </p:nvPicPr>
        <p:blipFill>
          <a:blip r:embed="rId2"/>
          <a:stretch>
            <a:fillRect/>
          </a:stretch>
        </p:blipFill>
        <p:spPr>
          <a:xfrm>
            <a:off x="205154" y="714465"/>
            <a:ext cx="762000" cy="504825"/>
          </a:xfrm>
          <a:prstGeom prst="rect">
            <a:avLst/>
          </a:prstGeom>
        </p:spPr>
      </p:pic>
      <p:graphicFrame>
        <p:nvGraphicFramePr>
          <p:cNvPr id="2" name="Table 1">
            <a:extLst>
              <a:ext uri="{FF2B5EF4-FFF2-40B4-BE49-F238E27FC236}">
                <a16:creationId xmlns:a16="http://schemas.microsoft.com/office/drawing/2014/main" id="{44045C70-0636-442F-9592-D7588EF3163F}"/>
              </a:ext>
            </a:extLst>
          </p:cNvPr>
          <p:cNvGraphicFramePr>
            <a:graphicFrameLocks noGrp="1"/>
          </p:cNvGraphicFramePr>
          <p:nvPr>
            <p:extLst/>
          </p:nvPr>
        </p:nvGraphicFramePr>
        <p:xfrm>
          <a:off x="586154" y="1934731"/>
          <a:ext cx="10867292" cy="47244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6111537"/>
                    </a:ext>
                  </a:extLst>
                </a:gridCol>
                <a:gridCol w="4554415">
                  <a:extLst>
                    <a:ext uri="{9D8B030D-6E8A-4147-A177-3AD203B41FA5}">
                      <a16:colId xmlns:a16="http://schemas.microsoft.com/office/drawing/2014/main" val="2735693889"/>
                    </a:ext>
                  </a:extLst>
                </a:gridCol>
                <a:gridCol w="3874477">
                  <a:extLst>
                    <a:ext uri="{9D8B030D-6E8A-4147-A177-3AD203B41FA5}">
                      <a16:colId xmlns:a16="http://schemas.microsoft.com/office/drawing/2014/main" val="484912197"/>
                    </a:ext>
                  </a:extLst>
                </a:gridCol>
              </a:tblGrid>
              <a:tr h="888937">
                <a:tc>
                  <a:txBody>
                    <a:bodyPr/>
                    <a:lstStyle/>
                    <a:p>
                      <a:pPr algn="ctr"/>
                      <a:r>
                        <a:rPr lang="en-US" sz="2800">
                          <a:latin typeface="#9Slide03 Roboto" panose="02000000000000000000" pitchFamily="2" charset="0"/>
                          <a:ea typeface="#9Slide03 Roboto" panose="02000000000000000000" pitchFamily="2" charset="0"/>
                        </a:rPr>
                        <a:t>Ký hiệu trong Scratch</a:t>
                      </a:r>
                    </a:p>
                  </a:txBody>
                  <a:tcPr anchor="ctr"/>
                </a:tc>
                <a:tc>
                  <a:txBody>
                    <a:bodyPr/>
                    <a:lstStyle/>
                    <a:p>
                      <a:pPr algn="ctr"/>
                      <a:r>
                        <a:rPr lang="en-US" sz="2800">
                          <a:latin typeface="#9Slide03 Roboto" panose="02000000000000000000" pitchFamily="2" charset="0"/>
                          <a:ea typeface="#9Slide03 Roboto" panose="02000000000000000000" pitchFamily="2" charset="0"/>
                        </a:rPr>
                        <a:t>Ý nghĩa</a:t>
                      </a:r>
                    </a:p>
                  </a:txBody>
                  <a:tcPr anchor="ctr"/>
                </a:tc>
                <a:tc>
                  <a:txBody>
                    <a:bodyPr/>
                    <a:lstStyle/>
                    <a:p>
                      <a:pPr algn="ctr"/>
                      <a:r>
                        <a:rPr lang="en-US" sz="2800">
                          <a:latin typeface="#9Slide03 Roboto" panose="02000000000000000000" pitchFamily="2" charset="0"/>
                          <a:ea typeface="#9Slide03 Roboto" panose="02000000000000000000" pitchFamily="2" charset="0"/>
                        </a:rPr>
                        <a:t>Minh họa trong Scratch</a:t>
                      </a:r>
                    </a:p>
                  </a:txBody>
                  <a:tcPr anchor="ctr"/>
                </a:tc>
                <a:extLst>
                  <a:ext uri="{0D108BD9-81ED-4DB2-BD59-A6C34878D82A}">
                    <a16:rowId xmlns:a16="http://schemas.microsoft.com/office/drawing/2014/main" val="1583910944"/>
                  </a:ext>
                </a:extLst>
              </a:tr>
              <a:tr h="888937">
                <a:tc>
                  <a:txBody>
                    <a:bodyPr/>
                    <a:lstStyle/>
                    <a:p>
                      <a:pPr algn="ctr"/>
                      <a:r>
                        <a:rPr lang="en-US" sz="2800">
                          <a:latin typeface="#9Slide03 Roboto" panose="02000000000000000000" pitchFamily="2" charset="0"/>
                          <a:ea typeface="#9Slide03 Roboto" panose="02000000000000000000" pitchFamily="2" charset="0"/>
                        </a:rPr>
                        <a:t>+, - , *, /</a:t>
                      </a:r>
                    </a:p>
                  </a:txBody>
                  <a:tcPr anchor="ctr"/>
                </a:tc>
                <a:tc>
                  <a:txBody>
                    <a:bodyPr/>
                    <a:lstStyle/>
                    <a:p>
                      <a:r>
                        <a:rPr lang="en-US" sz="2800">
                          <a:latin typeface="#9Slide03 Roboto" panose="02000000000000000000" pitchFamily="2" charset="0"/>
                          <a:ea typeface="#9Slide03 Roboto" panose="02000000000000000000" pitchFamily="2" charset="0"/>
                        </a:rPr>
                        <a:t>Các phép toán: Cộng, trừ, nhân, chia.</a:t>
                      </a:r>
                    </a:p>
                  </a:txBody>
                  <a:tcPr/>
                </a:tc>
                <a:tc>
                  <a:txBody>
                    <a:bodyPr/>
                    <a:lstStyle/>
                    <a:p>
                      <a:endParaRPr lang="en-US" sz="2800">
                        <a:latin typeface="#9Slide03 Roboto" panose="02000000000000000000" pitchFamily="2" charset="0"/>
                        <a:ea typeface="#9Slide03 Roboto" panose="02000000000000000000" pitchFamily="2" charset="0"/>
                      </a:endParaRPr>
                    </a:p>
                  </a:txBody>
                  <a:tcPr/>
                </a:tc>
                <a:extLst>
                  <a:ext uri="{0D108BD9-81ED-4DB2-BD59-A6C34878D82A}">
                    <a16:rowId xmlns:a16="http://schemas.microsoft.com/office/drawing/2014/main" val="3996925132"/>
                  </a:ext>
                </a:extLst>
              </a:tr>
              <a:tr h="888937">
                <a:tc>
                  <a:txBody>
                    <a:bodyPr/>
                    <a:lstStyle/>
                    <a:p>
                      <a:pPr algn="ctr"/>
                      <a:r>
                        <a:rPr lang="en-US" sz="2800">
                          <a:latin typeface="#9Slide03 Roboto" panose="02000000000000000000" pitchFamily="2" charset="0"/>
                          <a:ea typeface="#9Slide03 Roboto" panose="02000000000000000000" pitchFamily="2" charset="0"/>
                        </a:rPr>
                        <a:t>Mod</a:t>
                      </a:r>
                    </a:p>
                  </a:txBody>
                  <a:tcPr anchor="ctr"/>
                </a:tc>
                <a:tc>
                  <a:txBody>
                    <a:bodyPr/>
                    <a:lstStyle/>
                    <a:p>
                      <a:r>
                        <a:rPr lang="en-US" sz="2800">
                          <a:latin typeface="#9Slide03 Roboto" panose="02000000000000000000" pitchFamily="2" charset="0"/>
                          <a:ea typeface="#9Slide03 Roboto" panose="02000000000000000000" pitchFamily="2" charset="0"/>
                        </a:rPr>
                        <a:t>Phép toán lấy phần d</a:t>
                      </a:r>
                      <a:r>
                        <a:rPr lang="vi-VN" sz="2800">
                          <a:latin typeface="#9Slide03 Roboto" panose="02000000000000000000" pitchFamily="2" charset="0"/>
                          <a:ea typeface="#9Slide03 Roboto" panose="02000000000000000000" pitchFamily="2" charset="0"/>
                        </a:rPr>
                        <a:t>ư</a:t>
                      </a:r>
                      <a:r>
                        <a:rPr lang="en-US" sz="2800">
                          <a:latin typeface="#9Slide03 Roboto" panose="02000000000000000000" pitchFamily="2" charset="0"/>
                          <a:ea typeface="#9Slide03 Roboto" panose="02000000000000000000" pitchFamily="2" charset="0"/>
                        </a:rPr>
                        <a:t> của phép chia.</a:t>
                      </a:r>
                    </a:p>
                  </a:txBody>
                  <a:tcPr/>
                </a:tc>
                <a:tc>
                  <a:txBody>
                    <a:bodyPr/>
                    <a:lstStyle/>
                    <a:p>
                      <a:endParaRPr lang="en-US" sz="2800">
                        <a:latin typeface="#9Slide03 Roboto" panose="02000000000000000000" pitchFamily="2" charset="0"/>
                        <a:ea typeface="#9Slide03 Roboto" panose="02000000000000000000" pitchFamily="2" charset="0"/>
                      </a:endParaRPr>
                    </a:p>
                  </a:txBody>
                  <a:tcPr/>
                </a:tc>
                <a:extLst>
                  <a:ext uri="{0D108BD9-81ED-4DB2-BD59-A6C34878D82A}">
                    <a16:rowId xmlns:a16="http://schemas.microsoft.com/office/drawing/2014/main" val="4024729944"/>
                  </a:ext>
                </a:extLst>
              </a:tr>
              <a:tr h="888937">
                <a:tc>
                  <a:txBody>
                    <a:bodyPr/>
                    <a:lstStyle/>
                    <a:p>
                      <a:pPr algn="ctr"/>
                      <a:r>
                        <a:rPr lang="en-US" sz="2800">
                          <a:latin typeface="#9Slide03 Roboto" panose="02000000000000000000" pitchFamily="2" charset="0"/>
                          <a:ea typeface="#9Slide03 Roboto" panose="02000000000000000000" pitchFamily="2" charset="0"/>
                        </a:rPr>
                        <a:t>Round</a:t>
                      </a:r>
                    </a:p>
                  </a:txBody>
                  <a:tcPr anchor="ctr"/>
                </a:tc>
                <a:tc>
                  <a:txBody>
                    <a:bodyPr/>
                    <a:lstStyle/>
                    <a:p>
                      <a:r>
                        <a:rPr lang="en-US" sz="2800">
                          <a:latin typeface="#9Slide03 Roboto" panose="02000000000000000000" pitchFamily="2" charset="0"/>
                          <a:ea typeface="#9Slide03 Roboto" panose="02000000000000000000" pitchFamily="2" charset="0"/>
                        </a:rPr>
                        <a:t>Phép toán làm tròn số, lấy số nguyên gần nhất số này.</a:t>
                      </a:r>
                    </a:p>
                  </a:txBody>
                  <a:tcPr/>
                </a:tc>
                <a:tc>
                  <a:txBody>
                    <a:bodyPr/>
                    <a:lstStyle/>
                    <a:p>
                      <a:endParaRPr lang="en-US" sz="2800">
                        <a:latin typeface="#9Slide03 Roboto" panose="02000000000000000000" pitchFamily="2" charset="0"/>
                        <a:ea typeface="#9Slide03 Roboto" panose="02000000000000000000" pitchFamily="2" charset="0"/>
                      </a:endParaRPr>
                    </a:p>
                  </a:txBody>
                  <a:tcPr/>
                </a:tc>
                <a:extLst>
                  <a:ext uri="{0D108BD9-81ED-4DB2-BD59-A6C34878D82A}">
                    <a16:rowId xmlns:a16="http://schemas.microsoft.com/office/drawing/2014/main" val="444218845"/>
                  </a:ext>
                </a:extLst>
              </a:tr>
              <a:tr h="888937">
                <a:tc>
                  <a:txBody>
                    <a:bodyPr/>
                    <a:lstStyle/>
                    <a:p>
                      <a:pPr algn="ctr"/>
                      <a:r>
                        <a:rPr lang="en-US" sz="2800">
                          <a:latin typeface="#9Slide03 Roboto" panose="02000000000000000000" pitchFamily="2" charset="0"/>
                          <a:ea typeface="#9Slide03 Roboto" panose="02000000000000000000" pitchFamily="2" charset="0"/>
                        </a:rPr>
                        <a:t>abs</a:t>
                      </a:r>
                    </a:p>
                  </a:txBody>
                  <a:tcPr anchor="ctr"/>
                </a:tc>
                <a:tc>
                  <a:txBody>
                    <a:bodyPr/>
                    <a:lstStyle/>
                    <a:p>
                      <a:r>
                        <a:rPr lang="en-US" sz="2800">
                          <a:latin typeface="#9Slide03 Roboto" panose="02000000000000000000" pitchFamily="2" charset="0"/>
                          <a:ea typeface="#9Slide03 Roboto" panose="02000000000000000000" pitchFamily="2" charset="0"/>
                        </a:rPr>
                        <a:t>Phép toán lấy giá trị tuyệt đối của một số.</a:t>
                      </a:r>
                    </a:p>
                  </a:txBody>
                  <a:tcPr/>
                </a:tc>
                <a:tc>
                  <a:txBody>
                    <a:bodyPr/>
                    <a:lstStyle/>
                    <a:p>
                      <a:endParaRPr lang="en-US" sz="2800">
                        <a:latin typeface="#9Slide03 Roboto" panose="02000000000000000000" pitchFamily="2" charset="0"/>
                        <a:ea typeface="#9Slide03 Roboto" panose="02000000000000000000" pitchFamily="2" charset="0"/>
                      </a:endParaRPr>
                    </a:p>
                  </a:txBody>
                  <a:tcPr/>
                </a:tc>
                <a:extLst>
                  <a:ext uri="{0D108BD9-81ED-4DB2-BD59-A6C34878D82A}">
                    <a16:rowId xmlns:a16="http://schemas.microsoft.com/office/drawing/2014/main" val="3825775335"/>
                  </a:ext>
                </a:extLst>
              </a:tr>
            </a:tbl>
          </a:graphicData>
        </a:graphic>
      </p:graphicFrame>
      <p:pic>
        <p:nvPicPr>
          <p:cNvPr id="8" name="Picture 7">
            <a:extLst>
              <a:ext uri="{FF2B5EF4-FFF2-40B4-BE49-F238E27FC236}">
                <a16:creationId xmlns:a16="http://schemas.microsoft.com/office/drawing/2014/main" id="{F1EEF7CA-DB9C-45EF-A10E-1A6B3B27B9BF}"/>
              </a:ext>
            </a:extLst>
          </p:cNvPr>
          <p:cNvPicPr>
            <a:picLocks noChangeAspect="1"/>
          </p:cNvPicPr>
          <p:nvPr/>
        </p:nvPicPr>
        <p:blipFill>
          <a:blip r:embed="rId3"/>
          <a:stretch>
            <a:fillRect/>
          </a:stretch>
        </p:blipFill>
        <p:spPr>
          <a:xfrm>
            <a:off x="7852262" y="3907717"/>
            <a:ext cx="1929545" cy="873846"/>
          </a:xfrm>
          <a:prstGeom prst="rect">
            <a:avLst/>
          </a:prstGeom>
        </p:spPr>
      </p:pic>
      <p:pic>
        <p:nvPicPr>
          <p:cNvPr id="9" name="Picture 8">
            <a:extLst>
              <a:ext uri="{FF2B5EF4-FFF2-40B4-BE49-F238E27FC236}">
                <a16:creationId xmlns:a16="http://schemas.microsoft.com/office/drawing/2014/main" id="{F3C8A5A8-5843-45B3-BDF6-AA18DD141EF4}"/>
              </a:ext>
            </a:extLst>
          </p:cNvPr>
          <p:cNvPicPr>
            <a:picLocks noChangeAspect="1"/>
          </p:cNvPicPr>
          <p:nvPr/>
        </p:nvPicPr>
        <p:blipFill>
          <a:blip r:embed="rId4"/>
          <a:stretch>
            <a:fillRect/>
          </a:stretch>
        </p:blipFill>
        <p:spPr>
          <a:xfrm>
            <a:off x="7852262" y="4802971"/>
            <a:ext cx="1836861" cy="873846"/>
          </a:xfrm>
          <a:prstGeom prst="rect">
            <a:avLst/>
          </a:prstGeom>
        </p:spPr>
      </p:pic>
      <p:pic>
        <p:nvPicPr>
          <p:cNvPr id="10" name="Picture 9">
            <a:extLst>
              <a:ext uri="{FF2B5EF4-FFF2-40B4-BE49-F238E27FC236}">
                <a16:creationId xmlns:a16="http://schemas.microsoft.com/office/drawing/2014/main" id="{6B9FF2CB-14C9-4D3D-85E4-1895639C23DA}"/>
              </a:ext>
            </a:extLst>
          </p:cNvPr>
          <p:cNvPicPr>
            <a:picLocks noChangeAspect="1"/>
          </p:cNvPicPr>
          <p:nvPr/>
        </p:nvPicPr>
        <p:blipFill>
          <a:blip r:embed="rId5"/>
          <a:stretch>
            <a:fillRect/>
          </a:stretch>
        </p:blipFill>
        <p:spPr>
          <a:xfrm>
            <a:off x="7694551" y="3060152"/>
            <a:ext cx="1819275" cy="590550"/>
          </a:xfrm>
          <a:prstGeom prst="rect">
            <a:avLst/>
          </a:prstGeom>
        </p:spPr>
      </p:pic>
      <p:pic>
        <p:nvPicPr>
          <p:cNvPr id="11" name="Picture 10">
            <a:extLst>
              <a:ext uri="{FF2B5EF4-FFF2-40B4-BE49-F238E27FC236}">
                <a16:creationId xmlns:a16="http://schemas.microsoft.com/office/drawing/2014/main" id="{D913E9E2-02F8-45B0-8E1B-00CB9AD0A7D9}"/>
              </a:ext>
            </a:extLst>
          </p:cNvPr>
          <p:cNvPicPr>
            <a:picLocks noChangeAspect="1"/>
          </p:cNvPicPr>
          <p:nvPr/>
        </p:nvPicPr>
        <p:blipFill>
          <a:blip r:embed="rId6"/>
          <a:stretch>
            <a:fillRect/>
          </a:stretch>
        </p:blipFill>
        <p:spPr>
          <a:xfrm>
            <a:off x="9513826" y="3052576"/>
            <a:ext cx="1752600" cy="552450"/>
          </a:xfrm>
          <a:prstGeom prst="rect">
            <a:avLst/>
          </a:prstGeom>
        </p:spPr>
      </p:pic>
      <p:pic>
        <p:nvPicPr>
          <p:cNvPr id="12" name="Picture 11">
            <a:extLst>
              <a:ext uri="{FF2B5EF4-FFF2-40B4-BE49-F238E27FC236}">
                <a16:creationId xmlns:a16="http://schemas.microsoft.com/office/drawing/2014/main" id="{521EB3FE-4BF3-440F-ACFD-1DB09A3D028D}"/>
              </a:ext>
            </a:extLst>
          </p:cNvPr>
          <p:cNvPicPr>
            <a:picLocks noChangeAspect="1"/>
          </p:cNvPicPr>
          <p:nvPr/>
        </p:nvPicPr>
        <p:blipFill>
          <a:blip r:embed="rId7"/>
          <a:stretch>
            <a:fillRect/>
          </a:stretch>
        </p:blipFill>
        <p:spPr>
          <a:xfrm>
            <a:off x="7852262" y="5866202"/>
            <a:ext cx="2155215" cy="763305"/>
          </a:xfrm>
          <a:prstGeom prst="rect">
            <a:avLst/>
          </a:prstGeom>
        </p:spPr>
      </p:pic>
      <p:sp>
        <p:nvSpPr>
          <p:cNvPr id="13" name="Rectangle 12">
            <a:extLst>
              <a:ext uri="{FF2B5EF4-FFF2-40B4-BE49-F238E27FC236}">
                <a16:creationId xmlns:a16="http://schemas.microsoft.com/office/drawing/2014/main" id="{DA0B1E64-BFB4-4E4A-8F11-282B2EF5ED0A}"/>
              </a:ext>
            </a:extLst>
          </p:cNvPr>
          <p:cNvSpPr>
            <a:spLocks noChangeArrowheads="1"/>
          </p:cNvSpPr>
          <p:nvPr/>
        </p:nvSpPr>
        <p:spPr bwMode="auto">
          <a:xfrm>
            <a:off x="152400" y="59690"/>
            <a:ext cx="1158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1pPr>
            <a:lvl2pPr marL="742950" indent="-28575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2pPr>
            <a:lvl3pPr marL="11430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3pPr>
            <a:lvl4pPr marL="16002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4pPr>
            <a:lvl5pPr marL="2057400" indent="-228600" defTabSz="342900">
              <a:spcBef>
                <a:spcPct val="20000"/>
              </a:spcBef>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5pPr>
            <a:lvl6pPr marL="25146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6pPr>
            <a:lvl7pPr marL="29718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7pPr>
            <a:lvl8pPr marL="34290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8pPr>
            <a:lvl9pPr marL="3886200" indent="-228600" defTabSz="342900" eaLnBrk="0" fontAlgn="base" hangingPunct="0">
              <a:spcBef>
                <a:spcPct val="20000"/>
              </a:spcBef>
              <a:spcAft>
                <a:spcPct val="0"/>
              </a:spcAft>
              <a:buFont typeface="Arial" panose="020B0604020202020204" pitchFamily="34" charset="0"/>
              <a:buChar char="»"/>
              <a:defRPr sz="3200">
                <a:solidFill>
                  <a:schemeClr val="tx1"/>
                </a:solidFill>
                <a:latin typeface="Times New Roman" panose="02020603050405020304" pitchFamily="18" charset="0"/>
                <a:cs typeface="Times New Roman" panose="02020603050405020304" pitchFamily="18" charset="0"/>
              </a:defRPr>
            </a:lvl9pPr>
          </a:lstStyle>
          <a:p>
            <a:pPr eaLnBrk="1" hangingPunct="1">
              <a:lnSpc>
                <a:spcPct val="150000"/>
              </a:lnSpc>
              <a:spcBef>
                <a:spcPct val="0"/>
              </a:spcBef>
              <a:buFontTx/>
              <a:buNone/>
            </a:pPr>
            <a:r>
              <a:rPr altLang="en-US" b="1">
                <a:solidFill>
                  <a:srgbClr val="FF0000"/>
                </a:solidFill>
                <a:ea typeface="#9Slide03 Roboto" panose="02000000000000000000" pitchFamily="2" charset="0"/>
              </a:rPr>
              <a:t>1. B</a:t>
            </a:r>
            <a:r>
              <a:rPr lang="en-US" b="1">
                <a:solidFill>
                  <a:srgbClr val="FF0000"/>
                </a:solidFill>
                <a:ea typeface="#9Slide03 Roboto" panose="02000000000000000000" pitchFamily="2" charset="0"/>
              </a:rPr>
              <a:t>IỂU THỨC KIỂU SỐ</a:t>
            </a:r>
          </a:p>
        </p:txBody>
      </p:sp>
    </p:spTree>
    <p:extLst>
      <p:ext uri="{BB962C8B-B14F-4D97-AF65-F5344CB8AC3E}">
        <p14:creationId xmlns:p14="http://schemas.microsoft.com/office/powerpoint/2010/main" val="1298965343"/>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22" presetClass="entr" presetSubtype="8"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TotalTime>
  <Words>1296</Words>
  <Application>Microsoft Office PowerPoint</Application>
  <PresentationFormat>Widescreen</PresentationFormat>
  <Paragraphs>171</Paragraphs>
  <Slides>31</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等线</vt:lpstr>
      <vt:lpstr>맑은 고딕</vt:lpstr>
      <vt:lpstr>Microsoft YaHei</vt:lpstr>
      <vt:lpstr>宋体</vt:lpstr>
      <vt:lpstr>宋体</vt:lpstr>
      <vt:lpstr>#9Slide03 Roboto</vt:lpstr>
      <vt:lpstr>Arial</vt:lpstr>
      <vt:lpstr>Calibri</vt:lpstr>
      <vt:lpstr>Calibri Light</vt:lpstr>
      <vt:lpstr>Times New Roman</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lấy ví dụ về biểu thức số, cách viết trong toán học sau đó chuyển  sang scratch?</vt:lpstr>
      <vt:lpstr>PowerPoint Presentation</vt:lpstr>
      <vt:lpstr>PowerPoint Presentation</vt:lpstr>
      <vt:lpstr>PowerPoint Presentation</vt:lpstr>
      <vt:lpstr>PowerPoint Presentation</vt:lpstr>
      <vt:lpstr>PowerPoint Presentation</vt:lpstr>
      <vt:lpstr>3. BIỂU THỨC KIỂU XÂU KÍ TỰ</vt:lpstr>
      <vt:lpstr>Em hãy quan sát ví dụ 3 và tìm 1 ví dụ khác (không nhất thiết là bài toán trong máy tính) và chia sẻ trước lớp?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KIM TRANG</dc:creator>
  <cp:lastModifiedBy>NGUYEN THI KIM TRANG</cp:lastModifiedBy>
  <cp:revision>2</cp:revision>
  <dcterms:created xsi:type="dcterms:W3CDTF">2024-11-27T03:55:03Z</dcterms:created>
  <dcterms:modified xsi:type="dcterms:W3CDTF">2024-11-27T06:01:25Z</dcterms:modified>
</cp:coreProperties>
</file>