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0416" autoAdjust="0"/>
  </p:normalViewPr>
  <p:slideViewPr>
    <p:cSldViewPr snapToGrid="0">
      <p:cViewPr varScale="1">
        <p:scale>
          <a:sx n="50" d="100"/>
          <a:sy n="50" d="100"/>
        </p:scale>
        <p:origin x="95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31063-9B34-493D-8D5F-923E8CED7A73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C8945-9F09-48CC-BBC7-7E32F275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62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C8945-9F09-48CC-BBC7-7E32F275E1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2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D68E-0871-454F-9E39-8A31574F7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E811E-E7BE-40DE-B623-0E964EB24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0AC99-C3ED-437C-8EB0-94371723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1E08C-2F67-41FC-8ADD-D2B66566F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99F75-B2AC-48AE-A188-BD5272B2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3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34D9-6680-4081-80D4-314A6E0D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38F1C-36B4-4999-87F4-724A71FD4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BA5E1-7FE0-4785-B2C8-457681E8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BA35D-A343-4FA5-8C5B-E983D818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38163-F501-4E62-87AA-125491EA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505252-A328-4B10-8EC5-08CD61CD96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D5AC2B-643B-4FA4-888B-A5F9BD4C4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A607B-D2E0-43A3-B0FE-01964B7AE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51ED0-E789-4449-99F0-0CE913061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63C14-48CE-4BF3-B2EC-4B9C9925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0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2D9E6-5318-4B52-98E4-C6FECACDC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9375C-E416-4652-A732-047D4B644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A6DFF-7960-48F6-B50A-80BB1FE3E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4D3C7-8B1E-4486-8661-04F1D9990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75D42-6F6F-4371-8D20-2155403D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3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5448D-7073-4578-A2B4-DA235BB49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5DA6F-BBA8-4AFF-BF89-D98ADE761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09433-6AA3-42C1-8E16-373638803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24D89-7277-460E-8DC4-15DF5331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A80D2-B162-4A77-B24C-7B5677FB1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8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A4748-C840-4A06-8353-5BE428B2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0ABA-8B84-4F86-8792-1B53DD20B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393BA-7DE0-4087-9772-13007020B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68C88-9429-4B14-8AC1-FCC20596D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1E60C-C13E-475B-9068-45627BC63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9EDB3-F9E7-4C6D-930B-2BD8CAE0B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0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FAF18-837B-4352-8543-49DF7D685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865EE-6CC9-4515-9C0E-B00F18E4B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F8841-0CDA-47F8-9576-6D19A9FD4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0A4ECE-8124-45A6-8165-C9BAA26E0B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653C64-776C-44DD-ACF3-0AB877291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FA986-502E-40FA-A9BD-B3EF4A14A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BAD2B4-756E-4007-93A0-C1E4D2F0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5011D-2CE2-41B9-BAD2-30FC5FFAF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0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4C5C7-34A1-44A1-9828-758F9E5DA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7B7C5-A9DD-4C04-AAE1-725475EA9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393FB-C487-4796-94D4-2357EDA6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01DA96-BA16-4125-AD03-411E8A053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8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66CC21-24A8-4A7E-98C7-D5E751E15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DC917D-7122-4184-9483-4EC3E0FF0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86593-0451-4DF3-806E-7817CD4D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6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EDDF7-040C-46C6-B217-B43A6ED5B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4EB8D-0379-4A03-8052-4E1C98FE1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2B761-43FA-485D-8A44-83C155241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278F8-3CEC-4B02-A698-4A0A01296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901E4-C7E7-4239-AA91-461C5B176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43A04-9758-4074-8159-7FBC89867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6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33DBF-6C46-41C7-9584-10B36C257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7B610B-00E8-4193-8CA1-524160398B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62C6C-8CF2-4E92-AC81-7063C71B4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1E7DB-35D5-4A72-B360-42161A12C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3BD4E-3D45-478F-9E33-5AD47CB7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4D9D2-0B6C-4AAA-BCFD-9FFD0654D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2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48A45-A576-474F-BE6F-616FAC5C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1D9F2-4ECF-4699-AA4B-2EAE13AAF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3DF69-EDE6-4E9F-829B-C7E90264E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68785-F750-4A67-87E3-DDD29C386540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B81BE-4D42-4D8F-A93B-020F71348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F343C-D693-47AD-A3AB-D80CF6B91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29FDC-A8FD-4BEF-A35F-69EBA5788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1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1">
            <a:extLst>
              <a:ext uri="{FF2B5EF4-FFF2-40B4-BE49-F238E27FC236}">
                <a16:creationId xmlns:a16="http://schemas.microsoft.com/office/drawing/2014/main" id="{A64ACD71-8525-4B2D-8B43-99959B6FC1B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399309" y="2050618"/>
            <a:ext cx="9144000" cy="2387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zh-CN" sz="6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</a:t>
            </a:r>
            <a:r>
              <a:rPr lang="en-US" altLang="zh-CN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zh-CN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NỐI ĐA PHƯƠNG TIỆN VÀ HOÀN THIỆN TRANG CHIẾU</a:t>
            </a:r>
            <a:endParaRPr lang="zh-CN" altLang="en-US" sz="6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13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3">
            <a:extLst>
              <a:ext uri="{FF2B5EF4-FFF2-40B4-BE49-F238E27FC236}">
                <a16:creationId xmlns:a16="http://schemas.microsoft.com/office/drawing/2014/main" id="{9D8209AC-A840-4AE6-91F9-383F9A2F3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308" y="1348673"/>
            <a:ext cx="11372850" cy="2800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07" tIns="60955" rIns="121907" bIns="60955" numCol="1" anchor="t" anchorCtr="0" compatLnSpc="1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6600" kern="0" dirty="0">
                <a:solidFill>
                  <a:srgbClr val="FF0000"/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	H</a:t>
            </a:r>
            <a:r>
              <a:rPr lang="vi-VN" altLang="zh-CN" sz="6600" kern="0" dirty="0">
                <a:solidFill>
                  <a:srgbClr val="FF0000"/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Ư</a:t>
            </a:r>
            <a:r>
              <a:rPr lang="en-US" altLang="zh-CN" sz="6600" kern="0" dirty="0">
                <a:solidFill>
                  <a:srgbClr val="FF0000"/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ỚNG DẪN VỀ NHÀ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Hiểu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và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ghi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nhớ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các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dung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đã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học</a:t>
            </a:r>
            <a:endParaRPr lang="en-US" altLang="zh-CN" sz="3600" kern="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字魂59号-创粗黑" panose="00000500000000000000" pitchFamily="2" charset="-122"/>
              <a:cs typeface="Times New Roman" panose="02020603050405020304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Làm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tập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trong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SBT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Nghiên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cứu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trước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nôi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dung: “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9: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Thực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hành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tổng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kern="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hợp</a:t>
            </a:r>
            <a:r>
              <a:rPr lang="en-US" altLang="zh-CN" sz="3600" kern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字魂59号-创粗黑" panose="00000500000000000000" pitchFamily="2" charset="-122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03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5F0517A-572D-4B82-AA44-2930C7FC2BDA}"/>
              </a:ext>
            </a:extLst>
          </p:cNvPr>
          <p:cNvGrpSpPr/>
          <p:nvPr/>
        </p:nvGrpSpPr>
        <p:grpSpPr>
          <a:xfrm>
            <a:off x="2380874" y="382058"/>
            <a:ext cx="8508799" cy="1754326"/>
            <a:chOff x="3965182" y="2682846"/>
            <a:chExt cx="8508799" cy="248865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C99B39E-2552-4C01-8EC2-4F77C99762E5}"/>
                </a:ext>
              </a:extLst>
            </p:cNvPr>
            <p:cNvSpPr txBox="1"/>
            <p:nvPr/>
          </p:nvSpPr>
          <p:spPr>
            <a:xfrm>
              <a:off x="4962341" y="2682846"/>
              <a:ext cx="7511640" cy="24886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5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KHỞI ĐỘNG</a:t>
              </a:r>
            </a:p>
            <a:p>
              <a:pPr algn="ctr"/>
              <a:endParaRPr lang="en-US" sz="54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Sun 5">
              <a:extLst>
                <a:ext uri="{FF2B5EF4-FFF2-40B4-BE49-F238E27FC236}">
                  <a16:creationId xmlns:a16="http://schemas.microsoft.com/office/drawing/2014/main" id="{6D72A273-8007-49F0-B944-018181065FE5}"/>
                </a:ext>
              </a:extLst>
            </p:cNvPr>
            <p:cNvSpPr/>
            <p:nvPr/>
          </p:nvSpPr>
          <p:spPr>
            <a:xfrm>
              <a:off x="3965182" y="2872669"/>
              <a:ext cx="2676819" cy="1206782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</a:t>
              </a:r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5474A1A-06F9-44F9-AEB5-8856D6CAFFFE}"/>
              </a:ext>
            </a:extLst>
          </p:cNvPr>
          <p:cNvSpPr/>
          <p:nvPr/>
        </p:nvSpPr>
        <p:spPr>
          <a:xfrm>
            <a:off x="2796143" y="1626550"/>
            <a:ext cx="7386948" cy="18703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08B1482-4FFE-49AC-94F3-D449DBC8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6143" y="2136384"/>
            <a:ext cx="7386948" cy="8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59FE08E-29F9-40FA-9F57-E24F2DB2172B}"/>
              </a:ext>
            </a:extLst>
          </p:cNvPr>
          <p:cNvSpPr/>
          <p:nvPr/>
        </p:nvSpPr>
        <p:spPr>
          <a:xfrm>
            <a:off x="872836" y="4283839"/>
            <a:ext cx="10446327" cy="18703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04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84EE3CD-502C-45CC-A768-EEF050647C96}"/>
              </a:ext>
            </a:extLst>
          </p:cNvPr>
          <p:cNvGrpSpPr/>
          <p:nvPr/>
        </p:nvGrpSpPr>
        <p:grpSpPr>
          <a:xfrm>
            <a:off x="380350" y="1536265"/>
            <a:ext cx="1822403" cy="3930650"/>
            <a:chOff x="101647" y="2005426"/>
            <a:chExt cx="1822403" cy="3930650"/>
          </a:xfrm>
        </p:grpSpPr>
        <p:pic>
          <p:nvPicPr>
            <p:cNvPr id="3" name="Picture 38">
              <a:extLst>
                <a:ext uri="{FF2B5EF4-FFF2-40B4-BE49-F238E27FC236}">
                  <a16:creationId xmlns:a16="http://schemas.microsoft.com/office/drawing/2014/main" id="{9E788EEB-7551-4D06-B3C9-58C5C7F900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237" y="2005426"/>
              <a:ext cx="1801813" cy="393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20">
              <a:extLst>
                <a:ext uri="{FF2B5EF4-FFF2-40B4-BE49-F238E27FC236}">
                  <a16:creationId xmlns:a16="http://schemas.microsoft.com/office/drawing/2014/main" id="{B7ECE20C-6F30-430D-AA6E-200190C528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647" y="2756380"/>
              <a:ext cx="1544874" cy="2062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3200" b="1" dirty="0">
                  <a:solidFill>
                    <a:srgbClr val="66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MỤC TIÊU BÀI HỌC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315BA76-7034-4978-9060-7E61EDFA790C}"/>
              </a:ext>
            </a:extLst>
          </p:cNvPr>
          <p:cNvGrpSpPr/>
          <p:nvPr/>
        </p:nvGrpSpPr>
        <p:grpSpPr>
          <a:xfrm>
            <a:off x="1945814" y="3224557"/>
            <a:ext cx="9845247" cy="2034123"/>
            <a:chOff x="1831046" y="2884282"/>
            <a:chExt cx="9845247" cy="2034123"/>
          </a:xfrm>
        </p:grpSpPr>
        <p:sp>
          <p:nvSpPr>
            <p:cNvPr id="6" name="AutoShape 5">
              <a:extLst>
                <a:ext uri="{FF2B5EF4-FFF2-40B4-BE49-F238E27FC236}">
                  <a16:creationId xmlns:a16="http://schemas.microsoft.com/office/drawing/2014/main" id="{6F368673-A95C-457E-8E56-6C978C50A8F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64447" y="2884282"/>
              <a:ext cx="9311846" cy="2034123"/>
            </a:xfrm>
            <a:prstGeom prst="roundRect">
              <a:avLst>
                <a:gd name="adj" fmla="val 50000"/>
              </a:avLst>
            </a:prstGeom>
            <a:noFill/>
            <a:ln w="57150" algn="ctr">
              <a:solidFill>
                <a:srgbClr val="0070C0"/>
              </a:solidFill>
              <a:round/>
            </a:ln>
            <a:effectLst/>
          </p:spPr>
          <p:txBody>
            <a:bodyPr wrap="squar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>
                <a:spcBef>
                  <a:spcPct val="20000"/>
                </a:spcBef>
              </a:pP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Thêm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tiêu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đề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chân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trang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ngày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tháng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và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đánh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trang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trình</a:t>
              </a:r>
              <a:r>
                <a:rPr lang="en-US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chiếu</a:t>
              </a:r>
              <a:r>
                <a:rPr lang="vi-VN" altLang="en-US" sz="44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.</a:t>
              </a:r>
              <a:endParaRPr lang="en-US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173726B-21EE-4758-BA84-2D06586FA1C8}"/>
                </a:ext>
              </a:extLst>
            </p:cNvPr>
            <p:cNvSpPr/>
            <p:nvPr/>
          </p:nvSpPr>
          <p:spPr>
            <a:xfrm>
              <a:off x="1831046" y="3647850"/>
              <a:ext cx="522288" cy="506988"/>
            </a:xfrm>
            <a:prstGeom prst="ellipse">
              <a:avLst/>
            </a:prstGeom>
            <a:solidFill>
              <a:srgbClr val="0070C0">
                <a:alpha val="68000"/>
              </a:srgbClr>
            </a:solidFill>
            <a:ln>
              <a:solidFill>
                <a:srgbClr val="0070C0"/>
              </a:solidFill>
            </a:ln>
            <a:effectLst>
              <a:outerShdw blurRad="50800" dist="50800" dir="5400000" algn="ctr" rotWithShape="0">
                <a:srgbClr val="000000">
                  <a:alpha val="88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T prst="slope"/>
              <a:extrusionClr>
                <a:srgbClr val="00B0F0"/>
              </a:extrusionClr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800" b="1">
                  <a:solidFill>
                    <a:srgbClr val="FFFF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5EAA091-2A8B-44DF-BDDF-6D9E596DC6F1}"/>
              </a:ext>
            </a:extLst>
          </p:cNvPr>
          <p:cNvGrpSpPr/>
          <p:nvPr/>
        </p:nvGrpSpPr>
        <p:grpSpPr>
          <a:xfrm>
            <a:off x="2110893" y="2095774"/>
            <a:ext cx="5093471" cy="1081980"/>
            <a:chOff x="1355847" y="1968342"/>
            <a:chExt cx="7685916" cy="1081980"/>
          </a:xfrm>
        </p:grpSpPr>
        <p:sp>
          <p:nvSpPr>
            <p:cNvPr id="9" name="AutoShape 21">
              <a:extLst>
                <a:ext uri="{FF2B5EF4-FFF2-40B4-BE49-F238E27FC236}">
                  <a16:creationId xmlns:a16="http://schemas.microsoft.com/office/drawing/2014/main" id="{199C2262-796F-4A6A-9E40-8E8236C493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09283" y="1968342"/>
              <a:ext cx="7232480" cy="1081980"/>
            </a:xfrm>
            <a:prstGeom prst="roundRect">
              <a:avLst>
                <a:gd name="adj" fmla="val 50000"/>
              </a:avLst>
            </a:prstGeom>
            <a:noFill/>
            <a:ln w="57150" algn="ctr">
              <a:solidFill>
                <a:srgbClr val="FF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/>
              <a:r>
                <a:rPr lang="en-US" altLang="en-US" sz="4400" b="1" dirty="0" err="1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Tạo</a:t>
              </a:r>
              <a:r>
                <a:rPr lang="en-US" altLang="en-US" sz="4400" b="1" dirty="0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siêu</a:t>
              </a:r>
              <a:r>
                <a:rPr lang="en-US" altLang="en-US" sz="4400" b="1" dirty="0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liên</a:t>
              </a:r>
              <a:r>
                <a:rPr lang="en-US" altLang="en-US" sz="4400" b="1" dirty="0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kết</a:t>
              </a:r>
              <a:endParaRPr lang="en-US" altLang="en-US" sz="4400" b="1" dirty="0">
                <a:solidFill>
                  <a:srgbClr val="CC00F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2531BDF-C9C0-431E-A205-9068295545C3}"/>
                </a:ext>
              </a:extLst>
            </p:cNvPr>
            <p:cNvSpPr/>
            <p:nvPr/>
          </p:nvSpPr>
          <p:spPr>
            <a:xfrm>
              <a:off x="1355847" y="2244906"/>
              <a:ext cx="501698" cy="506988"/>
            </a:xfrm>
            <a:prstGeom prst="ellipse">
              <a:avLst/>
            </a:prstGeom>
            <a:solidFill>
              <a:srgbClr val="FF33CC">
                <a:alpha val="67843"/>
              </a:srgbClr>
            </a:solidFill>
            <a:ln>
              <a:solidFill>
                <a:srgbClr val="FF00FF"/>
              </a:solidFill>
            </a:ln>
            <a:effectLst>
              <a:outerShdw blurRad="50800" dist="50800" dir="5400000" algn="ctr" rotWithShape="0">
                <a:srgbClr val="000000">
                  <a:alpha val="88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T prst="slope"/>
              <a:extrusionClr>
                <a:srgbClr val="00B0F0"/>
              </a:extrusionClr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b="1">
                  <a:solidFill>
                    <a:srgbClr val="FFFF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EF6874D-4B75-4193-82E8-061F63D39266}"/>
              </a:ext>
            </a:extLst>
          </p:cNvPr>
          <p:cNvGrpSpPr/>
          <p:nvPr/>
        </p:nvGrpSpPr>
        <p:grpSpPr>
          <a:xfrm>
            <a:off x="468947" y="0"/>
            <a:ext cx="9838836" cy="1797346"/>
            <a:chOff x="3355582" y="2433483"/>
            <a:chExt cx="9838836" cy="174642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8A38BC5-0F80-4917-91E3-1C810B3B0186}"/>
                </a:ext>
              </a:extLst>
            </p:cNvPr>
            <p:cNvSpPr txBox="1"/>
            <p:nvPr/>
          </p:nvSpPr>
          <p:spPr>
            <a:xfrm>
              <a:off x="5682778" y="2433483"/>
              <a:ext cx="7511640" cy="17464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HÌNH THÀNH KIẾN THỨC</a:t>
              </a:r>
            </a:p>
            <a:p>
              <a:pPr algn="ctr"/>
              <a:endParaRPr lang="en-US" sz="30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Sun 12">
              <a:extLst>
                <a:ext uri="{FF2B5EF4-FFF2-40B4-BE49-F238E27FC236}">
                  <a16:creationId xmlns:a16="http://schemas.microsoft.com/office/drawing/2014/main" id="{8E7E6F53-CD8E-4335-AAF9-1D9DA61455EE}"/>
                </a:ext>
              </a:extLst>
            </p:cNvPr>
            <p:cNvSpPr/>
            <p:nvPr/>
          </p:nvSpPr>
          <p:spPr>
            <a:xfrm>
              <a:off x="3355582" y="2499247"/>
              <a:ext cx="2676819" cy="1206783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153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93B0DDB-8FD7-4BEB-87EC-73B49C332071}"/>
              </a:ext>
            </a:extLst>
          </p:cNvPr>
          <p:cNvGrpSpPr/>
          <p:nvPr/>
        </p:nvGrpSpPr>
        <p:grpSpPr>
          <a:xfrm>
            <a:off x="115838" y="114574"/>
            <a:ext cx="5093471" cy="1081980"/>
            <a:chOff x="1355847" y="1968342"/>
            <a:chExt cx="7685916" cy="1081980"/>
          </a:xfrm>
        </p:grpSpPr>
        <p:sp>
          <p:nvSpPr>
            <p:cNvPr id="4" name="AutoShape 21">
              <a:extLst>
                <a:ext uri="{FF2B5EF4-FFF2-40B4-BE49-F238E27FC236}">
                  <a16:creationId xmlns:a16="http://schemas.microsoft.com/office/drawing/2014/main" id="{30203EF8-CE7A-4F54-8AC3-99C221C2BB6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809283" y="1968342"/>
              <a:ext cx="7232480" cy="1081980"/>
            </a:xfrm>
            <a:prstGeom prst="roundRect">
              <a:avLst>
                <a:gd name="adj" fmla="val 50000"/>
              </a:avLst>
            </a:prstGeom>
            <a:noFill/>
            <a:ln w="57150" algn="ctr">
              <a:solidFill>
                <a:srgbClr val="FF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/>
              <a:r>
                <a:rPr lang="en-US" altLang="en-US" sz="4400" b="1" dirty="0" err="1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Tạo</a:t>
              </a:r>
              <a:r>
                <a:rPr lang="en-US" altLang="en-US" sz="4400" b="1" dirty="0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siêu</a:t>
              </a:r>
              <a:r>
                <a:rPr lang="en-US" altLang="en-US" sz="4400" b="1" dirty="0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liên</a:t>
              </a:r>
              <a:r>
                <a:rPr lang="en-US" altLang="en-US" sz="4400" b="1" dirty="0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400" b="1" dirty="0" err="1">
                  <a:solidFill>
                    <a:srgbClr val="CC00FF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kết</a:t>
              </a:r>
              <a:endParaRPr lang="en-US" altLang="en-US" sz="4400" b="1" dirty="0">
                <a:solidFill>
                  <a:srgbClr val="CC00F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C865E85-866F-45A1-9C23-5067A6FA1AEA}"/>
                </a:ext>
              </a:extLst>
            </p:cNvPr>
            <p:cNvSpPr/>
            <p:nvPr/>
          </p:nvSpPr>
          <p:spPr>
            <a:xfrm>
              <a:off x="1355847" y="2244906"/>
              <a:ext cx="501698" cy="506988"/>
            </a:xfrm>
            <a:prstGeom prst="ellipse">
              <a:avLst/>
            </a:prstGeom>
            <a:solidFill>
              <a:srgbClr val="FF33CC">
                <a:alpha val="67843"/>
              </a:srgbClr>
            </a:solidFill>
            <a:ln>
              <a:solidFill>
                <a:srgbClr val="FF00FF"/>
              </a:solidFill>
            </a:ln>
            <a:effectLst>
              <a:outerShdw blurRad="50800" dist="50800" dir="5400000" algn="ctr" rotWithShape="0">
                <a:srgbClr val="000000">
                  <a:alpha val="88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T prst="slope"/>
              <a:extrusionClr>
                <a:srgbClr val="00B0F0"/>
              </a:extrusionClr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b="1">
                  <a:solidFill>
                    <a:srgbClr val="FFFF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E265A976-DAB5-47FA-BA77-D8616B57E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2790" y="1812158"/>
            <a:ext cx="8015622" cy="49312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31D1EFA-177E-4C27-AF8E-543E11ADA995}"/>
              </a:ext>
            </a:extLst>
          </p:cNvPr>
          <p:cNvSpPr/>
          <p:nvPr/>
        </p:nvSpPr>
        <p:spPr>
          <a:xfrm>
            <a:off x="567772" y="1276371"/>
            <a:ext cx="441660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b</a:t>
            </a:r>
            <a:r>
              <a:rPr lang="vi-VN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ư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ớc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gắn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siêu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61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F17C70-35C9-4A6C-8BE1-AAFA0DC6B175}"/>
              </a:ext>
            </a:extLst>
          </p:cNvPr>
          <p:cNvSpPr/>
          <p:nvPr/>
        </p:nvSpPr>
        <p:spPr>
          <a:xfrm>
            <a:off x="567771" y="424724"/>
            <a:ext cx="11149099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thoại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Insert Hyperlink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gắn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siêu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</a:t>
            </a:r>
            <a:r>
              <a:rPr lang="vi-VN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ư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ờng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457200" indent="-457200" algn="ctr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web,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nháy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lựa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Exitsting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File or Web Page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nhập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wen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Address</a:t>
            </a:r>
          </a:p>
          <a:p>
            <a:pPr marL="457200" indent="-457200" algn="ctr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nháy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lựa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Place in This Document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rồi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nháy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58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D6C3FA6-11FE-4528-9DB3-7824BF68AFA3}"/>
              </a:ext>
            </a:extLst>
          </p:cNvPr>
          <p:cNvGrpSpPr/>
          <p:nvPr/>
        </p:nvGrpSpPr>
        <p:grpSpPr>
          <a:xfrm>
            <a:off x="89883" y="0"/>
            <a:ext cx="12012233" cy="1228165"/>
            <a:chOff x="1831046" y="3057398"/>
            <a:chExt cx="9845247" cy="1687890"/>
          </a:xfrm>
        </p:grpSpPr>
        <p:sp>
          <p:nvSpPr>
            <p:cNvPr id="3" name="AutoShape 5">
              <a:extLst>
                <a:ext uri="{FF2B5EF4-FFF2-40B4-BE49-F238E27FC236}">
                  <a16:creationId xmlns:a16="http://schemas.microsoft.com/office/drawing/2014/main" id="{F4B3FF95-96A9-4199-A49F-8F051A04560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64447" y="3057398"/>
              <a:ext cx="9311846" cy="1687890"/>
            </a:xfrm>
            <a:prstGeom prst="roundRect">
              <a:avLst>
                <a:gd name="adj" fmla="val 50000"/>
              </a:avLst>
            </a:prstGeom>
            <a:noFill/>
            <a:ln w="57150" algn="ctr">
              <a:solidFill>
                <a:srgbClr val="0070C0"/>
              </a:solidFill>
              <a:round/>
            </a:ln>
            <a:effectLst/>
          </p:spPr>
          <p:txBody>
            <a:bodyPr wrap="squar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>
                <a:spcBef>
                  <a:spcPct val="20000"/>
                </a:spcBef>
              </a:pP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Thêm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tiêu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đề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chân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trang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ngày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tháng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và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đánh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trang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trình</a:t>
              </a:r>
              <a:r>
                <a:rPr lang="en-US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chiếu</a:t>
              </a:r>
              <a:r>
                <a:rPr lang="vi-VN" altLang="en-US" sz="3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.</a:t>
              </a:r>
              <a:endParaRPr lang="en-US" alt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40A728E-4BCA-4DB2-9181-10D617638E49}"/>
                </a:ext>
              </a:extLst>
            </p:cNvPr>
            <p:cNvSpPr/>
            <p:nvPr/>
          </p:nvSpPr>
          <p:spPr>
            <a:xfrm>
              <a:off x="1831046" y="3647850"/>
              <a:ext cx="522288" cy="506988"/>
            </a:xfrm>
            <a:prstGeom prst="ellipse">
              <a:avLst/>
            </a:prstGeom>
            <a:solidFill>
              <a:srgbClr val="0070C0">
                <a:alpha val="68000"/>
              </a:srgbClr>
            </a:solidFill>
            <a:ln>
              <a:solidFill>
                <a:srgbClr val="0070C0"/>
              </a:solidFill>
            </a:ln>
            <a:effectLst>
              <a:outerShdw blurRad="50800" dist="50800" dir="5400000" algn="ctr" rotWithShape="0">
                <a:srgbClr val="000000">
                  <a:alpha val="88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T prst="slope"/>
              <a:extrusionClr>
                <a:srgbClr val="00B0F0"/>
              </a:extrusionClr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800" b="1">
                  <a:solidFill>
                    <a:srgbClr val="FFFF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8D2E54BC-3AA0-4BF8-A6E1-10C6953B2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2829" y="2297674"/>
            <a:ext cx="5532599" cy="3993226"/>
          </a:xfrm>
          <a:prstGeom prst="rect">
            <a:avLst/>
          </a:prstGeom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62215FD5-A36F-4724-8608-6FF894BFEF6E}"/>
              </a:ext>
            </a:extLst>
          </p:cNvPr>
          <p:cNvSpPr/>
          <p:nvPr/>
        </p:nvSpPr>
        <p:spPr>
          <a:xfrm>
            <a:off x="331695" y="2057593"/>
            <a:ext cx="3065930" cy="1066800"/>
          </a:xfrm>
          <a:prstGeom prst="wedgeEllipseCallout">
            <a:avLst>
              <a:gd name="adj1" fmla="val 50670"/>
              <a:gd name="adj2" fmla="val 6586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1.Chèn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DC4B0BC7-98D9-430E-A254-04E7C7E31BED}"/>
              </a:ext>
            </a:extLst>
          </p:cNvPr>
          <p:cNvSpPr/>
          <p:nvPr/>
        </p:nvSpPr>
        <p:spPr>
          <a:xfrm>
            <a:off x="408506" y="3391368"/>
            <a:ext cx="3065930" cy="1066800"/>
          </a:xfrm>
          <a:prstGeom prst="wedgeEllipseCallout">
            <a:avLst>
              <a:gd name="adj1" fmla="val 50670"/>
              <a:gd name="adj2" fmla="val 6586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2.Đánh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0A398F36-D899-4C0F-AF38-7F57CAE932AA}"/>
              </a:ext>
            </a:extLst>
          </p:cNvPr>
          <p:cNvSpPr/>
          <p:nvPr/>
        </p:nvSpPr>
        <p:spPr>
          <a:xfrm>
            <a:off x="0" y="4725143"/>
            <a:ext cx="3065930" cy="1066800"/>
          </a:xfrm>
          <a:prstGeom prst="wedgeEllipseCallout">
            <a:avLst>
              <a:gd name="adj1" fmla="val 63536"/>
              <a:gd name="adj2" fmla="val -2993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3.Chèn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8955EFC3-C232-458C-9ECB-BE8C42FA6689}"/>
              </a:ext>
            </a:extLst>
          </p:cNvPr>
          <p:cNvSpPr/>
          <p:nvPr/>
        </p:nvSpPr>
        <p:spPr>
          <a:xfrm>
            <a:off x="2435084" y="5791943"/>
            <a:ext cx="4422915" cy="1066800"/>
          </a:xfrm>
          <a:prstGeom prst="wedgeEllipseCallout">
            <a:avLst>
              <a:gd name="adj1" fmla="val -28106"/>
              <a:gd name="adj2" fmla="val -8413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4.Không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ở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E17F62D4-956F-4BEB-8081-5F9E48301B1A}"/>
              </a:ext>
            </a:extLst>
          </p:cNvPr>
          <p:cNvSpPr/>
          <p:nvPr/>
        </p:nvSpPr>
        <p:spPr>
          <a:xfrm>
            <a:off x="7451424" y="3898904"/>
            <a:ext cx="4650692" cy="1066800"/>
          </a:xfrm>
          <a:prstGeom prst="wedgeEllipseCallout">
            <a:avLst>
              <a:gd name="adj1" fmla="val -51771"/>
              <a:gd name="adj2" fmla="val 1376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5.Chèn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D0B5B4-7661-45D4-8629-BB0DC08914B2}"/>
              </a:ext>
            </a:extLst>
          </p:cNvPr>
          <p:cNvSpPr/>
          <p:nvPr/>
        </p:nvSpPr>
        <p:spPr>
          <a:xfrm>
            <a:off x="2435084" y="1257835"/>
            <a:ext cx="975691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Inser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-&gt; Header &amp; Footer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thoại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Header &amp; Footer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tin đ</a:t>
            </a:r>
            <a:r>
              <a:rPr lang="vi-VN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ư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chiếu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96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AE92C8A-4D3F-421F-B1A4-51D5580E9084}"/>
              </a:ext>
            </a:extLst>
          </p:cNvPr>
          <p:cNvGrpSpPr/>
          <p:nvPr/>
        </p:nvGrpSpPr>
        <p:grpSpPr>
          <a:xfrm>
            <a:off x="468947" y="1"/>
            <a:ext cx="6200210" cy="1309650"/>
            <a:chOff x="3355582" y="2433483"/>
            <a:chExt cx="6200210" cy="127254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2B486E9-6912-4100-B414-549833C92D95}"/>
                </a:ext>
              </a:extLst>
            </p:cNvPr>
            <p:cNvSpPr txBox="1"/>
            <p:nvPr/>
          </p:nvSpPr>
          <p:spPr>
            <a:xfrm>
              <a:off x="5682778" y="2433483"/>
              <a:ext cx="3873014" cy="11962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LUYỆN TẬP</a:t>
              </a:r>
            </a:p>
            <a:p>
              <a:pPr algn="ctr"/>
              <a:endParaRPr lang="en-US" sz="30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" name="Sun 3">
              <a:extLst>
                <a:ext uri="{FF2B5EF4-FFF2-40B4-BE49-F238E27FC236}">
                  <a16:creationId xmlns:a16="http://schemas.microsoft.com/office/drawing/2014/main" id="{1941BAA8-B0E6-4A25-A23C-AA713AFD6BEB}"/>
                </a:ext>
              </a:extLst>
            </p:cNvPr>
            <p:cNvSpPr/>
            <p:nvPr/>
          </p:nvSpPr>
          <p:spPr>
            <a:xfrm>
              <a:off x="3355582" y="2499247"/>
              <a:ext cx="2676819" cy="1206783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9C999AA2-FCA6-4C6F-B564-78121BB669B0}"/>
              </a:ext>
            </a:extLst>
          </p:cNvPr>
          <p:cNvSpPr/>
          <p:nvPr/>
        </p:nvSpPr>
        <p:spPr>
          <a:xfrm>
            <a:off x="1043609" y="2173502"/>
            <a:ext cx="83687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UcPeriod"/>
            </a:pP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B32A73-CB11-4873-A16B-7639779AF702}"/>
              </a:ext>
            </a:extLst>
          </p:cNvPr>
          <p:cNvSpPr/>
          <p:nvPr/>
        </p:nvSpPr>
        <p:spPr>
          <a:xfrm>
            <a:off x="2524348" y="1309651"/>
            <a:ext cx="4416604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án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205E0F-F5EE-4B22-81B8-C73A67D5A936}"/>
              </a:ext>
            </a:extLst>
          </p:cNvPr>
          <p:cNvSpPr/>
          <p:nvPr/>
        </p:nvSpPr>
        <p:spPr>
          <a:xfrm>
            <a:off x="924339" y="4154557"/>
            <a:ext cx="646044" cy="573490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3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2CBC9A-ADA5-40C1-ACC6-97219AB4E395}"/>
              </a:ext>
            </a:extLst>
          </p:cNvPr>
          <p:cNvSpPr/>
          <p:nvPr/>
        </p:nvSpPr>
        <p:spPr>
          <a:xfrm>
            <a:off x="2193234" y="1329324"/>
            <a:ext cx="86901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2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Có mấy bước thực hiện gắn siêu liên kết tới tệp PDF đã có trong máy</a:t>
            </a:r>
          </a:p>
          <a:p>
            <a:pPr marL="342900" indent="-342900">
              <a:buAutoNum type="alphaUcPeriod"/>
            </a:pPr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2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UcPeriod"/>
            </a:pPr>
            <a:r>
              <a:rPr lang="vi-VN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604B501-A4CE-456C-822C-C9784368B417}"/>
              </a:ext>
            </a:extLst>
          </p:cNvPr>
          <p:cNvSpPr/>
          <p:nvPr/>
        </p:nvSpPr>
        <p:spPr>
          <a:xfrm>
            <a:off x="2067339" y="3802822"/>
            <a:ext cx="646044" cy="573490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15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AE92C8A-4D3F-421F-B1A4-51D5580E9084}"/>
              </a:ext>
            </a:extLst>
          </p:cNvPr>
          <p:cNvGrpSpPr/>
          <p:nvPr/>
        </p:nvGrpSpPr>
        <p:grpSpPr>
          <a:xfrm>
            <a:off x="468947" y="1"/>
            <a:ext cx="6200210" cy="1309650"/>
            <a:chOff x="3355582" y="2433483"/>
            <a:chExt cx="6200210" cy="127254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2B486E9-6912-4100-B414-549833C92D95}"/>
                </a:ext>
              </a:extLst>
            </p:cNvPr>
            <p:cNvSpPr txBox="1"/>
            <p:nvPr/>
          </p:nvSpPr>
          <p:spPr>
            <a:xfrm>
              <a:off x="5682778" y="2433483"/>
              <a:ext cx="3873014" cy="11962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VẬN DỤNG</a:t>
              </a:r>
            </a:p>
            <a:p>
              <a:pPr algn="ctr"/>
              <a:endParaRPr lang="en-US" sz="30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" name="Sun 3">
              <a:extLst>
                <a:ext uri="{FF2B5EF4-FFF2-40B4-BE49-F238E27FC236}">
                  <a16:creationId xmlns:a16="http://schemas.microsoft.com/office/drawing/2014/main" id="{1941BAA8-B0E6-4A25-A23C-AA713AFD6BEB}"/>
                </a:ext>
              </a:extLst>
            </p:cNvPr>
            <p:cNvSpPr/>
            <p:nvPr/>
          </p:nvSpPr>
          <p:spPr>
            <a:xfrm>
              <a:off x="3355582" y="2499247"/>
              <a:ext cx="2676819" cy="1206783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52D65964-1FA7-4192-912A-5A5461CDC6A6}"/>
              </a:ext>
            </a:extLst>
          </p:cNvPr>
          <p:cNvSpPr/>
          <p:nvPr/>
        </p:nvSpPr>
        <p:spPr>
          <a:xfrm>
            <a:off x="1366629" y="2124657"/>
            <a:ext cx="9756915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chèn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sẵn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Hai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tin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hiển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thị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03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312</Words>
  <Application>Microsoft Office PowerPoint</Application>
  <PresentationFormat>Widescreen</PresentationFormat>
  <Paragraphs>48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等线 Light</vt:lpstr>
      <vt:lpstr>Arial</vt:lpstr>
      <vt:lpstr>Calibri</vt:lpstr>
      <vt:lpstr>Calibri Light</vt:lpstr>
      <vt:lpstr>Tahoma</vt:lpstr>
      <vt:lpstr>Times New Roman</vt:lpstr>
      <vt:lpstr>Wingdings</vt:lpstr>
      <vt:lpstr>字魂59号-创粗黑</vt:lpstr>
      <vt:lpstr>Office Theme</vt:lpstr>
      <vt:lpstr>Bài 8:  KẾT NỐI ĐA PHƯƠNG TIỆN VÀ HOÀN THIỆN TRANG CHIẾU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8:  KẾT NỐI ĐA PHƯƠNG TIỆN VÀ HOÀN THIỆN TRANG CHIẾU</dc:title>
  <dc:creator>NGUYEN THI KIM TRANG</dc:creator>
  <cp:lastModifiedBy>NGUYEN THI KIM TRANG</cp:lastModifiedBy>
  <cp:revision>7</cp:revision>
  <dcterms:created xsi:type="dcterms:W3CDTF">2024-11-26T20:01:42Z</dcterms:created>
  <dcterms:modified xsi:type="dcterms:W3CDTF">2024-11-26T20:44:19Z</dcterms:modified>
</cp:coreProperties>
</file>