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8" r:id="rId4"/>
    <p:sldId id="259" r:id="rId5"/>
    <p:sldId id="260" r:id="rId6"/>
    <p:sldId id="265" r:id="rId7"/>
    <p:sldId id="264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343DC-A0D0-4EC0-AD09-553A99997A3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34AB0-98F9-4314-9DEE-09F6E59D5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字魂59号-创粗黑" panose="00000500000000000000" pitchFamily="2" charset="-122"/>
                <a:ea typeface="宋体" panose="02010600030101010101" pitchFamily="2" charset="-122"/>
              </a:rPr>
              <a:pPr/>
              <a:t>1</a:t>
            </a:fld>
            <a:endParaRPr lang="zh-CN" altLang="en-US" sz="1200" dirty="0">
              <a:latin typeface="字魂59号-创粗黑" panose="00000500000000000000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670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741C2-C4CA-43AE-B049-9B811850F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979C2-B85A-4406-BD2D-E142AF814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792C7-87AC-4784-AF04-A6A976C43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3D1A-B03B-4386-A999-3588B9EFBB09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42D80-BF62-4A79-A368-D0E31310C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DD08B-1B42-446D-A475-C31B6999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9AF7-81B0-4038-8F09-A3CE41787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6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AE9A3-3C4F-4280-854A-0790C5D3E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6AEB9-0CA1-493C-98A1-A2A513855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28B6C-3386-451B-AD8A-21BEBC2C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3D1A-B03B-4386-A999-3588B9EFBB09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01E63-3C89-47C4-8A53-DDD0F0F90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1D06F-CC1A-40BC-8FE8-05C0A196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9AF7-81B0-4038-8F09-A3CE41787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7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7F1081-9FDD-4E00-B4E3-895EEEED3C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9DA27-79B8-4D48-8CDA-856441467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5B10D-0D3D-484D-AA8D-34AE640D8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3D1A-B03B-4386-A999-3588B9EFBB09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BDC98-C1D7-4935-B8B6-8518F6ECD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0120D-D276-4C6D-B6E3-5F0151B6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9AF7-81B0-4038-8F09-A3CE41787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2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466A-AB41-4D6C-AB36-F63A3A8F1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22748-41F4-4A45-B6C3-6E6AF5793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72B8C-51F5-44A5-B611-F47F77B8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3D1A-B03B-4386-A999-3588B9EFBB09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FBC1A-EC47-4D27-888B-98141A684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E57CA-0F6A-4070-95A6-DECD770DD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9AF7-81B0-4038-8F09-A3CE41787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50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42887-48DC-4AC7-B023-7F26794EE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DDFB7-3CAA-4E2B-9D4A-4688FD364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B3928-EC43-4F82-A48C-739AB9D5E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3D1A-B03B-4386-A999-3588B9EFBB09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84F73-1131-425F-9420-F20E41D4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3974F-D43F-4422-99D9-BE44E27A2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9AF7-81B0-4038-8F09-A3CE41787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1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15F0D-7E4B-483D-BBA2-80368EA6F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3EC4C-692C-40D8-8479-D6CD84037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2CBDC-45AA-44F5-B20C-6FCAEFE3D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F0135-866C-4149-813E-5296C8D20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3D1A-B03B-4386-A999-3588B9EFBB09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3F35D-3C1D-4B83-9C96-3ECE54AE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6C08C-F7F7-4AA3-B5C8-6B3628361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9AF7-81B0-4038-8F09-A3CE41787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0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ED2BA-8006-433B-988B-02D90D7D8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82229-9070-46B0-A6EF-4F1BEC62C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50F8F-831A-46E7-8B67-EF4A28C82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FE4B97-C5C2-40BB-AC92-F170136B70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73C057-D78D-491E-9746-72AF7AEAD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190475-5929-4D87-A4D9-4383AF964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3D1A-B03B-4386-A999-3588B9EFBB09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74169-C1B6-468C-9731-C4DDAB7FC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DF6DA7-EEE8-4A56-9A39-88FC76FD6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9AF7-81B0-4038-8F09-A3CE41787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0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CC8FE-9CAD-4BD9-8338-1687E815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20CD6F-A93B-45C4-B8F7-534C2D17E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3D1A-B03B-4386-A999-3588B9EFBB09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F151D3-B905-4BB5-8617-A7A97947C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50A46-66E8-4035-AB81-2AC48A25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9AF7-81B0-4038-8F09-A3CE41787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3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54766C-B29F-42BB-BBDB-8F758F2FE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3D1A-B03B-4386-A999-3588B9EFBB09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4BA51C-45B3-467A-B474-0C730EB97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CC193-B4DC-4824-9D77-6C7B23F4F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9AF7-81B0-4038-8F09-A3CE41787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55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5F779-7E49-4A6A-9C20-CB4C0713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A5756-2F56-49E0-9935-B28270304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D9DA5-07A7-432A-8004-3862E4D48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1FECFD-2F2A-4300-B020-F380BBB85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3D1A-B03B-4386-A999-3588B9EFBB09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F44E5-1B44-4178-AC86-5A0A36C04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F88C7-BF8A-44EB-8A7C-3D4B119C5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9AF7-81B0-4038-8F09-A3CE41787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2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37EA9-6F39-4DF7-B8FE-F2F157373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6994C0-2357-46DF-8071-F854556C0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2228E-EB26-4EFF-9251-0DD43DB47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8F063-0D82-4329-8564-CF75B84A8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3D1A-B03B-4386-A999-3588B9EFBB09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CCA49-EC1A-4EF8-A57A-8B1056DF5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96F0A-752B-44D3-BBB4-2949BC5D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9AF7-81B0-4038-8F09-A3CE41787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7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110832-76A1-40B9-9FE9-51B420A21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CAB0D-8AF2-4C1A-BE75-D4164F85E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D9C4C-13CD-4862-A424-3C766921E2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43D1A-B03B-4386-A999-3588B9EFBB09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A92C7-0A45-4EE3-BCB3-F622DB39C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4381B-2105-44A3-A11F-93BA23AF5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D9AF7-81B0-4038-8F09-A3CE41787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8BA728DF-65D0-47CE-910A-7022149C9E23}"/>
              </a:ext>
            </a:extLst>
          </p:cNvPr>
          <p:cNvSpPr txBox="1"/>
          <p:nvPr/>
        </p:nvSpPr>
        <p:spPr>
          <a:xfrm>
            <a:off x="570636" y="2650210"/>
            <a:ext cx="107646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6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</a:t>
            </a:r>
            <a:r>
              <a:rPr lang="en-US" altLang="zh-CN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SỬ DỤNG BẢN MẪU</a:t>
            </a:r>
            <a:endParaRPr lang="zh-CN" altLang="en-US" sz="6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5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113C97-F4A9-4337-84E9-E3591F29D4BB}"/>
              </a:ext>
            </a:extLst>
          </p:cNvPr>
          <p:cNvSpPr txBox="1"/>
          <p:nvPr/>
        </p:nvSpPr>
        <p:spPr>
          <a:xfrm>
            <a:off x="2344878" y="597272"/>
            <a:ext cx="6237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KHỞI ĐỘNG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32E1157F-DB82-4FAB-AF00-E0E1A2AB9A90}"/>
              </a:ext>
            </a:extLst>
          </p:cNvPr>
          <p:cNvSpPr/>
          <p:nvPr/>
        </p:nvSpPr>
        <p:spPr>
          <a:xfrm>
            <a:off x="2665419" y="5036017"/>
            <a:ext cx="3167344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ĐÁP ÁN 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EB24E8-E4C0-476C-A0A3-D4CCF31B6CD5}"/>
              </a:ext>
            </a:extLst>
          </p:cNvPr>
          <p:cNvSpPr/>
          <p:nvPr/>
        </p:nvSpPr>
        <p:spPr>
          <a:xfrm>
            <a:off x="872567" y="1806174"/>
            <a:ext cx="101416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</a:t>
            </a: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sử dụng bản mẫu tạo bài trình chiếu ta thực hiện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623888">
              <a:buFont typeface="+mj-lt"/>
              <a:buAutoNum type="alphaUcPeriod"/>
            </a:pP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File/New/chọn bản mẫu/create.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623888">
              <a:buFont typeface="+mj-lt"/>
              <a:buAutoNum type="alphaUcPeriod"/>
            </a:pP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File/Save/chọn bản mẫu/create.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623888">
              <a:buFont typeface="+mj-lt"/>
              <a:buAutoNum type="alphaUcPeriod"/>
            </a:pP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Home/New/chọn bản mẫu/create.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623888">
              <a:buFont typeface="+mj-lt"/>
              <a:buAutoNum type="alphaUcPeriod"/>
            </a:pP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Insert/New/chọn bản mẫu/create.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5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476B3D5C-D7AD-4833-A0D0-7841276FA312}"/>
              </a:ext>
            </a:extLst>
          </p:cNvPr>
          <p:cNvSpPr/>
          <p:nvPr/>
        </p:nvSpPr>
        <p:spPr>
          <a:xfrm>
            <a:off x="176678" y="568037"/>
            <a:ext cx="11323323" cy="3237654"/>
          </a:xfrm>
          <a:prstGeom prst="foldedCorner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 nào trên giải lệnh Design giúp định dạng bài trình chiếu hài hòa về màu sắc và thống nhất về phông chữ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576263">
              <a:buFont typeface="+mj-lt"/>
              <a:buAutoNum type="alphaUcPeriod"/>
            </a:pP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Themes.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576263">
              <a:buFont typeface="+mj-lt"/>
              <a:buAutoNum type="alphaUcPeriod"/>
            </a:pP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 Formatting.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576263">
              <a:buFont typeface="+mj-lt"/>
              <a:buAutoNum type="alphaUcPeriod"/>
            </a:pP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Backgroud.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576263">
              <a:buFont typeface="+mj-lt"/>
              <a:buAutoNum type="alphaUcPeriod"/>
            </a:pP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Paragraph.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Folded Corner 2">
            <a:extLst>
              <a:ext uri="{FF2B5EF4-FFF2-40B4-BE49-F238E27FC236}">
                <a16:creationId xmlns:a16="http://schemas.microsoft.com/office/drawing/2014/main" id="{A6CA0928-C1B3-483D-B5C2-039F73A5EB6F}"/>
              </a:ext>
            </a:extLst>
          </p:cNvPr>
          <p:cNvSpPr/>
          <p:nvPr/>
        </p:nvSpPr>
        <p:spPr>
          <a:xfrm>
            <a:off x="2665419" y="5036017"/>
            <a:ext cx="3167344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ĐÁP ÁN A</a:t>
            </a:r>
          </a:p>
        </p:txBody>
      </p:sp>
    </p:spTree>
    <p:extLst>
      <p:ext uri="{BB962C8B-B14F-4D97-AF65-F5344CB8AC3E}">
        <p14:creationId xmlns:p14="http://schemas.microsoft.com/office/powerpoint/2010/main" val="126579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53EE6F-7968-45D0-AE87-82C2968A966B}"/>
              </a:ext>
            </a:extLst>
          </p:cNvPr>
          <p:cNvSpPr txBox="1"/>
          <p:nvPr/>
        </p:nvSpPr>
        <p:spPr>
          <a:xfrm>
            <a:off x="2223247" y="1139224"/>
            <a:ext cx="7745506" cy="78964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 DUNG THỰC HÀNH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342FC5-B6F7-4D77-BBBF-B321C75F145A}"/>
              </a:ext>
            </a:extLst>
          </p:cNvPr>
          <p:cNvSpPr/>
          <p:nvPr/>
        </p:nvSpPr>
        <p:spPr>
          <a:xfrm>
            <a:off x="475131" y="2179796"/>
            <a:ext cx="116048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spc="-100" dirty="0">
                <a:latin typeface="Times New Roman" panose="02020603050405020304" pitchFamily="18" charset="0"/>
                <a:ea typeface="Calibri" panose="020F0502020204030204" pitchFamily="34" charset="0"/>
              </a:rPr>
              <a:t>1) </a:t>
            </a:r>
            <a:r>
              <a:rPr lang="en-US" sz="2800" spc="-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spc="-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spc="-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spc="-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spc="-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spc="-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spc="-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spc="-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spc="-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mẫu</a:t>
            </a:r>
            <a:r>
              <a:rPr lang="en-US" sz="2800" spc="-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spc="-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2800" spc="-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spc="-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spc="-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spc="-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spc="-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spc="-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spc="-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spc="-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spc="-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spc="-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spc="-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spc="-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2800" spc="-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spc="-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spc="-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spc="-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spc="-100" dirty="0">
                <a:latin typeface="Times New Roman" panose="02020603050405020304" pitchFamily="18" charset="0"/>
                <a:ea typeface="Calibri" panose="020F0502020204030204" pitchFamily="34" charset="0"/>
              </a:rPr>
              <a:t> 4 </a:t>
            </a:r>
            <a:r>
              <a:rPr lang="en-US" sz="2800" spc="-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spc="-100" dirty="0">
                <a:latin typeface="Times New Roman" panose="02020603050405020304" pitchFamily="18" charset="0"/>
                <a:ea typeface="Calibri" panose="020F0502020204030204" pitchFamily="34" charset="0"/>
              </a:rPr>
              <a:t> 6 </a:t>
            </a:r>
            <a:r>
              <a:rPr lang="en-US" sz="2800" spc="-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endParaRPr lang="en-US" sz="2800" spc="-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2)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Title Slide,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Arial,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Times New Roman,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6)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5A5F25-B391-40E1-979C-47E2982F37DF}"/>
              </a:ext>
            </a:extLst>
          </p:cNvPr>
          <p:cNvSpPr txBox="1"/>
          <p:nvPr/>
        </p:nvSpPr>
        <p:spPr>
          <a:xfrm>
            <a:off x="2828972" y="182761"/>
            <a:ext cx="6237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123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177909-BCD0-4CB2-83FE-3BCEBDBDA77C}"/>
              </a:ext>
            </a:extLst>
          </p:cNvPr>
          <p:cNvPicPr/>
          <p:nvPr/>
        </p:nvPicPr>
        <p:blipFill rotWithShape="1">
          <a:blip r:embed="rId2"/>
          <a:srcRect r="2187" b="18076"/>
          <a:stretch/>
        </p:blipFill>
        <p:spPr bwMode="auto">
          <a:xfrm>
            <a:off x="355412" y="846716"/>
            <a:ext cx="5762159" cy="2865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A5819D-4A30-45F5-A63A-5963AC605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329" y="846716"/>
            <a:ext cx="5762159" cy="28655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FA2D47-C502-4ADF-91B2-9C7A439E1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11" y="3831964"/>
            <a:ext cx="5762159" cy="28655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58FBB1-9D58-4AFC-9853-54727079F1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8329" y="3831964"/>
            <a:ext cx="5762159" cy="2865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3B4E1D-47E6-457F-94B8-D3345B24CED0}"/>
              </a:ext>
            </a:extLst>
          </p:cNvPr>
          <p:cNvSpPr txBox="1"/>
          <p:nvPr/>
        </p:nvSpPr>
        <p:spPr>
          <a:xfrm>
            <a:off x="471488" y="128588"/>
            <a:ext cx="11287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HỌA 4 TRANG CỦA BÁO CÁO TỔNG KẾT THI ĐUA THÁNG</a:t>
            </a:r>
          </a:p>
        </p:txBody>
      </p:sp>
    </p:spTree>
    <p:extLst>
      <p:ext uri="{BB962C8B-B14F-4D97-AF65-F5344CB8AC3E}">
        <p14:creationId xmlns:p14="http://schemas.microsoft.com/office/powerpoint/2010/main" val="242409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8">
            <a:extLst>
              <a:ext uri="{FF2B5EF4-FFF2-40B4-BE49-F238E27FC236}">
                <a16:creationId xmlns:a16="http://schemas.microsoft.com/office/drawing/2014/main" id="{6C252C39-0183-4C3D-A93C-A2411D618BF7}"/>
              </a:ext>
            </a:extLst>
          </p:cNvPr>
          <p:cNvSpPr txBox="1"/>
          <p:nvPr/>
        </p:nvSpPr>
        <p:spPr>
          <a:xfrm>
            <a:off x="4473444" y="27034"/>
            <a:ext cx="2871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Luyện</a:t>
            </a:r>
            <a:r>
              <a:rPr kumimoji="1"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tập</a:t>
            </a:r>
            <a:endParaRPr kumimoji="1" lang="zh-CN" altLang="en-US" sz="4800" b="1" dirty="0">
              <a:solidFill>
                <a:srgbClr val="C00000"/>
              </a:solidFill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15606C-6CA9-4A31-A67D-BAA549C841BD}"/>
              </a:ext>
            </a:extLst>
          </p:cNvPr>
          <p:cNvSpPr/>
          <p:nvPr/>
        </p:nvSpPr>
        <p:spPr>
          <a:xfrm>
            <a:off x="875115" y="2575933"/>
            <a:ext cx="102089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88A8CE-753A-458D-AD41-666D26E31B54}"/>
              </a:ext>
            </a:extLst>
          </p:cNvPr>
          <p:cNvSpPr/>
          <p:nvPr/>
        </p:nvSpPr>
        <p:spPr>
          <a:xfrm>
            <a:off x="3244498" y="1525350"/>
            <a:ext cx="5470216" cy="683941"/>
          </a:xfrm>
          <a:prstGeom prst="rect">
            <a:avLst/>
          </a:prstGeom>
          <a:solidFill>
            <a:srgbClr val="E85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31184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03F084-6FE0-4F79-883A-F2B34A74FDB0}"/>
              </a:ext>
            </a:extLst>
          </p:cNvPr>
          <p:cNvSpPr/>
          <p:nvPr/>
        </p:nvSpPr>
        <p:spPr>
          <a:xfrm>
            <a:off x="1252789" y="2492313"/>
            <a:ext cx="101922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100212-A2BE-40C5-A55B-276AF850D369}"/>
              </a:ext>
            </a:extLst>
          </p:cNvPr>
          <p:cNvSpPr/>
          <p:nvPr/>
        </p:nvSpPr>
        <p:spPr>
          <a:xfrm>
            <a:off x="3613781" y="1758558"/>
            <a:ext cx="5470216" cy="683941"/>
          </a:xfrm>
          <a:prstGeom prst="rect">
            <a:avLst/>
          </a:prstGeom>
          <a:solidFill>
            <a:srgbClr val="E85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 18">
            <a:extLst>
              <a:ext uri="{FF2B5EF4-FFF2-40B4-BE49-F238E27FC236}">
                <a16:creationId xmlns:a16="http://schemas.microsoft.com/office/drawing/2014/main" id="{2D9AF0EF-2111-44FA-B907-0A0EAECADE66}"/>
              </a:ext>
            </a:extLst>
          </p:cNvPr>
          <p:cNvSpPr txBox="1"/>
          <p:nvPr/>
        </p:nvSpPr>
        <p:spPr>
          <a:xfrm>
            <a:off x="4473444" y="27034"/>
            <a:ext cx="2871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Vận</a:t>
            </a:r>
            <a:r>
              <a:rPr kumimoji="1"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dụng</a:t>
            </a:r>
            <a:endParaRPr kumimoji="1" lang="zh-CN" altLang="en-US" sz="4800" b="1" dirty="0">
              <a:solidFill>
                <a:srgbClr val="C00000"/>
              </a:solidFill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753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07C273-365E-47EE-81BD-DD73E76F0E6E}"/>
              </a:ext>
            </a:extLst>
          </p:cNvPr>
          <p:cNvPicPr/>
          <p:nvPr/>
        </p:nvPicPr>
        <p:blipFill rotWithShape="1">
          <a:blip r:embed="rId2"/>
          <a:srcRect t="11779" r="1602" b="10947"/>
          <a:stretch/>
        </p:blipFill>
        <p:spPr bwMode="auto">
          <a:xfrm>
            <a:off x="409575" y="1490027"/>
            <a:ext cx="6700837" cy="5200650"/>
          </a:xfrm>
          <a:prstGeom prst="rect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B8518F-A177-4137-AEAA-D6D0EE0F87BC}"/>
              </a:ext>
            </a:extLst>
          </p:cNvPr>
          <p:cNvSpPr txBox="1"/>
          <p:nvPr/>
        </p:nvSpPr>
        <p:spPr>
          <a:xfrm>
            <a:off x="4629150" y="100013"/>
            <a:ext cx="3186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37D583-055B-4C65-B60C-794D0F7BB2A2}"/>
              </a:ext>
            </a:extLst>
          </p:cNvPr>
          <p:cNvSpPr txBox="1"/>
          <p:nvPr/>
        </p:nvSpPr>
        <p:spPr>
          <a:xfrm>
            <a:off x="409575" y="585788"/>
            <a:ext cx="11220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DESIGN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73F4F9-9F8E-43B9-BD2C-98B9F01590D5}"/>
              </a:ext>
            </a:extLst>
          </p:cNvPr>
          <p:cNvGrpSpPr/>
          <p:nvPr/>
        </p:nvGrpSpPr>
        <p:grpSpPr>
          <a:xfrm>
            <a:off x="409575" y="2849026"/>
            <a:ext cx="4219575" cy="2438361"/>
            <a:chOff x="409575" y="2849026"/>
            <a:chExt cx="4219575" cy="24383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48828C-8B68-4858-988C-78C7AA4E8E65}"/>
                </a:ext>
              </a:extLst>
            </p:cNvPr>
            <p:cNvSpPr/>
            <p:nvPr/>
          </p:nvSpPr>
          <p:spPr>
            <a:xfrm>
              <a:off x="409575" y="2849026"/>
              <a:ext cx="4219575" cy="40852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429B616-AF6F-4834-99E3-34BB3300CE70}"/>
                </a:ext>
              </a:extLst>
            </p:cNvPr>
            <p:cNvCxnSpPr/>
            <p:nvPr/>
          </p:nvCxnSpPr>
          <p:spPr>
            <a:xfrm flipV="1">
              <a:off x="804862" y="3257551"/>
              <a:ext cx="0" cy="113347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81E0621-2EBC-4594-90C4-B29B843DD012}"/>
                </a:ext>
              </a:extLst>
            </p:cNvPr>
            <p:cNvGrpSpPr/>
            <p:nvPr/>
          </p:nvGrpSpPr>
          <p:grpSpPr>
            <a:xfrm>
              <a:off x="523875" y="4391025"/>
              <a:ext cx="3633788" cy="896362"/>
              <a:chOff x="523875" y="4391025"/>
              <a:chExt cx="3633788" cy="896362"/>
            </a:xfrm>
          </p:grpSpPr>
          <p:sp>
            <p:nvSpPr>
              <p:cNvPr id="9" name="Flowchart: Alternate Process 8">
                <a:extLst>
                  <a:ext uri="{FF2B5EF4-FFF2-40B4-BE49-F238E27FC236}">
                    <a16:creationId xmlns:a16="http://schemas.microsoft.com/office/drawing/2014/main" id="{C414022C-2DFE-480C-93FA-613F0CB6CC56}"/>
                  </a:ext>
                </a:extLst>
              </p:cNvPr>
              <p:cNvSpPr/>
              <p:nvPr/>
            </p:nvSpPr>
            <p:spPr>
              <a:xfrm>
                <a:off x="523875" y="4391025"/>
                <a:ext cx="3209925" cy="896362"/>
              </a:xfrm>
              <a:prstGeom prst="flowChartAlternate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Nháy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chuột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lệnh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Fonts</a:t>
                </a:r>
                <a:endParaRPr lang="en-U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56F958E-FDCA-4103-8036-AD5AAE36EFD2}"/>
                  </a:ext>
                </a:extLst>
              </p:cNvPr>
              <p:cNvSpPr/>
              <p:nvPr/>
            </p:nvSpPr>
            <p:spPr>
              <a:xfrm>
                <a:off x="3602831" y="4555012"/>
                <a:ext cx="554832" cy="5456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en-U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3E7624-49BF-4251-B4F8-001B13B4C81B}"/>
              </a:ext>
            </a:extLst>
          </p:cNvPr>
          <p:cNvGrpSpPr/>
          <p:nvPr/>
        </p:nvGrpSpPr>
        <p:grpSpPr>
          <a:xfrm>
            <a:off x="523875" y="5369381"/>
            <a:ext cx="6296025" cy="1239302"/>
            <a:chOff x="523875" y="5369381"/>
            <a:chExt cx="6296025" cy="123930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A5198A8-FCDD-4D8F-828A-3C0ADFD89925}"/>
                </a:ext>
              </a:extLst>
            </p:cNvPr>
            <p:cNvSpPr/>
            <p:nvPr/>
          </p:nvSpPr>
          <p:spPr>
            <a:xfrm>
              <a:off x="4629150" y="6168073"/>
              <a:ext cx="2190750" cy="3048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1FF6E35-67B5-4BEE-83C9-5CBBD4FAB5AF}"/>
                </a:ext>
              </a:extLst>
            </p:cNvPr>
            <p:cNvGrpSpPr/>
            <p:nvPr/>
          </p:nvGrpSpPr>
          <p:grpSpPr>
            <a:xfrm>
              <a:off x="523875" y="5369381"/>
              <a:ext cx="3927101" cy="1239302"/>
              <a:chOff x="523875" y="5369381"/>
              <a:chExt cx="3927101" cy="1239302"/>
            </a:xfrm>
          </p:grpSpPr>
          <p:sp>
            <p:nvSpPr>
              <p:cNvPr id="15" name="Flowchart: Alternate Process 14">
                <a:extLst>
                  <a:ext uri="{FF2B5EF4-FFF2-40B4-BE49-F238E27FC236}">
                    <a16:creationId xmlns:a16="http://schemas.microsoft.com/office/drawing/2014/main" id="{87784E17-D03B-4D58-A1C2-5BEBBA6196C1}"/>
                  </a:ext>
                </a:extLst>
              </p:cNvPr>
              <p:cNvSpPr/>
              <p:nvPr/>
            </p:nvSpPr>
            <p:spPr>
              <a:xfrm>
                <a:off x="523875" y="5369381"/>
                <a:ext cx="3633788" cy="1239302"/>
              </a:xfrm>
              <a:prstGeom prst="flowChartAlternate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Nháy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chuột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lựa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Customize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Fonts</a:t>
                </a:r>
                <a:endParaRPr lang="en-U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E994BFD-C9FC-47F7-96FF-781A3B7DAB12}"/>
                  </a:ext>
                </a:extLst>
              </p:cNvPr>
              <p:cNvSpPr/>
              <p:nvPr/>
            </p:nvSpPr>
            <p:spPr>
              <a:xfrm>
                <a:off x="3880247" y="5512318"/>
                <a:ext cx="570729" cy="4767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U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CE3FC31-B83C-40E1-83DE-1724B191C922}"/>
                </a:ext>
              </a:extLst>
            </p:cNvPr>
            <p:cNvCxnSpPr/>
            <p:nvPr/>
          </p:nvCxnSpPr>
          <p:spPr>
            <a:xfrm>
              <a:off x="4157663" y="6320473"/>
              <a:ext cx="47148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38E81D6-80DA-4860-A468-7EE5B60C9A7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262811" y="1418589"/>
            <a:ext cx="4824414" cy="322046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F41756B-2DFC-4E87-9007-485F1BEB2B5D}"/>
              </a:ext>
            </a:extLst>
          </p:cNvPr>
          <p:cNvGrpSpPr/>
          <p:nvPr/>
        </p:nvGrpSpPr>
        <p:grpSpPr>
          <a:xfrm>
            <a:off x="7162799" y="2191705"/>
            <a:ext cx="3543739" cy="4464565"/>
            <a:chOff x="7162799" y="2191705"/>
            <a:chExt cx="3543739" cy="446456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9285EE0-283B-4568-80BC-40DB08C3CA18}"/>
                </a:ext>
              </a:extLst>
            </p:cNvPr>
            <p:cNvSpPr/>
            <p:nvPr/>
          </p:nvSpPr>
          <p:spPr>
            <a:xfrm>
              <a:off x="7315835" y="2191705"/>
              <a:ext cx="2236470" cy="141223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CA13F88-4EF4-4A80-A097-345305E43345}"/>
                </a:ext>
              </a:extLst>
            </p:cNvPr>
            <p:cNvCxnSpPr/>
            <p:nvPr/>
          </p:nvCxnSpPr>
          <p:spPr>
            <a:xfrm flipV="1">
              <a:off x="8569800" y="3589656"/>
              <a:ext cx="0" cy="156201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lowchart: Alternate Process 20">
              <a:extLst>
                <a:ext uri="{FF2B5EF4-FFF2-40B4-BE49-F238E27FC236}">
                  <a16:creationId xmlns:a16="http://schemas.microsoft.com/office/drawing/2014/main" id="{B1F38775-A5DA-4404-A72C-EADFEF97EC88}"/>
                </a:ext>
              </a:extLst>
            </p:cNvPr>
            <p:cNvSpPr/>
            <p:nvPr/>
          </p:nvSpPr>
          <p:spPr>
            <a:xfrm>
              <a:off x="7428190" y="5100637"/>
              <a:ext cx="3278348" cy="1555633"/>
            </a:xfrm>
            <a:prstGeom prst="flowChartAlternateProcess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Xác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phông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chữ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tiêu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dung</a:t>
              </a:r>
              <a:endPara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BECDC0D-C4DB-4DEE-9098-2E918D20D43D}"/>
                </a:ext>
              </a:extLst>
            </p:cNvPr>
            <p:cNvSpPr/>
            <p:nvPr/>
          </p:nvSpPr>
          <p:spPr>
            <a:xfrm>
              <a:off x="7162799" y="4742359"/>
              <a:ext cx="627380" cy="55796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56836F-9583-4A5A-8C49-7A2FBB0CFF0B}"/>
              </a:ext>
            </a:extLst>
          </p:cNvPr>
          <p:cNvGrpSpPr/>
          <p:nvPr/>
        </p:nvGrpSpPr>
        <p:grpSpPr>
          <a:xfrm>
            <a:off x="10849413" y="4447401"/>
            <a:ext cx="1123512" cy="1985782"/>
            <a:chOff x="10849413" y="4447401"/>
            <a:chExt cx="1123512" cy="1985782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030545A-3076-42EF-B296-46E4F3C93D30}"/>
                </a:ext>
              </a:extLst>
            </p:cNvPr>
            <p:cNvCxnSpPr/>
            <p:nvPr/>
          </p:nvCxnSpPr>
          <p:spPr>
            <a:xfrm flipV="1">
              <a:off x="10976292" y="4447401"/>
              <a:ext cx="0" cy="79502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lowchart: Alternate Process 24">
              <a:extLst>
                <a:ext uri="{FF2B5EF4-FFF2-40B4-BE49-F238E27FC236}">
                  <a16:creationId xmlns:a16="http://schemas.microsoft.com/office/drawing/2014/main" id="{B61C3EEB-1D81-4761-ABD6-5E32339DB6D4}"/>
                </a:ext>
              </a:extLst>
            </p:cNvPr>
            <p:cNvSpPr/>
            <p:nvPr/>
          </p:nvSpPr>
          <p:spPr>
            <a:xfrm>
              <a:off x="10849413" y="5226502"/>
              <a:ext cx="1123512" cy="798691"/>
            </a:xfrm>
            <a:prstGeom prst="flowChartAlternateProcess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Save</a:t>
              </a:r>
              <a:endParaRPr lang="en-US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61EB01D-1903-4608-ACB8-60EDBEFAE896}"/>
                </a:ext>
              </a:extLst>
            </p:cNvPr>
            <p:cNvSpPr/>
            <p:nvPr/>
          </p:nvSpPr>
          <p:spPr>
            <a:xfrm>
              <a:off x="11342926" y="5878453"/>
              <a:ext cx="574198" cy="55473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91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3">
            <a:extLst>
              <a:ext uri="{FF2B5EF4-FFF2-40B4-BE49-F238E27FC236}">
                <a16:creationId xmlns:a16="http://schemas.microsoft.com/office/drawing/2014/main" id="{65D8AADB-0AE5-4AC6-AA83-052FB17E6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456" y="3461655"/>
            <a:ext cx="11372850" cy="27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7" tIns="60955" rIns="121907" bIns="60955" numCol="1" anchor="t" anchorCtr="0" compatLnSpc="1">
            <a:prstTxWarp prst="textNoShape">
              <a:avLst/>
            </a:prstTxWarp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zh-CN" sz="3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Thực</a:t>
            </a: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hành</a:t>
            </a: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lại</a:t>
            </a: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ở </a:t>
            </a:r>
            <a:r>
              <a:rPr lang="en-US" altLang="zh-CN" sz="3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nhà</a:t>
            </a: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nếu</a:t>
            </a: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có</a:t>
            </a: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điều</a:t>
            </a: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kiện</a:t>
            </a:r>
            <a:endParaRPr lang="en-US" altLang="zh-CN" sz="3600" b="1" kern="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  <a:p>
            <a:pPr marL="457200" lvl="0" indent="-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zh-CN" sz="3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Nghiên</a:t>
            </a: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cứu</a:t>
            </a: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trước</a:t>
            </a: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nội</a:t>
            </a: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dung:  </a:t>
            </a: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3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8: </a:t>
            </a:r>
            <a:r>
              <a:rPr lang="en-US" altLang="zh-CN" sz="3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Kết</a:t>
            </a: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nối</a:t>
            </a: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đa</a:t>
            </a: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phương</a:t>
            </a: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tiện</a:t>
            </a: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hoàn</a:t>
            </a: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thiện</a:t>
            </a: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trang</a:t>
            </a: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chiếu</a:t>
            </a:r>
            <a:r>
              <a:rPr lang="en-US" altLang="zh-CN" sz="3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”</a:t>
            </a:r>
            <a:endParaRPr lang="zh-CN" altLang="en-US" sz="3600" b="1" kern="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14">
            <a:extLst>
              <a:ext uri="{FF2B5EF4-FFF2-40B4-BE49-F238E27FC236}">
                <a16:creationId xmlns:a16="http://schemas.microsoft.com/office/drawing/2014/main" id="{20E58917-F986-4221-96B2-ADA8BD57723B}"/>
              </a:ext>
            </a:extLst>
          </p:cNvPr>
          <p:cNvGrpSpPr/>
          <p:nvPr/>
        </p:nvGrpSpPr>
        <p:grpSpPr>
          <a:xfrm>
            <a:off x="3347161" y="1238053"/>
            <a:ext cx="7017440" cy="1723540"/>
            <a:chOff x="3910879" y="2268230"/>
            <a:chExt cx="1586249" cy="1292655"/>
          </a:xfrm>
        </p:grpSpPr>
        <p:sp>
          <p:nvSpPr>
            <p:cNvPr id="5" name="AutoShape 17">
              <a:extLst>
                <a:ext uri="{FF2B5EF4-FFF2-40B4-BE49-F238E27FC236}">
                  <a16:creationId xmlns:a16="http://schemas.microsoft.com/office/drawing/2014/main" id="{5066E4B7-5DAC-4568-BFF4-08DE74661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879" y="2268230"/>
              <a:ext cx="1586249" cy="1292655"/>
            </a:xfrm>
            <a:prstGeom prst="hexagon">
              <a:avLst>
                <a:gd name="adj" fmla="val 30740"/>
                <a:gd name="vf" fmla="val 115470"/>
              </a:avLst>
            </a:prstGeom>
            <a:solidFill>
              <a:schemeClr val="accent5"/>
            </a:solidFill>
            <a:ln w="3175" cap="flat" cmpd="sng" algn="ctr">
              <a:solidFill>
                <a:srgbClr val="EAEAEA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SG" sz="1467" kern="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CA41B2-618D-41E9-9713-82295F11BAE6}"/>
                </a:ext>
              </a:extLst>
            </p:cNvPr>
            <p:cNvSpPr txBox="1"/>
            <p:nvPr/>
          </p:nvSpPr>
          <p:spPr>
            <a:xfrm>
              <a:off x="3995576" y="2438891"/>
              <a:ext cx="1416857" cy="761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0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rPr>
                <a:t>Hướng</a:t>
              </a:r>
              <a:r>
                <a:rPr lang="en-US" altLang="zh-CN" sz="6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rPr>
                <a:t>dẫn</a:t>
              </a:r>
              <a:r>
                <a:rPr lang="en-US" altLang="zh-CN" sz="6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rPr>
                <a:t>về</a:t>
              </a:r>
              <a:r>
                <a:rPr lang="en-US" altLang="zh-CN" sz="6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rPr>
                <a:t>nhà</a:t>
              </a:r>
              <a:endParaRPr lang="zh-CN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8471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375</Words>
  <Application>Microsoft Office PowerPoint</Application>
  <PresentationFormat>Widescreen</PresentationFormat>
  <Paragraphs>45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等线</vt:lpstr>
      <vt:lpstr>宋体</vt:lpstr>
      <vt:lpstr>Arial</vt:lpstr>
      <vt:lpstr>Calibri</vt:lpstr>
      <vt:lpstr>Calibri Light</vt:lpstr>
      <vt:lpstr>Tahoma</vt:lpstr>
      <vt:lpstr>Times New Roman</vt:lpstr>
      <vt:lpstr>Wingdings</vt:lpstr>
      <vt:lpstr>zihun7hao-wennuantongzhiti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KIM TRANG</dc:creator>
  <cp:lastModifiedBy>NGUYEN THI KIM TRANG</cp:lastModifiedBy>
  <cp:revision>3</cp:revision>
  <dcterms:created xsi:type="dcterms:W3CDTF">2024-11-26T19:42:38Z</dcterms:created>
  <dcterms:modified xsi:type="dcterms:W3CDTF">2024-11-26T19:51:56Z</dcterms:modified>
</cp:coreProperties>
</file>