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6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F290-625B-4801-9AD3-45AF80A4227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BA85-3B90-4E80-AB65-46923F58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en-US" sz="1200" b="1" kern="10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BÀI 8: CÔNG CỤ HỖ TRỢ TÍNH TOÁN</a:t>
            </a:r>
            <a:endParaRPr lang="vi-VN" sz="1200" b="1" kern="1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4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84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7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BAAE-DBE1-4C16-93E3-AB68CB262A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50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B1419-595D-4960-B38B-15EA643020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A577-545A-4C73-AD37-C21621607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8F20D-D001-41ED-BF05-536397E7B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7D042-6A81-4E48-A91E-C5AD0B46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9F96-33D6-477C-996E-D2DE7745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A516-6778-4D1F-8AF1-AAD9C91B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6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25C0-4EA6-4F0A-A3B7-6B3EB2F5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20B6D-9C4F-43C1-AFA4-42EE1EDBB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CFA63-94C4-4217-878F-D4813963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0AD80-E4E5-4141-8086-E89563EF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0E8D-9093-49AB-89A4-3EAAC96E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CE4AAC-3801-4585-9323-95F43984C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4074C-ADC6-4406-A0BC-5883468C8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ED7F-EEA4-4FBE-A9AB-ED53D731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F2748-25EB-4733-8E90-82637BBE7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0DFA3-9A68-4E02-8856-473BC6E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1E10CE2E-03B9-45CF-9390-D1860355C101}"/>
              </a:ext>
            </a:extLst>
          </p:cNvPr>
          <p:cNvGrpSpPr/>
          <p:nvPr userDrawn="1"/>
        </p:nvGrpSpPr>
        <p:grpSpPr>
          <a:xfrm>
            <a:off x="140260" y="69909"/>
            <a:ext cx="11972229" cy="762001"/>
            <a:chOff x="880761" y="539846"/>
            <a:chExt cx="9714747" cy="762000"/>
          </a:xfrm>
        </p:grpSpPr>
        <p:grpSp>
          <p:nvGrpSpPr>
            <p:cNvPr id="22" name="Group 148">
              <a:extLst>
                <a:ext uri="{FF2B5EF4-FFF2-40B4-BE49-F238E27FC236}">
                  <a16:creationId xmlns:a16="http://schemas.microsoft.com/office/drawing/2014/main" id="{9B726BE8-74EF-4C81-A722-6CE113E01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4" name="AutoShape 17">
                <a:extLst>
                  <a:ext uri="{FF2B5EF4-FFF2-40B4-BE49-F238E27FC236}">
                    <a16:creationId xmlns:a16="http://schemas.microsoft.com/office/drawing/2014/main" id="{044A5B6C-D35E-473D-8C83-A79E7CA49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4063F953-22C7-4E84-9F00-EC38F3923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9FCA274D-5C83-481F-8238-9F2E3FD72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3D09CA5F-474F-41F3-9198-F61D31BE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17EC5719-B2BA-4670-9C61-257699AD1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id="{392A2734-C173-4A96-9D74-9BFB29B39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" y="2708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0" name="AutoShape 23">
                <a:extLst>
                  <a:ext uri="{FF2B5EF4-FFF2-40B4-BE49-F238E27FC236}">
                    <a16:creationId xmlns:a16="http://schemas.microsoft.com/office/drawing/2014/main" id="{3E94ED7A-D69C-4EFF-8786-CA6DD3E3DE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id="{76EDAADF-D4CB-42FC-B49C-27E4EFF73D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A1A761F5-DC73-4921-A3A7-CB005AFED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Picture 32" descr="Picture1">
                <a:extLst>
                  <a:ext uri="{FF2B5EF4-FFF2-40B4-BE49-F238E27FC236}">
                    <a16:creationId xmlns:a16="http://schemas.microsoft.com/office/drawing/2014/main" id="{EAC2D2E9-DDF9-4A1A-90C4-F0A2EBEC8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8">
                <a:extLst>
                  <a:ext uri="{FF2B5EF4-FFF2-40B4-BE49-F238E27FC236}">
                    <a16:creationId xmlns:a16="http://schemas.microsoft.com/office/drawing/2014/main" id="{DAA1CDB4-F0E7-414A-9725-C05F2C5E39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77" y="2699"/>
                <a:ext cx="668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933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p:grp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18EEC06F-8E87-41CC-B10F-7AC4B4C96F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5232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TẠO DANH SÁCH LIỆT KÊ VÀ TIÊU ĐỀ TRANG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10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1E10CE2E-03B9-45CF-9390-D1860355C101}"/>
              </a:ext>
            </a:extLst>
          </p:cNvPr>
          <p:cNvGrpSpPr/>
          <p:nvPr userDrawn="1"/>
        </p:nvGrpSpPr>
        <p:grpSpPr>
          <a:xfrm>
            <a:off x="140260" y="69909"/>
            <a:ext cx="11972229" cy="762001"/>
            <a:chOff x="880761" y="539846"/>
            <a:chExt cx="9714747" cy="762000"/>
          </a:xfrm>
        </p:grpSpPr>
        <p:grpSp>
          <p:nvGrpSpPr>
            <p:cNvPr id="22" name="Group 148">
              <a:extLst>
                <a:ext uri="{FF2B5EF4-FFF2-40B4-BE49-F238E27FC236}">
                  <a16:creationId xmlns:a16="http://schemas.microsoft.com/office/drawing/2014/main" id="{9B726BE8-74EF-4C81-A722-6CE113E01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4" name="AutoShape 17">
                <a:extLst>
                  <a:ext uri="{FF2B5EF4-FFF2-40B4-BE49-F238E27FC236}">
                    <a16:creationId xmlns:a16="http://schemas.microsoft.com/office/drawing/2014/main" id="{044A5B6C-D35E-473D-8C83-A79E7CA49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4063F953-22C7-4E84-9F00-EC38F3923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9FCA274D-5C83-481F-8238-9F2E3FD72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3D09CA5F-474F-41F3-9198-F61D31BE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17EC5719-B2BA-4670-9C61-257699AD1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id="{392A2734-C173-4A96-9D74-9BFB29B39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" y="2708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0" name="AutoShape 23">
                <a:extLst>
                  <a:ext uri="{FF2B5EF4-FFF2-40B4-BE49-F238E27FC236}">
                    <a16:creationId xmlns:a16="http://schemas.microsoft.com/office/drawing/2014/main" id="{3E94ED7A-D69C-4EFF-8786-CA6DD3E3DE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id="{76EDAADF-D4CB-42FC-B49C-27E4EFF73D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A1A761F5-DC73-4921-A3A7-CB005AFED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Picture 32" descr="Picture1">
                <a:extLst>
                  <a:ext uri="{FF2B5EF4-FFF2-40B4-BE49-F238E27FC236}">
                    <a16:creationId xmlns:a16="http://schemas.microsoft.com/office/drawing/2014/main" id="{EAC2D2E9-DDF9-4A1A-90C4-F0A2EBEC8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8">
                <a:extLst>
                  <a:ext uri="{FF2B5EF4-FFF2-40B4-BE49-F238E27FC236}">
                    <a16:creationId xmlns:a16="http://schemas.microsoft.com/office/drawing/2014/main" id="{DAA1CDB4-F0E7-414A-9725-C05F2C5E39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77" y="2699"/>
                <a:ext cx="668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933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p:grp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18EEC06F-8E87-41CC-B10F-7AC4B4C96F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5232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TẠO DANH SÁCH LIỆT KÊ VÀ TIÊU ĐỀ TRANG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1E10CE2E-03B9-45CF-9390-D1860355C101}"/>
              </a:ext>
            </a:extLst>
          </p:cNvPr>
          <p:cNvGrpSpPr/>
          <p:nvPr userDrawn="1"/>
        </p:nvGrpSpPr>
        <p:grpSpPr>
          <a:xfrm>
            <a:off x="140260" y="69909"/>
            <a:ext cx="11972229" cy="762001"/>
            <a:chOff x="880761" y="539846"/>
            <a:chExt cx="9714747" cy="762000"/>
          </a:xfrm>
        </p:grpSpPr>
        <p:grpSp>
          <p:nvGrpSpPr>
            <p:cNvPr id="22" name="Group 148">
              <a:extLst>
                <a:ext uri="{FF2B5EF4-FFF2-40B4-BE49-F238E27FC236}">
                  <a16:creationId xmlns:a16="http://schemas.microsoft.com/office/drawing/2014/main" id="{9B726BE8-74EF-4C81-A722-6CE113E01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4" name="AutoShape 17">
                <a:extLst>
                  <a:ext uri="{FF2B5EF4-FFF2-40B4-BE49-F238E27FC236}">
                    <a16:creationId xmlns:a16="http://schemas.microsoft.com/office/drawing/2014/main" id="{044A5B6C-D35E-473D-8C83-A79E7CA49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4063F953-22C7-4E84-9F00-EC38F3923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9FCA274D-5C83-481F-8238-9F2E3FD72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3D09CA5F-474F-41F3-9198-F61D31BE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17EC5719-B2BA-4670-9C61-257699AD1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id="{392A2734-C173-4A96-9D74-9BFB29B39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" y="2708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0" name="AutoShape 23">
                <a:extLst>
                  <a:ext uri="{FF2B5EF4-FFF2-40B4-BE49-F238E27FC236}">
                    <a16:creationId xmlns:a16="http://schemas.microsoft.com/office/drawing/2014/main" id="{3E94ED7A-D69C-4EFF-8786-CA6DD3E3DE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id="{76EDAADF-D4CB-42FC-B49C-27E4EFF73D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A1A761F5-DC73-4921-A3A7-CB005AFED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Picture 32" descr="Picture1">
                <a:extLst>
                  <a:ext uri="{FF2B5EF4-FFF2-40B4-BE49-F238E27FC236}">
                    <a16:creationId xmlns:a16="http://schemas.microsoft.com/office/drawing/2014/main" id="{EAC2D2E9-DDF9-4A1A-90C4-F0A2EBEC8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8">
                <a:extLst>
                  <a:ext uri="{FF2B5EF4-FFF2-40B4-BE49-F238E27FC236}">
                    <a16:creationId xmlns:a16="http://schemas.microsoft.com/office/drawing/2014/main" id="{DAA1CDB4-F0E7-414A-9725-C05F2C5E39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77" y="2699"/>
                <a:ext cx="668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933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p:grp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18EEC06F-8E87-41CC-B10F-7AC4B4C96F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5232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TẠO DANH SÁCH LIỆT KÊ VÀ TIÊU ĐỀ TRANG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7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1E10CE2E-03B9-45CF-9390-D1860355C101}"/>
              </a:ext>
            </a:extLst>
          </p:cNvPr>
          <p:cNvGrpSpPr/>
          <p:nvPr userDrawn="1"/>
        </p:nvGrpSpPr>
        <p:grpSpPr>
          <a:xfrm>
            <a:off x="140260" y="69909"/>
            <a:ext cx="11972229" cy="762001"/>
            <a:chOff x="880761" y="539846"/>
            <a:chExt cx="9714747" cy="762000"/>
          </a:xfrm>
        </p:grpSpPr>
        <p:grpSp>
          <p:nvGrpSpPr>
            <p:cNvPr id="22" name="Group 148">
              <a:extLst>
                <a:ext uri="{FF2B5EF4-FFF2-40B4-BE49-F238E27FC236}">
                  <a16:creationId xmlns:a16="http://schemas.microsoft.com/office/drawing/2014/main" id="{9B726BE8-74EF-4C81-A722-6CE113E01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4" name="AutoShape 17">
                <a:extLst>
                  <a:ext uri="{FF2B5EF4-FFF2-40B4-BE49-F238E27FC236}">
                    <a16:creationId xmlns:a16="http://schemas.microsoft.com/office/drawing/2014/main" id="{044A5B6C-D35E-473D-8C83-A79E7CA49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4063F953-22C7-4E84-9F00-EC38F3923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9FCA274D-5C83-481F-8238-9F2E3FD72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3D09CA5F-474F-41F3-9198-F61D31BE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17EC5719-B2BA-4670-9C61-257699AD1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id="{392A2734-C173-4A96-9D74-9BFB29B39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" y="2708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0" name="AutoShape 23">
                <a:extLst>
                  <a:ext uri="{FF2B5EF4-FFF2-40B4-BE49-F238E27FC236}">
                    <a16:creationId xmlns:a16="http://schemas.microsoft.com/office/drawing/2014/main" id="{3E94ED7A-D69C-4EFF-8786-CA6DD3E3DE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id="{76EDAADF-D4CB-42FC-B49C-27E4EFF73D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A1A761F5-DC73-4921-A3A7-CB005AFED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Picture 32" descr="Picture1">
                <a:extLst>
                  <a:ext uri="{FF2B5EF4-FFF2-40B4-BE49-F238E27FC236}">
                    <a16:creationId xmlns:a16="http://schemas.microsoft.com/office/drawing/2014/main" id="{EAC2D2E9-DDF9-4A1A-90C4-F0A2EBEC8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8">
                <a:extLst>
                  <a:ext uri="{FF2B5EF4-FFF2-40B4-BE49-F238E27FC236}">
                    <a16:creationId xmlns:a16="http://schemas.microsoft.com/office/drawing/2014/main" id="{DAA1CDB4-F0E7-414A-9725-C05F2C5E39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77" y="2699"/>
                <a:ext cx="668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933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p:grp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18EEC06F-8E87-41CC-B10F-7AC4B4C96F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5232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TẠO DANH SÁCH LIỆT KÊ VÀ TIÊU ĐỀ TRANG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43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1E10CE2E-03B9-45CF-9390-D1860355C101}"/>
              </a:ext>
            </a:extLst>
          </p:cNvPr>
          <p:cNvGrpSpPr/>
          <p:nvPr userDrawn="1"/>
        </p:nvGrpSpPr>
        <p:grpSpPr>
          <a:xfrm>
            <a:off x="140260" y="69909"/>
            <a:ext cx="11972229" cy="762001"/>
            <a:chOff x="880761" y="539846"/>
            <a:chExt cx="9714747" cy="762000"/>
          </a:xfrm>
        </p:grpSpPr>
        <p:grpSp>
          <p:nvGrpSpPr>
            <p:cNvPr id="22" name="Group 148">
              <a:extLst>
                <a:ext uri="{FF2B5EF4-FFF2-40B4-BE49-F238E27FC236}">
                  <a16:creationId xmlns:a16="http://schemas.microsoft.com/office/drawing/2014/main" id="{9B726BE8-74EF-4C81-A722-6CE113E01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0761" y="539846"/>
              <a:ext cx="9714747" cy="762000"/>
              <a:chOff x="624" y="2688"/>
              <a:chExt cx="7912" cy="480"/>
            </a:xfrm>
          </p:grpSpPr>
          <p:sp>
            <p:nvSpPr>
              <p:cNvPr id="24" name="AutoShape 17">
                <a:extLst>
                  <a:ext uri="{FF2B5EF4-FFF2-40B4-BE49-F238E27FC236}">
                    <a16:creationId xmlns:a16="http://schemas.microsoft.com/office/drawing/2014/main" id="{044A5B6C-D35E-473D-8C83-A79E7CA49E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2736"/>
                <a:ext cx="2911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9F5D5"/>
                  </a:gs>
                  <a:gs pos="100000">
                    <a:srgbClr val="F5EEB7"/>
                  </a:gs>
                </a:gsLst>
                <a:lin ang="0" scaled="1"/>
              </a:gradFill>
              <a:ln w="38100" algn="ctr">
                <a:solidFill>
                  <a:srgbClr val="74A73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Oval 18">
                <a:extLst>
                  <a:ext uri="{FF2B5EF4-FFF2-40B4-BE49-F238E27FC236}">
                    <a16:creationId xmlns:a16="http://schemas.microsoft.com/office/drawing/2014/main" id="{4063F953-22C7-4E84-9F00-EC38F3923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46" y="2705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19">
                <a:extLst>
                  <a:ext uri="{FF2B5EF4-FFF2-40B4-BE49-F238E27FC236}">
                    <a16:creationId xmlns:a16="http://schemas.microsoft.com/office/drawing/2014/main" id="{9FCA274D-5C83-481F-8238-9F2E3FD72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0">
                <a:extLst>
                  <a:ext uri="{FF2B5EF4-FFF2-40B4-BE49-F238E27FC236}">
                    <a16:creationId xmlns:a16="http://schemas.microsoft.com/office/drawing/2014/main" id="{3D09CA5F-474F-41F3-9198-F61D31BE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2717"/>
                <a:ext cx="371" cy="26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 Box 21">
                <a:extLst>
                  <a:ext uri="{FF2B5EF4-FFF2-40B4-BE49-F238E27FC236}">
                    <a16:creationId xmlns:a16="http://schemas.microsoft.com/office/drawing/2014/main" id="{17EC5719-B2BA-4670-9C61-257699AD1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" y="2741"/>
                <a:ext cx="347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Click to add Title</a:t>
                </a:r>
              </a:p>
            </p:txBody>
          </p:sp>
          <p:sp>
            <p:nvSpPr>
              <p:cNvPr id="29" name="Text Box 22">
                <a:extLst>
                  <a:ext uri="{FF2B5EF4-FFF2-40B4-BE49-F238E27FC236}">
                    <a16:creationId xmlns:a16="http://schemas.microsoft.com/office/drawing/2014/main" id="{392A2734-C173-4A96-9D74-9BFB29B39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1" y="2708"/>
                <a:ext cx="24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0" name="AutoShape 23">
                <a:extLst>
                  <a:ext uri="{FF2B5EF4-FFF2-40B4-BE49-F238E27FC236}">
                    <a16:creationId xmlns:a16="http://schemas.microsoft.com/office/drawing/2014/main" id="{3E94ED7A-D69C-4EFF-8786-CA6DD3E3DE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68" y="2736"/>
                <a:ext cx="7568" cy="36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66CCFF"/>
                  </a:gs>
                  <a:gs pos="100000">
                    <a:srgbClr val="D5D8FF"/>
                  </a:gs>
                </a:gsLst>
                <a:lin ang="0" scaled="1"/>
              </a:gradFill>
              <a:ln w="38100" algn="ctr">
                <a:solidFill>
                  <a:srgbClr val="6D85E9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Oval 24">
                <a:extLst>
                  <a:ext uri="{FF2B5EF4-FFF2-40B4-BE49-F238E27FC236}">
                    <a16:creationId xmlns:a16="http://schemas.microsoft.com/office/drawing/2014/main" id="{76EDAADF-D4CB-42FC-B49C-27E4EFF73D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46" y="2705"/>
                <a:ext cx="826" cy="463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5">
                <a:extLst>
                  <a:ext uri="{FF2B5EF4-FFF2-40B4-BE49-F238E27FC236}">
                    <a16:creationId xmlns:a16="http://schemas.microsoft.com/office/drawing/2014/main" id="{A1A761F5-DC73-4921-A3A7-CB005AFED18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758052">
                <a:off x="624" y="2688"/>
                <a:ext cx="826" cy="463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 rtl="1" eaLnBrk="1" hangingPunct="1"/>
                <a:endParaRPr lang="en-US" altLang="en-US" sz="2933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3" name="Picture 32" descr="Picture1">
                <a:extLst>
                  <a:ext uri="{FF2B5EF4-FFF2-40B4-BE49-F238E27FC236}">
                    <a16:creationId xmlns:a16="http://schemas.microsoft.com/office/drawing/2014/main" id="{EAC2D2E9-DDF9-4A1A-90C4-F0A2EBEC8A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" y="2715"/>
                <a:ext cx="384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28">
                <a:extLst>
                  <a:ext uri="{FF2B5EF4-FFF2-40B4-BE49-F238E27FC236}">
                    <a16:creationId xmlns:a16="http://schemas.microsoft.com/office/drawing/2014/main" id="{DAA1CDB4-F0E7-414A-9725-C05F2C5E39C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77" y="2699"/>
                <a:ext cx="668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933" b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933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p:grp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18EEC06F-8E87-41CC-B10F-7AC4B4C96FE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69194" y="616046"/>
              <a:ext cx="8712033" cy="5232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TẠO DANH SÁCH LIỆT KÊ VÀ TIÊU ĐỀ TRANG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3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BF99-6C98-4A15-AB8D-AD008D3C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70D6-9A91-428A-AB9B-8FEA7129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7A2D2-30EF-40A2-AD3C-29452D5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9AA8E-9BB1-4089-934E-CCF7FA86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3B1BC-CD66-40EF-88E9-C3A52886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00A5-C9BC-40D0-8BB9-E985C9E8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1B0E9-AADE-4F64-9C4C-D508A841C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35C4-5E3A-49EC-B131-DE7FC3F3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9494-3C27-4CD9-A988-B4E9F936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CE150-6938-4CA7-B616-297C28F6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4545-1F74-4C05-B8C2-87737601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4FD73-8B4D-43AE-8C82-85F348A49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58A33-B843-4AC4-B0DE-055040549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05251-07BE-4C0C-B7E2-4EAB9269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47F65-76DD-4186-A598-D575B012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90AC8-2EF3-47E5-BFB7-BA4B0328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2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2900-1A05-4FB1-A4E2-F1E092CD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1D51E-CEF1-4683-BC6F-B3960533B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D5FE5-4620-4F84-9EB3-1B16DD4E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DEEAE6-054C-4872-8EC0-653F57B5D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6D99B-AD8A-435A-9268-D9501CF6B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F06B56-4FBA-4FE3-BACC-B44FB512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AE1E2-0A92-431D-BE30-6D9FBE32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765F05-1AAC-471F-8C97-7A45D1A4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A6F71-8D5F-44D6-AE0D-0555995C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899C4-03DB-495E-860F-24164028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E7033-620F-4935-A373-E422BECD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C827D-F882-4B66-9B98-86F743F6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92700-46BB-4465-BFF3-D56786CE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00FFC8-66AC-402E-8808-B6F71DFC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C25A2-CCB9-4204-A4B3-3E8D048D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E324-E8A3-4885-B1D8-75365044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104E-152A-475B-A1A4-2A218428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22889-717C-47B9-AB6D-6EC12F5FE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EE4F1-5E27-4643-B2BF-EF9BDB555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42521-31D1-47E8-9CC5-BF584129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E9718A-F0E9-4AB8-9369-F1739CED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2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D5BB-8F0A-4337-8CC4-A76B9B8F8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9BADE-A18D-4242-AD27-F6796FC6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AA3FF-9EB4-47B7-8510-E7DE8A63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B2BA5-9E62-4D41-95B0-6B10619E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1EE8A-AF1F-45E3-B222-8EAA7A7F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76208-B17A-481D-AC43-2C50949A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8A097-367F-4E45-9073-01A5E8B6F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1173-F314-4103-985E-4FD347FE3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F8B14-9B82-4934-9BBA-072592C64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7CD0-9F7A-4530-A60F-ADEAC2B05BBB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EAC76-0360-471D-BD1F-B29C36AEE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5532-F808-4674-A0DD-3DF1DA62B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11BB6-938A-4CFF-B299-23AD39711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hyperlink" Target="N&#7896;I%20QUY%20PH&#210;NG%20TIN%20H&#7884;C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N&#7896;I%20QUY%20PH&#210;NG%20TIN%20H&#7884;C.doc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F4E01C-0218-499C-9204-DFA5675BCE13}"/>
              </a:ext>
            </a:extLst>
          </p:cNvPr>
          <p:cNvSpPr txBox="1"/>
          <p:nvPr/>
        </p:nvSpPr>
        <p:spPr>
          <a:xfrm>
            <a:off x="812800" y="2766776"/>
            <a:ext cx="11379200" cy="16682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4267" b="1" dirty="0">
                <a:ln/>
                <a:solidFill>
                  <a:srgbClr val="DE465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TẠO DANH SÁCH LIỆT KÊ VÀ TIÊU ĐỀ TRANG </a:t>
            </a:r>
            <a:endParaRPr lang="en-US" sz="4267" b="1" dirty="0">
              <a:ln/>
              <a:solidFill>
                <a:srgbClr val="DE465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38B0C-A28D-4418-95CA-60FE8CA993A1}"/>
              </a:ext>
            </a:extLst>
          </p:cNvPr>
          <p:cNvSpPr/>
          <p:nvPr/>
        </p:nvSpPr>
        <p:spPr>
          <a:xfrm>
            <a:off x="203735" y="1905001"/>
            <a:ext cx="2006318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4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DB5BAD-5D9B-4F5E-8A14-8A080F4AF5D7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75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5BDDA-9CCA-4F31-9045-8B43B3BD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092200"/>
            <a:ext cx="928818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87400"/>
            <a:ext cx="10919544" cy="23696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SGK</a:t>
            </a:r>
          </a:p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QUY PHÒNG TIN HỌC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Docunment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SGK.</a:t>
            </a:r>
          </a:p>
        </p:txBody>
      </p:sp>
      <p:pic>
        <p:nvPicPr>
          <p:cNvPr id="3" name="Picture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6" y="2819401"/>
            <a:ext cx="5536592" cy="378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88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66B3A3-47AF-4C87-829F-C7EA9A12D07B}"/>
              </a:ext>
            </a:extLst>
          </p:cNvPr>
          <p:cNvSpPr txBox="1"/>
          <p:nvPr/>
        </p:nvSpPr>
        <p:spPr>
          <a:xfrm>
            <a:off x="433028" y="1092200"/>
            <a:ext cx="11325944" cy="250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067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Bullets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E5908-7A79-4C77-AFAB-68AA92086A4F}"/>
              </a:ext>
            </a:extLst>
          </p:cNvPr>
          <p:cNvSpPr txBox="1"/>
          <p:nvPr/>
        </p:nvSpPr>
        <p:spPr>
          <a:xfrm>
            <a:off x="203200" y="3624455"/>
            <a:ext cx="11785600" cy="312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/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Home,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Bullets </a:t>
            </a:r>
            <a:endParaRPr lang="en-US" sz="30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Define New Bullet …</a:t>
            </a:r>
            <a:r>
              <a:rPr lang="en-US" sz="30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Symbol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ký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Picture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b="1" dirty="0">
                <a:latin typeface="Times New Roman" panose="02020603050405020304" pitchFamily="18" charset="0"/>
                <a:ea typeface="Calibri" panose="020F0502020204030204" pitchFamily="34" charset="0"/>
              </a:rPr>
              <a:t>OK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067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74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498600"/>
            <a:ext cx="6010013" cy="4064000"/>
          </a:xfrm>
          <a:prstGeom prst="rect">
            <a:avLst/>
          </a:prstGeom>
        </p:spPr>
      </p:pic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14" y="1803401"/>
            <a:ext cx="5570628" cy="39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87400"/>
            <a:ext cx="10919544" cy="23696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SGK</a:t>
            </a:r>
          </a:p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picture containing text, font, line, plot&#10;&#10;Description automatically generated">
            <a:extLst>
              <a:ext uri="{FF2B5EF4-FFF2-40B4-BE49-F238E27FC236}">
                <a16:creationId xmlns:a16="http://schemas.microsoft.com/office/drawing/2014/main" id="{5AFFC0DA-6356-4F3C-B293-4AE906C96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2" y="3700722"/>
            <a:ext cx="11298596" cy="2301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7746A-25CC-48F6-A00D-6E31CC811096}"/>
              </a:ext>
            </a:extLst>
          </p:cNvPr>
          <p:cNvSpPr txBox="1"/>
          <p:nvPr/>
        </p:nvSpPr>
        <p:spPr>
          <a:xfrm>
            <a:off x="711200" y="3072207"/>
            <a:ext cx="139493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7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7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61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FF00C9-EBFD-4550-9B1F-00B6E336B33C}"/>
              </a:ext>
            </a:extLst>
          </p:cNvPr>
          <p:cNvSpPr txBox="1"/>
          <p:nvPr/>
        </p:nvSpPr>
        <p:spPr>
          <a:xfrm>
            <a:off x="304800" y="1196408"/>
            <a:ext cx="11582400" cy="572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67"/>
              </a:spcBef>
              <a:spcAft>
                <a:spcPts val="267"/>
              </a:spcAft>
            </a:pP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endParaRPr lang="en-US" sz="37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267"/>
              </a:spcBef>
              <a:spcAft>
                <a:spcPts val="267"/>
              </a:spcAft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</a:rPr>
              <a:t>Insert \ Header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267"/>
              </a:spcBef>
              <a:spcAft>
                <a:spcPts val="267"/>
              </a:spcAft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Chèn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SGK).</a:t>
            </a:r>
          </a:p>
          <a:p>
            <a:pPr algn="just">
              <a:spcBef>
                <a:spcPts val="267"/>
              </a:spcBef>
              <a:spcAft>
                <a:spcPts val="267"/>
              </a:spcAft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267"/>
              </a:spcBef>
              <a:spcAft>
                <a:spcPts val="267"/>
              </a:spcAft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endParaRPr lang="en-US" sz="37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267"/>
              </a:spcBef>
              <a:spcAft>
                <a:spcPts val="267"/>
              </a:spcAft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</a:rPr>
              <a:t>Insert \ Page Number \ Bottom of Page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ra</a:t>
            </a:r>
          </a:p>
          <a:p>
            <a:pPr>
              <a:spcBef>
                <a:spcPts val="267"/>
              </a:spcBef>
              <a:spcAft>
                <a:spcPts val="267"/>
              </a:spcAft>
            </a:pP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“Trang”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733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F6459-4F0D-4602-9960-9C569B24A986}"/>
              </a:ext>
            </a:extLst>
          </p:cNvPr>
          <p:cNvSpPr txBox="1"/>
          <p:nvPr/>
        </p:nvSpPr>
        <p:spPr>
          <a:xfrm>
            <a:off x="1930400" y="655087"/>
            <a:ext cx="94488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SGK</a:t>
            </a:r>
          </a:p>
        </p:txBody>
      </p:sp>
    </p:spTree>
    <p:extLst>
      <p:ext uri="{BB962C8B-B14F-4D97-AF65-F5344CB8AC3E}">
        <p14:creationId xmlns:p14="http://schemas.microsoft.com/office/powerpoint/2010/main" val="42609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50A49C-5473-4171-877E-778D59730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00" y="3862810"/>
            <a:ext cx="9321337" cy="1117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491523-12F1-4B06-A232-A4C19FA988D0}"/>
              </a:ext>
            </a:extLst>
          </p:cNvPr>
          <p:cNvSpPr txBox="1"/>
          <p:nvPr/>
        </p:nvSpPr>
        <p:spPr>
          <a:xfrm>
            <a:off x="1" y="2092540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5A431-8824-48C1-9279-77C39D722FCA}"/>
              </a:ext>
            </a:extLst>
          </p:cNvPr>
          <p:cNvSpPr txBox="1"/>
          <p:nvPr/>
        </p:nvSpPr>
        <p:spPr>
          <a:xfrm>
            <a:off x="0" y="4273021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A6354D88-B587-4112-B205-57CEF5D8B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12" y="1856093"/>
            <a:ext cx="9321337" cy="9653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93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87401"/>
            <a:ext cx="10919544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49, 50 SGK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Numberring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DA94A-AFFF-4B43-9DB9-C1F577D08F6E}"/>
              </a:ext>
            </a:extLst>
          </p:cNvPr>
          <p:cNvSpPr txBox="1"/>
          <p:nvPr/>
        </p:nvSpPr>
        <p:spPr>
          <a:xfrm>
            <a:off x="101600" y="2439810"/>
            <a:ext cx="12090400" cy="4319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Numberring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Home,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4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Numbering</a:t>
            </a:r>
            <a:endParaRPr lang="en-US" sz="34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467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4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Define New Number Format …</a:t>
            </a:r>
            <a:endParaRPr lang="en-US" sz="34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b="1" dirty="0">
                <a:latin typeface="Times New Roman" panose="02020603050405020304" pitchFamily="18" charset="0"/>
                <a:ea typeface="Calibri" panose="020F0502020204030204" pitchFamily="34" charset="0"/>
              </a:rPr>
              <a:t>Font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ở ô </a:t>
            </a:r>
            <a:r>
              <a:rPr lang="en-US" sz="3467" b="1" dirty="0">
                <a:latin typeface="Times New Roman" panose="02020603050405020304" pitchFamily="18" charset="0"/>
                <a:ea typeface="Calibri" panose="020F0502020204030204" pitchFamily="34" charset="0"/>
              </a:rPr>
              <a:t>Number Style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Phông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b="1" dirty="0">
                <a:latin typeface="Times New Roman" panose="02020603050405020304" pitchFamily="18" charset="0"/>
                <a:ea typeface="Calibri" panose="020F0502020204030204" pitchFamily="34" charset="0"/>
              </a:rPr>
              <a:t>Number Format 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Nháy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chuột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b="1" dirty="0">
                <a:latin typeface="Times New Roman" panose="02020603050405020304" pitchFamily="18" charset="0"/>
                <a:ea typeface="Calibri" panose="020F0502020204030204" pitchFamily="34" charset="0"/>
              </a:rPr>
              <a:t>OK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4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467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67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ECFDB18-DF8E-4B7F-BFE3-66FD5C3D7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83" t="27068" r="35326" b="10096"/>
          <a:stretch/>
        </p:blipFill>
        <p:spPr bwMode="auto">
          <a:xfrm>
            <a:off x="1727200" y="990601"/>
            <a:ext cx="8737600" cy="559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40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A5AE6-DE4C-4B1B-88E6-F034D67ACDDA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AF383-B6E7-46D4-8FAA-C2EF8046AA2D}"/>
              </a:ext>
            </a:extLst>
          </p:cNvPr>
          <p:cNvSpPr txBox="1"/>
          <p:nvPr/>
        </p:nvSpPr>
        <p:spPr>
          <a:xfrm>
            <a:off x="711200" y="1007824"/>
            <a:ext cx="11277600" cy="296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733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3733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SGK.</a:t>
            </a:r>
            <a:endParaRPr lang="en-US" sz="3733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AF46842-6072-4A81-9DC0-5A79B6BFB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936999"/>
            <a:ext cx="10058400" cy="22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FAF383-B6E7-46D4-8FAA-C2EF8046AA2D}"/>
              </a:ext>
            </a:extLst>
          </p:cNvPr>
          <p:cNvSpPr txBox="1"/>
          <p:nvPr/>
        </p:nvSpPr>
        <p:spPr>
          <a:xfrm>
            <a:off x="609600" y="836523"/>
            <a:ext cx="11277600" cy="296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733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3733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sẵn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SGK.</a:t>
            </a:r>
            <a:endParaRPr lang="en-US" sz="37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D047B-7A39-402E-9FE1-7A2555D2E09A}"/>
              </a:ext>
            </a:extLst>
          </p:cNvPr>
          <p:cNvSpPr txBox="1"/>
          <p:nvPr/>
        </p:nvSpPr>
        <p:spPr>
          <a:xfrm>
            <a:off x="609600" y="3832215"/>
            <a:ext cx="11480800" cy="30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Insert / Footer / Blank (Three Columns).</a:t>
            </a:r>
            <a:endParaRPr lang="en-US" sz="3733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</a:rPr>
              <a:t>[Type here]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386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mputer, computer, screenshot&#10;&#10;Description automatically generated">
            <a:extLst>
              <a:ext uri="{FF2B5EF4-FFF2-40B4-BE49-F238E27FC236}">
                <a16:creationId xmlns:a16="http://schemas.microsoft.com/office/drawing/2014/main" id="{4A2B75FF-90F6-4587-8B04-39A37E6D9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311400"/>
            <a:ext cx="9306096" cy="180987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0368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Frames PPT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9" y="26988"/>
            <a:ext cx="12199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38838" y="3900780"/>
            <a:ext cx="11234149" cy="1447800"/>
            <a:chOff x="1513656" y="2808834"/>
            <a:chExt cx="9164687" cy="1240333"/>
          </a:xfrm>
        </p:grpSpPr>
        <p:sp>
          <p:nvSpPr>
            <p:cNvPr id="18" name="Rectangle: Rounded Corners 25"/>
            <p:cNvSpPr/>
            <p:nvPr/>
          </p:nvSpPr>
          <p:spPr>
            <a:xfrm>
              <a:off x="1513656" y="2808834"/>
              <a:ext cx="1240333" cy="1240333"/>
            </a:xfrm>
            <a:prstGeom prst="roundRect">
              <a:avLst>
                <a:gd name="adj" fmla="val 1667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2667" dirty="0"/>
            </a:p>
          </p:txBody>
        </p:sp>
        <p:grpSp>
          <p:nvGrpSpPr>
            <p:cNvPr id="5" name="Group 18"/>
            <p:cNvGrpSpPr/>
            <p:nvPr/>
          </p:nvGrpSpPr>
          <p:grpSpPr>
            <a:xfrm>
              <a:off x="2828410" y="2808834"/>
              <a:ext cx="7849933" cy="1240333"/>
              <a:chOff x="1799710" y="2854830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20" name="Rectangle: Rounded Corners 27"/>
              <p:cNvSpPr/>
              <p:nvPr/>
            </p:nvSpPr>
            <p:spPr>
              <a:xfrm>
                <a:off x="1799710" y="2854830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5197846"/>
                  <a:satOff val="-23984"/>
                  <a:lumOff val="883"/>
                  <a:alphaOff val="0"/>
                </a:schemeClr>
              </a:fillRef>
              <a:effectRef idx="1">
                <a:schemeClr val="accent4">
                  <a:hueOff val="5197846"/>
                  <a:satOff val="-23984"/>
                  <a:lumOff val="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ectangle: Rounded Corners 5"/>
              <p:cNvSpPr txBox="1"/>
              <p:nvPr/>
            </p:nvSpPr>
            <p:spPr>
              <a:xfrm>
                <a:off x="1860269" y="2915389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8101" tIns="218101" rIns="218101" bIns="218101" spcCol="1270" anchor="ctr"/>
              <a:lstStyle/>
              <a:p>
                <a:pPr algn="just" defTabSz="1022325">
                  <a:lnSpc>
                    <a:spcPct val="130000"/>
                  </a:lnSpc>
                  <a:defRPr/>
                </a:pP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Chuẩn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5: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altLang="en-US" sz="32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”</a:t>
                </a:r>
                <a:endParaRPr lang="en-US" sz="32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844801" y="773272"/>
            <a:ext cx="6415987" cy="933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5467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5467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en-US" sz="5467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5467" b="1" dirty="0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67" b="1" dirty="0" err="1">
                <a:ln w="0"/>
                <a:solidFill>
                  <a:srgbClr val="FF0000"/>
                </a:solidFill>
                <a:latin typeface="UTM Ambrose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5467" dirty="0">
              <a:solidFill>
                <a:srgbClr val="FF0000"/>
              </a:solidFill>
            </a:endParaRPr>
          </a:p>
        </p:txBody>
      </p:sp>
      <p:grpSp>
        <p:nvGrpSpPr>
          <p:cNvPr id="6" name="Group 3"/>
          <p:cNvGrpSpPr/>
          <p:nvPr/>
        </p:nvGrpSpPr>
        <p:grpSpPr>
          <a:xfrm>
            <a:off x="269102" y="2097768"/>
            <a:ext cx="11455229" cy="1447800"/>
            <a:chOff x="978568" y="1771650"/>
            <a:chExt cx="10108532" cy="1447800"/>
          </a:xfrm>
        </p:grpSpPr>
        <p:grpSp>
          <p:nvGrpSpPr>
            <p:cNvPr id="7" name="Group 13"/>
            <p:cNvGrpSpPr/>
            <p:nvPr/>
          </p:nvGrpSpPr>
          <p:grpSpPr bwMode="auto">
            <a:xfrm>
              <a:off x="2573647" y="1771650"/>
              <a:ext cx="8513453" cy="1447800"/>
              <a:chOff x="1799710" y="1465656"/>
              <a:chExt cx="7849933" cy="1240333"/>
            </a:xfrm>
            <a:scene3d>
              <a:camera prst="orthographicFront"/>
              <a:lightRig rig="flat" dir="t"/>
            </a:scene3d>
          </p:grpSpPr>
          <p:sp>
            <p:nvSpPr>
              <p:cNvPr id="15" name="Rectangle: Rounded Corners 22"/>
              <p:cNvSpPr/>
              <p:nvPr/>
            </p:nvSpPr>
            <p:spPr>
              <a:xfrm>
                <a:off x="1799710" y="1465656"/>
                <a:ext cx="7849933" cy="1240333"/>
              </a:xfrm>
              <a:prstGeom prst="roundRect">
                <a:avLst>
                  <a:gd name="adj" fmla="val 166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tangle: Rounded Corners 5"/>
              <p:cNvSpPr txBox="1"/>
              <p:nvPr/>
            </p:nvSpPr>
            <p:spPr>
              <a:xfrm>
                <a:off x="1860269" y="1526215"/>
                <a:ext cx="7728815" cy="11192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18101" tIns="218101" rIns="218101" bIns="218101" spcCol="1270" anchor="ctr"/>
              <a:lstStyle/>
              <a:p>
                <a:pPr algn="just" defTabSz="1022325">
                  <a:lnSpc>
                    <a:spcPct val="130000"/>
                  </a:lnSpc>
                  <a:defRPr/>
                </a:pP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luyện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thao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vừa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thông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altLang="vi-VN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68" y="1826419"/>
              <a:ext cx="1558231" cy="13930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546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B14E2F6-D44A-4F8F-A11F-EED095244EA6}"/>
              </a:ext>
            </a:extLst>
          </p:cNvPr>
          <p:cNvSpPr txBox="1"/>
          <p:nvPr/>
        </p:nvSpPr>
        <p:spPr>
          <a:xfrm>
            <a:off x="924823" y="2223463"/>
            <a:ext cx="11176000" cy="362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Bullets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Sort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Numbering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8881C7-0CBF-4A9A-AD3E-7D68EDDD7B27}"/>
              </a:ext>
            </a:extLst>
          </p:cNvPr>
          <p:cNvSpPr txBox="1"/>
          <p:nvPr/>
        </p:nvSpPr>
        <p:spPr>
          <a:xfrm>
            <a:off x="711200" y="1233254"/>
            <a:ext cx="111760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>
              <a:spcBef>
                <a:spcPts val="1200"/>
              </a:spcBef>
              <a:spcAft>
                <a:spcPts val="1200"/>
              </a:spcAft>
              <a:defRPr b="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n-US" sz="3733" b="1" u="sng" dirty="0" err="1"/>
              <a:t>Câu</a:t>
            </a:r>
            <a:r>
              <a:rPr lang="en-US" sz="3733" b="1" u="sng" dirty="0"/>
              <a:t> 1</a:t>
            </a:r>
            <a:r>
              <a:rPr lang="en-US" sz="3733" dirty="0"/>
              <a:t>: </a:t>
            </a:r>
            <a:r>
              <a:rPr lang="en-US" sz="3733" dirty="0" err="1"/>
              <a:t>Để</a:t>
            </a:r>
            <a:r>
              <a:rPr lang="en-US" sz="3733" dirty="0"/>
              <a:t> </a:t>
            </a:r>
            <a:r>
              <a:rPr lang="en-US" sz="3733" dirty="0" err="1"/>
              <a:t>tạo</a:t>
            </a:r>
            <a:r>
              <a:rPr lang="en-US" sz="3733" dirty="0"/>
              <a:t> </a:t>
            </a:r>
            <a:r>
              <a:rPr lang="en-US" sz="3733" dirty="0" err="1"/>
              <a:t>danh</a:t>
            </a:r>
            <a:r>
              <a:rPr lang="en-US" sz="3733" dirty="0"/>
              <a:t> </a:t>
            </a:r>
            <a:r>
              <a:rPr lang="en-US" sz="3733" dirty="0" err="1"/>
              <a:t>sách</a:t>
            </a:r>
            <a:r>
              <a:rPr lang="en-US" sz="3733" dirty="0"/>
              <a:t> </a:t>
            </a:r>
            <a:r>
              <a:rPr lang="en-US" sz="3733" dirty="0" err="1"/>
              <a:t>liệt</a:t>
            </a:r>
            <a:r>
              <a:rPr lang="en-US" sz="3733" dirty="0"/>
              <a:t> </a:t>
            </a:r>
            <a:r>
              <a:rPr lang="en-US" sz="3733" dirty="0" err="1"/>
              <a:t>kê</a:t>
            </a:r>
            <a:r>
              <a:rPr lang="en-US" sz="3733" dirty="0"/>
              <a:t> </a:t>
            </a:r>
            <a:r>
              <a:rPr lang="en-US" sz="3733" dirty="0" err="1"/>
              <a:t>có</a:t>
            </a:r>
            <a:r>
              <a:rPr lang="en-US" sz="3733" dirty="0"/>
              <a:t> </a:t>
            </a:r>
            <a:r>
              <a:rPr lang="en-US" sz="3733" dirty="0" err="1"/>
              <a:t>thứ</a:t>
            </a:r>
            <a:r>
              <a:rPr lang="en-US" sz="3733" dirty="0"/>
              <a:t> </a:t>
            </a:r>
            <a:r>
              <a:rPr lang="en-US" sz="3733" dirty="0" err="1"/>
              <a:t>tự</a:t>
            </a:r>
            <a:r>
              <a:rPr lang="en-US" sz="3733" dirty="0"/>
              <a:t> ta </a:t>
            </a:r>
            <a:r>
              <a:rPr lang="en-US" sz="3733" dirty="0" err="1"/>
              <a:t>sử</a:t>
            </a:r>
            <a:r>
              <a:rPr lang="en-US" sz="3733" dirty="0"/>
              <a:t> </a:t>
            </a:r>
            <a:r>
              <a:rPr lang="en-US" sz="3733" dirty="0" err="1"/>
              <a:t>dụng</a:t>
            </a:r>
            <a:r>
              <a:rPr lang="en-US" sz="3733" dirty="0"/>
              <a:t> </a:t>
            </a:r>
            <a:r>
              <a:rPr lang="en-US" sz="3733" dirty="0" err="1"/>
              <a:t>lệnh</a:t>
            </a:r>
            <a:endParaRPr lang="en-US" sz="373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6EBC1-352E-4220-8C1D-A7D3B0A96CBB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" name="45 seconds timer - đồng hồ đếm ngược 45 giây">
            <a:hlinkClick r:id="" action="ppaction://media"/>
            <a:extLst>
              <a:ext uri="{FF2B5EF4-FFF2-40B4-BE49-F238E27FC236}">
                <a16:creationId xmlns:a16="http://schemas.microsoft.com/office/drawing/2014/main" id="{87A37D43-7792-4773-9388-A2579E2AF0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8792" y="1"/>
            <a:ext cx="1960677" cy="11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0237CAF-296C-4DDE-B846-E50135309376}"/>
              </a:ext>
            </a:extLst>
          </p:cNvPr>
          <p:cNvSpPr txBox="1"/>
          <p:nvPr/>
        </p:nvSpPr>
        <p:spPr>
          <a:xfrm>
            <a:off x="874232" y="2418517"/>
            <a:ext cx="11176000" cy="362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Bullets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Find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Numbering</a:t>
            </a:r>
          </a:p>
          <a:p>
            <a:pPr marL="457189" indent="-457189" algn="just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576DB-DF46-4941-87FA-E8504E88E271}"/>
              </a:ext>
            </a:extLst>
          </p:cNvPr>
          <p:cNvSpPr txBox="1"/>
          <p:nvPr/>
        </p:nvSpPr>
        <p:spPr>
          <a:xfrm>
            <a:off x="115776" y="1077431"/>
            <a:ext cx="11974624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733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999ABA-3319-4E3B-A1DC-1678BF21BDCB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45 seconds timer - đồng hồ đếm ngược 45 giây">
            <a:hlinkClick r:id="" action="ppaction://media"/>
            <a:extLst>
              <a:ext uri="{FF2B5EF4-FFF2-40B4-BE49-F238E27FC236}">
                <a16:creationId xmlns:a16="http://schemas.microsoft.com/office/drawing/2014/main" id="{03C1CC8B-276A-4A89-8A50-553BD5095F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8792" y="1"/>
            <a:ext cx="1960677" cy="11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3E865F-7044-4413-8782-CF9C2521F1D3}"/>
              </a:ext>
            </a:extLst>
          </p:cNvPr>
          <p:cNvSpPr txBox="1"/>
          <p:nvPr/>
        </p:nvSpPr>
        <p:spPr>
          <a:xfrm>
            <a:off x="711200" y="2340337"/>
            <a:ext cx="11480800" cy="362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Header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Insert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Header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Insert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Footer</a:t>
            </a:r>
          </a:p>
          <a:p>
            <a:pPr marL="457189" indent="-457189" algn="just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D7DD53-4CE2-48CF-B7A3-0F964A9F6259}"/>
              </a:ext>
            </a:extLst>
          </p:cNvPr>
          <p:cNvSpPr txBox="1"/>
          <p:nvPr/>
        </p:nvSpPr>
        <p:spPr>
          <a:xfrm>
            <a:off x="254000" y="1193801"/>
            <a:ext cx="117856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733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93A284-66E9-4A99-9D2F-268C9B11CE5F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45 seconds timer - đồng hồ đếm ngược 45 giây">
            <a:hlinkClick r:id="" action="ppaction://media"/>
            <a:extLst>
              <a:ext uri="{FF2B5EF4-FFF2-40B4-BE49-F238E27FC236}">
                <a16:creationId xmlns:a16="http://schemas.microsoft.com/office/drawing/2014/main" id="{9887D691-F329-4C8A-B0AC-DE4A73C466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8792" y="1"/>
            <a:ext cx="1960677" cy="11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050CA52-88CA-4372-8E61-3311101FFE01}"/>
              </a:ext>
            </a:extLst>
          </p:cNvPr>
          <p:cNvSpPr txBox="1"/>
          <p:nvPr/>
        </p:nvSpPr>
        <p:spPr>
          <a:xfrm>
            <a:off x="406400" y="1962016"/>
            <a:ext cx="11582400" cy="362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Page Number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Insert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Page Number</a:t>
            </a:r>
          </a:p>
          <a:p>
            <a:pPr marL="457189" indent="-457189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Insert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Footer</a:t>
            </a:r>
          </a:p>
          <a:p>
            <a:pPr marL="457189" indent="-457189" algn="just">
              <a:spcBef>
                <a:spcPts val="1600"/>
              </a:spcBef>
              <a:spcAft>
                <a:spcPts val="1600"/>
              </a:spcAft>
              <a:buFont typeface="+mj-lt"/>
              <a:buAutoNum type="alphaLcParenR"/>
              <a:tabLst>
                <a:tab pos="304792" algn="l"/>
              </a:tabLst>
            </a:pP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EA2DB-ECAB-4439-882F-C3AB6CE4B1F4}"/>
              </a:ext>
            </a:extLst>
          </p:cNvPr>
          <p:cNvSpPr txBox="1"/>
          <p:nvPr/>
        </p:nvSpPr>
        <p:spPr>
          <a:xfrm>
            <a:off x="406400" y="1100469"/>
            <a:ext cx="1158240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spcAft>
                <a:spcPts val="1600"/>
              </a:spcAft>
            </a:pPr>
            <a:r>
              <a:rPr lang="en-US" sz="3733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733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endParaRPr lang="en-US" sz="3733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8B5323-32AA-4EB3-84A9-81968FB3CE69}"/>
              </a:ext>
            </a:extLst>
          </p:cNvPr>
          <p:cNvSpPr/>
          <p:nvPr/>
        </p:nvSpPr>
        <p:spPr>
          <a:xfrm>
            <a:off x="0" y="0"/>
            <a:ext cx="12192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45 seconds timer - đồng hồ đếm ngược 45 giây">
            <a:hlinkClick r:id="" action="ppaction://media"/>
            <a:extLst>
              <a:ext uri="{FF2B5EF4-FFF2-40B4-BE49-F238E27FC236}">
                <a16:creationId xmlns:a16="http://schemas.microsoft.com/office/drawing/2014/main" id="{8EC64F5A-806D-4C4F-BCFE-AFBCFBED5C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88792" y="1"/>
            <a:ext cx="1960677" cy="11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8D958A-F049-4A18-92C5-3A81B7AFC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5600" y="1498600"/>
          <a:ext cx="95504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5200">
                  <a:extLst>
                    <a:ext uri="{9D8B030D-6E8A-4147-A177-3AD203B41FA5}">
                      <a16:colId xmlns:a16="http://schemas.microsoft.com/office/drawing/2014/main" val="1564810215"/>
                    </a:ext>
                  </a:extLst>
                </a:gridCol>
                <a:gridCol w="4775200">
                  <a:extLst>
                    <a:ext uri="{9D8B030D-6E8A-4147-A177-3AD203B41FA5}">
                      <a16:colId xmlns:a16="http://schemas.microsoft.com/office/drawing/2014/main" val="2282915075"/>
                    </a:ext>
                  </a:extLst>
                </a:gridCol>
              </a:tblGrid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án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2090537012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122461778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466977583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3991694447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3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3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29780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40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87400"/>
            <a:ext cx="10919544" cy="1795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SGK</a:t>
            </a:r>
          </a:p>
          <a:p>
            <a:pPr algn="just"/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Bloom ở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70C97-3200-4BEA-9F31-F06D882E7BE0}"/>
              </a:ext>
            </a:extLst>
          </p:cNvPr>
          <p:cNvSpPr txBox="1"/>
          <p:nvPr/>
        </p:nvSpPr>
        <p:spPr>
          <a:xfrm>
            <a:off x="508000" y="3322232"/>
            <a:ext cx="11224344" cy="2964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Numbering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E263E6-2BE0-46F7-B32F-0F9F15A22AAE}"/>
              </a:ext>
            </a:extLst>
          </p:cNvPr>
          <p:cNvSpPr txBox="1"/>
          <p:nvPr/>
        </p:nvSpPr>
        <p:spPr>
          <a:xfrm>
            <a:off x="609600" y="2580991"/>
            <a:ext cx="1122434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733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733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5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4: SỬ DỤNG CÁC HÀM ĐỂ TÍNH TOÁN"/>
  <p:tag name="ISPRING_SLIDE_INDENT_LEVEL" val="0"/>
  <p:tag name="ISPRING_SLIDE_ID_2" val="{868562D1-B3DB-417D-8342-CD23D8992048}"/>
  <p:tag name="GENSWF_ADVANCE_TIME" val="2.8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3.125|4.21"/>
  <p:tag name="GENSWF_SLIDE_TITLE" val="3. MỘT SỐ HÀM THƯỜNG DÙNG"/>
  <p:tag name="ISPRING_SLIDE_INDENT_LEVEL" val="0"/>
  <p:tag name="GENSWF_ADVANCE_TIME" val="11.844"/>
  <p:tag name="ISPRING_SLIDE_ID_2" val="{9E7086DF-D60B-41FA-BA71-2354AB100E3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HƯỚNG DẪN VỀ NHÀ"/>
  <p:tag name="TIMING" val="|1.777|2.915|6.185|4.939"/>
  <p:tag name="GENSWF_ADVANCE_TIME" val="22.201"/>
  <p:tag name="ISPRING_SLIDE_ID_2" val="{51A8C3C4-36BC-4B59-A3A9-54347D2AEE2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791BE6724A204F9B5D02BC7FB66501" ma:contentTypeVersion="10" ma:contentTypeDescription="Create a new document." ma:contentTypeScope="" ma:versionID="bd3a67df65820c79f297394d149cc3c0">
  <xsd:schema xmlns:xsd="http://www.w3.org/2001/XMLSchema" xmlns:xs="http://www.w3.org/2001/XMLSchema" xmlns:p="http://schemas.microsoft.com/office/2006/metadata/properties" xmlns:ns3="c6943a27-7f60-4dd4-ab74-ba7759323a94" targetNamespace="http://schemas.microsoft.com/office/2006/metadata/properties" ma:root="true" ma:fieldsID="d486e3234ad8dbc594d684719c918c56" ns3:_="">
    <xsd:import namespace="c6943a27-7f60-4dd4-ab74-ba7759323a9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43a27-7f60-4dd4-ab74-ba7759323a9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DE4009-DEBD-42C9-80B9-688665D926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943a27-7f60-4dd4-ab74-ba7759323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43488-6AF8-4CC8-B664-E62782DF21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23050-22A7-45AC-919B-BF6319F590E3}">
  <ds:schemaRefs>
    <ds:schemaRef ds:uri="c6943a27-7f60-4dd4-ab74-ba7759323a94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990</Words>
  <Application>Microsoft Office PowerPoint</Application>
  <PresentationFormat>Widescreen</PresentationFormat>
  <Paragraphs>96</Paragraphs>
  <Slides>24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UTM Ambrose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KIM TRANG</dc:creator>
  <cp:lastModifiedBy>NGUYEN THI KIM TRANG</cp:lastModifiedBy>
  <cp:revision>1</cp:revision>
  <dcterms:created xsi:type="dcterms:W3CDTF">2024-11-26T03:09:58Z</dcterms:created>
  <dcterms:modified xsi:type="dcterms:W3CDTF">2024-11-26T03:11:09Z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0x010100E0791BE6724A204F9B5D02BC7FB66501</vt:lpwstr>
  </property>
</Properties>
</file>