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3"/>
  </p:notesMasterIdLst>
  <p:sldIdLst>
    <p:sldId id="257" r:id="rId5"/>
    <p:sldId id="258" r:id="rId6"/>
    <p:sldId id="259" r:id="rId7"/>
    <p:sldId id="260" r:id="rId8"/>
    <p:sldId id="262" r:id="rId9"/>
    <p:sldId id="263" r:id="rId10"/>
    <p:sldId id="265" r:id="rId11"/>
    <p:sldId id="266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UYEN THI KIM TRANG" userId="dbadc3c9-814a-47ad-8ab1-7a9cbe7f12d7" providerId="ADAL" clId="{F996476C-5FCC-40A0-B019-CE9ED910C504}"/>
    <pc:docChg chg="undo custSel addSld delSld modSld">
      <pc:chgData name="NGUYEN THI KIM TRANG" userId="dbadc3c9-814a-47ad-8ab1-7a9cbe7f12d7" providerId="ADAL" clId="{F996476C-5FCC-40A0-B019-CE9ED910C504}" dt="2024-11-25T20:17:00.559" v="190"/>
      <pc:docMkLst>
        <pc:docMk/>
      </pc:docMkLst>
      <pc:sldChg chg="del">
        <pc:chgData name="NGUYEN THI KIM TRANG" userId="dbadc3c9-814a-47ad-8ab1-7a9cbe7f12d7" providerId="ADAL" clId="{F996476C-5FCC-40A0-B019-CE9ED910C504}" dt="2024-11-25T19:46:01.937" v="0" actId="2696"/>
        <pc:sldMkLst>
          <pc:docMk/>
          <pc:sldMk cId="955611012" sldId="256"/>
        </pc:sldMkLst>
      </pc:sldChg>
      <pc:sldChg chg="addSp modSp modAnim">
        <pc:chgData name="NGUYEN THI KIM TRANG" userId="dbadc3c9-814a-47ad-8ab1-7a9cbe7f12d7" providerId="ADAL" clId="{F996476C-5FCC-40A0-B019-CE9ED910C504}" dt="2024-11-25T19:54:51.287" v="12" actId="1076"/>
        <pc:sldMkLst>
          <pc:docMk/>
          <pc:sldMk cId="3382595956" sldId="260"/>
        </pc:sldMkLst>
        <pc:spChg chg="mod">
          <ac:chgData name="NGUYEN THI KIM TRANG" userId="dbadc3c9-814a-47ad-8ab1-7a9cbe7f12d7" providerId="ADAL" clId="{F996476C-5FCC-40A0-B019-CE9ED910C504}" dt="2024-11-25T19:54:37.362" v="9"/>
          <ac:spMkLst>
            <pc:docMk/>
            <pc:sldMk cId="3382595956" sldId="260"/>
            <ac:spMk id="18" creationId="{B9D3C25B-F82C-2CA1-BC72-32CC9A7BB127}"/>
          </ac:spMkLst>
        </pc:spChg>
        <pc:picChg chg="add mod">
          <ac:chgData name="NGUYEN THI KIM TRANG" userId="dbadc3c9-814a-47ad-8ab1-7a9cbe7f12d7" providerId="ADAL" clId="{F996476C-5FCC-40A0-B019-CE9ED910C504}" dt="2024-11-25T19:54:51.287" v="12" actId="1076"/>
          <ac:picMkLst>
            <pc:docMk/>
            <pc:sldMk cId="3382595956" sldId="260"/>
            <ac:picMk id="19" creationId="{58E58CB5-40CC-43DD-B98D-CFE12C4D3B2B}"/>
          </ac:picMkLst>
        </pc:picChg>
      </pc:sldChg>
      <pc:sldChg chg="addSp delSp modSp del delAnim">
        <pc:chgData name="NGUYEN THI KIM TRANG" userId="dbadc3c9-814a-47ad-8ab1-7a9cbe7f12d7" providerId="ADAL" clId="{F996476C-5FCC-40A0-B019-CE9ED910C504}" dt="2024-11-25T19:55:01.541" v="13" actId="2696"/>
        <pc:sldMkLst>
          <pc:docMk/>
          <pc:sldMk cId="173486145" sldId="261"/>
        </pc:sldMkLst>
        <pc:picChg chg="del">
          <ac:chgData name="NGUYEN THI KIM TRANG" userId="dbadc3c9-814a-47ad-8ab1-7a9cbe7f12d7" providerId="ADAL" clId="{F996476C-5FCC-40A0-B019-CE9ED910C504}" dt="2024-11-25T19:52:09.041" v="1" actId="478"/>
          <ac:picMkLst>
            <pc:docMk/>
            <pc:sldMk cId="173486145" sldId="261"/>
            <ac:picMk id="4" creationId="{186EF307-0F63-E979-A763-43140094DF8B}"/>
          </ac:picMkLst>
        </pc:picChg>
        <pc:picChg chg="add mod">
          <ac:chgData name="NGUYEN THI KIM TRANG" userId="dbadc3c9-814a-47ad-8ab1-7a9cbe7f12d7" providerId="ADAL" clId="{F996476C-5FCC-40A0-B019-CE9ED910C504}" dt="2024-11-25T19:54:04.504" v="6" actId="1076"/>
          <ac:picMkLst>
            <pc:docMk/>
            <pc:sldMk cId="173486145" sldId="261"/>
            <ac:picMk id="18" creationId="{38509E44-7EBF-4710-A37A-A8AD4E5E3EF8}"/>
          </ac:picMkLst>
        </pc:picChg>
      </pc:sldChg>
      <pc:sldChg chg="addSp delSp modSp delAnim">
        <pc:chgData name="NGUYEN THI KIM TRANG" userId="dbadc3c9-814a-47ad-8ab1-7a9cbe7f12d7" providerId="ADAL" clId="{F996476C-5FCC-40A0-B019-CE9ED910C504}" dt="2024-11-25T19:59:00.898" v="52" actId="1076"/>
        <pc:sldMkLst>
          <pc:docMk/>
          <pc:sldMk cId="3020882489" sldId="262"/>
        </pc:sldMkLst>
        <pc:spChg chg="del">
          <ac:chgData name="NGUYEN THI KIM TRANG" userId="dbadc3c9-814a-47ad-8ab1-7a9cbe7f12d7" providerId="ADAL" clId="{F996476C-5FCC-40A0-B019-CE9ED910C504}" dt="2024-11-25T19:56:36.355" v="20" actId="478"/>
          <ac:spMkLst>
            <pc:docMk/>
            <pc:sldMk cId="3020882489" sldId="262"/>
            <ac:spMk id="2" creationId="{00000000-0000-0000-0000-000000000000}"/>
          </ac:spMkLst>
        </pc:spChg>
        <pc:spChg chg="add mod">
          <ac:chgData name="NGUYEN THI KIM TRANG" userId="dbadc3c9-814a-47ad-8ab1-7a9cbe7f12d7" providerId="ADAL" clId="{F996476C-5FCC-40A0-B019-CE9ED910C504}" dt="2024-11-25T19:58:52.112" v="50" actId="255"/>
          <ac:spMkLst>
            <pc:docMk/>
            <pc:sldMk cId="3020882489" sldId="262"/>
            <ac:spMk id="5" creationId="{742C842C-28D5-4852-BFDD-EA061CD98DB0}"/>
          </ac:spMkLst>
        </pc:spChg>
        <pc:spChg chg="mod">
          <ac:chgData name="NGUYEN THI KIM TRANG" userId="dbadc3c9-814a-47ad-8ab1-7a9cbe7f12d7" providerId="ADAL" clId="{F996476C-5FCC-40A0-B019-CE9ED910C504}" dt="2024-11-25T19:58:58.151" v="51" actId="1076"/>
          <ac:spMkLst>
            <pc:docMk/>
            <pc:sldMk cId="3020882489" sldId="262"/>
            <ac:spMk id="18" creationId="{B9D3C25B-F82C-2CA1-BC72-32CC9A7BB127}"/>
          </ac:spMkLst>
        </pc:spChg>
        <pc:grpChg chg="mod">
          <ac:chgData name="NGUYEN THI KIM TRANG" userId="dbadc3c9-814a-47ad-8ab1-7a9cbe7f12d7" providerId="ADAL" clId="{F996476C-5FCC-40A0-B019-CE9ED910C504}" dt="2024-11-25T19:55:24.980" v="15" actId="1076"/>
          <ac:grpSpMkLst>
            <pc:docMk/>
            <pc:sldMk cId="3020882489" sldId="262"/>
            <ac:grpSpMk id="3" creationId="{00000000-0000-0000-0000-000000000000}"/>
          </ac:grpSpMkLst>
        </pc:grpChg>
        <pc:picChg chg="add mod">
          <ac:chgData name="NGUYEN THI KIM TRANG" userId="dbadc3c9-814a-47ad-8ab1-7a9cbe7f12d7" providerId="ADAL" clId="{F996476C-5FCC-40A0-B019-CE9ED910C504}" dt="2024-11-25T19:59:00.898" v="52" actId="1076"/>
          <ac:picMkLst>
            <pc:docMk/>
            <pc:sldMk cId="3020882489" sldId="262"/>
            <ac:picMk id="19" creationId="{2D899903-DAF9-4BD4-9779-E26C824DFA53}"/>
          </ac:picMkLst>
        </pc:picChg>
      </pc:sldChg>
      <pc:sldChg chg="addSp delSp modSp addAnim delAnim">
        <pc:chgData name="NGUYEN THI KIM TRANG" userId="dbadc3c9-814a-47ad-8ab1-7a9cbe7f12d7" providerId="ADAL" clId="{F996476C-5FCC-40A0-B019-CE9ED910C504}" dt="2024-11-25T20:03:35.865" v="75"/>
        <pc:sldMkLst>
          <pc:docMk/>
          <pc:sldMk cId="3823957022" sldId="263"/>
        </pc:sldMkLst>
        <pc:spChg chg="mod">
          <ac:chgData name="NGUYEN THI KIM TRANG" userId="dbadc3c9-814a-47ad-8ab1-7a9cbe7f12d7" providerId="ADAL" clId="{F996476C-5FCC-40A0-B019-CE9ED910C504}" dt="2024-11-25T20:03:35.865" v="75"/>
          <ac:spMkLst>
            <pc:docMk/>
            <pc:sldMk cId="3823957022" sldId="263"/>
            <ac:spMk id="21" creationId="{CD1C2A84-BCAB-4743-9BDF-2BD69385CADF}"/>
          </ac:spMkLst>
        </pc:spChg>
        <pc:grpChg chg="mod">
          <ac:chgData name="NGUYEN THI KIM TRANG" userId="dbadc3c9-814a-47ad-8ab1-7a9cbe7f12d7" providerId="ADAL" clId="{F996476C-5FCC-40A0-B019-CE9ED910C504}" dt="2024-11-25T20:02:22.881" v="65" actId="1076"/>
          <ac:grpSpMkLst>
            <pc:docMk/>
            <pc:sldMk cId="3823957022" sldId="263"/>
            <ac:grpSpMk id="3" creationId="{00000000-0000-0000-0000-000000000000}"/>
          </ac:grpSpMkLst>
        </pc:grpChg>
        <pc:grpChg chg="mod">
          <ac:chgData name="NGUYEN THI KIM TRANG" userId="dbadc3c9-814a-47ad-8ab1-7a9cbe7f12d7" providerId="ADAL" clId="{F996476C-5FCC-40A0-B019-CE9ED910C504}" dt="2024-11-25T20:03:25.818" v="72" actId="1076"/>
          <ac:grpSpMkLst>
            <pc:docMk/>
            <pc:sldMk cId="3823957022" sldId="263"/>
            <ac:grpSpMk id="22" creationId="{0BAB29C5-5A97-42A0-8496-05D7949B0D30}"/>
          </ac:grpSpMkLst>
        </pc:grpChg>
        <pc:picChg chg="add del">
          <ac:chgData name="NGUYEN THI KIM TRANG" userId="dbadc3c9-814a-47ad-8ab1-7a9cbe7f12d7" providerId="ADAL" clId="{F996476C-5FCC-40A0-B019-CE9ED910C504}" dt="2024-11-25T20:01:11.218" v="56" actId="478"/>
          <ac:picMkLst>
            <pc:docMk/>
            <pc:sldMk cId="3823957022" sldId="263"/>
            <ac:picMk id="5" creationId="{8C4A0C13-F12B-45C7-A1D0-6A5E7C9DE0F4}"/>
          </ac:picMkLst>
        </pc:picChg>
        <pc:picChg chg="add del mod">
          <ac:chgData name="NGUYEN THI KIM TRANG" userId="dbadc3c9-814a-47ad-8ab1-7a9cbe7f12d7" providerId="ADAL" clId="{F996476C-5FCC-40A0-B019-CE9ED910C504}" dt="2024-11-25T20:01:20.415" v="60"/>
          <ac:picMkLst>
            <pc:docMk/>
            <pc:sldMk cId="3823957022" sldId="263"/>
            <ac:picMk id="18" creationId="{51888B23-394A-4E5F-AA55-845A814602D8}"/>
          </ac:picMkLst>
        </pc:picChg>
        <pc:picChg chg="add del mod">
          <ac:chgData name="NGUYEN THI KIM TRANG" userId="dbadc3c9-814a-47ad-8ab1-7a9cbe7f12d7" providerId="ADAL" clId="{F996476C-5FCC-40A0-B019-CE9ED910C504}" dt="2024-11-25T20:03:22.660" v="71"/>
          <ac:picMkLst>
            <pc:docMk/>
            <pc:sldMk cId="3823957022" sldId="263"/>
            <ac:picMk id="20" creationId="{475EE494-7170-43C8-A0E8-CE2F30FA8420}"/>
          </ac:picMkLst>
        </pc:picChg>
        <pc:picChg chg="add del mod">
          <ac:chgData name="NGUYEN THI KIM TRANG" userId="dbadc3c9-814a-47ad-8ab1-7a9cbe7f12d7" providerId="ADAL" clId="{F996476C-5FCC-40A0-B019-CE9ED910C504}" dt="2024-11-25T20:03:22.660" v="71"/>
          <ac:picMkLst>
            <pc:docMk/>
            <pc:sldMk cId="3823957022" sldId="263"/>
            <ac:picMk id="23" creationId="{24FE8664-4E52-4E3A-941E-4106AA6659C2}"/>
          </ac:picMkLst>
        </pc:picChg>
        <pc:picChg chg="add mod">
          <ac:chgData name="NGUYEN THI KIM TRANG" userId="dbadc3c9-814a-47ad-8ab1-7a9cbe7f12d7" providerId="ADAL" clId="{F996476C-5FCC-40A0-B019-CE9ED910C504}" dt="2024-11-25T20:03:30.798" v="74" actId="1076"/>
          <ac:picMkLst>
            <pc:docMk/>
            <pc:sldMk cId="3823957022" sldId="263"/>
            <ac:picMk id="24" creationId="{00EC07EC-93AE-4F84-9913-57BCAE531D99}"/>
          </ac:picMkLst>
        </pc:picChg>
        <pc:picChg chg="add mod">
          <ac:chgData name="NGUYEN THI KIM TRANG" userId="dbadc3c9-814a-47ad-8ab1-7a9cbe7f12d7" providerId="ADAL" clId="{F996476C-5FCC-40A0-B019-CE9ED910C504}" dt="2024-11-25T20:03:30.798" v="74" actId="1076"/>
          <ac:picMkLst>
            <pc:docMk/>
            <pc:sldMk cId="3823957022" sldId="263"/>
            <ac:picMk id="25" creationId="{9656CDA1-D4D5-4E14-BCAF-CCA954EF3A1E}"/>
          </ac:picMkLst>
        </pc:picChg>
      </pc:sldChg>
      <pc:sldChg chg="delSp del delAnim">
        <pc:chgData name="NGUYEN THI KIM TRANG" userId="dbadc3c9-814a-47ad-8ab1-7a9cbe7f12d7" providerId="ADAL" clId="{F996476C-5FCC-40A0-B019-CE9ED910C504}" dt="2024-11-25T20:02:13.102" v="63" actId="2696"/>
        <pc:sldMkLst>
          <pc:docMk/>
          <pc:sldMk cId="78504662" sldId="264"/>
        </pc:sldMkLst>
        <pc:picChg chg="del">
          <ac:chgData name="NGUYEN THI KIM TRANG" userId="dbadc3c9-814a-47ad-8ab1-7a9cbe7f12d7" providerId="ADAL" clId="{F996476C-5FCC-40A0-B019-CE9ED910C504}" dt="2024-11-25T19:59:15.494" v="53" actId="478"/>
          <ac:picMkLst>
            <pc:docMk/>
            <pc:sldMk cId="78504662" sldId="264"/>
            <ac:picMk id="7" creationId="{B3FE7E59-1A4B-47AD-84C0-B91E77ECCA67}"/>
          </ac:picMkLst>
        </pc:picChg>
      </pc:sldChg>
      <pc:sldChg chg="delSp modSp delAnim">
        <pc:chgData name="NGUYEN THI KIM TRANG" userId="dbadc3c9-814a-47ad-8ab1-7a9cbe7f12d7" providerId="ADAL" clId="{F996476C-5FCC-40A0-B019-CE9ED910C504}" dt="2024-11-25T20:04:02.418" v="80" actId="14100"/>
        <pc:sldMkLst>
          <pc:docMk/>
          <pc:sldMk cId="2606816035" sldId="265"/>
        </pc:sldMkLst>
        <pc:spChg chg="del">
          <ac:chgData name="NGUYEN THI KIM TRANG" userId="dbadc3c9-814a-47ad-8ab1-7a9cbe7f12d7" providerId="ADAL" clId="{F996476C-5FCC-40A0-B019-CE9ED910C504}" dt="2024-11-25T20:03:46.308" v="76" actId="478"/>
          <ac:spMkLst>
            <pc:docMk/>
            <pc:sldMk cId="2606816035" sldId="265"/>
            <ac:spMk id="2" creationId="{00000000-0000-0000-0000-000000000000}"/>
          </ac:spMkLst>
        </pc:spChg>
        <pc:spChg chg="mod">
          <ac:chgData name="NGUYEN THI KIM TRANG" userId="dbadc3c9-814a-47ad-8ab1-7a9cbe7f12d7" providerId="ADAL" clId="{F996476C-5FCC-40A0-B019-CE9ED910C504}" dt="2024-11-25T20:03:53.603" v="78"/>
          <ac:spMkLst>
            <pc:docMk/>
            <pc:sldMk cId="2606816035" sldId="265"/>
            <ac:spMk id="18" creationId="{B9D3C25B-F82C-2CA1-BC72-32CC9A7BB127}"/>
          </ac:spMkLst>
        </pc:spChg>
        <pc:spChg chg="mod">
          <ac:chgData name="NGUYEN THI KIM TRANG" userId="dbadc3c9-814a-47ad-8ab1-7a9cbe7f12d7" providerId="ADAL" clId="{F996476C-5FCC-40A0-B019-CE9ED910C504}" dt="2024-11-25T20:04:02.418" v="80" actId="14100"/>
          <ac:spMkLst>
            <pc:docMk/>
            <pc:sldMk cId="2606816035" sldId="265"/>
            <ac:spMk id="19" creationId="{E5C0400E-60F2-3339-BC1C-1A49D130AA52}"/>
          </ac:spMkLst>
        </pc:spChg>
      </pc:sldChg>
      <pc:sldChg chg="addSp modSp">
        <pc:chgData name="NGUYEN THI KIM TRANG" userId="dbadc3c9-814a-47ad-8ab1-7a9cbe7f12d7" providerId="ADAL" clId="{F996476C-5FCC-40A0-B019-CE9ED910C504}" dt="2024-11-25T20:05:50.999" v="95"/>
        <pc:sldMkLst>
          <pc:docMk/>
          <pc:sldMk cId="1413829341" sldId="266"/>
        </pc:sldMkLst>
        <pc:spChg chg="mod">
          <ac:chgData name="NGUYEN THI KIM TRANG" userId="dbadc3c9-814a-47ad-8ab1-7a9cbe7f12d7" providerId="ADAL" clId="{F996476C-5FCC-40A0-B019-CE9ED910C504}" dt="2024-11-25T20:05:50.999" v="95"/>
          <ac:spMkLst>
            <pc:docMk/>
            <pc:sldMk cId="1413829341" sldId="266"/>
            <ac:spMk id="18" creationId="{B9D3C25B-F82C-2CA1-BC72-32CC9A7BB127}"/>
          </ac:spMkLst>
        </pc:spChg>
        <pc:picChg chg="add mod">
          <ac:chgData name="NGUYEN THI KIM TRANG" userId="dbadc3c9-814a-47ad-8ab1-7a9cbe7f12d7" providerId="ADAL" clId="{F996476C-5FCC-40A0-B019-CE9ED910C504}" dt="2024-11-25T20:05:14.089" v="86" actId="1076"/>
          <ac:picMkLst>
            <pc:docMk/>
            <pc:sldMk cId="1413829341" sldId="266"/>
            <ac:picMk id="2" creationId="{D25A43E1-F751-4463-8D3B-9953AA39EECA}"/>
          </ac:picMkLst>
        </pc:picChg>
      </pc:sldChg>
      <pc:sldChg chg="del">
        <pc:chgData name="NGUYEN THI KIM TRANG" userId="dbadc3c9-814a-47ad-8ab1-7a9cbe7f12d7" providerId="ADAL" clId="{F996476C-5FCC-40A0-B019-CE9ED910C504}" dt="2024-11-25T20:05:23.079" v="87" actId="2696"/>
        <pc:sldMkLst>
          <pc:docMk/>
          <pc:sldMk cId="3917565001" sldId="267"/>
        </pc:sldMkLst>
      </pc:sldChg>
      <pc:sldChg chg="modSp">
        <pc:chgData name="NGUYEN THI KIM TRANG" userId="dbadc3c9-814a-47ad-8ab1-7a9cbe7f12d7" providerId="ADAL" clId="{F996476C-5FCC-40A0-B019-CE9ED910C504}" dt="2024-11-25T20:05:40.943" v="93" actId="255"/>
        <pc:sldMkLst>
          <pc:docMk/>
          <pc:sldMk cId="328097372" sldId="268"/>
        </pc:sldMkLst>
        <pc:spChg chg="mod">
          <ac:chgData name="NGUYEN THI KIM TRANG" userId="dbadc3c9-814a-47ad-8ab1-7a9cbe7f12d7" providerId="ADAL" clId="{F996476C-5FCC-40A0-B019-CE9ED910C504}" dt="2024-11-25T20:05:40.943" v="93" actId="255"/>
          <ac:spMkLst>
            <pc:docMk/>
            <pc:sldMk cId="328097372" sldId="268"/>
            <ac:spMk id="18" creationId="{B9D3C25B-F82C-2CA1-BC72-32CC9A7BB127}"/>
          </ac:spMkLst>
        </pc:spChg>
        <pc:spChg chg="mod">
          <ac:chgData name="NGUYEN THI KIM TRANG" userId="dbadc3c9-814a-47ad-8ab1-7a9cbe7f12d7" providerId="ADAL" clId="{F996476C-5FCC-40A0-B019-CE9ED910C504}" dt="2024-11-25T20:05:31.104" v="91" actId="20577"/>
          <ac:spMkLst>
            <pc:docMk/>
            <pc:sldMk cId="328097372" sldId="268"/>
            <ac:spMk id="19" creationId="{6934E1D5-AE06-0E0A-3E3C-6EEF312CF9BB}"/>
          </ac:spMkLst>
        </pc:spChg>
      </pc:sldChg>
      <pc:sldChg chg="addSp delSp modSp modAnim">
        <pc:chgData name="NGUYEN THI KIM TRANG" userId="dbadc3c9-814a-47ad-8ab1-7a9cbe7f12d7" providerId="ADAL" clId="{F996476C-5FCC-40A0-B019-CE9ED910C504}" dt="2024-11-25T20:16:28.681" v="187"/>
        <pc:sldMkLst>
          <pc:docMk/>
          <pc:sldMk cId="2628155150" sldId="269"/>
        </pc:sldMkLst>
        <pc:spChg chg="add mod">
          <ac:chgData name="NGUYEN THI KIM TRANG" userId="dbadc3c9-814a-47ad-8ab1-7a9cbe7f12d7" providerId="ADAL" clId="{F996476C-5FCC-40A0-B019-CE9ED910C504}" dt="2024-11-25T20:13:28.023" v="141" actId="1076"/>
          <ac:spMkLst>
            <pc:docMk/>
            <pc:sldMk cId="2628155150" sldId="269"/>
            <ac:spMk id="2" creationId="{0E59147A-CCBF-4583-949A-3B9011B5AFED}"/>
          </ac:spMkLst>
        </pc:spChg>
        <pc:spChg chg="mod">
          <ac:chgData name="NGUYEN THI KIM TRANG" userId="dbadc3c9-814a-47ad-8ab1-7a9cbe7f12d7" providerId="ADAL" clId="{F996476C-5FCC-40A0-B019-CE9ED910C504}" dt="2024-11-25T20:06:05.179" v="96" actId="255"/>
          <ac:spMkLst>
            <pc:docMk/>
            <pc:sldMk cId="2628155150" sldId="269"/>
            <ac:spMk id="18" creationId="{B9D3C25B-F82C-2CA1-BC72-32CC9A7BB127}"/>
          </ac:spMkLst>
        </pc:spChg>
        <pc:spChg chg="del mod">
          <ac:chgData name="NGUYEN THI KIM TRANG" userId="dbadc3c9-814a-47ad-8ab1-7a9cbe7f12d7" providerId="ADAL" clId="{F996476C-5FCC-40A0-B019-CE9ED910C504}" dt="2024-11-25T20:09:32.109" v="108"/>
          <ac:spMkLst>
            <pc:docMk/>
            <pc:sldMk cId="2628155150" sldId="269"/>
            <ac:spMk id="19" creationId="{6F145813-4204-4A17-583A-4260C776E2A3}"/>
          </ac:spMkLst>
        </pc:spChg>
        <pc:spChg chg="add mod">
          <ac:chgData name="NGUYEN THI KIM TRANG" userId="dbadc3c9-814a-47ad-8ab1-7a9cbe7f12d7" providerId="ADAL" clId="{F996476C-5FCC-40A0-B019-CE9ED910C504}" dt="2024-11-25T20:11:32.153" v="128" actId="164"/>
          <ac:spMkLst>
            <pc:docMk/>
            <pc:sldMk cId="2628155150" sldId="269"/>
            <ac:spMk id="22" creationId="{B4A85888-CA46-4C4A-9FB4-D955B9FDA116}"/>
          </ac:spMkLst>
        </pc:spChg>
        <pc:spChg chg="add mod">
          <ac:chgData name="NGUYEN THI KIM TRANG" userId="dbadc3c9-814a-47ad-8ab1-7a9cbe7f12d7" providerId="ADAL" clId="{F996476C-5FCC-40A0-B019-CE9ED910C504}" dt="2024-11-25T20:15:44.850" v="180" actId="1076"/>
          <ac:spMkLst>
            <pc:docMk/>
            <pc:sldMk cId="2628155150" sldId="269"/>
            <ac:spMk id="23" creationId="{61004F37-3346-446C-9017-2A08BD3675CC}"/>
          </ac:spMkLst>
        </pc:spChg>
        <pc:spChg chg="add mod">
          <ac:chgData name="NGUYEN THI KIM TRANG" userId="dbadc3c9-814a-47ad-8ab1-7a9cbe7f12d7" providerId="ADAL" clId="{F996476C-5FCC-40A0-B019-CE9ED910C504}" dt="2024-11-25T20:15:33.336" v="178" actId="164"/>
          <ac:spMkLst>
            <pc:docMk/>
            <pc:sldMk cId="2628155150" sldId="269"/>
            <ac:spMk id="24" creationId="{178B665B-6017-4304-8C5F-9DFA2E00086B}"/>
          </ac:spMkLst>
        </pc:spChg>
        <pc:grpChg chg="mod">
          <ac:chgData name="NGUYEN THI KIM TRANG" userId="dbadc3c9-814a-47ad-8ab1-7a9cbe7f12d7" providerId="ADAL" clId="{F996476C-5FCC-40A0-B019-CE9ED910C504}" dt="2024-11-25T20:11:39.501" v="130" actId="1076"/>
          <ac:grpSpMkLst>
            <pc:docMk/>
            <pc:sldMk cId="2628155150" sldId="269"/>
            <ac:grpSpMk id="3" creationId="{00000000-0000-0000-0000-000000000000}"/>
          </ac:grpSpMkLst>
        </pc:grpChg>
        <pc:grpChg chg="add del mod">
          <ac:chgData name="NGUYEN THI KIM TRANG" userId="dbadc3c9-814a-47ad-8ab1-7a9cbe7f12d7" providerId="ADAL" clId="{F996476C-5FCC-40A0-B019-CE9ED910C504}" dt="2024-11-25T20:16:12.741" v="184"/>
          <ac:grpSpMkLst>
            <pc:docMk/>
            <pc:sldMk cId="2628155150" sldId="269"/>
            <ac:grpSpMk id="5" creationId="{55A2031E-B7B9-4064-AF46-4C8A7B34E5E1}"/>
          </ac:grpSpMkLst>
        </pc:grpChg>
        <pc:grpChg chg="add mod">
          <ac:chgData name="NGUYEN THI KIM TRANG" userId="dbadc3c9-814a-47ad-8ab1-7a9cbe7f12d7" providerId="ADAL" clId="{F996476C-5FCC-40A0-B019-CE9ED910C504}" dt="2024-11-25T20:15:33.336" v="178" actId="164"/>
          <ac:grpSpMkLst>
            <pc:docMk/>
            <pc:sldMk cId="2628155150" sldId="269"/>
            <ac:grpSpMk id="25" creationId="{8E013CAC-70BB-4C9F-BCF3-DCC5E8D542E0}"/>
          </ac:grpSpMkLst>
        </pc:grpChg>
        <pc:grpChg chg="add mod">
          <ac:chgData name="NGUYEN THI KIM TRANG" userId="dbadc3c9-814a-47ad-8ab1-7a9cbe7f12d7" providerId="ADAL" clId="{F996476C-5FCC-40A0-B019-CE9ED910C504}" dt="2024-11-25T20:15:37.188" v="179" actId="164"/>
          <ac:grpSpMkLst>
            <pc:docMk/>
            <pc:sldMk cId="2628155150" sldId="269"/>
            <ac:grpSpMk id="26" creationId="{20AD869E-87B1-4F00-918D-B2572640FC56}"/>
          </ac:grpSpMkLst>
        </pc:grpChg>
        <pc:grpChg chg="add mod">
          <ac:chgData name="NGUYEN THI KIM TRANG" userId="dbadc3c9-814a-47ad-8ab1-7a9cbe7f12d7" providerId="ADAL" clId="{F996476C-5FCC-40A0-B019-CE9ED910C504}" dt="2024-11-25T20:16:26.515" v="186" actId="1076"/>
          <ac:grpSpMkLst>
            <pc:docMk/>
            <pc:sldMk cId="2628155150" sldId="269"/>
            <ac:grpSpMk id="27" creationId="{8D753AEE-53F7-4641-9651-BEEA2166209F}"/>
          </ac:grpSpMkLst>
        </pc:grpChg>
        <pc:picChg chg="add mod">
          <ac:chgData name="NGUYEN THI KIM TRANG" userId="dbadc3c9-814a-47ad-8ab1-7a9cbe7f12d7" providerId="ADAL" clId="{F996476C-5FCC-40A0-B019-CE9ED910C504}" dt="2024-11-25T20:15:37.188" v="179" actId="164"/>
          <ac:picMkLst>
            <pc:docMk/>
            <pc:sldMk cId="2628155150" sldId="269"/>
            <ac:picMk id="20" creationId="{EB207B9E-FC57-43AF-8D76-39799F431EEB}"/>
          </ac:picMkLst>
        </pc:picChg>
        <pc:picChg chg="add mod">
          <ac:chgData name="NGUYEN THI KIM TRANG" userId="dbadc3c9-814a-47ad-8ab1-7a9cbe7f12d7" providerId="ADAL" clId="{F996476C-5FCC-40A0-B019-CE9ED910C504}" dt="2024-11-25T20:15:33.336" v="178" actId="164"/>
          <ac:picMkLst>
            <pc:docMk/>
            <pc:sldMk cId="2628155150" sldId="269"/>
            <ac:picMk id="21" creationId="{D54090E9-60A3-4CF3-A057-A5923B2B8E18}"/>
          </ac:picMkLst>
        </pc:picChg>
      </pc:sldChg>
      <pc:sldChg chg="addSp delSp modSp add del delAnim modAnim">
        <pc:chgData name="NGUYEN THI KIM TRANG" userId="dbadc3c9-814a-47ad-8ab1-7a9cbe7f12d7" providerId="ADAL" clId="{F996476C-5FCC-40A0-B019-CE9ED910C504}" dt="2024-11-25T20:12:19.036" v="134" actId="2696"/>
        <pc:sldMkLst>
          <pc:docMk/>
          <pc:sldMk cId="1112216785" sldId="270"/>
        </pc:sldMkLst>
        <pc:spChg chg="add">
          <ac:chgData name="NGUYEN THI KIM TRANG" userId="dbadc3c9-814a-47ad-8ab1-7a9cbe7f12d7" providerId="ADAL" clId="{F996476C-5FCC-40A0-B019-CE9ED910C504}" dt="2024-11-25T20:09:41.043" v="111"/>
          <ac:spMkLst>
            <pc:docMk/>
            <pc:sldMk cId="1112216785" sldId="270"/>
            <ac:spMk id="5" creationId="{714784A7-F1BC-4F77-897B-91D5E511CF9F}"/>
          </ac:spMkLst>
        </pc:spChg>
        <pc:picChg chg="del">
          <ac:chgData name="NGUYEN THI KIM TRANG" userId="dbadc3c9-814a-47ad-8ab1-7a9cbe7f12d7" providerId="ADAL" clId="{F996476C-5FCC-40A0-B019-CE9ED910C504}" dt="2024-11-25T20:06:33.544" v="100" actId="478"/>
          <ac:picMkLst>
            <pc:docMk/>
            <pc:sldMk cId="1112216785" sldId="270"/>
            <ac:picMk id="2" creationId="{3BE0DEE5-8F06-3C4E-A67E-577D1C6E29D9}"/>
          </ac:picMkLst>
        </pc:picChg>
        <pc:picChg chg="add del mod">
          <ac:chgData name="NGUYEN THI KIM TRANG" userId="dbadc3c9-814a-47ad-8ab1-7a9cbe7f12d7" providerId="ADAL" clId="{F996476C-5FCC-40A0-B019-CE9ED910C504}" dt="2024-11-25T20:09:46.859" v="112"/>
          <ac:picMkLst>
            <pc:docMk/>
            <pc:sldMk cId="1112216785" sldId="270"/>
            <ac:picMk id="3" creationId="{70D121EB-C10A-43FA-93EE-A692B4FD398D}"/>
          </ac:picMkLst>
        </pc:picChg>
        <pc:picChg chg="add del mod">
          <ac:chgData name="NGUYEN THI KIM TRANG" userId="dbadc3c9-814a-47ad-8ab1-7a9cbe7f12d7" providerId="ADAL" clId="{F996476C-5FCC-40A0-B019-CE9ED910C504}" dt="2024-11-25T20:09:46.859" v="112"/>
          <ac:picMkLst>
            <pc:docMk/>
            <pc:sldMk cId="1112216785" sldId="270"/>
            <ac:picMk id="4" creationId="{15CB3785-84B1-439B-85F1-143747F1CC20}"/>
          </ac:picMkLst>
        </pc:picChg>
      </pc:sldChg>
      <pc:sldChg chg="modSp">
        <pc:chgData name="NGUYEN THI KIM TRANG" userId="dbadc3c9-814a-47ad-8ab1-7a9cbe7f12d7" providerId="ADAL" clId="{F996476C-5FCC-40A0-B019-CE9ED910C504}" dt="2024-11-25T20:16:49.035" v="188"/>
        <pc:sldMkLst>
          <pc:docMk/>
          <pc:sldMk cId="2199085624" sldId="271"/>
        </pc:sldMkLst>
        <pc:spChg chg="mod">
          <ac:chgData name="NGUYEN THI KIM TRANG" userId="dbadc3c9-814a-47ad-8ab1-7a9cbe7f12d7" providerId="ADAL" clId="{F996476C-5FCC-40A0-B019-CE9ED910C504}" dt="2024-11-25T20:12:54.807" v="139" actId="255"/>
          <ac:spMkLst>
            <pc:docMk/>
            <pc:sldMk cId="2199085624" sldId="271"/>
            <ac:spMk id="6" creationId="{C5268890-5841-B134-7933-B19E41E0F2E4}"/>
          </ac:spMkLst>
        </pc:spChg>
        <pc:spChg chg="mod">
          <ac:chgData name="NGUYEN THI KIM TRANG" userId="dbadc3c9-814a-47ad-8ab1-7a9cbe7f12d7" providerId="ADAL" clId="{F996476C-5FCC-40A0-B019-CE9ED910C504}" dt="2024-11-25T20:16:49.035" v="188"/>
          <ac:spMkLst>
            <pc:docMk/>
            <pc:sldMk cId="2199085624" sldId="271"/>
            <ac:spMk id="7" creationId="{BAB15FE1-213F-0330-9453-73F17BF98A2C}"/>
          </ac:spMkLst>
        </pc:spChg>
      </pc:sldChg>
      <pc:sldChg chg="modSp">
        <pc:chgData name="NGUYEN THI KIM TRANG" userId="dbadc3c9-814a-47ad-8ab1-7a9cbe7f12d7" providerId="ADAL" clId="{F996476C-5FCC-40A0-B019-CE9ED910C504}" dt="2024-11-25T20:17:00.559" v="190"/>
        <pc:sldMkLst>
          <pc:docMk/>
          <pc:sldMk cId="3092899838" sldId="272"/>
        </pc:sldMkLst>
        <pc:spChg chg="mod">
          <ac:chgData name="NGUYEN THI KIM TRANG" userId="dbadc3c9-814a-47ad-8ab1-7a9cbe7f12d7" providerId="ADAL" clId="{F996476C-5FCC-40A0-B019-CE9ED910C504}" dt="2024-11-25T20:17:00.559" v="190"/>
          <ac:spMkLst>
            <pc:docMk/>
            <pc:sldMk cId="3092899838" sldId="272"/>
            <ac:spMk id="27" creationId="{71036BE2-1FBF-1E4E-0654-78F6E682435B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91C17-E040-41A9-A398-A36FE093A018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5F9788-4158-4491-B606-55F6DB198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71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</a:pPr>
            <a:r>
              <a:rPr lang="en-US" sz="1200" b="1" kern="10" dirty="0">
                <a:ln w="0"/>
                <a:solidFill>
                  <a:srgbClr val="FF0000"/>
                </a:solidFill>
                <a:latin typeface="UTM Ambrose" panose="02040603050506020204" pitchFamily="18" charset="0"/>
                <a:cs typeface="Times New Roman" panose="02020603050405020304" pitchFamily="18" charset="0"/>
              </a:rPr>
              <a:t>BÀI 8: CÔNG CỤ HỖ TRỢ TÍNH TOÁN</a:t>
            </a:r>
            <a:endParaRPr lang="vi-VN" sz="1200" b="1" kern="10" dirty="0">
              <a:ln w="0"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4BAAE-DBE1-4C16-93E3-AB68CB262A7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26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4BAAE-DBE1-4C16-93E3-AB68CB262A7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80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4BAAE-DBE1-4C16-93E3-AB68CB262A7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882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4BAAE-DBE1-4C16-93E3-AB68CB262A7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932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4BAAE-DBE1-4C16-93E3-AB68CB262A7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195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4BAAE-DBE1-4C16-93E3-AB68CB262A7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18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4BAAE-DBE1-4C16-93E3-AB68CB262A7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401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4BAAE-DBE1-4C16-93E3-AB68CB262A7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561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B1419-595D-4960-B38B-15EA643020F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46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80A1-8666-4E4C-B833-1CD2A25EE4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B4C1-0827-4A86-848C-1B2627D561E5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586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80A1-8666-4E4C-B833-1CD2A25EE4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B4C1-0827-4A86-848C-1B2627D5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7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80A1-8666-4E4C-B833-1CD2A25EE4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B4C1-0827-4A86-848C-1B2627D5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5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80A1-8666-4E4C-B833-1CD2A25EE4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B4C1-0827-4A86-848C-1B2627D561E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0959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80A1-8666-4E4C-B833-1CD2A25EE4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B4C1-0827-4A86-848C-1B2627D5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207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80A1-8666-4E4C-B833-1CD2A25EE4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B4C1-0827-4A86-848C-1B2627D561E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9867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80A1-8666-4E4C-B833-1CD2A25EE4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B4C1-0827-4A86-848C-1B2627D5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48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80A1-8666-4E4C-B833-1CD2A25EE4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B4C1-0827-4A86-848C-1B2627D5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133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80A1-8666-4E4C-B833-1CD2A25EE4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B4C1-0827-4A86-848C-1B2627D5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0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80A1-8666-4E4C-B833-1CD2A25EE4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B4C1-0827-4A86-848C-1B2627D5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0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80A1-8666-4E4C-B833-1CD2A25EE4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B4C1-0827-4A86-848C-1B2627D5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342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80A1-8666-4E4C-B833-1CD2A25EE4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B4C1-0827-4A86-848C-1B2627D5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708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80A1-8666-4E4C-B833-1CD2A25EE4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B4C1-0827-4A86-848C-1B2627D5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16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80A1-8666-4E4C-B833-1CD2A25EE4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B4C1-0827-4A86-848C-1B2627D5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62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80A1-8666-4E4C-B833-1CD2A25EE4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B4C1-0827-4A86-848C-1B2627D5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4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80A1-8666-4E4C-B833-1CD2A25EE4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B4C1-0827-4A86-848C-1B2627D5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77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80A1-8666-4E4C-B833-1CD2A25EE4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B4C1-0827-4A86-848C-1B2627D5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189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0F180A1-8666-4E4C-B833-1CD2A25EE45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468B4C1-0827-4A86-848C-1B2627D5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474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https://hcmedu-my.sharepoint.com/personal/ntkimtrang_2bk_cg_hcm_edu_vn/Documents/Desktop/Book1.xlsx!Sheet1!R2C1:R11C7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https://hcmedu-my.sharepoint.com/personal/ntkimtrang_2bk_cg_hcm_edu_vn/Documents/Desktop/Book1.xlsx!doanh%20thu!R1C1:R12C6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19.png"/><Relationship Id="rId5" Type="http://schemas.openxmlformats.org/officeDocument/2006/relationships/image" Target="../media/image18.jpeg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emf"/><Relationship Id="rId5" Type="http://schemas.openxmlformats.org/officeDocument/2006/relationships/hyperlink" Target="file:///G:\tin%208\TTDD2.ppt" TargetMode="External"/><Relationship Id="rId4" Type="http://schemas.openxmlformats.org/officeDocument/2006/relationships/hyperlink" Target="file:///G:\tin%208\TTDD1.pp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5" Type="http://schemas.openxmlformats.org/officeDocument/2006/relationships/image" Target="../media/image6.png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6"/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609600" y="1701800"/>
            <a:ext cx="10972800" cy="2162672"/>
          </a:xfrm>
          <a:prstGeom prst="rect">
            <a:avLst/>
          </a:prstGeom>
        </p:spPr>
        <p:txBody>
          <a:bodyPr wrap="none" lIns="91440" tIns="45720" rIns="91440" bIns="45720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lnSpc>
                <a:spcPct val="110000"/>
              </a:lnSpc>
            </a:pPr>
            <a:r>
              <a:rPr lang="en-US" sz="3600" b="1" kern="10" dirty="0" err="1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kern="10" dirty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 CÁC KIỂU ĐỊA CHỈ </a:t>
            </a:r>
          </a:p>
          <a:p>
            <a:pPr algn="ctr">
              <a:lnSpc>
                <a:spcPct val="110000"/>
              </a:lnSpc>
            </a:pPr>
            <a:r>
              <a:rPr lang="en-US" sz="3600" b="1" kern="10" dirty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EXCEL</a:t>
            </a:r>
            <a:endParaRPr lang="vi-VN" sz="3600" b="1" kern="10" dirty="0">
              <a:ln w="0"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74759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0" y="-34665"/>
            <a:ext cx="11972229" cy="1053431"/>
            <a:chOff x="880761" y="539846"/>
            <a:chExt cx="9714747" cy="762000"/>
          </a:xfrm>
        </p:grpSpPr>
        <p:grpSp>
          <p:nvGrpSpPr>
            <p:cNvPr id="4" name="Group 148"/>
            <p:cNvGrpSpPr>
              <a:grpSpLocks/>
            </p:cNvGrpSpPr>
            <p:nvPr/>
          </p:nvGrpSpPr>
          <p:grpSpPr bwMode="auto">
            <a:xfrm>
              <a:off x="880761" y="539846"/>
              <a:ext cx="9714747" cy="762000"/>
              <a:chOff x="624" y="2688"/>
              <a:chExt cx="7912" cy="480"/>
            </a:xfrm>
          </p:grpSpPr>
          <p:sp>
            <p:nvSpPr>
              <p:cNvPr id="7" name="AutoShape 17"/>
              <p:cNvSpPr>
                <a:spLocks noChangeArrowheads="1"/>
              </p:cNvSpPr>
              <p:nvPr/>
            </p:nvSpPr>
            <p:spPr bwMode="auto">
              <a:xfrm>
                <a:off x="968" y="2736"/>
                <a:ext cx="2911" cy="36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9F5D5"/>
                  </a:gs>
                  <a:gs pos="100000">
                    <a:srgbClr val="F5EEB7"/>
                  </a:gs>
                </a:gsLst>
                <a:lin ang="0" scaled="1"/>
              </a:gradFill>
              <a:ln w="38100" algn="ctr">
                <a:solidFill>
                  <a:srgbClr val="74A731"/>
                </a:solidFill>
                <a:round/>
                <a:headEnd/>
                <a:tailEnd/>
              </a:ln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Oval 18"/>
              <p:cNvSpPr>
                <a:spLocks noChangeArrowheads="1"/>
              </p:cNvSpPr>
              <p:nvPr/>
            </p:nvSpPr>
            <p:spPr bwMode="auto">
              <a:xfrm rot="1758052">
                <a:off x="646" y="2705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006600"/>
                  </a:gs>
                  <a:gs pos="100000">
                    <a:srgbClr val="002F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Oval 19"/>
              <p:cNvSpPr>
                <a:spLocks noChangeArrowheads="1"/>
              </p:cNvSpPr>
              <p:nvPr/>
            </p:nvSpPr>
            <p:spPr bwMode="auto">
              <a:xfrm rot="1758052">
                <a:off x="624" y="2688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74A731"/>
                  </a:gs>
                  <a:gs pos="100000">
                    <a:srgbClr val="364D17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Oval 20"/>
              <p:cNvSpPr>
                <a:spLocks noChangeArrowheads="1"/>
              </p:cNvSpPr>
              <p:nvPr/>
            </p:nvSpPr>
            <p:spPr bwMode="auto">
              <a:xfrm>
                <a:off x="706" y="2717"/>
                <a:ext cx="371" cy="261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50000"/>
                    </a:srgb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Text Box 21"/>
              <p:cNvSpPr txBox="1">
                <a:spLocks noChangeArrowheads="1"/>
              </p:cNvSpPr>
              <p:nvPr/>
            </p:nvSpPr>
            <p:spPr bwMode="auto">
              <a:xfrm>
                <a:off x="1395" y="2741"/>
                <a:ext cx="3470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Click to add Title</a:t>
                </a:r>
              </a:p>
            </p:txBody>
          </p:sp>
          <p:sp>
            <p:nvSpPr>
              <p:cNvPr id="12" name="Text Box 22"/>
              <p:cNvSpPr txBox="1">
                <a:spLocks noChangeArrowheads="1"/>
              </p:cNvSpPr>
              <p:nvPr/>
            </p:nvSpPr>
            <p:spPr bwMode="auto">
              <a:xfrm>
                <a:off x="905" y="2708"/>
                <a:ext cx="25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3" name="AutoShape 23"/>
              <p:cNvSpPr>
                <a:spLocks noChangeArrowheads="1"/>
              </p:cNvSpPr>
              <p:nvPr/>
            </p:nvSpPr>
            <p:spPr bwMode="gray">
              <a:xfrm>
                <a:off x="968" y="2736"/>
                <a:ext cx="7568" cy="36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66CCFF"/>
                  </a:gs>
                  <a:gs pos="100000">
                    <a:srgbClr val="D5D8FF"/>
                  </a:gs>
                </a:gsLst>
                <a:lin ang="0" scaled="1"/>
              </a:gradFill>
              <a:ln w="38100" algn="ctr">
                <a:solidFill>
                  <a:srgbClr val="6D85E9"/>
                </a:solidFill>
                <a:round/>
                <a:headEnd/>
                <a:tailEnd/>
              </a:ln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Oval 24"/>
              <p:cNvSpPr>
                <a:spLocks noChangeArrowheads="1"/>
              </p:cNvSpPr>
              <p:nvPr/>
            </p:nvSpPr>
            <p:spPr bwMode="gray">
              <a:xfrm rot="1758052">
                <a:off x="646" y="2705"/>
                <a:ext cx="826" cy="463"/>
              </a:xfrm>
              <a:prstGeom prst="ellipse">
                <a:avLst/>
              </a:prstGeom>
              <a:solidFill>
                <a:srgbClr val="55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Oval 25"/>
              <p:cNvSpPr>
                <a:spLocks noChangeArrowheads="1"/>
              </p:cNvSpPr>
              <p:nvPr/>
            </p:nvSpPr>
            <p:spPr bwMode="gray">
              <a:xfrm rot="1758052">
                <a:off x="624" y="2688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95A8FB"/>
                  </a:gs>
                  <a:gs pos="100000">
                    <a:srgbClr val="454E7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6" name="Picture 15" descr="Picture1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1" y="2715"/>
                <a:ext cx="384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" name="Text Box 28"/>
              <p:cNvSpPr txBox="1">
                <a:spLocks noChangeArrowheads="1"/>
              </p:cNvSpPr>
              <p:nvPr/>
            </p:nvSpPr>
            <p:spPr bwMode="gray">
              <a:xfrm>
                <a:off x="701" y="2712"/>
                <a:ext cx="694" cy="3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4267" b="1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altLang="en-US" sz="4267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Text Box 26"/>
            <p:cNvSpPr txBox="1">
              <a:spLocks noChangeArrowheads="1"/>
            </p:cNvSpPr>
            <p:nvPr/>
          </p:nvSpPr>
          <p:spPr bwMode="gray">
            <a:xfrm>
              <a:off x="1769194" y="616046"/>
              <a:ext cx="8712033" cy="467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3600" b="1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Các kiểu địa chỉ trong Excel </a:t>
              </a:r>
              <a:endParaRPr lang="en-US" altLang="en-US" sz="3600" b="1" dirty="0" err="1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B9D3C25B-F82C-2CA1-BC72-32CC9A7BB127}"/>
              </a:ext>
            </a:extLst>
          </p:cNvPr>
          <p:cNvSpPr txBox="1"/>
          <p:nvPr/>
        </p:nvSpPr>
        <p:spPr>
          <a:xfrm>
            <a:off x="588827" y="1013290"/>
            <a:ext cx="11534876" cy="2123658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just"/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kết quả của câu 2 hãy bỏ đi ký hiệu “$” ở sau </a:t>
            </a:r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B$7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$B7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Hãy thực hiện lại yêu cầu trên nhưng công thức tại ô D2 rồi cho nhận xét về địa chỉ các ô tính trong công thức tại các ô thuộc khối ô D3:D5.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0AD869E-87B1-4F00-918D-B2572640FC56}"/>
              </a:ext>
            </a:extLst>
          </p:cNvPr>
          <p:cNvGrpSpPr/>
          <p:nvPr/>
        </p:nvGrpSpPr>
        <p:grpSpPr>
          <a:xfrm>
            <a:off x="318992" y="3189006"/>
            <a:ext cx="5386298" cy="3580550"/>
            <a:chOff x="318992" y="3189006"/>
            <a:chExt cx="5386298" cy="3580550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EB207B9E-FC57-43AF-8D76-39799F431EE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1585" y="3189006"/>
              <a:ext cx="4683488" cy="2996692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1004F37-3346-446C-9017-2A08BD3675CC}"/>
                </a:ext>
              </a:extLst>
            </p:cNvPr>
            <p:cNvSpPr txBox="1"/>
            <p:nvPr/>
          </p:nvSpPr>
          <p:spPr>
            <a:xfrm>
              <a:off x="318992" y="6307891"/>
              <a:ext cx="538629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highlight>
                    <a:srgbClr val="FF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1) </a:t>
              </a:r>
              <a:r>
                <a:rPr lang="en-US" sz="2400" dirty="0" err="1">
                  <a:solidFill>
                    <a:srgbClr val="0000CC"/>
                  </a:solidFill>
                  <a:highlight>
                    <a:srgbClr val="FF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Nhập</a:t>
              </a:r>
              <a:r>
                <a:rPr lang="en-US" sz="2400" dirty="0">
                  <a:solidFill>
                    <a:srgbClr val="0000CC"/>
                  </a:solidFill>
                  <a:highlight>
                    <a:srgbClr val="FF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CC"/>
                  </a:solidFill>
                  <a:highlight>
                    <a:srgbClr val="FF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công</a:t>
              </a:r>
              <a:r>
                <a:rPr lang="en-US" sz="2400" dirty="0">
                  <a:solidFill>
                    <a:srgbClr val="0000CC"/>
                  </a:solidFill>
                  <a:highlight>
                    <a:srgbClr val="FF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CC"/>
                  </a:solidFill>
                  <a:highlight>
                    <a:srgbClr val="FF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thức</a:t>
              </a:r>
              <a:r>
                <a:rPr lang="en-US" sz="2400" dirty="0">
                  <a:solidFill>
                    <a:srgbClr val="0000CC"/>
                  </a:solidFill>
                  <a:highlight>
                    <a:srgbClr val="FF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 =B2∗C2*B$7 </a:t>
              </a:r>
              <a:r>
                <a:rPr lang="en-US" sz="2400" dirty="0" err="1">
                  <a:solidFill>
                    <a:srgbClr val="0000CC"/>
                  </a:solidFill>
                  <a:highlight>
                    <a:srgbClr val="FF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tại</a:t>
              </a:r>
              <a:r>
                <a:rPr lang="en-US" sz="2400" dirty="0">
                  <a:solidFill>
                    <a:srgbClr val="0000CC"/>
                  </a:solidFill>
                  <a:highlight>
                    <a:srgbClr val="FF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 ô E2</a:t>
              </a:r>
              <a:endParaRPr lang="en-US" sz="2400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E013CAC-70BB-4C9F-BCF3-DCC5E8D542E0}"/>
              </a:ext>
            </a:extLst>
          </p:cNvPr>
          <p:cNvGrpSpPr/>
          <p:nvPr/>
        </p:nvGrpSpPr>
        <p:grpSpPr>
          <a:xfrm>
            <a:off x="5880565" y="3034307"/>
            <a:ext cx="5386298" cy="3753015"/>
            <a:chOff x="5880565" y="3034307"/>
            <a:chExt cx="5386298" cy="3753015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D54090E9-60A3-4CF3-A057-A5923B2B8E1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231970" y="3034307"/>
              <a:ext cx="4683488" cy="3151391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78B665B-6017-4304-8C5F-9DFA2E00086B}"/>
                </a:ext>
              </a:extLst>
            </p:cNvPr>
            <p:cNvSpPr txBox="1"/>
            <p:nvPr/>
          </p:nvSpPr>
          <p:spPr>
            <a:xfrm>
              <a:off x="5880565" y="6325657"/>
              <a:ext cx="538629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highlight>
                    <a:srgbClr val="FF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2) </a:t>
              </a:r>
              <a:r>
                <a:rPr lang="en-US" sz="2400" dirty="0" err="1">
                  <a:solidFill>
                    <a:srgbClr val="0000CC"/>
                  </a:solidFill>
                  <a:highlight>
                    <a:srgbClr val="FF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Nhập</a:t>
              </a:r>
              <a:r>
                <a:rPr lang="en-US" sz="2400" dirty="0">
                  <a:solidFill>
                    <a:srgbClr val="0000CC"/>
                  </a:solidFill>
                  <a:highlight>
                    <a:srgbClr val="FF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CC"/>
                  </a:solidFill>
                  <a:highlight>
                    <a:srgbClr val="FF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công</a:t>
              </a:r>
              <a:r>
                <a:rPr lang="en-US" sz="2400" dirty="0">
                  <a:solidFill>
                    <a:srgbClr val="0000CC"/>
                  </a:solidFill>
                  <a:highlight>
                    <a:srgbClr val="FF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00CC"/>
                  </a:solidFill>
                  <a:highlight>
                    <a:srgbClr val="FF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thức</a:t>
              </a:r>
              <a:r>
                <a:rPr lang="en-US" sz="2400" dirty="0">
                  <a:solidFill>
                    <a:srgbClr val="0000CC"/>
                  </a:solidFill>
                  <a:highlight>
                    <a:srgbClr val="FF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 =B2∗C2*$B7 </a:t>
              </a:r>
              <a:r>
                <a:rPr lang="en-US" sz="2400" dirty="0" err="1">
                  <a:solidFill>
                    <a:srgbClr val="0000CC"/>
                  </a:solidFill>
                  <a:highlight>
                    <a:srgbClr val="FF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tại</a:t>
              </a:r>
              <a:r>
                <a:rPr lang="en-US" sz="2400" dirty="0">
                  <a:solidFill>
                    <a:srgbClr val="0000CC"/>
                  </a:solidFill>
                  <a:highlight>
                    <a:srgbClr val="FF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 ô E2</a:t>
              </a:r>
              <a:endParaRPr lang="en-US" sz="2400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D753AEE-53F7-4641-9651-BEEA2166209F}"/>
              </a:ext>
            </a:extLst>
          </p:cNvPr>
          <p:cNvGrpSpPr/>
          <p:nvPr/>
        </p:nvGrpSpPr>
        <p:grpSpPr>
          <a:xfrm>
            <a:off x="842213" y="906843"/>
            <a:ext cx="10126564" cy="4728987"/>
            <a:chOff x="1292983" y="1091484"/>
            <a:chExt cx="10126564" cy="4728987"/>
          </a:xfrm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C65E319C-B034-4AC6-8276-96E898E0981F}"/>
                </a:ext>
              </a:extLst>
            </p:cNvPr>
            <p:cNvSpPr/>
            <p:nvPr/>
          </p:nvSpPr>
          <p:spPr>
            <a:xfrm>
              <a:off x="1292983" y="1091484"/>
              <a:ext cx="10126564" cy="472898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CB7C514-B2B9-4C6D-B4FF-06B80E32282F}"/>
                </a:ext>
              </a:extLst>
            </p:cNvPr>
            <p:cNvSpPr txBox="1"/>
            <p:nvPr/>
          </p:nvSpPr>
          <p:spPr>
            <a:xfrm>
              <a:off x="1444107" y="1241155"/>
              <a:ext cx="9692319" cy="4278094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vi-VN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* Địa ch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ỉ</a:t>
              </a:r>
              <a:r>
                <a:rPr lang="vi-VN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hỗn</a:t>
              </a:r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vi-VN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vi-VN" sz="3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dạng địa chỉ có </a:t>
              </a:r>
              <a:r>
                <a:rPr lang="vi-VN" sz="3200" b="1" u="sng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tên hàng hoặc tên cột thay đổi </a:t>
              </a:r>
              <a:r>
                <a:rPr lang="vi-VN" sz="3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khi sao chép ô chứa công thức sang một ô khác, ph</a:t>
              </a:r>
              <a:r>
                <a:rPr lang="en-US" sz="3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ầ</a:t>
              </a:r>
              <a:r>
                <a:rPr lang="vi-VN" sz="3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 còn lại giữ nguyên. Để đánh dấu là địa chỉ hỗn hợp. Excel sử dụng kí hiệu “$” đặt trước thành ph</a:t>
              </a:r>
              <a:r>
                <a:rPr lang="en-US" sz="3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ầ</a:t>
              </a:r>
              <a:r>
                <a:rPr lang="vi-VN" sz="3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 không thay đổi.</a:t>
              </a:r>
            </a:p>
            <a:p>
              <a:pPr algn="ctr"/>
              <a:r>
                <a:rPr lang="vi-VN" sz="3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Ví dụ: $B7 và B$7 đều là các địa chỉ hỗn hợp. 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62815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 bldLvl="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5268890-5841-B134-7933-B19E41E0F2E4}"/>
              </a:ext>
            </a:extLst>
          </p:cNvPr>
          <p:cNvSpPr txBox="1"/>
          <p:nvPr/>
        </p:nvSpPr>
        <p:spPr>
          <a:xfrm>
            <a:off x="353115" y="541911"/>
            <a:ext cx="11712135" cy="6667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Thảo luận nhóm và đại diện nhóm trả lời, các câu hỏi sau: 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B15FE1-213F-0330-9453-73F17BF98A2C}"/>
              </a:ext>
            </a:extLst>
          </p:cNvPr>
          <p:cNvSpPr txBox="1"/>
          <p:nvPr/>
        </p:nvSpPr>
        <p:spPr>
          <a:xfrm>
            <a:off x="551460" y="1263701"/>
            <a:ext cx="11667797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1: 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bảng dữ liệu như Hình 3, tại ô C3 lập công thức 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=$B3∗C$2 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tính diện tích hình chữ nhật có chiều dài và chiều rộng được lưu trong các ô B3 và C2. Sao chép nội dung ô C3 ra toàn khối C3:G6 rồi quan sát kết quả thu được và nội dung công thức trong các ô thuộc khối C3:G6.</a:t>
            </a:r>
          </a:p>
          <a:p>
            <a:pPr>
              <a:lnSpc>
                <a:spcPct val="150000"/>
              </a:lnSpc>
            </a:pP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2: 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lại yêu cầu trên với các kiểu địa chỉ khác nhau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	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(tương đối, tuyệt đối, hỗn hợp) trong công thức tại ô C3.</a:t>
            </a:r>
          </a:p>
          <a:p>
            <a:pPr>
              <a:lnSpc>
                <a:spcPct val="150000"/>
              </a:lnSpc>
            </a:pP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3: 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có nhận xét gì với kết quả thực hiện hai yêu cầu trên.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B9901DF-B0A0-4247-9E35-DE519E52AA2B}"/>
              </a:ext>
            </a:extLst>
          </p:cNvPr>
          <p:cNvGrpSpPr/>
          <p:nvPr/>
        </p:nvGrpSpPr>
        <p:grpSpPr>
          <a:xfrm>
            <a:off x="101601" y="-49703"/>
            <a:ext cx="4616450" cy="762000"/>
            <a:chOff x="880761" y="539846"/>
            <a:chExt cx="9714747" cy="762000"/>
          </a:xfrm>
        </p:grpSpPr>
        <p:grpSp>
          <p:nvGrpSpPr>
            <p:cNvPr id="23" name="Group 148">
              <a:extLst>
                <a:ext uri="{FF2B5EF4-FFF2-40B4-BE49-F238E27FC236}">
                  <a16:creationId xmlns:a16="http://schemas.microsoft.com/office/drawing/2014/main" id="{FA7352C9-D87D-4D73-88C2-255D4E6B71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0761" y="539846"/>
              <a:ext cx="9714747" cy="762000"/>
              <a:chOff x="624" y="2688"/>
              <a:chExt cx="7912" cy="480"/>
            </a:xfrm>
          </p:grpSpPr>
          <p:sp>
            <p:nvSpPr>
              <p:cNvPr id="25" name="AutoShape 17">
                <a:extLst>
                  <a:ext uri="{FF2B5EF4-FFF2-40B4-BE49-F238E27FC236}">
                    <a16:creationId xmlns:a16="http://schemas.microsoft.com/office/drawing/2014/main" id="{098F3CF7-7E34-4F57-B326-EFFD2F4307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8" y="2736"/>
                <a:ext cx="2911" cy="36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9F5D5"/>
                  </a:gs>
                  <a:gs pos="100000">
                    <a:srgbClr val="F5EEB7"/>
                  </a:gs>
                </a:gsLst>
                <a:lin ang="0" scaled="1"/>
              </a:gradFill>
              <a:ln w="38100" algn="ctr">
                <a:solidFill>
                  <a:srgbClr val="74A731"/>
                </a:solidFill>
                <a:round/>
                <a:headEnd/>
                <a:tailEnd/>
              </a:ln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Oval 18">
                <a:extLst>
                  <a:ext uri="{FF2B5EF4-FFF2-40B4-BE49-F238E27FC236}">
                    <a16:creationId xmlns:a16="http://schemas.microsoft.com/office/drawing/2014/main" id="{D5FDA4C0-2A50-427E-9228-FAB9905A56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758052">
                <a:off x="646" y="2705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006600"/>
                  </a:gs>
                  <a:gs pos="100000">
                    <a:srgbClr val="002F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Oval 19">
                <a:extLst>
                  <a:ext uri="{FF2B5EF4-FFF2-40B4-BE49-F238E27FC236}">
                    <a16:creationId xmlns:a16="http://schemas.microsoft.com/office/drawing/2014/main" id="{44FBACC5-C543-4B50-BC90-CAE7C252FB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758052">
                <a:off x="624" y="2688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74A731"/>
                  </a:gs>
                  <a:gs pos="100000">
                    <a:srgbClr val="364D17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" name="Oval 20">
                <a:extLst>
                  <a:ext uri="{FF2B5EF4-FFF2-40B4-BE49-F238E27FC236}">
                    <a16:creationId xmlns:a16="http://schemas.microsoft.com/office/drawing/2014/main" id="{BABC643A-062A-45A3-8CB6-EE33B96B73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6" y="2717"/>
                <a:ext cx="371" cy="261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50000"/>
                    </a:srgb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" name="Text Box 21">
                <a:extLst>
                  <a:ext uri="{FF2B5EF4-FFF2-40B4-BE49-F238E27FC236}">
                    <a16:creationId xmlns:a16="http://schemas.microsoft.com/office/drawing/2014/main" id="{DECCE397-D086-4F68-8FF8-89AA074EB7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5" y="2741"/>
                <a:ext cx="3470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Click to</a:t>
                </a:r>
              </a:p>
            </p:txBody>
          </p:sp>
          <p:sp>
            <p:nvSpPr>
              <p:cNvPr id="30" name="Text Box 22">
                <a:extLst>
                  <a:ext uri="{FF2B5EF4-FFF2-40B4-BE49-F238E27FC236}">
                    <a16:creationId xmlns:a16="http://schemas.microsoft.com/office/drawing/2014/main" id="{84CEBFE6-206A-4294-B3C7-D30DB530D6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0" y="2708"/>
                <a:ext cx="668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31" name="AutoShape 23">
                <a:extLst>
                  <a:ext uri="{FF2B5EF4-FFF2-40B4-BE49-F238E27FC236}">
                    <a16:creationId xmlns:a16="http://schemas.microsoft.com/office/drawing/2014/main" id="{5D35C473-7117-4B56-846A-F34D9BC7EAD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968" y="2736"/>
                <a:ext cx="7568" cy="36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66CCFF"/>
                  </a:gs>
                  <a:gs pos="100000">
                    <a:srgbClr val="D5D8FF"/>
                  </a:gs>
                </a:gsLst>
                <a:lin ang="0" scaled="1"/>
              </a:gradFill>
              <a:ln w="38100" algn="ctr">
                <a:solidFill>
                  <a:srgbClr val="6D85E9"/>
                </a:solidFill>
                <a:round/>
                <a:headEnd/>
                <a:tailEnd/>
              </a:ln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Oval 24">
                <a:extLst>
                  <a:ext uri="{FF2B5EF4-FFF2-40B4-BE49-F238E27FC236}">
                    <a16:creationId xmlns:a16="http://schemas.microsoft.com/office/drawing/2014/main" id="{A27E3CF6-94E2-4274-939D-6F17F5A4DA6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758052">
                <a:off x="646" y="2705"/>
                <a:ext cx="826" cy="463"/>
              </a:xfrm>
              <a:prstGeom prst="ellipse">
                <a:avLst/>
              </a:prstGeom>
              <a:solidFill>
                <a:srgbClr val="55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Oval 25">
                <a:extLst>
                  <a:ext uri="{FF2B5EF4-FFF2-40B4-BE49-F238E27FC236}">
                    <a16:creationId xmlns:a16="http://schemas.microsoft.com/office/drawing/2014/main" id="{95BB266F-2570-45EB-B430-6F7B462293E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758052">
                <a:off x="624" y="2688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95A8FB"/>
                  </a:gs>
                  <a:gs pos="100000">
                    <a:srgbClr val="454E7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34" name="Picture 33" descr="Picture1">
                <a:extLst>
                  <a:ext uri="{FF2B5EF4-FFF2-40B4-BE49-F238E27FC236}">
                    <a16:creationId xmlns:a16="http://schemas.microsoft.com/office/drawing/2014/main" id="{C4F12865-15D2-4D81-A0C2-EA1CC8B522B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1" y="2715"/>
                <a:ext cx="384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" name="Text Box 28">
                <a:extLst>
                  <a:ext uri="{FF2B5EF4-FFF2-40B4-BE49-F238E27FC236}">
                    <a16:creationId xmlns:a16="http://schemas.microsoft.com/office/drawing/2014/main" id="{56FD03C3-F243-4196-A595-6E22173200BD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737" y="2708"/>
                <a:ext cx="668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n-US" altLang="en-US" sz="3200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" name="Text Box 26">
              <a:extLst>
                <a:ext uri="{FF2B5EF4-FFF2-40B4-BE49-F238E27FC236}">
                  <a16:creationId xmlns:a16="http://schemas.microsoft.com/office/drawing/2014/main" id="{3388E5C3-38E4-412F-8BE3-3F0E8290F0E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69195" y="616046"/>
              <a:ext cx="871203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3600" b="1" err="1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Thực</a:t>
              </a:r>
              <a:r>
                <a:rPr lang="en-US" altLang="en-US" sz="3600" b="1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hành</a:t>
              </a:r>
              <a:endParaRPr lang="en-US" altLang="en-US" sz="3600" b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908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uiExpand="1" build="p" bldLvl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AB15FE1-213F-0330-9453-73F17BF98A2C}"/>
              </a:ext>
            </a:extLst>
          </p:cNvPr>
          <p:cNvSpPr txBox="1"/>
          <p:nvPr/>
        </p:nvSpPr>
        <p:spPr>
          <a:xfrm>
            <a:off x="1093505" y="2324774"/>
            <a:ext cx="109890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vi-VN" sz="3200">
              <a:solidFill>
                <a:srgbClr val="0000CC"/>
              </a:solidFill>
              <a:latin typeface="+mj-lt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732CFCE-85AB-F997-B0C9-CB7CFB6B486B}"/>
              </a:ext>
            </a:extLst>
          </p:cNvPr>
          <p:cNvGrpSpPr/>
          <p:nvPr/>
        </p:nvGrpSpPr>
        <p:grpSpPr>
          <a:xfrm>
            <a:off x="637997" y="135517"/>
            <a:ext cx="4616450" cy="762000"/>
            <a:chOff x="880761" y="539846"/>
            <a:chExt cx="9714747" cy="762000"/>
          </a:xfrm>
        </p:grpSpPr>
        <p:grpSp>
          <p:nvGrpSpPr>
            <p:cNvPr id="9" name="Group 148">
              <a:extLst>
                <a:ext uri="{FF2B5EF4-FFF2-40B4-BE49-F238E27FC236}">
                  <a16:creationId xmlns:a16="http://schemas.microsoft.com/office/drawing/2014/main" id="{7C34037A-33FC-1407-7B5A-21C11F17F9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0761" y="539846"/>
              <a:ext cx="9714747" cy="762000"/>
              <a:chOff x="624" y="2688"/>
              <a:chExt cx="7912" cy="480"/>
            </a:xfrm>
          </p:grpSpPr>
          <p:sp>
            <p:nvSpPr>
              <p:cNvPr id="11" name="AutoShape 17">
                <a:extLst>
                  <a:ext uri="{FF2B5EF4-FFF2-40B4-BE49-F238E27FC236}">
                    <a16:creationId xmlns:a16="http://schemas.microsoft.com/office/drawing/2014/main" id="{ABCDC43A-D032-702D-D2CC-2E6CF710BB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8" y="2736"/>
                <a:ext cx="2911" cy="36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9F5D5"/>
                  </a:gs>
                  <a:gs pos="100000">
                    <a:srgbClr val="F5EEB7"/>
                  </a:gs>
                </a:gsLst>
                <a:lin ang="0" scaled="1"/>
              </a:gradFill>
              <a:ln w="38100" algn="ctr">
                <a:solidFill>
                  <a:srgbClr val="74A731"/>
                </a:solidFill>
                <a:round/>
                <a:headEnd/>
                <a:tailEnd/>
              </a:ln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Oval 18">
                <a:extLst>
                  <a:ext uri="{FF2B5EF4-FFF2-40B4-BE49-F238E27FC236}">
                    <a16:creationId xmlns:a16="http://schemas.microsoft.com/office/drawing/2014/main" id="{0B54139A-6BA8-954A-74EA-A8D8A24185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758052">
                <a:off x="646" y="2705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006600"/>
                  </a:gs>
                  <a:gs pos="100000">
                    <a:srgbClr val="002F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Oval 19">
                <a:extLst>
                  <a:ext uri="{FF2B5EF4-FFF2-40B4-BE49-F238E27FC236}">
                    <a16:creationId xmlns:a16="http://schemas.microsoft.com/office/drawing/2014/main" id="{06073D1A-2393-AB3F-21AC-EFBF8DDCCE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758052">
                <a:off x="624" y="2688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74A731"/>
                  </a:gs>
                  <a:gs pos="100000">
                    <a:srgbClr val="364D17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Oval 20">
                <a:extLst>
                  <a:ext uri="{FF2B5EF4-FFF2-40B4-BE49-F238E27FC236}">
                    <a16:creationId xmlns:a16="http://schemas.microsoft.com/office/drawing/2014/main" id="{6C5C84C9-BA47-FBBE-E87B-EBACBB358C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6" y="2717"/>
                <a:ext cx="371" cy="261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50000"/>
                    </a:srgb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Text Box 21">
                <a:extLst>
                  <a:ext uri="{FF2B5EF4-FFF2-40B4-BE49-F238E27FC236}">
                    <a16:creationId xmlns:a16="http://schemas.microsoft.com/office/drawing/2014/main" id="{455ACD42-0234-5B1A-5B49-39121725D5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5" y="2741"/>
                <a:ext cx="3470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Click to</a:t>
                </a:r>
              </a:p>
            </p:txBody>
          </p:sp>
          <p:sp>
            <p:nvSpPr>
              <p:cNvPr id="16" name="Text Box 22">
                <a:extLst>
                  <a:ext uri="{FF2B5EF4-FFF2-40B4-BE49-F238E27FC236}">
                    <a16:creationId xmlns:a16="http://schemas.microsoft.com/office/drawing/2014/main" id="{CC655638-1590-4654-9EDF-6E06DCBA8F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0" y="2708"/>
                <a:ext cx="668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7" name="AutoShape 23">
                <a:extLst>
                  <a:ext uri="{FF2B5EF4-FFF2-40B4-BE49-F238E27FC236}">
                    <a16:creationId xmlns:a16="http://schemas.microsoft.com/office/drawing/2014/main" id="{516EC350-124B-BD47-AF49-1DB9B818EFB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968" y="2736"/>
                <a:ext cx="7568" cy="36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66CCFF"/>
                  </a:gs>
                  <a:gs pos="100000">
                    <a:srgbClr val="D5D8FF"/>
                  </a:gs>
                </a:gsLst>
                <a:lin ang="0" scaled="1"/>
              </a:gradFill>
              <a:ln w="38100" algn="ctr">
                <a:solidFill>
                  <a:srgbClr val="6D85E9"/>
                </a:solidFill>
                <a:round/>
                <a:headEnd/>
                <a:tailEnd/>
              </a:ln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Oval 24">
                <a:extLst>
                  <a:ext uri="{FF2B5EF4-FFF2-40B4-BE49-F238E27FC236}">
                    <a16:creationId xmlns:a16="http://schemas.microsoft.com/office/drawing/2014/main" id="{9F9033C6-1B9A-7336-1145-AB4ECDFA8AF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758052">
                <a:off x="646" y="2705"/>
                <a:ext cx="826" cy="463"/>
              </a:xfrm>
              <a:prstGeom prst="ellipse">
                <a:avLst/>
              </a:prstGeom>
              <a:solidFill>
                <a:srgbClr val="55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Oval 25">
                <a:extLst>
                  <a:ext uri="{FF2B5EF4-FFF2-40B4-BE49-F238E27FC236}">
                    <a16:creationId xmlns:a16="http://schemas.microsoft.com/office/drawing/2014/main" id="{7DC45CC6-A6EC-2275-C6CE-884DFD7E9AE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758052">
                <a:off x="624" y="2688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95A8FB"/>
                  </a:gs>
                  <a:gs pos="100000">
                    <a:srgbClr val="454E7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0" name="Picture 19" descr="Picture1">
                <a:extLst>
                  <a:ext uri="{FF2B5EF4-FFF2-40B4-BE49-F238E27FC236}">
                    <a16:creationId xmlns:a16="http://schemas.microsoft.com/office/drawing/2014/main" id="{9E3885AA-51DF-03A7-7037-727EFF9058A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1" y="2715"/>
                <a:ext cx="384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" name="Text Box 28">
                <a:extLst>
                  <a:ext uri="{FF2B5EF4-FFF2-40B4-BE49-F238E27FC236}">
                    <a16:creationId xmlns:a16="http://schemas.microsoft.com/office/drawing/2014/main" id="{6C2C4E1D-2F72-3C4E-9B9D-3E637D64D275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737" y="2708"/>
                <a:ext cx="668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n-US" altLang="en-US" sz="3200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" name="Text Box 26">
              <a:extLst>
                <a:ext uri="{FF2B5EF4-FFF2-40B4-BE49-F238E27FC236}">
                  <a16:creationId xmlns:a16="http://schemas.microsoft.com/office/drawing/2014/main" id="{71032A80-5AF4-4D19-463B-E8C3EF9CA4F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69195" y="616046"/>
              <a:ext cx="871203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3600" b="1" err="1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Thực</a:t>
              </a:r>
              <a:r>
                <a:rPr lang="en-US" altLang="en-US" sz="3600" b="1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hành</a:t>
              </a:r>
              <a:endParaRPr lang="en-US" altLang="en-US" sz="3600" b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23411B3A-4D20-1A27-6694-7DD40C699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88" y="1267408"/>
            <a:ext cx="5263128" cy="348117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EDF94C3-C302-83FE-1E85-8E3749FB1B13}"/>
              </a:ext>
            </a:extLst>
          </p:cNvPr>
          <p:cNvSpPr txBox="1"/>
          <p:nvPr/>
        </p:nvSpPr>
        <p:spPr>
          <a:xfrm>
            <a:off x="406221" y="4873641"/>
            <a:ext cx="5080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en-US" sz="2400" dirty="0" err="1">
                <a:solidFill>
                  <a:srgbClr val="0000CC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Nhập</a:t>
            </a:r>
            <a:r>
              <a:rPr lang="en-US" sz="2400" dirty="0">
                <a:solidFill>
                  <a:srgbClr val="0000CC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00CC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400" dirty="0">
                <a:solidFill>
                  <a:srgbClr val="0000CC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=$B3∗C$2 </a:t>
            </a:r>
            <a:r>
              <a:rPr lang="en-US" sz="2400" dirty="0" err="1">
                <a:solidFill>
                  <a:srgbClr val="0000CC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tại</a:t>
            </a:r>
            <a:r>
              <a:rPr lang="en-US" sz="2400" dirty="0">
                <a:solidFill>
                  <a:srgbClr val="0000CC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ô C3</a:t>
            </a:r>
            <a:endParaRPr lang="en-US" sz="2400" dirty="0">
              <a:solidFill>
                <a:srgbClr val="0000CC"/>
              </a:solidFill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8A559359-F009-2886-1FE9-8C8077B842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7074" y="1192910"/>
            <a:ext cx="6655487" cy="3885945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1036BE2-1FBF-1E4E-0654-78F6E682435B}"/>
              </a:ext>
            </a:extLst>
          </p:cNvPr>
          <p:cNvSpPr txBox="1"/>
          <p:nvPr/>
        </p:nvSpPr>
        <p:spPr>
          <a:xfrm>
            <a:off x="5986561" y="5418528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Sao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chép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dung ô C3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toàn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khối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C3:G6</a:t>
            </a:r>
            <a:r>
              <a:rPr lang="en-US" sz="2400" dirty="0">
                <a:solidFill>
                  <a:schemeClr val="bg1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133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899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5"/>
      <p:bldP spid="5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5268890-5841-B134-7933-B19E41E0F2E4}"/>
              </a:ext>
            </a:extLst>
          </p:cNvPr>
          <p:cNvSpPr txBox="1"/>
          <p:nvPr/>
        </p:nvSpPr>
        <p:spPr>
          <a:xfrm>
            <a:off x="0" y="1144870"/>
            <a:ext cx="8026400" cy="6667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733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 thực hành tạo bảng tính như sau:</a:t>
            </a:r>
            <a:endParaRPr lang="en-US" sz="3733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B15FE1-213F-0330-9453-73F17BF98A2C}"/>
              </a:ext>
            </a:extLst>
          </p:cNvPr>
          <p:cNvSpPr txBox="1"/>
          <p:nvPr/>
        </p:nvSpPr>
        <p:spPr>
          <a:xfrm>
            <a:off x="5546412" y="2007564"/>
            <a:ext cx="653203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thuế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7460446-65C4-4B52-81C2-6926A4779DDE}"/>
              </a:ext>
            </a:extLst>
          </p:cNvPr>
          <p:cNvGrpSpPr/>
          <p:nvPr/>
        </p:nvGrpSpPr>
        <p:grpSpPr>
          <a:xfrm>
            <a:off x="4165601" y="1"/>
            <a:ext cx="6181129" cy="1193800"/>
            <a:chOff x="2667000" y="1600608"/>
            <a:chExt cx="4543915" cy="1129393"/>
          </a:xfrm>
        </p:grpSpPr>
        <p:sp>
          <p:nvSpPr>
            <p:cNvPr id="22" name="Sun 21">
              <a:extLst>
                <a:ext uri="{FF2B5EF4-FFF2-40B4-BE49-F238E27FC236}">
                  <a16:creationId xmlns:a16="http://schemas.microsoft.com/office/drawing/2014/main" id="{C0032D28-9B7B-4DEB-A395-A8E0F24A11E7}"/>
                </a:ext>
              </a:extLst>
            </p:cNvPr>
            <p:cNvSpPr/>
            <p:nvPr/>
          </p:nvSpPr>
          <p:spPr>
            <a:xfrm>
              <a:off x="2667000" y="1600608"/>
              <a:ext cx="1406980" cy="1129393"/>
            </a:xfrm>
            <a:prstGeom prst="sun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67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54E3F69-78BD-4265-B74B-805F8BE3DE4A}"/>
                </a:ext>
              </a:extLst>
            </p:cNvPr>
            <p:cNvSpPr txBox="1"/>
            <p:nvPr/>
          </p:nvSpPr>
          <p:spPr>
            <a:xfrm>
              <a:off x="4073980" y="1771789"/>
              <a:ext cx="3136935" cy="7861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LUYỆN TẬP</a:t>
              </a:r>
              <a:endParaRPr lang="en-US" sz="4800" dirty="0">
                <a:solidFill>
                  <a:prstClr val="black"/>
                </a:solidFill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2AE20E69-5760-4F70-9C5D-AD4447445EC7}"/>
              </a:ext>
            </a:extLst>
          </p:cNvPr>
          <p:cNvSpPr/>
          <p:nvPr/>
        </p:nvSpPr>
        <p:spPr>
          <a:xfrm>
            <a:off x="5546412" y="3950015"/>
            <a:ext cx="66455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D6A2CB1-E583-4388-8B4C-E5F04A322926}"/>
              </a:ext>
            </a:extLst>
          </p:cNvPr>
          <p:cNvSpPr/>
          <p:nvPr/>
        </p:nvSpPr>
        <p:spPr>
          <a:xfrm>
            <a:off x="5546412" y="3201160"/>
            <a:ext cx="62664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endParaRPr lang="en-US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7B102C-9491-46DD-AF7F-43B479D2B4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556" y="2070121"/>
            <a:ext cx="4854539" cy="37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54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5268890-5841-B134-7933-B19E41E0F2E4}"/>
              </a:ext>
            </a:extLst>
          </p:cNvPr>
          <p:cNvSpPr txBox="1"/>
          <p:nvPr/>
        </p:nvSpPr>
        <p:spPr>
          <a:xfrm>
            <a:off x="-57151" y="34449"/>
            <a:ext cx="5994400" cy="1446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933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vi-VN" sz="2933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 công thức =E5*$G$3 tại ô F5 </a:t>
            </a:r>
          </a:p>
          <a:p>
            <a:r>
              <a:rPr lang="en-US" sz="2933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sz="2933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chuột chọn vào ô F5 đó rồi kéo các ô thuộc khối từ F5: F10.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6E6C0C4-3E9E-E43C-7514-1F1EB498042C}"/>
              </a:ext>
            </a:extLst>
          </p:cNvPr>
          <p:cNvSpPr txBox="1"/>
          <p:nvPr/>
        </p:nvSpPr>
        <p:spPr>
          <a:xfrm>
            <a:off x="5588000" y="953017"/>
            <a:ext cx="6299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 công thức =D5*E5+F5 tại ô G5 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chuột chọn vào ô G5 đó rồi kéo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ô thuộc khối từ G5: G10.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ECBA2BD-2D12-3613-C9DE-C59579E259BB}"/>
              </a:ext>
            </a:extLst>
          </p:cNvPr>
          <p:cNvSpPr txBox="1"/>
          <p:nvPr/>
        </p:nvSpPr>
        <p:spPr>
          <a:xfrm>
            <a:off x="1" y="1604844"/>
            <a:ext cx="4910089" cy="11592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vi-VN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 công thức =SUM(G5:G10) </a:t>
            </a:r>
            <a:r>
              <a:rPr lang="vi-VN" sz="3733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 ô G11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1B9EA0C-0156-44E0-B841-1288DFA44E4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3048000" y="2794914"/>
          <a:ext cx="6858000" cy="3766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4914794" imgH="2286047" progId="Excel.Sheet.12">
                  <p:link updateAutomatic="1"/>
                </p:oleObj>
              </mc:Choice>
              <mc:Fallback>
                <p:oleObj name="Worksheet" r:id="rId3" imgW="4914794" imgH="2286047" progId="Excel.Sheet.12">
                  <p:link updateAutomatic="1"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61B9EA0C-0156-44E0-B841-1288DFA44E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0" y="2794914"/>
                        <a:ext cx="6858000" cy="37668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63CC4DCB-45F4-4EEC-AE24-819B8D1F82A2}"/>
              </a:ext>
            </a:extLst>
          </p:cNvPr>
          <p:cNvSpPr/>
          <p:nvPr/>
        </p:nvSpPr>
        <p:spPr>
          <a:xfrm>
            <a:off x="7924801" y="3733800"/>
            <a:ext cx="1077999" cy="666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733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CBA8174-0ED6-458E-A6A6-CD513BFA56F3}"/>
              </a:ext>
            </a:extLst>
          </p:cNvPr>
          <p:cNvSpPr/>
          <p:nvPr/>
        </p:nvSpPr>
        <p:spPr>
          <a:xfrm>
            <a:off x="8977400" y="3733801"/>
            <a:ext cx="761385" cy="666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733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CCDFB4-C112-4CA2-A61F-4FB5C31B237A}"/>
              </a:ext>
            </a:extLst>
          </p:cNvPr>
          <p:cNvSpPr/>
          <p:nvPr/>
        </p:nvSpPr>
        <p:spPr>
          <a:xfrm>
            <a:off x="8839201" y="5982574"/>
            <a:ext cx="761384" cy="666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733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?3</a:t>
            </a:r>
          </a:p>
        </p:txBody>
      </p:sp>
    </p:spTree>
    <p:extLst>
      <p:ext uri="{BB962C8B-B14F-4D97-AF65-F5344CB8AC3E}">
        <p14:creationId xmlns:p14="http://schemas.microsoft.com/office/powerpoint/2010/main" val="249070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21" grpId="0"/>
      <p:bldP spid="10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350" y="1732593"/>
            <a:ext cx="6346047" cy="2226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6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3467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467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67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vé</a:t>
            </a:r>
            <a:r>
              <a:rPr lang="en-US" sz="3467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67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467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67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3467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67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467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67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467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67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phim</a:t>
            </a:r>
            <a:r>
              <a:rPr lang="en-US" sz="3467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46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sz="3467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3467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67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467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67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467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67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467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67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phim</a:t>
            </a:r>
            <a:r>
              <a:rPr lang="en-US" sz="3467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46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en-US" sz="3467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467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67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3467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67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467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67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467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67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vé</a:t>
            </a:r>
            <a:r>
              <a:rPr lang="en-US" sz="3467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467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3F58C12-B611-09BA-1675-581AE05DC8F4}"/>
              </a:ext>
            </a:extLst>
          </p:cNvPr>
          <p:cNvSpPr txBox="1"/>
          <p:nvPr/>
        </p:nvSpPr>
        <p:spPr>
          <a:xfrm>
            <a:off x="304800" y="876556"/>
            <a:ext cx="1131085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bảng dữ liệu doanh thu của một phòng bán vé xem phim như ở Hình 4. Em hãy lập công thức để tính: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A9CDB79-0D2F-403E-9B3E-3689391ECEB3}"/>
              </a:ext>
            </a:extLst>
          </p:cNvPr>
          <p:cNvGrpSpPr/>
          <p:nvPr/>
        </p:nvGrpSpPr>
        <p:grpSpPr>
          <a:xfrm>
            <a:off x="2540001" y="0"/>
            <a:ext cx="6181129" cy="997857"/>
            <a:chOff x="2667000" y="1600608"/>
            <a:chExt cx="4543915" cy="1129393"/>
          </a:xfrm>
        </p:grpSpPr>
        <p:sp>
          <p:nvSpPr>
            <p:cNvPr id="22" name="Sun 21">
              <a:extLst>
                <a:ext uri="{FF2B5EF4-FFF2-40B4-BE49-F238E27FC236}">
                  <a16:creationId xmlns:a16="http://schemas.microsoft.com/office/drawing/2014/main" id="{857685AC-8F00-4423-BB0D-B2A51DDEE366}"/>
                </a:ext>
              </a:extLst>
            </p:cNvPr>
            <p:cNvSpPr/>
            <p:nvPr/>
          </p:nvSpPr>
          <p:spPr>
            <a:xfrm>
              <a:off x="2667000" y="1600608"/>
              <a:ext cx="1406980" cy="1129393"/>
            </a:xfrm>
            <a:prstGeom prst="sun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67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5C2E903-9BEA-450B-9ED4-DBBAC101CE79}"/>
                </a:ext>
              </a:extLst>
            </p:cNvPr>
            <p:cNvSpPr txBox="1"/>
            <p:nvPr/>
          </p:nvSpPr>
          <p:spPr>
            <a:xfrm>
              <a:off x="4073980" y="1771789"/>
              <a:ext cx="3136935" cy="94053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VẬN DỤNG</a:t>
              </a:r>
              <a:endParaRPr lang="en-US" sz="4800" dirty="0">
                <a:solidFill>
                  <a:prstClr val="black"/>
                </a:solidFill>
              </a:endParaRPr>
            </a:p>
          </p:txBody>
        </p:sp>
      </p:grp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217B590-0764-4D2A-BC5A-DBAB5C34C50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523317" y="3272368"/>
          <a:ext cx="7518400" cy="3636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Worksheet" r:id="rId3" imgW="5638658" imgH="2728070" progId="Excel.Sheet.12">
                  <p:link updateAutomatic="1"/>
                </p:oleObj>
              </mc:Choice>
              <mc:Fallback>
                <p:oleObj name="Worksheet" r:id="rId3" imgW="5638658" imgH="2728070" progId="Excel.Sheet.12">
                  <p:link updateAutomatic="1"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F217B590-0764-4D2A-BC5A-DBAB5C34C5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23317" y="3272368"/>
                        <a:ext cx="7518400" cy="36364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2885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DBF33690-96A3-A278-B325-D4BB3E65BE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98" b="1"/>
          <a:stretch/>
        </p:blipFill>
        <p:spPr bwMode="auto">
          <a:xfrm>
            <a:off x="5743589" y="787400"/>
            <a:ext cx="6228641" cy="3251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5C68C2E-E891-5839-8562-1937B3E2FD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511" y="807720"/>
            <a:ext cx="5743588" cy="323088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1B985944-B627-C058-5B25-B6430FE51B66}"/>
              </a:ext>
            </a:extLst>
          </p:cNvPr>
          <p:cNvGrpSpPr/>
          <p:nvPr/>
        </p:nvGrpSpPr>
        <p:grpSpPr>
          <a:xfrm>
            <a:off x="-32512" y="45721"/>
            <a:ext cx="11972229" cy="762000"/>
            <a:chOff x="880761" y="539846"/>
            <a:chExt cx="9714747" cy="762000"/>
          </a:xfrm>
        </p:grpSpPr>
        <p:grpSp>
          <p:nvGrpSpPr>
            <p:cNvPr id="5" name="Group 148">
              <a:extLst>
                <a:ext uri="{FF2B5EF4-FFF2-40B4-BE49-F238E27FC236}">
                  <a16:creationId xmlns:a16="http://schemas.microsoft.com/office/drawing/2014/main" id="{ACED2A14-DDA8-74BE-90F6-DD22F632EC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0761" y="539846"/>
              <a:ext cx="9714747" cy="762000"/>
              <a:chOff x="624" y="2688"/>
              <a:chExt cx="7912" cy="480"/>
            </a:xfrm>
          </p:grpSpPr>
          <p:sp>
            <p:nvSpPr>
              <p:cNvPr id="8" name="AutoShape 17">
                <a:extLst>
                  <a:ext uri="{FF2B5EF4-FFF2-40B4-BE49-F238E27FC236}">
                    <a16:creationId xmlns:a16="http://schemas.microsoft.com/office/drawing/2014/main" id="{60430E3E-AAD1-A1DE-8D87-74E92E92A7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8" y="2736"/>
                <a:ext cx="2911" cy="36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9F5D5"/>
                  </a:gs>
                  <a:gs pos="100000">
                    <a:srgbClr val="F5EEB7"/>
                  </a:gs>
                </a:gsLst>
                <a:lin ang="0" scaled="1"/>
              </a:gradFill>
              <a:ln w="38100" algn="ctr">
                <a:solidFill>
                  <a:srgbClr val="74A731"/>
                </a:solidFill>
                <a:round/>
                <a:headEnd/>
                <a:tailEnd/>
              </a:ln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Oval 18">
                <a:extLst>
                  <a:ext uri="{FF2B5EF4-FFF2-40B4-BE49-F238E27FC236}">
                    <a16:creationId xmlns:a16="http://schemas.microsoft.com/office/drawing/2014/main" id="{FE4F5FA1-941C-311D-A2E0-6D0FF5AF0A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758052">
                <a:off x="646" y="2705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006600"/>
                  </a:gs>
                  <a:gs pos="100000">
                    <a:srgbClr val="002F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Oval 19">
                <a:extLst>
                  <a:ext uri="{FF2B5EF4-FFF2-40B4-BE49-F238E27FC236}">
                    <a16:creationId xmlns:a16="http://schemas.microsoft.com/office/drawing/2014/main" id="{401CF72E-4CFF-D1B5-4758-6C61D17965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758052">
                <a:off x="624" y="2688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74A731"/>
                  </a:gs>
                  <a:gs pos="100000">
                    <a:srgbClr val="364D17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Oval 20">
                <a:extLst>
                  <a:ext uri="{FF2B5EF4-FFF2-40B4-BE49-F238E27FC236}">
                    <a16:creationId xmlns:a16="http://schemas.microsoft.com/office/drawing/2014/main" id="{0EA5061D-457C-E615-6822-B93A6A6EE7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6" y="2717"/>
                <a:ext cx="371" cy="261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50000"/>
                    </a:srgb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 Box 21">
                <a:extLst>
                  <a:ext uri="{FF2B5EF4-FFF2-40B4-BE49-F238E27FC236}">
                    <a16:creationId xmlns:a16="http://schemas.microsoft.com/office/drawing/2014/main" id="{14255104-6016-4460-C5CD-A1DB9CCD3A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5" y="2741"/>
                <a:ext cx="3470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Click to add Title</a:t>
                </a:r>
              </a:p>
            </p:txBody>
          </p:sp>
          <p:sp>
            <p:nvSpPr>
              <p:cNvPr id="13" name="Text Box 22">
                <a:extLst>
                  <a:ext uri="{FF2B5EF4-FFF2-40B4-BE49-F238E27FC236}">
                    <a16:creationId xmlns:a16="http://schemas.microsoft.com/office/drawing/2014/main" id="{8BEA83E8-B903-C445-4AFB-6867305B33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5" y="2708"/>
                <a:ext cx="258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4" name="AutoShape 23">
                <a:extLst>
                  <a:ext uri="{FF2B5EF4-FFF2-40B4-BE49-F238E27FC236}">
                    <a16:creationId xmlns:a16="http://schemas.microsoft.com/office/drawing/2014/main" id="{3E629015-E4A1-F4DE-5D07-B6A9489BAE6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968" y="2736"/>
                <a:ext cx="7568" cy="36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66CCFF"/>
                  </a:gs>
                  <a:gs pos="100000">
                    <a:srgbClr val="D5D8FF"/>
                  </a:gs>
                </a:gsLst>
                <a:lin ang="0" scaled="1"/>
              </a:gradFill>
              <a:ln w="38100" algn="ctr">
                <a:solidFill>
                  <a:srgbClr val="6D85E9"/>
                </a:solidFill>
                <a:round/>
                <a:headEnd/>
                <a:tailEnd/>
              </a:ln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Oval 24">
                <a:extLst>
                  <a:ext uri="{FF2B5EF4-FFF2-40B4-BE49-F238E27FC236}">
                    <a16:creationId xmlns:a16="http://schemas.microsoft.com/office/drawing/2014/main" id="{D9D4E46D-4A71-6F40-D2B0-AB1B37A679C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758052">
                <a:off x="646" y="2705"/>
                <a:ext cx="826" cy="463"/>
              </a:xfrm>
              <a:prstGeom prst="ellipse">
                <a:avLst/>
              </a:prstGeom>
              <a:solidFill>
                <a:srgbClr val="55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Oval 25">
                <a:extLst>
                  <a:ext uri="{FF2B5EF4-FFF2-40B4-BE49-F238E27FC236}">
                    <a16:creationId xmlns:a16="http://schemas.microsoft.com/office/drawing/2014/main" id="{AB3F8D69-A306-5D03-B9EE-5FD2F2D3C67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758052">
                <a:off x="624" y="2688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95A8FB"/>
                  </a:gs>
                  <a:gs pos="100000">
                    <a:srgbClr val="454E7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7" name="Picture 16" descr="Picture1">
                <a:extLst>
                  <a:ext uri="{FF2B5EF4-FFF2-40B4-BE49-F238E27FC236}">
                    <a16:creationId xmlns:a16="http://schemas.microsoft.com/office/drawing/2014/main" id="{2CD44B10-4F41-5E21-1A72-BB65FB8E96F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1" y="2715"/>
                <a:ext cx="384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" name="Text Box 28">
                <a:extLst>
                  <a:ext uri="{FF2B5EF4-FFF2-40B4-BE49-F238E27FC236}">
                    <a16:creationId xmlns:a16="http://schemas.microsoft.com/office/drawing/2014/main" id="{F4076340-4AF6-2A5B-CBBF-ADB1FE3054EC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942" y="2708"/>
                <a:ext cx="258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endParaRPr lang="en-US" altLang="en-US" sz="3200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" name="Text Box 26">
              <a:extLst>
                <a:ext uri="{FF2B5EF4-FFF2-40B4-BE49-F238E27FC236}">
                  <a16:creationId xmlns:a16="http://schemas.microsoft.com/office/drawing/2014/main" id="{F294BCF1-C78A-3EC4-D8F4-ABE48DC020C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69194" y="616046"/>
              <a:ext cx="871203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3600" b="1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Vận dụng </a:t>
              </a:r>
              <a:endParaRPr lang="en-US" altLang="en-US" sz="3600" b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A00EAB19-F453-BB32-C5A2-2A351C95BB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8037" y="4187888"/>
            <a:ext cx="8125177" cy="2670112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03DD74E8-3BA1-E59E-5557-B475ECA00646}"/>
              </a:ext>
            </a:extLst>
          </p:cNvPr>
          <p:cNvSpPr/>
          <p:nvPr/>
        </p:nvSpPr>
        <p:spPr>
          <a:xfrm>
            <a:off x="3013214" y="693422"/>
            <a:ext cx="674047" cy="625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67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endParaRPr lang="en-US" sz="3467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0A9B3B6-437D-860E-83C1-A0F0C8C4B05C}"/>
              </a:ext>
            </a:extLst>
          </p:cNvPr>
          <p:cNvSpPr/>
          <p:nvPr/>
        </p:nvSpPr>
        <p:spPr>
          <a:xfrm>
            <a:off x="9462375" y="638112"/>
            <a:ext cx="674047" cy="625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67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endParaRPr lang="en-US" sz="3467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C65E91F-8F86-0B1A-CFF8-E12B12E9E3C5}"/>
              </a:ext>
            </a:extLst>
          </p:cNvPr>
          <p:cNvSpPr/>
          <p:nvPr/>
        </p:nvSpPr>
        <p:spPr>
          <a:xfrm>
            <a:off x="6604001" y="4038600"/>
            <a:ext cx="674047" cy="625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67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endParaRPr lang="en-US" sz="3467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6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7" descr="Frames PPT 0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9" y="26988"/>
            <a:ext cx="1219993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812801" y="3946969"/>
            <a:ext cx="10867231" cy="1447800"/>
            <a:chOff x="1513656" y="2808834"/>
            <a:chExt cx="9164687" cy="1240333"/>
          </a:xfrm>
        </p:grpSpPr>
        <p:sp>
          <p:nvSpPr>
            <p:cNvPr id="18" name="Rectangle: Rounded Corners 25"/>
            <p:cNvSpPr/>
            <p:nvPr/>
          </p:nvSpPr>
          <p:spPr>
            <a:xfrm>
              <a:off x="1513656" y="2808834"/>
              <a:ext cx="1240333" cy="1240333"/>
            </a:xfrm>
            <a:prstGeom prst="roundRect">
              <a:avLst>
                <a:gd name="adj" fmla="val 16670"/>
              </a:avLst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5197846"/>
                <a:satOff val="-23984"/>
                <a:lumOff val="883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 sz="2667" dirty="0"/>
            </a:p>
          </p:txBody>
        </p:sp>
        <p:grpSp>
          <p:nvGrpSpPr>
            <p:cNvPr id="5" name="Group 18"/>
            <p:cNvGrpSpPr/>
            <p:nvPr/>
          </p:nvGrpSpPr>
          <p:grpSpPr>
            <a:xfrm>
              <a:off x="2828410" y="2808834"/>
              <a:ext cx="7849933" cy="1240333"/>
              <a:chOff x="1799710" y="2854830"/>
              <a:chExt cx="7849933" cy="1240333"/>
            </a:xfrm>
            <a:scene3d>
              <a:camera prst="orthographicFront"/>
              <a:lightRig rig="flat" dir="t"/>
            </a:scene3d>
          </p:grpSpPr>
          <p:sp>
            <p:nvSpPr>
              <p:cNvPr id="20" name="Rectangle: Rounded Corners 27"/>
              <p:cNvSpPr/>
              <p:nvPr/>
            </p:nvSpPr>
            <p:spPr>
              <a:xfrm>
                <a:off x="1799710" y="2854830"/>
                <a:ext cx="7849933" cy="1240333"/>
              </a:xfrm>
              <a:prstGeom prst="roundRect">
                <a:avLst>
                  <a:gd name="adj" fmla="val 16670"/>
                </a:avLst>
              </a:prstGeom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hueOff val="5197846"/>
                  <a:satOff val="-23984"/>
                  <a:lumOff val="883"/>
                  <a:alphaOff val="0"/>
                </a:schemeClr>
              </a:fillRef>
              <a:effectRef idx="1">
                <a:schemeClr val="accent4">
                  <a:hueOff val="5197846"/>
                  <a:satOff val="-23984"/>
                  <a:lumOff val="883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1" name="Rectangle: Rounded Corners 5"/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860269" y="2915389"/>
                <a:ext cx="7728815" cy="1119215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18101" tIns="218101" rIns="218101" bIns="218101" spcCol="1270" anchor="ctr"/>
              <a:lstStyle/>
              <a:p>
                <a:pPr algn="just" defTabSz="1022325">
                  <a:lnSpc>
                    <a:spcPct val="130000"/>
                  </a:lnSpc>
                  <a:defRPr/>
                </a:pPr>
                <a:r>
                  <a:rPr lang="en-US" altLang="en-US" sz="3200" dirty="0" err="1">
                    <a:latin typeface="Times New Roman" pitchFamily="18" charset="0"/>
                    <a:cs typeface="Times New Roman" pitchFamily="18" charset="0"/>
                  </a:rPr>
                  <a:t>Chuẩn</a:t>
                </a:r>
                <a:r>
                  <a:rPr lang="en-US" alt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en-US" sz="3200" dirty="0" err="1"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alt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en-US" sz="3200" dirty="0" err="1">
                    <a:latin typeface="Times New Roman" pitchFamily="18" charset="0"/>
                    <a:cs typeface="Times New Roman" pitchFamily="18" charset="0"/>
                  </a:rPr>
                  <a:t>trước</a:t>
                </a:r>
                <a:r>
                  <a:rPr lang="en-US" alt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en-US" sz="3200" dirty="0" err="1">
                    <a:latin typeface="Times New Roman" pitchFamily="18" charset="0"/>
                    <a:cs typeface="Times New Roman" pitchFamily="18" charset="0"/>
                  </a:rPr>
                  <a:t>bài</a:t>
                </a:r>
                <a:r>
                  <a:rPr lang="en-US" alt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en-US" sz="3200" b="1" dirty="0">
                    <a:solidFill>
                      <a:srgbClr val="FFFF00"/>
                    </a:solidFill>
                    <a:latin typeface="Times New Roman" pitchFamily="18" charset="0"/>
                    <a:cs typeface="Times New Roman" pitchFamily="18" charset="0"/>
                  </a:rPr>
                  <a:t>“</a:t>
                </a:r>
                <a:r>
                  <a:rPr lang="en-US" altLang="en-US" sz="3200" b="1" err="1">
                    <a:solidFill>
                      <a:srgbClr val="FFFF00"/>
                    </a:solidFill>
                    <a:latin typeface="Times New Roman" pitchFamily="18" charset="0"/>
                    <a:cs typeface="Times New Roman" pitchFamily="18" charset="0"/>
                  </a:rPr>
                  <a:t>Bài</a:t>
                </a:r>
                <a:r>
                  <a:rPr lang="en-US" altLang="en-US" sz="3200" b="1">
                    <a:solidFill>
                      <a:srgbClr val="FFFF00"/>
                    </a:solidFill>
                    <a:latin typeface="Times New Roman" pitchFamily="18" charset="0"/>
                    <a:cs typeface="Times New Roman" pitchFamily="18" charset="0"/>
                  </a:rPr>
                  <a:t> 6: </a:t>
                </a:r>
                <a:r>
                  <a:rPr lang="vi-VN" altLang="en-US" sz="3200" b="1">
                    <a:solidFill>
                      <a:srgbClr val="FFFF00"/>
                    </a:solidFill>
                    <a:latin typeface="Times New Roman" pitchFamily="18" charset="0"/>
                    <a:cs typeface="Times New Roman" pitchFamily="18" charset="0"/>
                  </a:rPr>
                  <a:t>Thực hành tổng hợp </a:t>
                </a:r>
                <a:r>
                  <a:rPr lang="en-US" altLang="en-US" sz="3200" b="1">
                    <a:solidFill>
                      <a:srgbClr val="FFFF00"/>
                    </a:solidFill>
                    <a:latin typeface="Times New Roman" pitchFamily="18" charset="0"/>
                    <a:cs typeface="Times New Roman" pitchFamily="18" charset="0"/>
                  </a:rPr>
                  <a:t>”</a:t>
                </a:r>
                <a:endParaRPr lang="en-US" sz="32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2677590" y="351842"/>
            <a:ext cx="6415987" cy="9336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lvl="0"/>
            <a:r>
              <a:rPr lang="en-US" sz="5467" b="1" dirty="0" err="1">
                <a:ln w="0"/>
                <a:solidFill>
                  <a:srgbClr val="FF0000"/>
                </a:solidFill>
                <a:latin typeface="UTM Ambrose" panose="02040603050506020204" pitchFamily="18" charset="0"/>
                <a:cs typeface="Times New Roman" panose="02020603050405020304" pitchFamily="18" charset="0"/>
              </a:rPr>
              <a:t>HƯỚNG</a:t>
            </a:r>
            <a:r>
              <a:rPr lang="en-US" sz="5467" b="1" dirty="0">
                <a:ln w="0"/>
                <a:solidFill>
                  <a:srgbClr val="FF0000"/>
                </a:solidFill>
                <a:latin typeface="UTM Ambrose" panose="02040603050506020204" pitchFamily="18" charset="0"/>
                <a:cs typeface="Times New Roman" panose="02020603050405020304" pitchFamily="18" charset="0"/>
              </a:rPr>
              <a:t> </a:t>
            </a:r>
            <a:r>
              <a:rPr lang="en-US" sz="5467" b="1" dirty="0" err="1">
                <a:ln w="0"/>
                <a:solidFill>
                  <a:srgbClr val="FF0000"/>
                </a:solidFill>
                <a:latin typeface="UTM Ambrose" panose="02040603050506020204" pitchFamily="18" charset="0"/>
                <a:cs typeface="Times New Roman" panose="02020603050405020304" pitchFamily="18" charset="0"/>
              </a:rPr>
              <a:t>DẪN</a:t>
            </a:r>
            <a:r>
              <a:rPr lang="en-US" sz="5467" b="1" dirty="0">
                <a:ln w="0"/>
                <a:solidFill>
                  <a:srgbClr val="FF0000"/>
                </a:solidFill>
                <a:latin typeface="UTM Ambrose" panose="02040603050506020204" pitchFamily="18" charset="0"/>
                <a:cs typeface="Times New Roman" panose="02020603050405020304" pitchFamily="18" charset="0"/>
              </a:rPr>
              <a:t> </a:t>
            </a:r>
            <a:r>
              <a:rPr lang="en-US" sz="5467" b="1" dirty="0" err="1">
                <a:ln w="0"/>
                <a:solidFill>
                  <a:srgbClr val="FF0000"/>
                </a:solidFill>
                <a:latin typeface="UTM Ambrose" panose="02040603050506020204" pitchFamily="18" charset="0"/>
                <a:cs typeface="Times New Roman" panose="02020603050405020304" pitchFamily="18" charset="0"/>
              </a:rPr>
              <a:t>VỀ</a:t>
            </a:r>
            <a:r>
              <a:rPr lang="en-US" sz="5467" b="1" dirty="0">
                <a:ln w="0"/>
                <a:solidFill>
                  <a:srgbClr val="FF0000"/>
                </a:solidFill>
                <a:latin typeface="UTM Ambrose" panose="02040603050506020204" pitchFamily="18" charset="0"/>
                <a:cs typeface="Times New Roman" panose="02020603050405020304" pitchFamily="18" charset="0"/>
              </a:rPr>
              <a:t> </a:t>
            </a:r>
            <a:r>
              <a:rPr lang="en-US" sz="5467" b="1" dirty="0" err="1">
                <a:ln w="0"/>
                <a:solidFill>
                  <a:srgbClr val="FF0000"/>
                </a:solidFill>
                <a:latin typeface="UTM Ambrose" panose="02040603050506020204" pitchFamily="18" charset="0"/>
                <a:cs typeface="Times New Roman" panose="02020603050405020304" pitchFamily="18" charset="0"/>
              </a:rPr>
              <a:t>NHÀ</a:t>
            </a:r>
            <a:endParaRPr lang="en-US" sz="5467" dirty="0">
              <a:solidFill>
                <a:srgbClr val="FF0000"/>
              </a:solidFill>
            </a:endParaRPr>
          </a:p>
        </p:txBody>
      </p:sp>
      <p:grpSp>
        <p:nvGrpSpPr>
          <p:cNvPr id="6" name="Group 3"/>
          <p:cNvGrpSpPr/>
          <p:nvPr/>
        </p:nvGrpSpPr>
        <p:grpSpPr>
          <a:xfrm>
            <a:off x="504031" y="1803400"/>
            <a:ext cx="11176000" cy="1625600"/>
            <a:chOff x="978568" y="1771650"/>
            <a:chExt cx="10108532" cy="1447800"/>
          </a:xfrm>
        </p:grpSpPr>
        <p:grpSp>
          <p:nvGrpSpPr>
            <p:cNvPr id="7" name="Group 13"/>
            <p:cNvGrpSpPr/>
            <p:nvPr/>
          </p:nvGrpSpPr>
          <p:grpSpPr bwMode="auto">
            <a:xfrm>
              <a:off x="2573647" y="1771650"/>
              <a:ext cx="8513453" cy="1447800"/>
              <a:chOff x="1799710" y="1465656"/>
              <a:chExt cx="7849933" cy="1240333"/>
            </a:xfrm>
            <a:scene3d>
              <a:camera prst="orthographicFront"/>
              <a:lightRig rig="flat" dir="t"/>
            </a:scene3d>
          </p:grpSpPr>
          <p:sp>
            <p:nvSpPr>
              <p:cNvPr id="15" name="Rectangle: Rounded Corners 22"/>
              <p:cNvSpPr/>
              <p:nvPr/>
            </p:nvSpPr>
            <p:spPr>
              <a:xfrm>
                <a:off x="1799710" y="1465656"/>
                <a:ext cx="7849933" cy="1240333"/>
              </a:xfrm>
              <a:prstGeom prst="roundRect">
                <a:avLst>
                  <a:gd name="adj" fmla="val 16670"/>
                </a:avLst>
              </a:prstGeom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Rectangle: Rounded Corners 5"/>
              <p:cNvSpPr txBox="1"/>
              <p:nvPr/>
            </p:nvSpPr>
            <p:spPr>
              <a:xfrm>
                <a:off x="1860269" y="1526215"/>
                <a:ext cx="7728815" cy="1119215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218101" tIns="218101" rIns="218101" bIns="218101" spcCol="1270" anchor="ctr"/>
              <a:lstStyle/>
              <a:p>
                <a:pPr algn="just" defTabSz="1022325">
                  <a:lnSpc>
                    <a:spcPct val="130000"/>
                  </a:lnSpc>
                  <a:defRPr/>
                </a:pPr>
                <a:r>
                  <a:rPr lang="vi-VN" altLang="en-US" sz="2667">
                    <a:latin typeface="Times New Roman" pitchFamily="18" charset="0"/>
                    <a:cs typeface="Times New Roman" pitchFamily="18" charset="0"/>
                  </a:rPr>
                  <a:t>Ôn lại kiến thức</a:t>
                </a:r>
                <a:r>
                  <a:rPr lang="en-US" altLang="en-US" sz="2667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altLang="en-US" sz="2667">
                    <a:latin typeface="Times New Roman" pitchFamily="18" charset="0"/>
                    <a:cs typeface="Times New Roman" pitchFamily="18" charset="0"/>
                  </a:rPr>
                  <a:t>và làm bài tập ở Chủ đề E1: </a:t>
                </a:r>
                <a:r>
                  <a:rPr lang="en-US" altLang="en-US" sz="2667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vi-VN" altLang="en-US" sz="2667">
                    <a:latin typeface="Times New Roman" pitchFamily="18" charset="0"/>
                    <a:cs typeface="Times New Roman" pitchFamily="18" charset="0"/>
                  </a:rPr>
                  <a:t>ử lí và trực quan hóa dữ liệu bằng bảng tính điện tử</a:t>
                </a:r>
                <a:endParaRPr lang="en-US" sz="2667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8568" y="1826419"/>
              <a:ext cx="1558231" cy="1393031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405546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854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79752" y="1603968"/>
            <a:ext cx="11232497" cy="181569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Excel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7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28988" y="3438343"/>
            <a:ext cx="1930400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7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37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8D84CD9-E6F1-45BE-B39F-36F074D58D6B}"/>
              </a:ext>
            </a:extLst>
          </p:cNvPr>
          <p:cNvSpPr/>
          <p:nvPr/>
        </p:nvSpPr>
        <p:spPr>
          <a:xfrm>
            <a:off x="553741" y="4176073"/>
            <a:ext cx="11232497" cy="2390141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just"/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Excel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7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7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7680AEB-FB8C-4BA2-BF9F-8E0321C426B7}"/>
              </a:ext>
            </a:extLst>
          </p:cNvPr>
          <p:cNvGrpSpPr/>
          <p:nvPr/>
        </p:nvGrpSpPr>
        <p:grpSpPr>
          <a:xfrm>
            <a:off x="2585826" y="94343"/>
            <a:ext cx="6181129" cy="1302658"/>
            <a:chOff x="2667000" y="1600608"/>
            <a:chExt cx="4543915" cy="1129393"/>
          </a:xfrm>
        </p:grpSpPr>
        <p:sp>
          <p:nvSpPr>
            <p:cNvPr id="6" name="Sun 5">
              <a:extLst>
                <a:ext uri="{FF2B5EF4-FFF2-40B4-BE49-F238E27FC236}">
                  <a16:creationId xmlns:a16="http://schemas.microsoft.com/office/drawing/2014/main" id="{B650BDD1-98D9-4C04-A584-4D4CF02C4F8A}"/>
                </a:ext>
              </a:extLst>
            </p:cNvPr>
            <p:cNvSpPr/>
            <p:nvPr/>
          </p:nvSpPr>
          <p:spPr>
            <a:xfrm>
              <a:off x="2667000" y="1600608"/>
              <a:ext cx="1406980" cy="1129393"/>
            </a:xfrm>
            <a:prstGeom prst="sun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67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9BD2A00-5308-4970-A961-AFE8B607C905}"/>
                </a:ext>
              </a:extLst>
            </p:cNvPr>
            <p:cNvSpPr txBox="1"/>
            <p:nvPr/>
          </p:nvSpPr>
          <p:spPr>
            <a:xfrm>
              <a:off x="4073980" y="1771789"/>
              <a:ext cx="3136935" cy="72046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KHỞI ĐỘNG</a:t>
              </a:r>
              <a:endParaRPr lang="en-US" sz="4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845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oup 24">
            <a:extLst>
              <a:ext uri="{FF2B5EF4-FFF2-40B4-BE49-F238E27FC236}">
                <a16:creationId xmlns:a16="http://schemas.microsoft.com/office/drawing/2014/main" id="{7C66CD1A-8D46-75C2-3C7B-1339B6863070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847282" y="4808887"/>
            <a:ext cx="1003300" cy="217487"/>
            <a:chOff x="0" y="1896"/>
            <a:chExt cx="5760" cy="120"/>
          </a:xfrm>
        </p:grpSpPr>
        <p:sp>
          <p:nvSpPr>
            <p:cNvPr id="91" name="Rectangle 25">
              <a:extLst>
                <a:ext uri="{FF2B5EF4-FFF2-40B4-BE49-F238E27FC236}">
                  <a16:creationId xmlns:a16="http://schemas.microsoft.com/office/drawing/2014/main" id="{31B84BFD-4863-D553-230B-A8FC175035C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endParaRPr lang="vi-VN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Rectangle 26">
              <a:extLst>
                <a:ext uri="{FF2B5EF4-FFF2-40B4-BE49-F238E27FC236}">
                  <a16:creationId xmlns:a16="http://schemas.microsoft.com/office/drawing/2014/main" id="{C6E69AC8-2DBA-B84C-872F-15DB06BF51D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endParaRPr lang="vi-VN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" name="AutoShape 27">
            <a:extLst>
              <a:ext uri="{FF2B5EF4-FFF2-40B4-BE49-F238E27FC236}">
                <a16:creationId xmlns:a16="http://schemas.microsoft.com/office/drawing/2014/main" id="{6FFEB5EE-6E99-585F-A18E-B2009A1E17D0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96855" y="2741490"/>
            <a:ext cx="8620308" cy="10286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rgbClr val="FFFFCC"/>
              </a:gs>
            </a:gsLst>
            <a:lin ang="5400000" scaled="1"/>
          </a:grad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32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 chỉ ô tính trong công thức</a:t>
            </a:r>
          </a:p>
        </p:txBody>
      </p:sp>
      <p:sp>
        <p:nvSpPr>
          <p:cNvPr id="6" name="AutoShape 43">
            <a:extLst>
              <a:ext uri="{FF2B5EF4-FFF2-40B4-BE49-F238E27FC236}">
                <a16:creationId xmlns:a16="http://schemas.microsoft.com/office/drawing/2014/main" id="{02F91108-A5E6-C5ED-6EB1-21D00888EB9D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28785" y="3827070"/>
            <a:ext cx="8716560" cy="110240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rgbClr val="FFFFCC"/>
              </a:gs>
            </a:gsLst>
            <a:lin ang="5400000" scaled="1"/>
          </a:grad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it-IT" sz="3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kiểu địa chỉ trong Excel. </a:t>
            </a:r>
            <a:endParaRPr lang="en-US" sz="32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7">
            <a:extLst>
              <a:ext uri="{FF2B5EF4-FFF2-40B4-BE49-F238E27FC236}">
                <a16:creationId xmlns:a16="http://schemas.microsoft.com/office/drawing/2014/main" id="{16762298-4D36-A019-4338-AD6C53787C5B}"/>
              </a:ext>
            </a:extLst>
          </p:cNvPr>
          <p:cNvGrpSpPr>
            <a:grpSpLocks/>
          </p:cNvGrpSpPr>
          <p:nvPr/>
        </p:nvGrpSpPr>
        <p:grpSpPr bwMode="auto">
          <a:xfrm>
            <a:off x="956930" y="3125648"/>
            <a:ext cx="1019175" cy="265112"/>
            <a:chOff x="0" y="1896"/>
            <a:chExt cx="5760" cy="120"/>
          </a:xfrm>
        </p:grpSpPr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5335BBC5-BC60-7683-1F4E-5C27F7AE1FA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vi-VN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82D7524B-CC78-CCC1-C4E3-5B8FBC31E1C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vi-VN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" name="Group 10">
            <a:extLst>
              <a:ext uri="{FF2B5EF4-FFF2-40B4-BE49-F238E27FC236}">
                <a16:creationId xmlns:a16="http://schemas.microsoft.com/office/drawing/2014/main" id="{EA84BB42-37F2-BD17-002D-F40E3358DDD2}"/>
              </a:ext>
            </a:extLst>
          </p:cNvPr>
          <p:cNvGrpSpPr>
            <a:grpSpLocks/>
          </p:cNvGrpSpPr>
          <p:nvPr/>
        </p:nvGrpSpPr>
        <p:grpSpPr bwMode="auto">
          <a:xfrm>
            <a:off x="131763" y="2210832"/>
            <a:ext cx="823912" cy="1624792"/>
            <a:chOff x="1474" y="2341"/>
            <a:chExt cx="454" cy="678"/>
          </a:xfrm>
        </p:grpSpPr>
        <p:grpSp>
          <p:nvGrpSpPr>
            <p:cNvPr id="13" name="Group 11">
              <a:extLst>
                <a:ext uri="{FF2B5EF4-FFF2-40B4-BE49-F238E27FC236}">
                  <a16:creationId xmlns:a16="http://schemas.microsoft.com/office/drawing/2014/main" id="{3DE7576E-9BEE-C645-3946-5770CC03D576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456" y="2517"/>
              <a:ext cx="537" cy="185"/>
              <a:chOff x="0" y="1896"/>
              <a:chExt cx="5760" cy="120"/>
            </a:xfrm>
          </p:grpSpPr>
          <p:sp>
            <p:nvSpPr>
              <p:cNvPr id="24" name="Rectangle 12">
                <a:extLst>
                  <a:ext uri="{FF2B5EF4-FFF2-40B4-BE49-F238E27FC236}">
                    <a16:creationId xmlns:a16="http://schemas.microsoft.com/office/drawing/2014/main" id="{0AF7D459-4D36-1C98-4D97-AA68E3C64ED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endParaRPr lang="vi-VN"/>
              </a:p>
            </p:txBody>
          </p:sp>
          <p:sp>
            <p:nvSpPr>
              <p:cNvPr id="25" name="Rectangle 13">
                <a:extLst>
                  <a:ext uri="{FF2B5EF4-FFF2-40B4-BE49-F238E27FC236}">
                    <a16:creationId xmlns:a16="http://schemas.microsoft.com/office/drawing/2014/main" id="{BB7BD5F5-6AB0-A6A7-C8A4-9EA2571E41F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endParaRPr lang="vi-VN"/>
              </a:p>
            </p:txBody>
          </p:sp>
        </p:grpSp>
        <p:grpSp>
          <p:nvGrpSpPr>
            <p:cNvPr id="14" name="Group 14">
              <a:extLst>
                <a:ext uri="{FF2B5EF4-FFF2-40B4-BE49-F238E27FC236}">
                  <a16:creationId xmlns:a16="http://schemas.microsoft.com/office/drawing/2014/main" id="{8D406257-68F0-241E-9159-A6E9B0FC3009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1473" y="2564"/>
              <a:ext cx="456" cy="454"/>
              <a:chOff x="1828" y="1824"/>
              <a:chExt cx="2031" cy="1825"/>
            </a:xfrm>
          </p:grpSpPr>
          <p:sp>
            <p:nvSpPr>
              <p:cNvPr id="15" name="AutoShape 15">
                <a:extLst>
                  <a:ext uri="{FF2B5EF4-FFF2-40B4-BE49-F238E27FC236}">
                    <a16:creationId xmlns:a16="http://schemas.microsoft.com/office/drawing/2014/main" id="{9A7EAD7C-42DC-8AB0-01D4-2EE7B199FD0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6200000" flipH="1">
                <a:off x="1775" y="2500"/>
                <a:ext cx="309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AutoShape 16">
                <a:extLst>
                  <a:ext uri="{FF2B5EF4-FFF2-40B4-BE49-F238E27FC236}">
                    <a16:creationId xmlns:a16="http://schemas.microsoft.com/office/drawing/2014/main" id="{73FCD9EA-0D10-0F13-EBEA-7F857A61C90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5400000" flipH="1">
                <a:off x="3608" y="2515"/>
                <a:ext cx="309" cy="19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endParaRPr lang="en-US"/>
              </a:p>
            </p:txBody>
          </p:sp>
          <p:sp>
            <p:nvSpPr>
              <p:cNvPr id="17" name="AutoShape 17">
                <a:extLst>
                  <a:ext uri="{FF2B5EF4-FFF2-40B4-BE49-F238E27FC236}">
                    <a16:creationId xmlns:a16="http://schemas.microsoft.com/office/drawing/2014/main" id="{7CB18C90-4E5F-C5CE-FA76-1C8BD50DE87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0800000" flipH="1">
                <a:off x="2693" y="3444"/>
                <a:ext cx="311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8" name="Oval 18">
                <a:extLst>
                  <a:ext uri="{FF2B5EF4-FFF2-40B4-BE49-F238E27FC236}">
                    <a16:creationId xmlns:a16="http://schemas.microsoft.com/office/drawing/2014/main" id="{4D0BE842-3E24-6806-1EE9-81802EC2CA0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vi-VN"/>
              </a:p>
            </p:txBody>
          </p:sp>
          <p:sp>
            <p:nvSpPr>
              <p:cNvPr id="19" name="Oval 19">
                <a:extLst>
                  <a:ext uri="{FF2B5EF4-FFF2-40B4-BE49-F238E27FC236}">
                    <a16:creationId xmlns:a16="http://schemas.microsoft.com/office/drawing/2014/main" id="{DF32CCF3-4A2C-1D0F-51A6-C21B757C35F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endParaRPr lang="vi-VN"/>
              </a:p>
            </p:txBody>
          </p:sp>
          <p:sp>
            <p:nvSpPr>
              <p:cNvPr id="20" name="Oval 20">
                <a:extLst>
                  <a:ext uri="{FF2B5EF4-FFF2-40B4-BE49-F238E27FC236}">
                    <a16:creationId xmlns:a16="http://schemas.microsoft.com/office/drawing/2014/main" id="{B1D4893A-D3CA-370B-5731-515C24A09E1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49" y="2827"/>
                <a:ext cx="1207" cy="28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Oval 21">
                <a:extLst>
                  <a:ext uri="{FF2B5EF4-FFF2-40B4-BE49-F238E27FC236}">
                    <a16:creationId xmlns:a16="http://schemas.microsoft.com/office/drawing/2014/main" id="{C159CF9A-FC97-7D84-7B02-B3E9D0200C4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86" y="2861"/>
                <a:ext cx="1207" cy="288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>
                <a:spAutoFit/>
              </a:bodyPr>
              <a:lstStyle/>
              <a:p>
                <a:endParaRPr lang="vi-VN"/>
              </a:p>
            </p:txBody>
          </p:sp>
          <p:sp>
            <p:nvSpPr>
              <p:cNvPr id="22" name="Oval 22">
                <a:extLst>
                  <a:ext uri="{FF2B5EF4-FFF2-40B4-BE49-F238E27FC236}">
                    <a16:creationId xmlns:a16="http://schemas.microsoft.com/office/drawing/2014/main" id="{586D013B-110F-F4E3-0E72-A36C3D044E8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48" y="2082"/>
                <a:ext cx="1207" cy="1096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Oval 23">
                <a:extLst>
                  <a:ext uri="{FF2B5EF4-FFF2-40B4-BE49-F238E27FC236}">
                    <a16:creationId xmlns:a16="http://schemas.microsoft.com/office/drawing/2014/main" id="{E3BCE474-7CA0-9222-E228-495B16BC07C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86" y="2085"/>
                <a:ext cx="1207" cy="1096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endParaRPr lang="vi-VN"/>
              </a:p>
            </p:txBody>
          </p:sp>
        </p:grpSp>
      </p:grpSp>
      <p:grpSp>
        <p:nvGrpSpPr>
          <p:cNvPr id="26" name="Group 24">
            <a:extLst>
              <a:ext uri="{FF2B5EF4-FFF2-40B4-BE49-F238E27FC236}">
                <a16:creationId xmlns:a16="http://schemas.microsoft.com/office/drawing/2014/main" id="{6E286472-47DA-5598-5434-56B1BDDC78E4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887999" y="4015443"/>
            <a:ext cx="1003300" cy="217487"/>
            <a:chOff x="0" y="1896"/>
            <a:chExt cx="5760" cy="120"/>
          </a:xfrm>
        </p:grpSpPr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34AFEE1E-C9F6-56DC-022A-1A87BAD3A59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endParaRPr lang="vi-VN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26">
              <a:extLst>
                <a:ext uri="{FF2B5EF4-FFF2-40B4-BE49-F238E27FC236}">
                  <a16:creationId xmlns:a16="http://schemas.microsoft.com/office/drawing/2014/main" id="{8F55CACC-F357-81B9-5B55-E0E47E7C091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endParaRPr lang="vi-VN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BBE04DD-D8B7-5A12-A6A1-D2DE7A082D09}"/>
              </a:ext>
            </a:extLst>
          </p:cNvPr>
          <p:cNvGrpSpPr>
            <a:grpSpLocks/>
          </p:cNvGrpSpPr>
          <p:nvPr/>
        </p:nvGrpSpPr>
        <p:grpSpPr bwMode="auto">
          <a:xfrm>
            <a:off x="1824544" y="2774813"/>
            <a:ext cx="1070472" cy="996951"/>
            <a:chOff x="3254" y="856"/>
            <a:chExt cx="583" cy="628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CF90B1F8-51BF-C221-9F2E-8A3ECD03C6A1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3232" y="878"/>
              <a:ext cx="628" cy="583"/>
              <a:chOff x="1855" y="1824"/>
              <a:chExt cx="2023" cy="1813"/>
            </a:xfrm>
          </p:grpSpPr>
          <p:sp>
            <p:nvSpPr>
              <p:cNvPr id="32" name="AutoShape 30">
                <a:extLst>
                  <a:ext uri="{FF2B5EF4-FFF2-40B4-BE49-F238E27FC236}">
                    <a16:creationId xmlns:a16="http://schemas.microsoft.com/office/drawing/2014/main" id="{ABD086AE-0AEB-F849-2C9B-FAD1C21A437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6200000" flipH="1">
                <a:off x="1802" y="2511"/>
                <a:ext cx="312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AutoShape 31">
                <a:extLst>
                  <a:ext uri="{FF2B5EF4-FFF2-40B4-BE49-F238E27FC236}">
                    <a16:creationId xmlns:a16="http://schemas.microsoft.com/office/drawing/2014/main" id="{4F7CFA05-C678-4CBE-084B-58692AD4A18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5400000" flipH="1">
                <a:off x="3622" y="2504"/>
                <a:ext cx="309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endParaRPr 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" name="AutoShape 32">
                <a:extLst>
                  <a:ext uri="{FF2B5EF4-FFF2-40B4-BE49-F238E27FC236}">
                    <a16:creationId xmlns:a16="http://schemas.microsoft.com/office/drawing/2014/main" id="{E5AC983D-B2F9-0777-61C7-9C4BD719DF3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0800000" flipH="1">
                <a:off x="2718" y="3435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" name="Oval 33">
                <a:extLst>
                  <a:ext uri="{FF2B5EF4-FFF2-40B4-BE49-F238E27FC236}">
                    <a16:creationId xmlns:a16="http://schemas.microsoft.com/office/drawing/2014/main" id="{7B43A772-9A5A-C7FA-9B4D-4CAD7CCF561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vi-VN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" name="Oval 34">
                <a:hlinkClick r:id="rId4" action="ppaction://hlinkpres?slideindex=1&amp;slidetitle="/>
                <a:extLst>
                  <a:ext uri="{FF2B5EF4-FFF2-40B4-BE49-F238E27FC236}">
                    <a16:creationId xmlns:a16="http://schemas.microsoft.com/office/drawing/2014/main" id="{E310CEBC-CF31-CE12-AD57-BE9EBA56C7D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endParaRPr lang="vi-VN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" name="Oval 35">
                <a:extLst>
                  <a:ext uri="{FF2B5EF4-FFF2-40B4-BE49-F238E27FC236}">
                    <a16:creationId xmlns:a16="http://schemas.microsoft.com/office/drawing/2014/main" id="{3310F619-FEC8-4475-661A-15BDD26D3A0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35" y="2915"/>
                <a:ext cx="1317" cy="22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>
                <a:spAutoFit/>
              </a:bodyPr>
              <a:lstStyle/>
              <a:p>
                <a:pPr>
                  <a:defRPr/>
                </a:pPr>
                <a:endParaRPr 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Oval 36">
                <a:extLst>
                  <a:ext uri="{FF2B5EF4-FFF2-40B4-BE49-F238E27FC236}">
                    <a16:creationId xmlns:a16="http://schemas.microsoft.com/office/drawing/2014/main" id="{13271FA4-4B94-2EE2-10A3-1E4A8185603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35" y="2915"/>
                <a:ext cx="1317" cy="22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>
                <a:spAutoFit/>
              </a:bodyPr>
              <a:lstStyle/>
              <a:p>
                <a:endParaRPr lang="vi-VN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Oval 37">
                <a:extLst>
                  <a:ext uri="{FF2B5EF4-FFF2-40B4-BE49-F238E27FC236}">
                    <a16:creationId xmlns:a16="http://schemas.microsoft.com/office/drawing/2014/main" id="{28F0FA34-C91B-1011-8A4E-9490BAF48E2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06" y="2066"/>
                <a:ext cx="1317" cy="1102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>
                  <a:defRPr/>
                </a:pPr>
                <a:endParaRPr 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Oval 38">
                <a:extLst>
                  <a:ext uri="{FF2B5EF4-FFF2-40B4-BE49-F238E27FC236}">
                    <a16:creationId xmlns:a16="http://schemas.microsoft.com/office/drawing/2014/main" id="{FB37A9B2-0C0C-3A0E-ECA2-2B981EA2DF7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27" y="2082"/>
                <a:ext cx="1317" cy="1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endParaRPr lang="vi-VN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1" name="WordArt 39">
              <a:hlinkClick r:id="rId4" action="ppaction://hlinkpres?slideindex=1&amp;slidetitle="/>
              <a:extLst>
                <a:ext uri="{FF2B5EF4-FFF2-40B4-BE49-F238E27FC236}">
                  <a16:creationId xmlns:a16="http://schemas.microsoft.com/office/drawing/2014/main" id="{84AB6524-E44A-324C-F4AA-CDAAB5F44F80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5" y="1036"/>
              <a:ext cx="171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41" name="Group 44">
            <a:extLst>
              <a:ext uri="{FF2B5EF4-FFF2-40B4-BE49-F238E27FC236}">
                <a16:creationId xmlns:a16="http://schemas.microsoft.com/office/drawing/2014/main" id="{6EF9F8D6-3F44-5D5A-F266-30828325DBCD}"/>
              </a:ext>
            </a:extLst>
          </p:cNvPr>
          <p:cNvGrpSpPr>
            <a:grpSpLocks/>
          </p:cNvGrpSpPr>
          <p:nvPr/>
        </p:nvGrpSpPr>
        <p:grpSpPr bwMode="auto">
          <a:xfrm>
            <a:off x="1886139" y="3853050"/>
            <a:ext cx="908051" cy="989013"/>
            <a:chOff x="3260" y="1700"/>
            <a:chExt cx="581" cy="623"/>
          </a:xfrm>
        </p:grpSpPr>
        <p:grpSp>
          <p:nvGrpSpPr>
            <p:cNvPr id="42" name="Group 45">
              <a:extLst>
                <a:ext uri="{FF2B5EF4-FFF2-40B4-BE49-F238E27FC236}">
                  <a16:creationId xmlns:a16="http://schemas.microsoft.com/office/drawing/2014/main" id="{7A441B3F-9719-E22E-F7CB-2B208D802E31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3239" y="1721"/>
              <a:ext cx="623" cy="581"/>
              <a:chOff x="1871" y="1824"/>
              <a:chExt cx="2007" cy="1807"/>
            </a:xfrm>
          </p:grpSpPr>
          <p:sp>
            <p:nvSpPr>
              <p:cNvPr id="44" name="AutoShape 46">
                <a:extLst>
                  <a:ext uri="{FF2B5EF4-FFF2-40B4-BE49-F238E27FC236}">
                    <a16:creationId xmlns:a16="http://schemas.microsoft.com/office/drawing/2014/main" id="{28EE5C80-96B0-2BA7-9370-621991BD984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6200000" flipH="1">
                <a:off x="1819" y="2511"/>
                <a:ext cx="310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" name="AutoShape 47">
                <a:extLst>
                  <a:ext uri="{FF2B5EF4-FFF2-40B4-BE49-F238E27FC236}">
                    <a16:creationId xmlns:a16="http://schemas.microsoft.com/office/drawing/2014/main" id="{27298F81-04D3-0C43-FDEB-0DD3D8A68B1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5400000" flipH="1">
                <a:off x="3620" y="2504"/>
                <a:ext cx="313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endParaRPr 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AutoShape 48">
                <a:extLst>
                  <a:ext uri="{FF2B5EF4-FFF2-40B4-BE49-F238E27FC236}">
                    <a16:creationId xmlns:a16="http://schemas.microsoft.com/office/drawing/2014/main" id="{75908D5A-C9D2-FBC6-211D-BA7F0D0FB50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Oval 49">
                <a:extLst>
                  <a:ext uri="{FF2B5EF4-FFF2-40B4-BE49-F238E27FC236}">
                    <a16:creationId xmlns:a16="http://schemas.microsoft.com/office/drawing/2014/main" id="{E25F435A-F6AD-3C6F-0B37-92C13F14242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vi-VN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Oval 50">
                <a:extLst>
                  <a:ext uri="{FF2B5EF4-FFF2-40B4-BE49-F238E27FC236}">
                    <a16:creationId xmlns:a16="http://schemas.microsoft.com/office/drawing/2014/main" id="{91013C9F-CC95-B019-2CEE-FC093E7959F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endParaRPr lang="vi-VN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Oval 51">
                <a:extLst>
                  <a:ext uri="{FF2B5EF4-FFF2-40B4-BE49-F238E27FC236}">
                    <a16:creationId xmlns:a16="http://schemas.microsoft.com/office/drawing/2014/main" id="{5D3EEB1E-70F0-19D3-554C-8C0DDB5607B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29" y="2886"/>
                <a:ext cx="1317" cy="25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>
                <a:spAutoFit/>
              </a:bodyPr>
              <a:lstStyle/>
              <a:p>
                <a:pPr>
                  <a:defRPr/>
                </a:pPr>
                <a:endParaRPr 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0" name="Oval 52">
                <a:hlinkClick r:id="rId5" action="ppaction://hlinkpres?slideindex=1&amp;slidetitle="/>
                <a:extLst>
                  <a:ext uri="{FF2B5EF4-FFF2-40B4-BE49-F238E27FC236}">
                    <a16:creationId xmlns:a16="http://schemas.microsoft.com/office/drawing/2014/main" id="{4E9C94E7-AD8B-6206-ACE7-54ECF96C4B6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29" y="2886"/>
                <a:ext cx="1317" cy="259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>
                <a:spAutoFit/>
              </a:bodyPr>
              <a:lstStyle/>
              <a:p>
                <a:endParaRPr lang="vi-VN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Oval 53">
                <a:extLst>
                  <a:ext uri="{FF2B5EF4-FFF2-40B4-BE49-F238E27FC236}">
                    <a16:creationId xmlns:a16="http://schemas.microsoft.com/office/drawing/2014/main" id="{10106B92-3FCE-603A-8A88-78C3FCAED88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22" y="2067"/>
                <a:ext cx="1317" cy="1099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>
                  <a:defRPr/>
                </a:pPr>
                <a:endParaRPr 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2" name="Oval 54">
                <a:extLst>
                  <a:ext uri="{FF2B5EF4-FFF2-40B4-BE49-F238E27FC236}">
                    <a16:creationId xmlns:a16="http://schemas.microsoft.com/office/drawing/2014/main" id="{FF9C096E-7BFF-5C9E-4E62-FB4E4592700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27" y="2082"/>
                <a:ext cx="1317" cy="1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endParaRPr lang="vi-VN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3" name="WordArt 55">
              <a:hlinkClick r:id="rId5" action="ppaction://hlinkpres?slideindex=1&amp;slidetitle="/>
              <a:extLst>
                <a:ext uri="{FF2B5EF4-FFF2-40B4-BE49-F238E27FC236}">
                  <a16:creationId xmlns:a16="http://schemas.microsoft.com/office/drawing/2014/main" id="{8BC4222B-0283-130A-AAE3-2FDF25123E7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70" y="1852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2</a:t>
              </a:r>
            </a:p>
          </p:txBody>
        </p:sp>
      </p:grpSp>
      <p:grpSp>
        <p:nvGrpSpPr>
          <p:cNvPr id="53" name="Group 69">
            <a:extLst>
              <a:ext uri="{FF2B5EF4-FFF2-40B4-BE49-F238E27FC236}">
                <a16:creationId xmlns:a16="http://schemas.microsoft.com/office/drawing/2014/main" id="{13BC3721-01B2-7FB4-D317-311753BEFE36}"/>
              </a:ext>
            </a:extLst>
          </p:cNvPr>
          <p:cNvGrpSpPr>
            <a:grpSpLocks/>
          </p:cNvGrpSpPr>
          <p:nvPr/>
        </p:nvGrpSpPr>
        <p:grpSpPr bwMode="auto">
          <a:xfrm rot="19899494">
            <a:off x="359601" y="1280333"/>
            <a:ext cx="5555568" cy="1445247"/>
            <a:chOff x="204" y="300"/>
            <a:chExt cx="724" cy="601"/>
          </a:xfrm>
        </p:grpSpPr>
        <p:grpSp>
          <p:nvGrpSpPr>
            <p:cNvPr id="54" name="Group 70">
              <a:extLst>
                <a:ext uri="{FF2B5EF4-FFF2-40B4-BE49-F238E27FC236}">
                  <a16:creationId xmlns:a16="http://schemas.microsoft.com/office/drawing/2014/main" id="{D1A4554C-93E7-EB4F-9783-3E4744F489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4" y="300"/>
              <a:ext cx="608" cy="499"/>
              <a:chOff x="204" y="300"/>
              <a:chExt cx="608" cy="499"/>
            </a:xfrm>
          </p:grpSpPr>
          <p:sp>
            <p:nvSpPr>
              <p:cNvPr id="58" name="Oval 19">
                <a:extLst>
                  <a:ext uri="{FF2B5EF4-FFF2-40B4-BE49-F238E27FC236}">
                    <a16:creationId xmlns:a16="http://schemas.microsoft.com/office/drawing/2014/main" id="{181BC293-4BF1-E0C7-4CBF-55B3B02E13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758052">
                <a:off x="204" y="300"/>
                <a:ext cx="592" cy="482"/>
              </a:xfrm>
              <a:prstGeom prst="ellipse">
                <a:avLst/>
              </a:prstGeom>
              <a:gradFill rotWithShape="1">
                <a:gsLst>
                  <a:gs pos="0">
                    <a:srgbClr val="74A731"/>
                  </a:gs>
                  <a:gs pos="100000">
                    <a:srgbClr val="364D17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 eaLnBrk="1" hangingPunct="1"/>
                <a:endParaRPr lang="vi-VN"/>
              </a:p>
            </p:txBody>
          </p:sp>
          <p:sp>
            <p:nvSpPr>
              <p:cNvPr id="59" name="Oval 24">
                <a:extLst>
                  <a:ext uri="{FF2B5EF4-FFF2-40B4-BE49-F238E27FC236}">
                    <a16:creationId xmlns:a16="http://schemas.microsoft.com/office/drawing/2014/main" id="{BBE3EF12-D09E-B975-321E-AFD66E675E1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758052">
                <a:off x="220" y="317"/>
                <a:ext cx="592" cy="482"/>
              </a:xfrm>
              <a:prstGeom prst="ellipse">
                <a:avLst/>
              </a:prstGeom>
              <a:solidFill>
                <a:srgbClr val="55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 eaLnBrk="1" hangingPunct="1"/>
                <a:endParaRPr lang="vi-VN"/>
              </a:p>
            </p:txBody>
          </p:sp>
        </p:grpSp>
        <p:grpSp>
          <p:nvGrpSpPr>
            <p:cNvPr id="55" name="Group 73">
              <a:extLst>
                <a:ext uri="{FF2B5EF4-FFF2-40B4-BE49-F238E27FC236}">
                  <a16:creationId xmlns:a16="http://schemas.microsoft.com/office/drawing/2014/main" id="{A752170A-9446-E389-13A0-70AB45DFD9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1" y="320"/>
              <a:ext cx="717" cy="581"/>
              <a:chOff x="219" y="328"/>
              <a:chExt cx="717" cy="581"/>
            </a:xfrm>
          </p:grpSpPr>
          <p:sp>
            <p:nvSpPr>
              <p:cNvPr id="56" name="Oval 25">
                <a:extLst>
                  <a:ext uri="{FF2B5EF4-FFF2-40B4-BE49-F238E27FC236}">
                    <a16:creationId xmlns:a16="http://schemas.microsoft.com/office/drawing/2014/main" id="{B87F2C65-0F51-CBE8-2233-90C2F18EB70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758052">
                <a:off x="219" y="427"/>
                <a:ext cx="717" cy="482"/>
              </a:xfrm>
              <a:prstGeom prst="ellipse">
                <a:avLst/>
              </a:prstGeom>
              <a:gradFill rotWithShape="1">
                <a:gsLst>
                  <a:gs pos="0">
                    <a:srgbClr val="95A8FB"/>
                  </a:gs>
                  <a:gs pos="100000">
                    <a:srgbClr val="454E7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 eaLnBrk="1" hangingPunct="1"/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NỘI DUNG BÀI HỌC</a:t>
                </a:r>
                <a:endParaRPr lang="vi-VN" sz="3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57" name="Picture 27" descr="Picture1">
                <a:extLst>
                  <a:ext uri="{FF2B5EF4-FFF2-40B4-BE49-F238E27FC236}">
                    <a16:creationId xmlns:a16="http://schemas.microsoft.com/office/drawing/2014/main" id="{2582C33D-E285-23C1-833A-A980B64A2DA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9" y="328"/>
                <a:ext cx="276" cy="2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64" name="AutoShape 43">
            <a:extLst>
              <a:ext uri="{FF2B5EF4-FFF2-40B4-BE49-F238E27FC236}">
                <a16:creationId xmlns:a16="http://schemas.microsoft.com/office/drawing/2014/main" id="{2D84F8C7-D092-D96F-5446-2B35C1F9A4CC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63711" y="4944669"/>
            <a:ext cx="8716560" cy="1024331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rgbClr val="FFFFCC"/>
              </a:gs>
            </a:gsLst>
            <a:lin ang="5400000" scaled="1"/>
          </a:grad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it-IT" sz="32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hành.</a:t>
            </a:r>
            <a:endParaRPr lang="en-US" sz="32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5" name="Group 44">
            <a:extLst>
              <a:ext uri="{FF2B5EF4-FFF2-40B4-BE49-F238E27FC236}">
                <a16:creationId xmlns:a16="http://schemas.microsoft.com/office/drawing/2014/main" id="{1C653437-E9D8-E474-92C7-36A5865B954E}"/>
              </a:ext>
            </a:extLst>
          </p:cNvPr>
          <p:cNvGrpSpPr>
            <a:grpSpLocks/>
          </p:cNvGrpSpPr>
          <p:nvPr/>
        </p:nvGrpSpPr>
        <p:grpSpPr bwMode="auto">
          <a:xfrm>
            <a:off x="1826512" y="4945075"/>
            <a:ext cx="908051" cy="989013"/>
            <a:chOff x="3260" y="1700"/>
            <a:chExt cx="581" cy="623"/>
          </a:xfrm>
        </p:grpSpPr>
        <p:grpSp>
          <p:nvGrpSpPr>
            <p:cNvPr id="66" name="Group 45">
              <a:extLst>
                <a:ext uri="{FF2B5EF4-FFF2-40B4-BE49-F238E27FC236}">
                  <a16:creationId xmlns:a16="http://schemas.microsoft.com/office/drawing/2014/main" id="{9492D8ED-C137-2DA5-0CA3-35110525DE14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3239" y="1721"/>
              <a:ext cx="623" cy="581"/>
              <a:chOff x="1871" y="1824"/>
              <a:chExt cx="2007" cy="1807"/>
            </a:xfrm>
          </p:grpSpPr>
          <p:sp>
            <p:nvSpPr>
              <p:cNvPr id="68" name="AutoShape 46">
                <a:extLst>
                  <a:ext uri="{FF2B5EF4-FFF2-40B4-BE49-F238E27FC236}">
                    <a16:creationId xmlns:a16="http://schemas.microsoft.com/office/drawing/2014/main" id="{0B67B12C-F6C3-FEF5-FA9C-DF4E3B915EA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6200000" flipH="1">
                <a:off x="1819" y="2511"/>
                <a:ext cx="310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" name="AutoShape 47">
                <a:extLst>
                  <a:ext uri="{FF2B5EF4-FFF2-40B4-BE49-F238E27FC236}">
                    <a16:creationId xmlns:a16="http://schemas.microsoft.com/office/drawing/2014/main" id="{41E32EDD-3E61-8DFF-E77D-BF8EC8E4E7E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5400000" flipH="1">
                <a:off x="3620" y="2504"/>
                <a:ext cx="313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endParaRPr 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AutoShape 48">
                <a:extLst>
                  <a:ext uri="{FF2B5EF4-FFF2-40B4-BE49-F238E27FC236}">
                    <a16:creationId xmlns:a16="http://schemas.microsoft.com/office/drawing/2014/main" id="{59C7879B-B39A-9600-FC20-B91B8830A72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Oval 49">
                <a:extLst>
                  <a:ext uri="{FF2B5EF4-FFF2-40B4-BE49-F238E27FC236}">
                    <a16:creationId xmlns:a16="http://schemas.microsoft.com/office/drawing/2014/main" id="{7A41C983-79E6-6C59-288C-8459F67A1CD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vi-VN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" name="Oval 50">
                <a:extLst>
                  <a:ext uri="{FF2B5EF4-FFF2-40B4-BE49-F238E27FC236}">
                    <a16:creationId xmlns:a16="http://schemas.microsoft.com/office/drawing/2014/main" id="{CBF78EA7-8CD2-6D53-57F6-2023CD65F0C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endParaRPr lang="vi-VN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3" name="Oval 51">
                <a:extLst>
                  <a:ext uri="{FF2B5EF4-FFF2-40B4-BE49-F238E27FC236}">
                    <a16:creationId xmlns:a16="http://schemas.microsoft.com/office/drawing/2014/main" id="{AC57DEBB-24AA-E0D3-E524-97E55FE5A21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29" y="2886"/>
                <a:ext cx="1317" cy="25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>
                <a:spAutoFit/>
              </a:bodyPr>
              <a:lstStyle/>
              <a:p>
                <a:pPr>
                  <a:defRPr/>
                </a:pPr>
                <a:endParaRPr 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4" name="Oval 52">
                <a:hlinkClick r:id="rId5" action="ppaction://hlinkpres?slideindex=1&amp;slidetitle="/>
                <a:extLst>
                  <a:ext uri="{FF2B5EF4-FFF2-40B4-BE49-F238E27FC236}">
                    <a16:creationId xmlns:a16="http://schemas.microsoft.com/office/drawing/2014/main" id="{E6A870BB-A7FF-9405-24B5-7ED5C3866FC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29" y="2886"/>
                <a:ext cx="1317" cy="259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>
                <a:spAutoFit/>
              </a:bodyPr>
              <a:lstStyle/>
              <a:p>
                <a:endParaRPr lang="vi-VN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5" name="Oval 53">
                <a:extLst>
                  <a:ext uri="{FF2B5EF4-FFF2-40B4-BE49-F238E27FC236}">
                    <a16:creationId xmlns:a16="http://schemas.microsoft.com/office/drawing/2014/main" id="{E47BB2C7-55C1-6471-61AB-3A8807AC0F2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22" y="2067"/>
                <a:ext cx="1317" cy="1099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>
                  <a:defRPr/>
                </a:pPr>
                <a:endParaRPr 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6" name="Oval 54">
                <a:extLst>
                  <a:ext uri="{FF2B5EF4-FFF2-40B4-BE49-F238E27FC236}">
                    <a16:creationId xmlns:a16="http://schemas.microsoft.com/office/drawing/2014/main" id="{9DEED75C-BDA9-E8B5-30ED-D2EA800C422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27" y="2082"/>
                <a:ext cx="1317" cy="1100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endParaRPr lang="vi-VN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7" name="WordArt 55">
              <a:hlinkClick r:id="rId5" action="ppaction://hlinkpres?slideindex=1&amp;slidetitle="/>
              <a:extLst>
                <a:ext uri="{FF2B5EF4-FFF2-40B4-BE49-F238E27FC236}">
                  <a16:creationId xmlns:a16="http://schemas.microsoft.com/office/drawing/2014/main" id="{5BAC31CC-5977-B02F-05E1-C4CDE3283B6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70" y="1852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CC99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3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5701BDB6-A224-4511-8021-D8B6B68BBA93}"/>
              </a:ext>
            </a:extLst>
          </p:cNvPr>
          <p:cNvGrpSpPr/>
          <p:nvPr/>
        </p:nvGrpSpPr>
        <p:grpSpPr>
          <a:xfrm>
            <a:off x="1625600" y="-7914"/>
            <a:ext cx="7966816" cy="1505858"/>
            <a:chOff x="2667000" y="1600608"/>
            <a:chExt cx="5975112" cy="1129393"/>
          </a:xfrm>
        </p:grpSpPr>
        <p:sp>
          <p:nvSpPr>
            <p:cNvPr id="78" name="Sun 77">
              <a:extLst>
                <a:ext uri="{FF2B5EF4-FFF2-40B4-BE49-F238E27FC236}">
                  <a16:creationId xmlns:a16="http://schemas.microsoft.com/office/drawing/2014/main" id="{4B154F6F-C635-426B-862B-A0A4FFAEDE61}"/>
                </a:ext>
              </a:extLst>
            </p:cNvPr>
            <p:cNvSpPr/>
            <p:nvPr/>
          </p:nvSpPr>
          <p:spPr>
            <a:xfrm>
              <a:off x="2667000" y="1600608"/>
              <a:ext cx="1406980" cy="1129393"/>
            </a:xfrm>
            <a:prstGeom prst="sun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67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B9F18BA7-9384-47B5-937C-E7693654D250}"/>
                </a:ext>
              </a:extLst>
            </p:cNvPr>
            <p:cNvSpPr txBox="1"/>
            <p:nvPr/>
          </p:nvSpPr>
          <p:spPr>
            <a:xfrm>
              <a:off x="3963976" y="1802888"/>
              <a:ext cx="4678136" cy="62324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8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Hình</a:t>
              </a:r>
              <a:r>
                <a:rPr lang="en-US" sz="4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48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thành</a:t>
              </a:r>
              <a:r>
                <a:rPr lang="en-US" sz="4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48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kiến</a:t>
              </a:r>
              <a:r>
                <a:rPr lang="en-US" sz="4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4800" b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thức</a:t>
              </a:r>
              <a:endParaRPr lang="en-US" sz="4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851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643441" y="-1587"/>
            <a:ext cx="7908228" cy="1053430"/>
            <a:chOff x="880761" y="539846"/>
            <a:chExt cx="9714748" cy="762000"/>
          </a:xfrm>
        </p:grpSpPr>
        <p:grpSp>
          <p:nvGrpSpPr>
            <p:cNvPr id="4" name="Group 148"/>
            <p:cNvGrpSpPr>
              <a:grpSpLocks/>
            </p:cNvGrpSpPr>
            <p:nvPr/>
          </p:nvGrpSpPr>
          <p:grpSpPr bwMode="auto">
            <a:xfrm>
              <a:off x="880761" y="539846"/>
              <a:ext cx="9714747" cy="762000"/>
              <a:chOff x="624" y="2688"/>
              <a:chExt cx="7912" cy="480"/>
            </a:xfrm>
          </p:grpSpPr>
          <p:sp>
            <p:nvSpPr>
              <p:cNvPr id="7" name="AutoShape 17"/>
              <p:cNvSpPr>
                <a:spLocks noChangeArrowheads="1"/>
              </p:cNvSpPr>
              <p:nvPr/>
            </p:nvSpPr>
            <p:spPr bwMode="auto">
              <a:xfrm>
                <a:off x="968" y="2736"/>
                <a:ext cx="2911" cy="36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9F5D5"/>
                  </a:gs>
                  <a:gs pos="100000">
                    <a:srgbClr val="F5EEB7"/>
                  </a:gs>
                </a:gsLst>
                <a:lin ang="0" scaled="1"/>
              </a:gradFill>
              <a:ln w="38100" algn="ctr">
                <a:solidFill>
                  <a:srgbClr val="74A731"/>
                </a:solidFill>
                <a:round/>
                <a:headEnd/>
                <a:tailEnd/>
              </a:ln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Oval 18"/>
              <p:cNvSpPr>
                <a:spLocks noChangeArrowheads="1"/>
              </p:cNvSpPr>
              <p:nvPr/>
            </p:nvSpPr>
            <p:spPr bwMode="auto">
              <a:xfrm rot="1758052">
                <a:off x="646" y="2705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006600"/>
                  </a:gs>
                  <a:gs pos="100000">
                    <a:srgbClr val="002F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Oval 19"/>
              <p:cNvSpPr>
                <a:spLocks noChangeArrowheads="1"/>
              </p:cNvSpPr>
              <p:nvPr/>
            </p:nvSpPr>
            <p:spPr bwMode="auto">
              <a:xfrm rot="1758052">
                <a:off x="624" y="2688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74A731"/>
                  </a:gs>
                  <a:gs pos="100000">
                    <a:srgbClr val="364D17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Oval 20"/>
              <p:cNvSpPr>
                <a:spLocks noChangeArrowheads="1"/>
              </p:cNvSpPr>
              <p:nvPr/>
            </p:nvSpPr>
            <p:spPr bwMode="auto">
              <a:xfrm>
                <a:off x="706" y="2717"/>
                <a:ext cx="371" cy="261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50000"/>
                    </a:srgb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Text Box 21"/>
              <p:cNvSpPr txBox="1">
                <a:spLocks noChangeArrowheads="1"/>
              </p:cNvSpPr>
              <p:nvPr/>
            </p:nvSpPr>
            <p:spPr bwMode="auto">
              <a:xfrm>
                <a:off x="1395" y="2741"/>
                <a:ext cx="3470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Click to add Title</a:t>
                </a:r>
              </a:p>
            </p:txBody>
          </p:sp>
          <p:sp>
            <p:nvSpPr>
              <p:cNvPr id="12" name="Text Box 22"/>
              <p:cNvSpPr txBox="1">
                <a:spLocks noChangeArrowheads="1"/>
              </p:cNvSpPr>
              <p:nvPr/>
            </p:nvSpPr>
            <p:spPr bwMode="auto">
              <a:xfrm>
                <a:off x="839" y="2708"/>
                <a:ext cx="390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3" name="AutoShape 23"/>
              <p:cNvSpPr>
                <a:spLocks noChangeArrowheads="1"/>
              </p:cNvSpPr>
              <p:nvPr/>
            </p:nvSpPr>
            <p:spPr bwMode="gray">
              <a:xfrm>
                <a:off x="968" y="2736"/>
                <a:ext cx="7568" cy="36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66CCFF"/>
                  </a:gs>
                  <a:gs pos="100000">
                    <a:srgbClr val="D5D8FF"/>
                  </a:gs>
                </a:gsLst>
                <a:lin ang="0" scaled="1"/>
              </a:gradFill>
              <a:ln w="38100" algn="ctr">
                <a:solidFill>
                  <a:srgbClr val="6D85E9"/>
                </a:solidFill>
                <a:round/>
                <a:headEnd/>
                <a:tailEnd/>
              </a:ln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Oval 24"/>
              <p:cNvSpPr>
                <a:spLocks noChangeArrowheads="1"/>
              </p:cNvSpPr>
              <p:nvPr/>
            </p:nvSpPr>
            <p:spPr bwMode="gray">
              <a:xfrm rot="1758052">
                <a:off x="646" y="2705"/>
                <a:ext cx="826" cy="463"/>
              </a:xfrm>
              <a:prstGeom prst="ellipse">
                <a:avLst/>
              </a:prstGeom>
              <a:solidFill>
                <a:srgbClr val="55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Oval 25"/>
              <p:cNvSpPr>
                <a:spLocks noChangeArrowheads="1"/>
              </p:cNvSpPr>
              <p:nvPr/>
            </p:nvSpPr>
            <p:spPr bwMode="gray">
              <a:xfrm rot="1758052">
                <a:off x="624" y="2688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95A8FB"/>
                  </a:gs>
                  <a:gs pos="100000">
                    <a:srgbClr val="454E7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6" name="Picture 15" descr="Picture1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1" y="2715"/>
                <a:ext cx="384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" name="Text Box 28"/>
              <p:cNvSpPr txBox="1">
                <a:spLocks noChangeArrowheads="1"/>
              </p:cNvSpPr>
              <p:nvPr/>
            </p:nvSpPr>
            <p:spPr bwMode="gray">
              <a:xfrm>
                <a:off x="701" y="2753"/>
                <a:ext cx="647" cy="3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4267" b="1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altLang="en-US" sz="4267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Text Box 26"/>
            <p:cNvSpPr txBox="1">
              <a:spLocks noChangeArrowheads="1"/>
            </p:cNvSpPr>
            <p:nvPr/>
          </p:nvSpPr>
          <p:spPr bwMode="gray">
            <a:xfrm>
              <a:off x="2141124" y="593404"/>
              <a:ext cx="8454385" cy="467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3600" b="1" dirty="0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Địa</a:t>
              </a:r>
              <a:r>
                <a:rPr lang="en-US" altLang="en-US" sz="3600" b="1" dirty="0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chỉ</a:t>
              </a:r>
              <a:r>
                <a:rPr lang="en-US" altLang="en-US" sz="3600" b="1" dirty="0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ô </a:t>
              </a:r>
              <a:r>
                <a:rPr lang="en-US" altLang="en-US" sz="3600" b="1" dirty="0" err="1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altLang="en-US" sz="3600" b="1" dirty="0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altLang="en-US" sz="3600" b="1" dirty="0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công</a:t>
              </a:r>
              <a:r>
                <a:rPr lang="en-US" altLang="en-US" sz="3600" b="1" dirty="0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thức</a:t>
              </a:r>
              <a:endParaRPr lang="en-US" altLang="en-US" sz="3600" b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036843" y="1147814"/>
            <a:ext cx="9732757" cy="666786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just"/>
            <a:r>
              <a:rPr lang="en-US" sz="3733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733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3733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733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733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733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733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733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733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733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733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9D3C25B-F82C-2CA1-BC72-32CC9A7BB127}"/>
              </a:ext>
            </a:extLst>
          </p:cNvPr>
          <p:cNvSpPr txBox="1"/>
          <p:nvPr/>
        </p:nvSpPr>
        <p:spPr>
          <a:xfrm>
            <a:off x="101600" y="1996224"/>
            <a:ext cx="11988800" cy="1754326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just"/>
            <a:r>
              <a:rPr lang="vi-VN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</a:t>
            </a:r>
            <a:r>
              <a:rPr lang="vi-V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vi-VN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tạo một trang tính với dữ liệu như ở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vi-VN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 ô E2, lập công thức =B2*C2+D2 để tính doanh số cho sản phẩm Máy tính.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8E58CB5-40CC-43DD-B98D-CFE12C4D3B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01061" y="3287071"/>
            <a:ext cx="5750607" cy="350665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8259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4"/>
      <p:bldP spid="18" grpId="0" build="p" bldLvl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0" y="-99645"/>
            <a:ext cx="8445840" cy="1053431"/>
            <a:chOff x="880761" y="539846"/>
            <a:chExt cx="9714747" cy="762000"/>
          </a:xfrm>
        </p:grpSpPr>
        <p:grpSp>
          <p:nvGrpSpPr>
            <p:cNvPr id="4" name="Group 148"/>
            <p:cNvGrpSpPr>
              <a:grpSpLocks/>
            </p:cNvGrpSpPr>
            <p:nvPr/>
          </p:nvGrpSpPr>
          <p:grpSpPr bwMode="auto">
            <a:xfrm>
              <a:off x="880761" y="539846"/>
              <a:ext cx="9714747" cy="762000"/>
              <a:chOff x="624" y="2688"/>
              <a:chExt cx="7912" cy="480"/>
            </a:xfrm>
          </p:grpSpPr>
          <p:sp>
            <p:nvSpPr>
              <p:cNvPr id="7" name="AutoShape 17"/>
              <p:cNvSpPr>
                <a:spLocks noChangeArrowheads="1"/>
              </p:cNvSpPr>
              <p:nvPr/>
            </p:nvSpPr>
            <p:spPr bwMode="auto">
              <a:xfrm>
                <a:off x="968" y="2736"/>
                <a:ext cx="2911" cy="36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9F5D5"/>
                  </a:gs>
                  <a:gs pos="100000">
                    <a:srgbClr val="F5EEB7"/>
                  </a:gs>
                </a:gsLst>
                <a:lin ang="0" scaled="1"/>
              </a:gradFill>
              <a:ln w="38100" algn="ctr">
                <a:solidFill>
                  <a:srgbClr val="74A731"/>
                </a:solidFill>
                <a:round/>
                <a:headEnd/>
                <a:tailEnd/>
              </a:ln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Oval 18"/>
              <p:cNvSpPr>
                <a:spLocks noChangeArrowheads="1"/>
              </p:cNvSpPr>
              <p:nvPr/>
            </p:nvSpPr>
            <p:spPr bwMode="auto">
              <a:xfrm rot="1758052">
                <a:off x="646" y="2705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006600"/>
                  </a:gs>
                  <a:gs pos="100000">
                    <a:srgbClr val="002F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Oval 19"/>
              <p:cNvSpPr>
                <a:spLocks noChangeArrowheads="1"/>
              </p:cNvSpPr>
              <p:nvPr/>
            </p:nvSpPr>
            <p:spPr bwMode="auto">
              <a:xfrm rot="1758052">
                <a:off x="624" y="2688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74A731"/>
                  </a:gs>
                  <a:gs pos="100000">
                    <a:srgbClr val="364D17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Oval 20"/>
              <p:cNvSpPr>
                <a:spLocks noChangeArrowheads="1"/>
              </p:cNvSpPr>
              <p:nvPr/>
            </p:nvSpPr>
            <p:spPr bwMode="auto">
              <a:xfrm>
                <a:off x="706" y="2717"/>
                <a:ext cx="371" cy="261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50000"/>
                    </a:srgb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Text Box 21"/>
              <p:cNvSpPr txBox="1">
                <a:spLocks noChangeArrowheads="1"/>
              </p:cNvSpPr>
              <p:nvPr/>
            </p:nvSpPr>
            <p:spPr bwMode="auto">
              <a:xfrm>
                <a:off x="1395" y="2741"/>
                <a:ext cx="3470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Click to add Title</a:t>
                </a:r>
              </a:p>
            </p:txBody>
          </p:sp>
          <p:sp>
            <p:nvSpPr>
              <p:cNvPr id="12" name="Text Box 22"/>
              <p:cNvSpPr txBox="1">
                <a:spLocks noChangeArrowheads="1"/>
              </p:cNvSpPr>
              <p:nvPr/>
            </p:nvSpPr>
            <p:spPr bwMode="auto">
              <a:xfrm>
                <a:off x="852" y="2708"/>
                <a:ext cx="365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3" name="AutoShape 23"/>
              <p:cNvSpPr>
                <a:spLocks noChangeArrowheads="1"/>
              </p:cNvSpPr>
              <p:nvPr/>
            </p:nvSpPr>
            <p:spPr bwMode="gray">
              <a:xfrm>
                <a:off x="968" y="2736"/>
                <a:ext cx="7568" cy="36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66CCFF"/>
                  </a:gs>
                  <a:gs pos="100000">
                    <a:srgbClr val="D5D8FF"/>
                  </a:gs>
                </a:gsLst>
                <a:lin ang="0" scaled="1"/>
              </a:gradFill>
              <a:ln w="38100" algn="ctr">
                <a:solidFill>
                  <a:srgbClr val="6D85E9"/>
                </a:solidFill>
                <a:round/>
                <a:headEnd/>
                <a:tailEnd/>
              </a:ln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Oval 24"/>
              <p:cNvSpPr>
                <a:spLocks noChangeArrowheads="1"/>
              </p:cNvSpPr>
              <p:nvPr/>
            </p:nvSpPr>
            <p:spPr bwMode="gray">
              <a:xfrm rot="1758052">
                <a:off x="646" y="2705"/>
                <a:ext cx="826" cy="463"/>
              </a:xfrm>
              <a:prstGeom prst="ellipse">
                <a:avLst/>
              </a:prstGeom>
              <a:solidFill>
                <a:srgbClr val="55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Oval 25"/>
              <p:cNvSpPr>
                <a:spLocks noChangeArrowheads="1"/>
              </p:cNvSpPr>
              <p:nvPr/>
            </p:nvSpPr>
            <p:spPr bwMode="gray">
              <a:xfrm rot="1758052">
                <a:off x="624" y="2688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95A8FB"/>
                  </a:gs>
                  <a:gs pos="100000">
                    <a:srgbClr val="454E7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6" name="Picture 15" descr="Picture1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1" y="2715"/>
                <a:ext cx="384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" name="Text Box 28"/>
              <p:cNvSpPr txBox="1">
                <a:spLocks noChangeArrowheads="1"/>
              </p:cNvSpPr>
              <p:nvPr/>
            </p:nvSpPr>
            <p:spPr bwMode="gray">
              <a:xfrm>
                <a:off x="701" y="2712"/>
                <a:ext cx="625" cy="3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4267" b="1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altLang="en-US" sz="4267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Text Box 26"/>
            <p:cNvSpPr txBox="1">
              <a:spLocks noChangeArrowheads="1"/>
            </p:cNvSpPr>
            <p:nvPr/>
          </p:nvSpPr>
          <p:spPr bwMode="gray">
            <a:xfrm>
              <a:off x="1769194" y="616046"/>
              <a:ext cx="8712033" cy="467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3600" b="1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Địa chỉ ô tính trong công thức</a:t>
              </a:r>
              <a:endParaRPr lang="en-US" altLang="en-US" sz="3600" b="1" dirty="0" err="1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B9D3C25B-F82C-2CA1-BC72-32CC9A7BB127}"/>
              </a:ext>
            </a:extLst>
          </p:cNvPr>
          <p:cNvSpPr txBox="1"/>
          <p:nvPr/>
        </p:nvSpPr>
        <p:spPr>
          <a:xfrm>
            <a:off x="823021" y="5247755"/>
            <a:ext cx="10362545" cy="1077218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just"/>
            <a:r>
              <a:rPr lang="en-US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sao chép một ô có chứa công thức, địa chỉ ô trong công thức sẽ thay đổi phù hợp với vị trí mới.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2C842C-28D5-4852-BFDD-EA061CD98DB0}"/>
              </a:ext>
            </a:extLst>
          </p:cNvPr>
          <p:cNvSpPr/>
          <p:nvPr/>
        </p:nvSpPr>
        <p:spPr>
          <a:xfrm>
            <a:off x="700713" y="920194"/>
            <a:ext cx="106071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 chép công thức trong ô E2 sang các ô trong khối ô E3:E5 rồi nháy chuột vào các ô trong khối và nhận xét những thay đổi xuất hiện trong thanh công thức.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D899903-DAF9-4BD4-9779-E26C824DFA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25729" y="2412055"/>
            <a:ext cx="5920111" cy="264847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2088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 bldLvl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7899" y="-131439"/>
            <a:ext cx="7924800" cy="1053431"/>
            <a:chOff x="880761" y="539846"/>
            <a:chExt cx="9714747" cy="762000"/>
          </a:xfrm>
        </p:grpSpPr>
        <p:grpSp>
          <p:nvGrpSpPr>
            <p:cNvPr id="4" name="Group 148"/>
            <p:cNvGrpSpPr>
              <a:grpSpLocks/>
            </p:cNvGrpSpPr>
            <p:nvPr/>
          </p:nvGrpSpPr>
          <p:grpSpPr bwMode="auto">
            <a:xfrm>
              <a:off x="880761" y="539846"/>
              <a:ext cx="9714747" cy="762000"/>
              <a:chOff x="624" y="2688"/>
              <a:chExt cx="7912" cy="480"/>
            </a:xfrm>
          </p:grpSpPr>
          <p:sp>
            <p:nvSpPr>
              <p:cNvPr id="7" name="AutoShape 17"/>
              <p:cNvSpPr>
                <a:spLocks noChangeArrowheads="1"/>
              </p:cNvSpPr>
              <p:nvPr/>
            </p:nvSpPr>
            <p:spPr bwMode="auto">
              <a:xfrm>
                <a:off x="968" y="2736"/>
                <a:ext cx="2911" cy="36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9F5D5"/>
                  </a:gs>
                  <a:gs pos="100000">
                    <a:srgbClr val="F5EEB7"/>
                  </a:gs>
                </a:gsLst>
                <a:lin ang="0" scaled="1"/>
              </a:gradFill>
              <a:ln w="38100" algn="ctr">
                <a:solidFill>
                  <a:srgbClr val="74A731"/>
                </a:solidFill>
                <a:round/>
                <a:headEnd/>
                <a:tailEnd/>
              </a:ln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Oval 18"/>
              <p:cNvSpPr>
                <a:spLocks noChangeArrowheads="1"/>
              </p:cNvSpPr>
              <p:nvPr/>
            </p:nvSpPr>
            <p:spPr bwMode="auto">
              <a:xfrm rot="1758052">
                <a:off x="646" y="2705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006600"/>
                  </a:gs>
                  <a:gs pos="100000">
                    <a:srgbClr val="002F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Oval 19"/>
              <p:cNvSpPr>
                <a:spLocks noChangeArrowheads="1"/>
              </p:cNvSpPr>
              <p:nvPr/>
            </p:nvSpPr>
            <p:spPr bwMode="auto">
              <a:xfrm rot="1758052">
                <a:off x="624" y="2688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74A731"/>
                  </a:gs>
                  <a:gs pos="100000">
                    <a:srgbClr val="364D17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Oval 20"/>
              <p:cNvSpPr>
                <a:spLocks noChangeArrowheads="1"/>
              </p:cNvSpPr>
              <p:nvPr/>
            </p:nvSpPr>
            <p:spPr bwMode="auto">
              <a:xfrm>
                <a:off x="706" y="2717"/>
                <a:ext cx="371" cy="261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50000"/>
                    </a:srgb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Text Box 21"/>
              <p:cNvSpPr txBox="1">
                <a:spLocks noChangeArrowheads="1"/>
              </p:cNvSpPr>
              <p:nvPr/>
            </p:nvSpPr>
            <p:spPr bwMode="auto">
              <a:xfrm>
                <a:off x="1395" y="2741"/>
                <a:ext cx="3470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Click to add Title</a:t>
                </a:r>
              </a:p>
            </p:txBody>
          </p:sp>
          <p:sp>
            <p:nvSpPr>
              <p:cNvPr id="12" name="Text Box 22"/>
              <p:cNvSpPr txBox="1">
                <a:spLocks noChangeArrowheads="1"/>
              </p:cNvSpPr>
              <p:nvPr/>
            </p:nvSpPr>
            <p:spPr bwMode="auto">
              <a:xfrm>
                <a:off x="840" y="2708"/>
                <a:ext cx="389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3" name="AutoShape 23"/>
              <p:cNvSpPr>
                <a:spLocks noChangeArrowheads="1"/>
              </p:cNvSpPr>
              <p:nvPr/>
            </p:nvSpPr>
            <p:spPr bwMode="gray">
              <a:xfrm>
                <a:off x="968" y="2736"/>
                <a:ext cx="7568" cy="36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66CCFF"/>
                  </a:gs>
                  <a:gs pos="100000">
                    <a:srgbClr val="D5D8FF"/>
                  </a:gs>
                </a:gsLst>
                <a:lin ang="0" scaled="1"/>
              </a:gradFill>
              <a:ln w="38100" algn="ctr">
                <a:solidFill>
                  <a:srgbClr val="6D85E9"/>
                </a:solidFill>
                <a:round/>
                <a:headEnd/>
                <a:tailEnd/>
              </a:ln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Oval 24"/>
              <p:cNvSpPr>
                <a:spLocks noChangeArrowheads="1"/>
              </p:cNvSpPr>
              <p:nvPr/>
            </p:nvSpPr>
            <p:spPr bwMode="gray">
              <a:xfrm rot="1758052">
                <a:off x="646" y="2705"/>
                <a:ext cx="826" cy="463"/>
              </a:xfrm>
              <a:prstGeom prst="ellipse">
                <a:avLst/>
              </a:prstGeom>
              <a:solidFill>
                <a:srgbClr val="55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Oval 25"/>
              <p:cNvSpPr>
                <a:spLocks noChangeArrowheads="1"/>
              </p:cNvSpPr>
              <p:nvPr/>
            </p:nvSpPr>
            <p:spPr bwMode="gray">
              <a:xfrm rot="1758052">
                <a:off x="624" y="2688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95A8FB"/>
                  </a:gs>
                  <a:gs pos="100000">
                    <a:srgbClr val="454E7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6" name="Picture 15" descr="Picture1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1" y="2715"/>
                <a:ext cx="384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" name="Text Box 28"/>
              <p:cNvSpPr txBox="1">
                <a:spLocks noChangeArrowheads="1"/>
              </p:cNvSpPr>
              <p:nvPr/>
            </p:nvSpPr>
            <p:spPr bwMode="gray">
              <a:xfrm>
                <a:off x="701" y="2712"/>
                <a:ext cx="694" cy="3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4267" b="1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altLang="en-US" sz="4267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Text Box 26"/>
            <p:cNvSpPr txBox="1">
              <a:spLocks noChangeArrowheads="1"/>
            </p:cNvSpPr>
            <p:nvPr/>
          </p:nvSpPr>
          <p:spPr bwMode="gray">
            <a:xfrm>
              <a:off x="1769194" y="616046"/>
              <a:ext cx="8712032" cy="467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3600" b="1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Các kiểu địa chỉ trong Excel </a:t>
              </a:r>
              <a:endParaRPr lang="en-US" altLang="en-US" sz="3600" b="1" dirty="0" err="1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625601" y="977955"/>
            <a:ext cx="11290540" cy="58477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just"/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BAB29C5-5A97-42A0-8496-05D7949B0D30}"/>
              </a:ext>
            </a:extLst>
          </p:cNvPr>
          <p:cNvGrpSpPr/>
          <p:nvPr/>
        </p:nvGrpSpPr>
        <p:grpSpPr>
          <a:xfrm>
            <a:off x="275832" y="1562730"/>
            <a:ext cx="11816791" cy="1727200"/>
            <a:chOff x="191559" y="3412746"/>
            <a:chExt cx="8862593" cy="1295400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D9B4A352-94B2-4DD0-A9B7-B96EBB7EA812}"/>
                </a:ext>
              </a:extLst>
            </p:cNvPr>
            <p:cNvSpPr/>
            <p:nvPr/>
          </p:nvSpPr>
          <p:spPr>
            <a:xfrm>
              <a:off x="191559" y="3412746"/>
              <a:ext cx="8862593" cy="1295400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D1C2A84-BCAB-4743-9BDF-2BD69385CADF}"/>
                </a:ext>
              </a:extLst>
            </p:cNvPr>
            <p:cNvSpPr txBox="1"/>
            <p:nvPr/>
          </p:nvSpPr>
          <p:spPr>
            <a:xfrm>
              <a:off x="357188" y="3457575"/>
              <a:ext cx="8696964" cy="1177245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just"/>
              <a:r>
                <a:rPr lang="vi-VN" sz="3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Câu </a:t>
              </a:r>
              <a:r>
                <a:rPr lang="en-US" sz="32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hỏi</a:t>
              </a:r>
              <a:r>
                <a:rPr lang="vi-VN" sz="3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vi-VN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 trang tính trên, tại ô D2 lập công thức =B2*C2*B7 để tính thuế cho sản phẩm Máy tính. Sao chép nội dung ô D2 sang khối ô D3:D5 và giải thích kết quả nhận được.</a:t>
              </a:r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00EC07EC-93AE-4F84-9913-57BCAE531D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832" y="3568071"/>
            <a:ext cx="5638306" cy="288689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656CDA1-D4D5-4E14-BCAF-CCA954EF3A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03898" y="3579293"/>
            <a:ext cx="5755341" cy="287567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2395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0" y="1"/>
            <a:ext cx="11972229" cy="1053431"/>
            <a:chOff x="880761" y="539846"/>
            <a:chExt cx="9714747" cy="762000"/>
          </a:xfrm>
        </p:grpSpPr>
        <p:grpSp>
          <p:nvGrpSpPr>
            <p:cNvPr id="4" name="Group 148"/>
            <p:cNvGrpSpPr>
              <a:grpSpLocks/>
            </p:cNvGrpSpPr>
            <p:nvPr/>
          </p:nvGrpSpPr>
          <p:grpSpPr bwMode="auto">
            <a:xfrm>
              <a:off x="880761" y="539846"/>
              <a:ext cx="9714747" cy="762000"/>
              <a:chOff x="624" y="2688"/>
              <a:chExt cx="7912" cy="480"/>
            </a:xfrm>
          </p:grpSpPr>
          <p:sp>
            <p:nvSpPr>
              <p:cNvPr id="7" name="AutoShape 17"/>
              <p:cNvSpPr>
                <a:spLocks noChangeArrowheads="1"/>
              </p:cNvSpPr>
              <p:nvPr/>
            </p:nvSpPr>
            <p:spPr bwMode="auto">
              <a:xfrm>
                <a:off x="968" y="2736"/>
                <a:ext cx="2911" cy="36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9F5D5"/>
                  </a:gs>
                  <a:gs pos="100000">
                    <a:srgbClr val="F5EEB7"/>
                  </a:gs>
                </a:gsLst>
                <a:lin ang="0" scaled="1"/>
              </a:gradFill>
              <a:ln w="38100" algn="ctr">
                <a:solidFill>
                  <a:srgbClr val="74A731"/>
                </a:solidFill>
                <a:round/>
                <a:headEnd/>
                <a:tailEnd/>
              </a:ln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Oval 18"/>
              <p:cNvSpPr>
                <a:spLocks noChangeArrowheads="1"/>
              </p:cNvSpPr>
              <p:nvPr/>
            </p:nvSpPr>
            <p:spPr bwMode="auto">
              <a:xfrm rot="1758052">
                <a:off x="646" y="2705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006600"/>
                  </a:gs>
                  <a:gs pos="100000">
                    <a:srgbClr val="002F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Oval 19"/>
              <p:cNvSpPr>
                <a:spLocks noChangeArrowheads="1"/>
              </p:cNvSpPr>
              <p:nvPr/>
            </p:nvSpPr>
            <p:spPr bwMode="auto">
              <a:xfrm rot="1758052">
                <a:off x="624" y="2688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74A731"/>
                  </a:gs>
                  <a:gs pos="100000">
                    <a:srgbClr val="364D17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Oval 20"/>
              <p:cNvSpPr>
                <a:spLocks noChangeArrowheads="1"/>
              </p:cNvSpPr>
              <p:nvPr/>
            </p:nvSpPr>
            <p:spPr bwMode="auto">
              <a:xfrm>
                <a:off x="706" y="2717"/>
                <a:ext cx="371" cy="261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50000"/>
                    </a:srgb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Text Box 21"/>
              <p:cNvSpPr txBox="1">
                <a:spLocks noChangeArrowheads="1"/>
              </p:cNvSpPr>
              <p:nvPr/>
            </p:nvSpPr>
            <p:spPr bwMode="auto">
              <a:xfrm>
                <a:off x="1395" y="2741"/>
                <a:ext cx="3470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Click to add Title</a:t>
                </a:r>
              </a:p>
            </p:txBody>
          </p:sp>
          <p:sp>
            <p:nvSpPr>
              <p:cNvPr id="12" name="Text Box 22"/>
              <p:cNvSpPr txBox="1">
                <a:spLocks noChangeArrowheads="1"/>
              </p:cNvSpPr>
              <p:nvPr/>
            </p:nvSpPr>
            <p:spPr bwMode="auto">
              <a:xfrm>
                <a:off x="905" y="2708"/>
                <a:ext cx="25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3" name="AutoShape 23"/>
              <p:cNvSpPr>
                <a:spLocks noChangeArrowheads="1"/>
              </p:cNvSpPr>
              <p:nvPr/>
            </p:nvSpPr>
            <p:spPr bwMode="gray">
              <a:xfrm>
                <a:off x="968" y="2736"/>
                <a:ext cx="7568" cy="36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66CCFF"/>
                  </a:gs>
                  <a:gs pos="100000">
                    <a:srgbClr val="D5D8FF"/>
                  </a:gs>
                </a:gsLst>
                <a:lin ang="0" scaled="1"/>
              </a:gradFill>
              <a:ln w="38100" algn="ctr">
                <a:solidFill>
                  <a:srgbClr val="6D85E9"/>
                </a:solidFill>
                <a:round/>
                <a:headEnd/>
                <a:tailEnd/>
              </a:ln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Oval 24"/>
              <p:cNvSpPr>
                <a:spLocks noChangeArrowheads="1"/>
              </p:cNvSpPr>
              <p:nvPr/>
            </p:nvSpPr>
            <p:spPr bwMode="gray">
              <a:xfrm rot="1758052">
                <a:off x="646" y="2705"/>
                <a:ext cx="826" cy="463"/>
              </a:xfrm>
              <a:prstGeom prst="ellipse">
                <a:avLst/>
              </a:prstGeom>
              <a:solidFill>
                <a:srgbClr val="55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Oval 25"/>
              <p:cNvSpPr>
                <a:spLocks noChangeArrowheads="1"/>
              </p:cNvSpPr>
              <p:nvPr/>
            </p:nvSpPr>
            <p:spPr bwMode="gray">
              <a:xfrm rot="1758052">
                <a:off x="624" y="2688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95A8FB"/>
                  </a:gs>
                  <a:gs pos="100000">
                    <a:srgbClr val="454E7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6" name="Picture 15" descr="Picture1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1" y="2715"/>
                <a:ext cx="384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" name="Text Box 28"/>
              <p:cNvSpPr txBox="1">
                <a:spLocks noChangeArrowheads="1"/>
              </p:cNvSpPr>
              <p:nvPr/>
            </p:nvSpPr>
            <p:spPr bwMode="gray">
              <a:xfrm>
                <a:off x="701" y="2712"/>
                <a:ext cx="694" cy="3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4267" b="1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altLang="en-US" sz="4267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Text Box 26"/>
            <p:cNvSpPr txBox="1">
              <a:spLocks noChangeArrowheads="1"/>
            </p:cNvSpPr>
            <p:nvPr/>
          </p:nvSpPr>
          <p:spPr bwMode="gray">
            <a:xfrm>
              <a:off x="1769194" y="616046"/>
              <a:ext cx="8712033" cy="467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3600" b="1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Các kiểu địa chỉ trong Excel </a:t>
              </a:r>
              <a:endParaRPr lang="en-US" altLang="en-US" sz="3600" b="1" dirty="0" err="1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B9D3C25B-F82C-2CA1-BC72-32CC9A7BB127}"/>
              </a:ext>
            </a:extLst>
          </p:cNvPr>
          <p:cNvSpPr txBox="1"/>
          <p:nvPr/>
        </p:nvSpPr>
        <p:spPr>
          <a:xfrm>
            <a:off x="425202" y="1109925"/>
            <a:ext cx="11606691" cy="1754326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just"/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1: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=B2*C2*B7 để tính thuế cho sản phẩm Máy tính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</a:t>
            </a:r>
            <a:r>
              <a:rPr lang="vi-VN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 sao chép ô chứa công thức sang một ô khác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 hàng và tên cột thay đổi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5C0400E-60F2-3339-BC1C-1A49D130AA52}"/>
              </a:ext>
            </a:extLst>
          </p:cNvPr>
          <p:cNvSpPr txBox="1"/>
          <p:nvPr/>
        </p:nvSpPr>
        <p:spPr>
          <a:xfrm>
            <a:off x="453353" y="3173128"/>
            <a:ext cx="11451776" cy="230832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just"/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Địa chỉ tương đối: </a:t>
            </a: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dạng địa chỉ mà </a:t>
            </a:r>
            <a:r>
              <a:rPr lang="vi-VN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tên hàng và tên cột thay đổi </a:t>
            </a: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sao chép ô chứa công thức sang một ô khác. Theo mặc định, các địa chỉ trong công thức/hàm là địa chỉ tương đối.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681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 bldLvl="4"/>
      <p:bldP spid="19" grpId="0" build="p" bldLvl="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32748" y="31497"/>
            <a:ext cx="11972229" cy="1053431"/>
            <a:chOff x="880761" y="539846"/>
            <a:chExt cx="9714747" cy="762000"/>
          </a:xfrm>
        </p:grpSpPr>
        <p:grpSp>
          <p:nvGrpSpPr>
            <p:cNvPr id="4" name="Group 148"/>
            <p:cNvGrpSpPr>
              <a:grpSpLocks/>
            </p:cNvGrpSpPr>
            <p:nvPr/>
          </p:nvGrpSpPr>
          <p:grpSpPr bwMode="auto">
            <a:xfrm>
              <a:off x="880761" y="539846"/>
              <a:ext cx="9714747" cy="762000"/>
              <a:chOff x="624" y="2688"/>
              <a:chExt cx="7912" cy="480"/>
            </a:xfrm>
          </p:grpSpPr>
          <p:sp>
            <p:nvSpPr>
              <p:cNvPr id="7" name="AutoShape 17"/>
              <p:cNvSpPr>
                <a:spLocks noChangeArrowheads="1"/>
              </p:cNvSpPr>
              <p:nvPr/>
            </p:nvSpPr>
            <p:spPr bwMode="auto">
              <a:xfrm>
                <a:off x="968" y="2736"/>
                <a:ext cx="2911" cy="36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9F5D5"/>
                  </a:gs>
                  <a:gs pos="100000">
                    <a:srgbClr val="F5EEB7"/>
                  </a:gs>
                </a:gsLst>
                <a:lin ang="0" scaled="1"/>
              </a:gradFill>
              <a:ln w="38100" algn="ctr">
                <a:solidFill>
                  <a:srgbClr val="74A731"/>
                </a:solidFill>
                <a:round/>
                <a:headEnd/>
                <a:tailEnd/>
              </a:ln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Oval 18"/>
              <p:cNvSpPr>
                <a:spLocks noChangeArrowheads="1"/>
              </p:cNvSpPr>
              <p:nvPr/>
            </p:nvSpPr>
            <p:spPr bwMode="auto">
              <a:xfrm rot="1758052">
                <a:off x="646" y="2705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006600"/>
                  </a:gs>
                  <a:gs pos="100000">
                    <a:srgbClr val="002F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Oval 19"/>
              <p:cNvSpPr>
                <a:spLocks noChangeArrowheads="1"/>
              </p:cNvSpPr>
              <p:nvPr/>
            </p:nvSpPr>
            <p:spPr bwMode="auto">
              <a:xfrm rot="1758052">
                <a:off x="624" y="2688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74A731"/>
                  </a:gs>
                  <a:gs pos="100000">
                    <a:srgbClr val="364D17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Oval 20"/>
              <p:cNvSpPr>
                <a:spLocks noChangeArrowheads="1"/>
              </p:cNvSpPr>
              <p:nvPr/>
            </p:nvSpPr>
            <p:spPr bwMode="auto">
              <a:xfrm>
                <a:off x="706" y="2717"/>
                <a:ext cx="371" cy="261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50000"/>
                    </a:srgb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Text Box 21"/>
              <p:cNvSpPr txBox="1">
                <a:spLocks noChangeArrowheads="1"/>
              </p:cNvSpPr>
              <p:nvPr/>
            </p:nvSpPr>
            <p:spPr bwMode="auto">
              <a:xfrm>
                <a:off x="1395" y="2741"/>
                <a:ext cx="3470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Click to add Title</a:t>
                </a:r>
              </a:p>
            </p:txBody>
          </p:sp>
          <p:sp>
            <p:nvSpPr>
              <p:cNvPr id="12" name="Text Box 22"/>
              <p:cNvSpPr txBox="1">
                <a:spLocks noChangeArrowheads="1"/>
              </p:cNvSpPr>
              <p:nvPr/>
            </p:nvSpPr>
            <p:spPr bwMode="auto">
              <a:xfrm>
                <a:off x="905" y="2708"/>
                <a:ext cx="25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3" name="AutoShape 23"/>
              <p:cNvSpPr>
                <a:spLocks noChangeArrowheads="1"/>
              </p:cNvSpPr>
              <p:nvPr/>
            </p:nvSpPr>
            <p:spPr bwMode="gray">
              <a:xfrm>
                <a:off x="968" y="2736"/>
                <a:ext cx="7568" cy="36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66CCFF"/>
                  </a:gs>
                  <a:gs pos="100000">
                    <a:srgbClr val="D5D8FF"/>
                  </a:gs>
                </a:gsLst>
                <a:lin ang="0" scaled="1"/>
              </a:gradFill>
              <a:ln w="38100" algn="ctr">
                <a:solidFill>
                  <a:srgbClr val="6D85E9"/>
                </a:solidFill>
                <a:round/>
                <a:headEnd/>
                <a:tailEnd/>
              </a:ln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Oval 24"/>
              <p:cNvSpPr>
                <a:spLocks noChangeArrowheads="1"/>
              </p:cNvSpPr>
              <p:nvPr/>
            </p:nvSpPr>
            <p:spPr bwMode="gray">
              <a:xfrm rot="1758052">
                <a:off x="646" y="2705"/>
                <a:ext cx="826" cy="463"/>
              </a:xfrm>
              <a:prstGeom prst="ellipse">
                <a:avLst/>
              </a:prstGeom>
              <a:solidFill>
                <a:srgbClr val="55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Oval 25"/>
              <p:cNvSpPr>
                <a:spLocks noChangeArrowheads="1"/>
              </p:cNvSpPr>
              <p:nvPr/>
            </p:nvSpPr>
            <p:spPr bwMode="gray">
              <a:xfrm rot="1758052">
                <a:off x="624" y="2688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95A8FB"/>
                  </a:gs>
                  <a:gs pos="100000">
                    <a:srgbClr val="454E7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6" name="Picture 15" descr="Picture1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1" y="2715"/>
                <a:ext cx="384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" name="Text Box 28"/>
              <p:cNvSpPr txBox="1">
                <a:spLocks noChangeArrowheads="1"/>
              </p:cNvSpPr>
              <p:nvPr/>
            </p:nvSpPr>
            <p:spPr bwMode="gray">
              <a:xfrm>
                <a:off x="687" y="2712"/>
                <a:ext cx="708" cy="3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4267" b="1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altLang="en-US" sz="4267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Text Box 26"/>
            <p:cNvSpPr txBox="1">
              <a:spLocks noChangeArrowheads="1"/>
            </p:cNvSpPr>
            <p:nvPr/>
          </p:nvSpPr>
          <p:spPr bwMode="gray">
            <a:xfrm>
              <a:off x="1769194" y="616046"/>
              <a:ext cx="8712033" cy="467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3600" b="1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Các kiểu địa chỉ trong Excel </a:t>
              </a:r>
              <a:endParaRPr lang="en-US" altLang="en-US" sz="3600" b="1" dirty="0" err="1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B9D3C25B-F82C-2CA1-BC72-32CC9A7BB127}"/>
              </a:ext>
            </a:extLst>
          </p:cNvPr>
          <p:cNvSpPr txBox="1"/>
          <p:nvPr/>
        </p:nvSpPr>
        <p:spPr>
          <a:xfrm>
            <a:off x="477044" y="1119475"/>
            <a:ext cx="11353229" cy="1631216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just"/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thực hiện lại yêu cầu trên nhưng công thức tại ô D2 là =B2*C2*$B$7 rồi cho nhận xét về địa chỉ các ô tính trong công thức tại các ô thuộc khối ô D3:D5.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25A43E1-F751-4463-8D3B-9953AA39EE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03148" y="2873801"/>
            <a:ext cx="6440491" cy="395263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1382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 bldLvl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32748" y="31497"/>
            <a:ext cx="11972229" cy="1053431"/>
            <a:chOff x="880761" y="539846"/>
            <a:chExt cx="9714747" cy="762000"/>
          </a:xfrm>
        </p:grpSpPr>
        <p:grpSp>
          <p:nvGrpSpPr>
            <p:cNvPr id="4" name="Group 148"/>
            <p:cNvGrpSpPr>
              <a:grpSpLocks/>
            </p:cNvGrpSpPr>
            <p:nvPr/>
          </p:nvGrpSpPr>
          <p:grpSpPr bwMode="auto">
            <a:xfrm>
              <a:off x="880761" y="539846"/>
              <a:ext cx="9714747" cy="762000"/>
              <a:chOff x="624" y="2688"/>
              <a:chExt cx="7912" cy="480"/>
            </a:xfrm>
          </p:grpSpPr>
          <p:sp>
            <p:nvSpPr>
              <p:cNvPr id="7" name="AutoShape 17"/>
              <p:cNvSpPr>
                <a:spLocks noChangeArrowheads="1"/>
              </p:cNvSpPr>
              <p:nvPr/>
            </p:nvSpPr>
            <p:spPr bwMode="auto">
              <a:xfrm>
                <a:off x="968" y="2736"/>
                <a:ext cx="2911" cy="36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9F5D5"/>
                  </a:gs>
                  <a:gs pos="100000">
                    <a:srgbClr val="F5EEB7"/>
                  </a:gs>
                </a:gsLst>
                <a:lin ang="0" scaled="1"/>
              </a:gradFill>
              <a:ln w="38100" algn="ctr">
                <a:solidFill>
                  <a:srgbClr val="74A731"/>
                </a:solidFill>
                <a:round/>
                <a:headEnd/>
                <a:tailEnd/>
              </a:ln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Oval 18"/>
              <p:cNvSpPr>
                <a:spLocks noChangeArrowheads="1"/>
              </p:cNvSpPr>
              <p:nvPr/>
            </p:nvSpPr>
            <p:spPr bwMode="auto">
              <a:xfrm rot="1758052">
                <a:off x="646" y="2705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006600"/>
                  </a:gs>
                  <a:gs pos="100000">
                    <a:srgbClr val="002F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Oval 19"/>
              <p:cNvSpPr>
                <a:spLocks noChangeArrowheads="1"/>
              </p:cNvSpPr>
              <p:nvPr/>
            </p:nvSpPr>
            <p:spPr bwMode="auto">
              <a:xfrm rot="1758052">
                <a:off x="624" y="2688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74A731"/>
                  </a:gs>
                  <a:gs pos="100000">
                    <a:srgbClr val="364D17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Oval 20"/>
              <p:cNvSpPr>
                <a:spLocks noChangeArrowheads="1"/>
              </p:cNvSpPr>
              <p:nvPr/>
            </p:nvSpPr>
            <p:spPr bwMode="auto">
              <a:xfrm>
                <a:off x="706" y="2717"/>
                <a:ext cx="371" cy="261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50000"/>
                    </a:srgb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Text Box 21"/>
              <p:cNvSpPr txBox="1">
                <a:spLocks noChangeArrowheads="1"/>
              </p:cNvSpPr>
              <p:nvPr/>
            </p:nvSpPr>
            <p:spPr bwMode="auto">
              <a:xfrm>
                <a:off x="1395" y="2741"/>
                <a:ext cx="3470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Click to add Title</a:t>
                </a:r>
              </a:p>
            </p:txBody>
          </p:sp>
          <p:sp>
            <p:nvSpPr>
              <p:cNvPr id="12" name="Text Box 22"/>
              <p:cNvSpPr txBox="1">
                <a:spLocks noChangeArrowheads="1"/>
              </p:cNvSpPr>
              <p:nvPr/>
            </p:nvSpPr>
            <p:spPr bwMode="auto">
              <a:xfrm>
                <a:off x="905" y="2708"/>
                <a:ext cx="258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3200" b="1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3" name="AutoShape 23"/>
              <p:cNvSpPr>
                <a:spLocks noChangeArrowheads="1"/>
              </p:cNvSpPr>
              <p:nvPr/>
            </p:nvSpPr>
            <p:spPr bwMode="gray">
              <a:xfrm>
                <a:off x="968" y="2736"/>
                <a:ext cx="7568" cy="36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66CCFF"/>
                  </a:gs>
                  <a:gs pos="100000">
                    <a:srgbClr val="D5D8FF"/>
                  </a:gs>
                </a:gsLst>
                <a:lin ang="0" scaled="1"/>
              </a:gradFill>
              <a:ln w="38100" algn="ctr">
                <a:solidFill>
                  <a:srgbClr val="6D85E9"/>
                </a:solidFill>
                <a:round/>
                <a:headEnd/>
                <a:tailEnd/>
              </a:ln>
            </p:spPr>
            <p:txBody>
              <a:bodyPr vert="eaVert"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Oval 24"/>
              <p:cNvSpPr>
                <a:spLocks noChangeArrowheads="1"/>
              </p:cNvSpPr>
              <p:nvPr/>
            </p:nvSpPr>
            <p:spPr bwMode="gray">
              <a:xfrm rot="1758052">
                <a:off x="646" y="2705"/>
                <a:ext cx="826" cy="463"/>
              </a:xfrm>
              <a:prstGeom prst="ellipse">
                <a:avLst/>
              </a:prstGeom>
              <a:solidFill>
                <a:srgbClr val="5549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Oval 25"/>
              <p:cNvSpPr>
                <a:spLocks noChangeArrowheads="1"/>
              </p:cNvSpPr>
              <p:nvPr/>
            </p:nvSpPr>
            <p:spPr bwMode="gray">
              <a:xfrm rot="1758052">
                <a:off x="624" y="2688"/>
                <a:ext cx="826" cy="463"/>
              </a:xfrm>
              <a:prstGeom prst="ellipse">
                <a:avLst/>
              </a:prstGeom>
              <a:gradFill rotWithShape="1">
                <a:gsLst>
                  <a:gs pos="0">
                    <a:srgbClr val="95A8FB"/>
                  </a:gs>
                  <a:gs pos="100000">
                    <a:srgbClr val="454E74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rtl="1" eaLnBrk="1" hangingPunct="1"/>
                <a:endPara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6" name="Picture 15" descr="Picture1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1" y="2715"/>
                <a:ext cx="384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" name="Text Box 28"/>
              <p:cNvSpPr txBox="1">
                <a:spLocks noChangeArrowheads="1"/>
              </p:cNvSpPr>
              <p:nvPr/>
            </p:nvSpPr>
            <p:spPr bwMode="gray">
              <a:xfrm>
                <a:off x="687" y="2712"/>
                <a:ext cx="708" cy="3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4267" b="1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altLang="en-US" sz="4267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Text Box 26"/>
            <p:cNvSpPr txBox="1">
              <a:spLocks noChangeArrowheads="1"/>
            </p:cNvSpPr>
            <p:nvPr/>
          </p:nvSpPr>
          <p:spPr bwMode="gray">
            <a:xfrm>
              <a:off x="1769194" y="616046"/>
              <a:ext cx="8712033" cy="467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3600" b="1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Các kiểu địa chỉ trong Excel </a:t>
              </a:r>
              <a:endParaRPr lang="en-US" altLang="en-US" sz="3600" b="1" dirty="0" err="1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B9D3C25B-F82C-2CA1-BC72-32CC9A7BB127}"/>
              </a:ext>
            </a:extLst>
          </p:cNvPr>
          <p:cNvSpPr txBox="1"/>
          <p:nvPr/>
        </p:nvSpPr>
        <p:spPr>
          <a:xfrm>
            <a:off x="510911" y="1127942"/>
            <a:ext cx="11353229" cy="1692771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just"/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thức tại ô D2 là =B2*C2*$B$7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vi-VN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$B$7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vi-VN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 ô D3:D5</a:t>
            </a:r>
            <a:r>
              <a:rPr lang="vi-VN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934E1D5-AE06-0E0A-3E3C-6EEF312CF9BB}"/>
              </a:ext>
            </a:extLst>
          </p:cNvPr>
          <p:cNvSpPr txBox="1"/>
          <p:nvPr/>
        </p:nvSpPr>
        <p:spPr>
          <a:xfrm>
            <a:off x="461677" y="3429001"/>
            <a:ext cx="11451696" cy="255454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just"/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Địa 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ỉ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tuyệt đối: 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dạng địa chỉ mà </a:t>
            </a:r>
            <a:r>
              <a:rPr lang="vi-VN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tên hàng và tên cột không bị thay đổi 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sao chép ô chứa công thức sang một ô khác. Để đánh dấu là địa chỉ tuyệt đối, Excel sử dụng kí hiệu “$” đặt trước tên cột và tên hàng </a:t>
            </a:r>
            <a:r>
              <a:rPr lang="vi-VN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(hoặc có thể ấn phím F4 trên bàn phím để lấy địa chỉ tuyệt đối)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09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 bldLvl="4"/>
      <p:bldP spid="19" grpId="0" build="p" bldLvl="4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TITLE" val="BÀI 4: SỬ DỤNG CÁC HÀM ĐỂ TÍNH TOÁN"/>
  <p:tag name="ISPRING_SLIDE_INDENT_LEVEL" val="0"/>
  <p:tag name="ISPRING_SLIDE_ID_2" val="{868562D1-B3DB-417D-8342-CD23D8992048}"/>
  <p:tag name="GENSWF_ADVANCE_TIME" val="2.88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TIMING" val="|3.125|4.21"/>
  <p:tag name="GENSWF_SLIDE_TITLE" val="3. MỘT SỐ HÀM THƯỜNG DÙNG"/>
  <p:tag name="ISPRING_SLIDE_INDENT_LEVEL" val="0"/>
  <p:tag name="GENSWF_ADVANCE_TIME" val="11.844"/>
  <p:tag name="ISPRING_SLIDE_ID_2" val="{9E7086DF-D60B-41FA-BA71-2354AB100E30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TIMING" val="|3.125|4.21"/>
  <p:tag name="GENSWF_SLIDE_TITLE" val="3. MỘT SỐ HÀM THƯỜNG DÙNG"/>
  <p:tag name="ISPRING_SLIDE_INDENT_LEVEL" val="0"/>
  <p:tag name="GENSWF_ADVANCE_TIME" val="11.844"/>
  <p:tag name="ISPRING_SLIDE_ID_2" val="{9E7086DF-D60B-41FA-BA71-2354AB100E30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TIMING" val="|3.125|4.21"/>
  <p:tag name="GENSWF_SLIDE_TITLE" val="3. MỘT SỐ HÀM THƯỜNG DÙNG"/>
  <p:tag name="ISPRING_SLIDE_INDENT_LEVEL" val="0"/>
  <p:tag name="GENSWF_ADVANCE_TIME" val="11.844"/>
  <p:tag name="ISPRING_SLIDE_ID_2" val="{9E7086DF-D60B-41FA-BA71-2354AB100E30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TIMING" val="|3.125|4.21"/>
  <p:tag name="GENSWF_SLIDE_TITLE" val="3. MỘT SỐ HÀM THƯỜNG DÙNG"/>
  <p:tag name="ISPRING_SLIDE_INDENT_LEVEL" val="0"/>
  <p:tag name="GENSWF_ADVANCE_TIME" val="11.844"/>
  <p:tag name="ISPRING_SLIDE_ID_2" val="{9E7086DF-D60B-41FA-BA71-2354AB100E30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TIMING" val="|3.125|4.21"/>
  <p:tag name="GENSWF_SLIDE_TITLE" val="3. MỘT SỐ HÀM THƯỜNG DÙNG"/>
  <p:tag name="ISPRING_SLIDE_INDENT_LEVEL" val="0"/>
  <p:tag name="GENSWF_ADVANCE_TIME" val="11.844"/>
  <p:tag name="ISPRING_SLIDE_ID_2" val="{9E7086DF-D60B-41FA-BA71-2354AB100E30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TIMING" val="|3.125|4.21"/>
  <p:tag name="GENSWF_SLIDE_TITLE" val="3. MỘT SỐ HÀM THƯỜNG DÙNG"/>
  <p:tag name="ISPRING_SLIDE_INDENT_LEVEL" val="0"/>
  <p:tag name="GENSWF_ADVANCE_TIME" val="11.844"/>
  <p:tag name="ISPRING_SLIDE_ID_2" val="{9E7086DF-D60B-41FA-BA71-2354AB100E30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TIMING" val="|3.125|4.21"/>
  <p:tag name="GENSWF_SLIDE_TITLE" val="3. MỘT SỐ HÀM THƯỜNG DÙNG"/>
  <p:tag name="ISPRING_SLIDE_INDENT_LEVEL" val="0"/>
  <p:tag name="GENSWF_ADVANCE_TIME" val="11.844"/>
  <p:tag name="ISPRING_SLIDE_ID_2" val="{9E7086DF-D60B-41FA-BA71-2354AB100E30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NDENT_LEVEL" val="0"/>
  <p:tag name="ISPRING_CUSTOM_TIMING_USED" val="1"/>
  <p:tag name="GENSWF_SLIDE_TITLE" val="HƯỚNG DẪN VỀ NHÀ"/>
  <p:tag name="TIMING" val="|1.777|2.915|6.185|4.939"/>
  <p:tag name="GENSWF_ADVANCE_TIME" val="22.201"/>
  <p:tag name="ISPRING_SLIDE_ID_2" val="{51A8C3C4-36BC-4B59-A3A9-54347D2AEE29}"/>
</p:tagLst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791BE6724A204F9B5D02BC7FB66501" ma:contentTypeVersion="10" ma:contentTypeDescription="Create a new document." ma:contentTypeScope="" ma:versionID="bd3a67df65820c79f297394d149cc3c0">
  <xsd:schema xmlns:xsd="http://www.w3.org/2001/XMLSchema" xmlns:xs="http://www.w3.org/2001/XMLSchema" xmlns:p="http://schemas.microsoft.com/office/2006/metadata/properties" xmlns:ns3="c6943a27-7f60-4dd4-ab74-ba7759323a94" targetNamespace="http://schemas.microsoft.com/office/2006/metadata/properties" ma:root="true" ma:fieldsID="d486e3234ad8dbc594d684719c918c56" ns3:_="">
    <xsd:import namespace="c6943a27-7f60-4dd4-ab74-ba7759323a94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943a27-7f60-4dd4-ab74-ba7759323a94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74A410-F835-4E20-A107-45D44AE831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864571-AEC4-49E4-89CA-37B8C2E80D6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6943a27-7f60-4dd4-ab74-ba7759323a9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DB850C4-9175-4D12-B52F-CC4F98D206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943a27-7f60-4dd4-ab74-ba7759323a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39</TotalTime>
  <Words>1215</Words>
  <Application>Microsoft Office PowerPoint</Application>
  <PresentationFormat>Widescreen</PresentationFormat>
  <Paragraphs>114</Paragraphs>
  <Slides>18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Links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Century Gothic</vt:lpstr>
      <vt:lpstr>Tahoma</vt:lpstr>
      <vt:lpstr>Times New Roman</vt:lpstr>
      <vt:lpstr>UTM Ambrose</vt:lpstr>
      <vt:lpstr>Wingdings 3</vt:lpstr>
      <vt:lpstr>Slice</vt:lpstr>
      <vt:lpstr>https://hcmedu-my.sharepoint.com/personal/ntkimtrang_2bk_cg_hcm_edu_vn/Documents/Desktop/Book1.xlsx!Sheet1!R2C1:R11C7</vt:lpstr>
      <vt:lpstr>https://hcmedu-my.sharepoint.com/personal/ntkimtrang_2bk_cg_hcm_edu_vn/Documents/Desktop/Book1.xlsx!doanh%20thu!R1C1:R12C6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THI KIM TRANG</dc:creator>
  <cp:lastModifiedBy>NGUYEN THI KIM TRANG</cp:lastModifiedBy>
  <cp:revision>5</cp:revision>
  <dcterms:created xsi:type="dcterms:W3CDTF">2024-11-25T19:33:34Z</dcterms:created>
  <dcterms:modified xsi:type="dcterms:W3CDTF">2024-11-25T20:17:07Z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0x010100E0791BE6724A204F9B5D02BC7FB66501</vt:lpwstr>
  </property>
</Properties>
</file>