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77" r:id="rId5"/>
    <p:sldId id="258" r:id="rId6"/>
    <p:sldId id="259" r:id="rId7"/>
    <p:sldId id="260" r:id="rId8"/>
    <p:sldId id="261" r:id="rId9"/>
    <p:sldId id="264" r:id="rId10"/>
    <p:sldId id="265" r:id="rId11"/>
    <p:sldId id="266" r:id="rId12"/>
    <p:sldId id="281" r:id="rId13"/>
    <p:sldId id="282" r:id="rId14"/>
    <p:sldId id="283" r:id="rId15"/>
    <p:sldId id="280" r:id="rId16"/>
    <p:sldId id="267" r:id="rId17"/>
    <p:sldId id="278" r:id="rId18"/>
    <p:sldId id="269" r:id="rId19"/>
    <p:sldId id="279" r:id="rId20"/>
    <p:sldId id="273"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60"/>
  </p:normalViewPr>
  <p:slideViewPr>
    <p:cSldViewPr snapToGrid="0">
      <p:cViewPr>
        <p:scale>
          <a:sx n="100" d="100"/>
          <a:sy n="100" d="100"/>
        </p:scale>
        <p:origin x="-302" y="-8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KIM TRANG" userId="dbadc3c9-814a-47ad-8ab1-7a9cbe7f12d7" providerId="ADAL" clId="{DE205D80-12D8-4C4A-ABEB-829079DC18EE}"/>
    <pc:docChg chg="undo custSel modSld sldOrd">
      <pc:chgData name="NGUYEN THI KIM TRANG" userId="dbadc3c9-814a-47ad-8ab1-7a9cbe7f12d7" providerId="ADAL" clId="{DE205D80-12D8-4C4A-ABEB-829079DC18EE}" dt="2024-11-23T05:59:58.293" v="360" actId="20577"/>
      <pc:docMkLst>
        <pc:docMk/>
      </pc:docMkLst>
      <pc:sldChg chg="addSp delSp modSp ord addAnim delAnim modAnim">
        <pc:chgData name="NGUYEN THI KIM TRANG" userId="dbadc3c9-814a-47ad-8ab1-7a9cbe7f12d7" providerId="ADAL" clId="{DE205D80-12D8-4C4A-ABEB-829079DC18EE}" dt="2024-11-23T05:55:09.215" v="286"/>
        <pc:sldMkLst>
          <pc:docMk/>
          <pc:sldMk cId="2199085624" sldId="266"/>
        </pc:sldMkLst>
        <pc:spChg chg="mod">
          <ac:chgData name="NGUYEN THI KIM TRANG" userId="dbadc3c9-814a-47ad-8ab1-7a9cbe7f12d7" providerId="ADAL" clId="{DE205D80-12D8-4C4A-ABEB-829079DC18EE}" dt="2024-11-23T05:46:45.598" v="9" actId="6549"/>
          <ac:spMkLst>
            <pc:docMk/>
            <pc:sldMk cId="2199085624" sldId="266"/>
            <ac:spMk id="7" creationId="{BAB15FE1-213F-0330-9453-73F17BF98A2C}"/>
          </ac:spMkLst>
        </pc:spChg>
        <pc:spChg chg="add mod">
          <ac:chgData name="NGUYEN THI KIM TRANG" userId="dbadc3c9-814a-47ad-8ab1-7a9cbe7f12d7" providerId="ADAL" clId="{DE205D80-12D8-4C4A-ABEB-829079DC18EE}" dt="2024-11-23T05:54:57.271" v="285" actId="1035"/>
          <ac:spMkLst>
            <pc:docMk/>
            <pc:sldMk cId="2199085624" sldId="266"/>
            <ac:spMk id="10" creationId="{854DE8DC-1DBB-4A6F-A703-44933843EEC9}"/>
          </ac:spMkLst>
        </pc:spChg>
        <pc:spChg chg="add mod">
          <ac:chgData name="NGUYEN THI KIM TRANG" userId="dbadc3c9-814a-47ad-8ab1-7a9cbe7f12d7" providerId="ADAL" clId="{DE205D80-12D8-4C4A-ABEB-829079DC18EE}" dt="2024-11-23T05:53:12.628" v="251" actId="20577"/>
          <ac:spMkLst>
            <pc:docMk/>
            <pc:sldMk cId="2199085624" sldId="266"/>
            <ac:spMk id="19" creationId="{49598104-4D72-47CD-A59E-9E36E8197960}"/>
          </ac:spMkLst>
        </pc:spChg>
        <pc:spChg chg="add del mod">
          <ac:chgData name="NGUYEN THI KIM TRANG" userId="dbadc3c9-814a-47ad-8ab1-7a9cbe7f12d7" providerId="ADAL" clId="{DE205D80-12D8-4C4A-ABEB-829079DC18EE}" dt="2024-11-23T05:54:05.198" v="262" actId="20577"/>
          <ac:spMkLst>
            <pc:docMk/>
            <pc:sldMk cId="2199085624" sldId="266"/>
            <ac:spMk id="33" creationId="{5BF344B7-2C58-4B09-A2EF-879A2058DC66}"/>
          </ac:spMkLst>
        </pc:spChg>
        <pc:picChg chg="mod">
          <ac:chgData name="NGUYEN THI KIM TRANG" userId="dbadc3c9-814a-47ad-8ab1-7a9cbe7f12d7" providerId="ADAL" clId="{DE205D80-12D8-4C4A-ABEB-829079DC18EE}" dt="2024-11-23T05:49:42.541" v="225" actId="1076"/>
          <ac:picMkLst>
            <pc:docMk/>
            <pc:sldMk cId="2199085624" sldId="266"/>
            <ac:picMk id="4" creationId="{F4B86FA9-5850-4D4E-9927-1998F8C5D352}"/>
          </ac:picMkLst>
        </pc:picChg>
        <pc:picChg chg="del">
          <ac:chgData name="NGUYEN THI KIM TRANG" userId="dbadc3c9-814a-47ad-8ab1-7a9cbe7f12d7" providerId="ADAL" clId="{DE205D80-12D8-4C4A-ABEB-829079DC18EE}" dt="2024-11-23T05:46:34.648" v="7" actId="478"/>
          <ac:picMkLst>
            <pc:docMk/>
            <pc:sldMk cId="2199085624" sldId="266"/>
            <ac:picMk id="5" creationId="{CB3C65DA-F8C8-44E9-8521-308FF8FFC4B7}"/>
          </ac:picMkLst>
        </pc:picChg>
        <pc:picChg chg="add mod">
          <ac:chgData name="NGUYEN THI KIM TRANG" userId="dbadc3c9-814a-47ad-8ab1-7a9cbe7f12d7" providerId="ADAL" clId="{DE205D80-12D8-4C4A-ABEB-829079DC18EE}" dt="2024-11-23T05:53:56.516" v="258" actId="1076"/>
          <ac:picMkLst>
            <pc:docMk/>
            <pc:sldMk cId="2199085624" sldId="266"/>
            <ac:picMk id="9" creationId="{F8E65877-B24B-4EDA-BE47-4DD3691379C4}"/>
          </ac:picMkLst>
        </pc:picChg>
        <pc:picChg chg="del mod">
          <ac:chgData name="NGUYEN THI KIM TRANG" userId="dbadc3c9-814a-47ad-8ab1-7a9cbe7f12d7" providerId="ADAL" clId="{DE205D80-12D8-4C4A-ABEB-829079DC18EE}" dt="2024-11-23T05:54:26.297" v="270"/>
          <ac:picMkLst>
            <pc:docMk/>
            <pc:sldMk cId="2199085624" sldId="266"/>
            <ac:picMk id="18" creationId="{DC8AC6E0-C69C-4758-AD55-FCD02E280B33}"/>
          </ac:picMkLst>
        </pc:picChg>
        <pc:picChg chg="add del mod">
          <ac:chgData name="NGUYEN THI KIM TRANG" userId="dbadc3c9-814a-47ad-8ab1-7a9cbe7f12d7" providerId="ADAL" clId="{DE205D80-12D8-4C4A-ABEB-829079DC18EE}" dt="2024-11-23T05:52:53.385" v="243" actId="478"/>
          <ac:picMkLst>
            <pc:docMk/>
            <pc:sldMk cId="2199085624" sldId="266"/>
            <ac:picMk id="34" creationId="{B4653CAD-79FA-4BA3-8D87-8582E8A501B3}"/>
          </ac:picMkLst>
        </pc:picChg>
        <pc:picChg chg="add mod">
          <ac:chgData name="NGUYEN THI KIM TRANG" userId="dbadc3c9-814a-47ad-8ab1-7a9cbe7f12d7" providerId="ADAL" clId="{DE205D80-12D8-4C4A-ABEB-829079DC18EE}" dt="2024-11-23T05:54:36.675" v="273" actId="14100"/>
          <ac:picMkLst>
            <pc:docMk/>
            <pc:sldMk cId="2199085624" sldId="266"/>
            <ac:picMk id="35" creationId="{8CEBF668-645F-4EE9-BBDA-3840543DC75F}"/>
          </ac:picMkLst>
        </pc:picChg>
      </pc:sldChg>
      <pc:sldChg chg="modSp">
        <pc:chgData name="NGUYEN THI KIM TRANG" userId="dbadc3c9-814a-47ad-8ab1-7a9cbe7f12d7" providerId="ADAL" clId="{DE205D80-12D8-4C4A-ABEB-829079DC18EE}" dt="2024-11-23T05:59:43.891" v="356" actId="20577"/>
        <pc:sldMkLst>
          <pc:docMk/>
          <pc:sldMk cId="3995547734" sldId="269"/>
        </pc:sldMkLst>
        <pc:spChg chg="mod">
          <ac:chgData name="NGUYEN THI KIM TRANG" userId="dbadc3c9-814a-47ad-8ab1-7a9cbe7f12d7" providerId="ADAL" clId="{DE205D80-12D8-4C4A-ABEB-829079DC18EE}" dt="2024-11-23T05:59:40.030" v="354" actId="20577"/>
          <ac:spMkLst>
            <pc:docMk/>
            <pc:sldMk cId="3995547734" sldId="269"/>
            <ac:spMk id="23" creationId="{3EECB84A-1FEC-4A49-A041-F413739C419B}"/>
          </ac:spMkLst>
        </pc:spChg>
        <pc:spChg chg="mod">
          <ac:chgData name="NGUYEN THI KIM TRANG" userId="dbadc3c9-814a-47ad-8ab1-7a9cbe7f12d7" providerId="ADAL" clId="{DE205D80-12D8-4C4A-ABEB-829079DC18EE}" dt="2024-11-23T05:59:43.891" v="356" actId="20577"/>
          <ac:spMkLst>
            <pc:docMk/>
            <pc:sldMk cId="3995547734" sldId="269"/>
            <ac:spMk id="24" creationId="{21533AD5-81AB-45AC-A469-17417CFFA54C}"/>
          </ac:spMkLst>
        </pc:spChg>
      </pc:sldChg>
      <pc:sldChg chg="modSp">
        <pc:chgData name="NGUYEN THI KIM TRANG" userId="dbadc3c9-814a-47ad-8ab1-7a9cbe7f12d7" providerId="ADAL" clId="{DE205D80-12D8-4C4A-ABEB-829079DC18EE}" dt="2024-11-23T05:59:32.984" v="352" actId="20577"/>
        <pc:sldMkLst>
          <pc:docMk/>
          <pc:sldMk cId="1525136207" sldId="278"/>
        </pc:sldMkLst>
        <pc:spChg chg="mod">
          <ac:chgData name="NGUYEN THI KIM TRANG" userId="dbadc3c9-814a-47ad-8ab1-7a9cbe7f12d7" providerId="ADAL" clId="{DE205D80-12D8-4C4A-ABEB-829079DC18EE}" dt="2024-11-23T05:59:29.348" v="350" actId="20577"/>
          <ac:spMkLst>
            <pc:docMk/>
            <pc:sldMk cId="1525136207" sldId="278"/>
            <ac:spMk id="23" creationId="{3EECB84A-1FEC-4A49-A041-F413739C419B}"/>
          </ac:spMkLst>
        </pc:spChg>
        <pc:spChg chg="mod">
          <ac:chgData name="NGUYEN THI KIM TRANG" userId="dbadc3c9-814a-47ad-8ab1-7a9cbe7f12d7" providerId="ADAL" clId="{DE205D80-12D8-4C4A-ABEB-829079DC18EE}" dt="2024-11-23T05:59:32.984" v="352" actId="20577"/>
          <ac:spMkLst>
            <pc:docMk/>
            <pc:sldMk cId="1525136207" sldId="278"/>
            <ac:spMk id="24" creationId="{21533AD5-81AB-45AC-A469-17417CFFA54C}"/>
          </ac:spMkLst>
        </pc:spChg>
      </pc:sldChg>
      <pc:sldChg chg="modSp">
        <pc:chgData name="NGUYEN THI KIM TRANG" userId="dbadc3c9-814a-47ad-8ab1-7a9cbe7f12d7" providerId="ADAL" clId="{DE205D80-12D8-4C4A-ABEB-829079DC18EE}" dt="2024-11-23T05:59:58.293" v="360" actId="20577"/>
        <pc:sldMkLst>
          <pc:docMk/>
          <pc:sldMk cId="1966897869" sldId="279"/>
        </pc:sldMkLst>
        <pc:spChg chg="mod">
          <ac:chgData name="NGUYEN THI KIM TRANG" userId="dbadc3c9-814a-47ad-8ab1-7a9cbe7f12d7" providerId="ADAL" clId="{DE205D80-12D8-4C4A-ABEB-829079DC18EE}" dt="2024-11-23T05:59:52.124" v="358" actId="20577"/>
          <ac:spMkLst>
            <pc:docMk/>
            <pc:sldMk cId="1966897869" sldId="279"/>
            <ac:spMk id="23" creationId="{3EECB84A-1FEC-4A49-A041-F413739C419B}"/>
          </ac:spMkLst>
        </pc:spChg>
        <pc:spChg chg="mod">
          <ac:chgData name="NGUYEN THI KIM TRANG" userId="dbadc3c9-814a-47ad-8ab1-7a9cbe7f12d7" providerId="ADAL" clId="{DE205D80-12D8-4C4A-ABEB-829079DC18EE}" dt="2024-11-23T05:59:58.293" v="360" actId="20577"/>
          <ac:spMkLst>
            <pc:docMk/>
            <pc:sldMk cId="1966897869" sldId="279"/>
            <ac:spMk id="24" creationId="{21533AD5-81AB-45AC-A469-17417CFFA54C}"/>
          </ac:spMkLst>
        </pc:spChg>
      </pc:sldChg>
      <pc:sldChg chg="modSp">
        <pc:chgData name="NGUYEN THI KIM TRANG" userId="dbadc3c9-814a-47ad-8ab1-7a9cbe7f12d7" providerId="ADAL" clId="{DE205D80-12D8-4C4A-ABEB-829079DC18EE}" dt="2024-11-23T05:59:21.445" v="348" actId="1076"/>
        <pc:sldMkLst>
          <pc:docMk/>
          <pc:sldMk cId="706021525" sldId="280"/>
        </pc:sldMkLst>
        <pc:spChg chg="mod">
          <ac:chgData name="NGUYEN THI KIM TRANG" userId="dbadc3c9-814a-47ad-8ab1-7a9cbe7f12d7" providerId="ADAL" clId="{DE205D80-12D8-4C4A-ABEB-829079DC18EE}" dt="2024-11-23T05:59:17.271" v="347" actId="1076"/>
          <ac:spMkLst>
            <pc:docMk/>
            <pc:sldMk cId="706021525" sldId="280"/>
            <ac:spMk id="4" creationId="{8375336F-F4A6-4A2D-B569-1C2F13B28B71}"/>
          </ac:spMkLst>
        </pc:spChg>
        <pc:spChg chg="mod">
          <ac:chgData name="NGUYEN THI KIM TRANG" userId="dbadc3c9-814a-47ad-8ab1-7a9cbe7f12d7" providerId="ADAL" clId="{DE205D80-12D8-4C4A-ABEB-829079DC18EE}" dt="2024-11-23T05:59:21.445" v="348" actId="1076"/>
          <ac:spMkLst>
            <pc:docMk/>
            <pc:sldMk cId="706021525" sldId="280"/>
            <ac:spMk id="5" creationId="{E0BB9711-CB70-4433-9582-6B78F5DBFC5C}"/>
          </ac:spMkLst>
        </pc:spChg>
      </pc:sldChg>
      <pc:sldChg chg="modSp">
        <pc:chgData name="NGUYEN THI KIM TRANG" userId="dbadc3c9-814a-47ad-8ab1-7a9cbe7f12d7" providerId="ADAL" clId="{DE205D80-12D8-4C4A-ABEB-829079DC18EE}" dt="2024-11-23T05:57:21.015" v="334" actId="20577"/>
        <pc:sldMkLst>
          <pc:docMk/>
          <pc:sldMk cId="1330918931" sldId="281"/>
        </pc:sldMkLst>
        <pc:spChg chg="mod">
          <ac:chgData name="NGUYEN THI KIM TRANG" userId="dbadc3c9-814a-47ad-8ab1-7a9cbe7f12d7" providerId="ADAL" clId="{DE205D80-12D8-4C4A-ABEB-829079DC18EE}" dt="2024-11-23T05:57:21.015" v="334" actId="20577"/>
          <ac:spMkLst>
            <pc:docMk/>
            <pc:sldMk cId="1330918931" sldId="281"/>
            <ac:spMk id="19" creationId="{4E86F708-6FBF-4C63-836C-8E47DFB2BC20}"/>
          </ac:spMkLst>
        </pc:spChg>
        <pc:picChg chg="mod">
          <ac:chgData name="NGUYEN THI KIM TRANG" userId="dbadc3c9-814a-47ad-8ab1-7a9cbe7f12d7" providerId="ADAL" clId="{DE205D80-12D8-4C4A-ABEB-829079DC18EE}" dt="2024-11-23T05:56:53.960" v="297" actId="1076"/>
          <ac:picMkLst>
            <pc:docMk/>
            <pc:sldMk cId="1330918931" sldId="281"/>
            <ac:picMk id="8" creationId="{1AFD63ED-0DE4-4EF9-AAF0-B38048E9DE0C}"/>
          </ac:picMkLst>
        </pc:picChg>
      </pc:sldChg>
      <pc:sldChg chg="modSp">
        <pc:chgData name="NGUYEN THI KIM TRANG" userId="dbadc3c9-814a-47ad-8ab1-7a9cbe7f12d7" providerId="ADAL" clId="{DE205D80-12D8-4C4A-ABEB-829079DC18EE}" dt="2024-11-23T05:57:51.358" v="337" actId="12"/>
        <pc:sldMkLst>
          <pc:docMk/>
          <pc:sldMk cId="3862669840" sldId="282"/>
        </pc:sldMkLst>
        <pc:spChg chg="mod">
          <ac:chgData name="NGUYEN THI KIM TRANG" userId="dbadc3c9-814a-47ad-8ab1-7a9cbe7f12d7" providerId="ADAL" clId="{DE205D80-12D8-4C4A-ABEB-829079DC18EE}" dt="2024-11-23T05:57:51.358" v="337" actId="12"/>
          <ac:spMkLst>
            <pc:docMk/>
            <pc:sldMk cId="3862669840" sldId="282"/>
            <ac:spMk id="19" creationId="{4E86F708-6FBF-4C63-836C-8E47DFB2BC20}"/>
          </ac:spMkLst>
        </pc:spChg>
      </pc:sldChg>
      <pc:sldChg chg="addSp delSp modSp">
        <pc:chgData name="NGUYEN THI KIM TRANG" userId="dbadc3c9-814a-47ad-8ab1-7a9cbe7f12d7" providerId="ADAL" clId="{DE205D80-12D8-4C4A-ABEB-829079DC18EE}" dt="2024-11-23T05:59:06.064" v="346" actId="14100"/>
        <pc:sldMkLst>
          <pc:docMk/>
          <pc:sldMk cId="3380018361" sldId="283"/>
        </pc:sldMkLst>
        <pc:spChg chg="mod">
          <ac:chgData name="NGUYEN THI KIM TRANG" userId="dbadc3c9-814a-47ad-8ab1-7a9cbe7f12d7" providerId="ADAL" clId="{DE205D80-12D8-4C4A-ABEB-829079DC18EE}" dt="2024-11-23T05:58:28.528" v="340" actId="14100"/>
          <ac:spMkLst>
            <pc:docMk/>
            <pc:sldMk cId="3380018361" sldId="283"/>
            <ac:spMk id="19" creationId="{4E86F708-6FBF-4C63-836C-8E47DFB2BC20}"/>
          </ac:spMkLst>
        </pc:spChg>
        <pc:spChg chg="mod">
          <ac:chgData name="NGUYEN THI KIM TRANG" userId="dbadc3c9-814a-47ad-8ab1-7a9cbe7f12d7" providerId="ADAL" clId="{DE205D80-12D8-4C4A-ABEB-829079DC18EE}" dt="2024-11-23T05:59:06.064" v="346" actId="14100"/>
          <ac:spMkLst>
            <pc:docMk/>
            <pc:sldMk cId="3380018361" sldId="283"/>
            <ac:spMk id="21" creationId="{77E881DC-F4B3-4DF6-BEF1-C1F21C8DBD61}"/>
          </ac:spMkLst>
        </pc:spChg>
        <pc:grpChg chg="mod">
          <ac:chgData name="NGUYEN THI KIM TRANG" userId="dbadc3c9-814a-47ad-8ab1-7a9cbe7f12d7" providerId="ADAL" clId="{DE205D80-12D8-4C4A-ABEB-829079DC18EE}" dt="2024-11-23T05:58:18.320" v="338" actId="1076"/>
          <ac:grpSpMkLst>
            <pc:docMk/>
            <pc:sldMk cId="3380018361" sldId="283"/>
            <ac:grpSpMk id="4" creationId="{01763301-E52F-440E-8980-90E2C5464F4B}"/>
          </ac:grpSpMkLst>
        </pc:grpChg>
        <pc:picChg chg="add del">
          <ac:chgData name="NGUYEN THI KIM TRANG" userId="dbadc3c9-814a-47ad-8ab1-7a9cbe7f12d7" providerId="ADAL" clId="{DE205D80-12D8-4C4A-ABEB-829079DC18EE}" dt="2024-11-23T05:58:51.889" v="344"/>
          <ac:picMkLst>
            <pc:docMk/>
            <pc:sldMk cId="3380018361" sldId="283"/>
            <ac:picMk id="33" creationId="{FC4E1B09-9389-41B5-B45C-DD58D4EB18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3BE4D-FBE8-466A-9A9C-35B1D274A153}" type="datetimeFigureOut">
              <a:rPr lang="en-US" smtClean="0"/>
              <a:t>11/23/2024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FF899-9F75-4FED-BA30-272DBA5A256A}" type="slidenum">
              <a:rPr lang="en-US" smtClean="0"/>
              <a:t>‹#›</a:t>
            </a:fld>
            <a:endParaRPr lang="en-US"/>
          </a:p>
        </p:txBody>
      </p:sp>
    </p:spTree>
    <p:extLst>
      <p:ext uri="{BB962C8B-B14F-4D97-AF65-F5344CB8AC3E}">
        <p14:creationId xmlns:p14="http://schemas.microsoft.com/office/powerpoint/2010/main" val="184509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6</a:t>
            </a:fld>
            <a:endParaRPr lang="en-US"/>
          </a:p>
        </p:txBody>
      </p:sp>
    </p:spTree>
    <p:extLst>
      <p:ext uri="{BB962C8B-B14F-4D97-AF65-F5344CB8AC3E}">
        <p14:creationId xmlns:p14="http://schemas.microsoft.com/office/powerpoint/2010/main" val="244596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18</a:t>
            </a:fld>
            <a:endParaRPr lang="en-US"/>
          </a:p>
        </p:txBody>
      </p:sp>
    </p:spTree>
    <p:extLst>
      <p:ext uri="{BB962C8B-B14F-4D97-AF65-F5344CB8AC3E}">
        <p14:creationId xmlns:p14="http://schemas.microsoft.com/office/powerpoint/2010/main" val="32009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208137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229204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2A98E4-942B-487A-8DC4-2ECDEDD96E2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176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B1C28D8-6207-4476-ADBD-9EB794427E95}"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222570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B1C28D8-6207-4476-ADBD-9EB794427E95}"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2A98E4-942B-487A-8DC4-2ECDEDD96E2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159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B1C28D8-6207-4476-ADBD-9EB794427E95}"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132810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204264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391758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43733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1C28D8-6207-4476-ADBD-9EB794427E95}"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171222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C28D8-6207-4476-ADBD-9EB794427E95}"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386726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C28D8-6207-4476-ADBD-9EB794427E95}" type="datetimeFigureOut">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308722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C28D8-6207-4476-ADBD-9EB794427E95}" type="datetimeFigureOut">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120545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C28D8-6207-4476-ADBD-9EB794427E95}" type="datetimeFigureOut">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161054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1C28D8-6207-4476-ADBD-9EB794427E95}"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207955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1C28D8-6207-4476-ADBD-9EB794427E95}"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2A98E4-942B-487A-8DC4-2ECDEDD96E2A}" type="slidenum">
              <a:rPr lang="en-US" smtClean="0"/>
              <a:t>‹#›</a:t>
            </a:fld>
            <a:endParaRPr lang="en-US"/>
          </a:p>
        </p:txBody>
      </p:sp>
    </p:spTree>
    <p:extLst>
      <p:ext uri="{BB962C8B-B14F-4D97-AF65-F5344CB8AC3E}">
        <p14:creationId xmlns:p14="http://schemas.microsoft.com/office/powerpoint/2010/main" val="408147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1C28D8-6207-4476-ADBD-9EB794427E95}" type="datetimeFigureOut">
              <a:rPr lang="en-US" smtClean="0"/>
              <a:t>11/23/2024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E2A98E4-942B-487A-8DC4-2ECDEDD96E2A}" type="slidenum">
              <a:rPr lang="en-US" smtClean="0"/>
              <a:t>‹#›</a:t>
            </a:fld>
            <a:endParaRPr lang="en-US"/>
          </a:p>
        </p:txBody>
      </p:sp>
    </p:spTree>
    <p:extLst>
      <p:ext uri="{BB962C8B-B14F-4D97-AF65-F5344CB8AC3E}">
        <p14:creationId xmlns:p14="http://schemas.microsoft.com/office/powerpoint/2010/main" val="986450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a:extLst>
              <a:ext uri="{FF2B5EF4-FFF2-40B4-BE49-F238E27FC236}">
                <a16:creationId xmlns:a16="http://schemas.microsoft.com/office/drawing/2014/main" id="{8FF1A12E-BA74-44E2-BB05-113BD50827C7}"/>
              </a:ext>
            </a:extLst>
          </p:cNvPr>
          <p:cNvSpPr/>
          <p:nvPr/>
        </p:nvSpPr>
        <p:spPr>
          <a:xfrm>
            <a:off x="666564" y="447938"/>
            <a:ext cx="10858871" cy="984821"/>
          </a:xfrm>
          <a:prstGeom prst="rect">
            <a:avLst/>
          </a:prstGeom>
        </p:spPr>
        <p:style>
          <a:lnRef idx="1">
            <a:schemeClr val="accent2"/>
          </a:lnRef>
          <a:fillRef idx="2">
            <a:schemeClr val="accent2"/>
          </a:fillRef>
          <a:effectRef idx="1">
            <a:schemeClr val="accent2"/>
          </a:effectRef>
          <a:fontRef idx="minor">
            <a:schemeClr val="dk1"/>
          </a:fontRef>
        </p:style>
        <p:txBody>
          <a:bodyPr wrap="none" lIns="162560" tIns="81280" rIns="162560" bIns="8128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33"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CHỦ ĐỀ E: ỨNG DỤNG TIN HỌC</a:t>
            </a:r>
          </a:p>
        </p:txBody>
      </p:sp>
      <p:sp>
        <p:nvSpPr>
          <p:cNvPr id="3" name="Rectangle 31">
            <a:extLst>
              <a:ext uri="{FF2B5EF4-FFF2-40B4-BE49-F238E27FC236}">
                <a16:creationId xmlns:a16="http://schemas.microsoft.com/office/drawing/2014/main" id="{C2733104-6A13-4DF7-A2C2-A4223105E090}"/>
              </a:ext>
            </a:extLst>
          </p:cNvPr>
          <p:cNvSpPr/>
          <p:nvPr/>
        </p:nvSpPr>
        <p:spPr>
          <a:xfrm>
            <a:off x="1531491" y="2877438"/>
            <a:ext cx="9582880" cy="841256"/>
          </a:xfrm>
          <a:prstGeom prst="rect">
            <a:avLst/>
          </a:prstGeom>
        </p:spPr>
        <p:style>
          <a:lnRef idx="1">
            <a:schemeClr val="accent6"/>
          </a:lnRef>
          <a:fillRef idx="2">
            <a:schemeClr val="accent6"/>
          </a:fillRef>
          <a:effectRef idx="1">
            <a:schemeClr val="accent6"/>
          </a:effectRef>
          <a:fontRef idx="minor">
            <a:schemeClr val="dk1"/>
          </a:fontRef>
        </p:style>
        <p:txBody>
          <a:bodyPr wrap="none" lIns="162560" tIns="81280" rIns="162560" bIns="8128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BÀI 4: THỰC HÀNH TẠO BIỂU ĐỒ </a:t>
            </a:r>
          </a:p>
        </p:txBody>
      </p:sp>
      <p:sp>
        <p:nvSpPr>
          <p:cNvPr id="4" name="Rectangle 31">
            <a:extLst>
              <a:ext uri="{FF2B5EF4-FFF2-40B4-BE49-F238E27FC236}">
                <a16:creationId xmlns:a16="http://schemas.microsoft.com/office/drawing/2014/main" id="{2C38030E-99CF-46FE-AF38-EB8BE1B288C5}"/>
              </a:ext>
            </a:extLst>
          </p:cNvPr>
          <p:cNvSpPr/>
          <p:nvPr/>
        </p:nvSpPr>
        <p:spPr>
          <a:xfrm>
            <a:off x="3148622" y="5163373"/>
            <a:ext cx="5237011" cy="656590"/>
          </a:xfrm>
          <a:prstGeom prst="rect">
            <a:avLst/>
          </a:prstGeom>
          <a:noFill/>
        </p:spPr>
        <p:txBody>
          <a:bodyPr wrap="none" lIns="162560" tIns="81280" rIns="162560" bIns="8128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GV: </a:t>
            </a:r>
            <a:r>
              <a:rPr lang="en-US" sz="32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Nguyễn</a:t>
            </a:r>
            <a:r>
              <a:rPr lang="en-US" sz="32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32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Thị</a:t>
            </a:r>
            <a:r>
              <a:rPr lang="en-US" sz="32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Kim Trang</a:t>
            </a:r>
          </a:p>
        </p:txBody>
      </p:sp>
    </p:spTree>
    <p:extLst>
      <p:ext uri="{BB962C8B-B14F-4D97-AF65-F5344CB8AC3E}">
        <p14:creationId xmlns:p14="http://schemas.microsoft.com/office/powerpoint/2010/main" val="17172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21" presetClass="emph" presetSubtype="0" repeatCount="indefinite" fill="hold" grpId="0" nodeType="withEffect">
                                  <p:stCondLst>
                                    <p:cond delay="0"/>
                                  </p:stCondLst>
                                  <p:iterate type="lt">
                                    <p:tmPct val="0"/>
                                  </p:iterate>
                                  <p:childTnLst>
                                    <p:animClr clrSpc="hsl" dir="cw">
                                      <p:cBhvr override="childStyle">
                                        <p:cTn id="11" dur="500" fill="hold"/>
                                        <p:tgtEl>
                                          <p:spTgt spid="3"/>
                                        </p:tgtEl>
                                        <p:attrNameLst>
                                          <p:attrName>style.color</p:attrName>
                                        </p:attrNameLst>
                                      </p:cBhvr>
                                      <p:by>
                                        <p:hsl h="7200000" s="0" l="0"/>
                                      </p:by>
                                    </p:animClr>
                                    <p:animClr clrSpc="hsl" dir="cw">
                                      <p:cBhvr>
                                        <p:cTn id="12" dur="500" fill="hold"/>
                                        <p:tgtEl>
                                          <p:spTgt spid="3"/>
                                        </p:tgtEl>
                                        <p:attrNameLst>
                                          <p:attrName>fillcolor</p:attrName>
                                        </p:attrNameLst>
                                      </p:cBhvr>
                                      <p:by>
                                        <p:hsl h="7200000" s="0" l="0"/>
                                      </p:by>
                                    </p:animClr>
                                    <p:animClr clrSpc="hsl" dir="cw">
                                      <p:cBhvr>
                                        <p:cTn id="13" dur="500" fill="hold"/>
                                        <p:tgtEl>
                                          <p:spTgt spid="3"/>
                                        </p:tgtEl>
                                        <p:attrNameLst>
                                          <p:attrName>stroke.color</p:attrName>
                                        </p:attrNameLst>
                                      </p:cBhvr>
                                      <p:by>
                                        <p:hsl h="7200000" s="0" l="0"/>
                                      </p:by>
                                    </p:animClr>
                                    <p:set>
                                      <p:cBhvr>
                                        <p:cTn id="14" dur="500" fill="hold"/>
                                        <p:tgtEl>
                                          <p:spTgt spid="3"/>
                                        </p:tgtEl>
                                        <p:attrNameLst>
                                          <p:attrName>fill.type</p:attrName>
                                        </p:attrNameLst>
                                      </p:cBhvr>
                                      <p:to>
                                        <p:strVal val="solid"/>
                                      </p:to>
                                    </p:set>
                                  </p:childTnLst>
                                </p:cTn>
                              </p:par>
                              <p:par>
                                <p:cTn id="15" presetID="21" presetClass="emph" presetSubtype="0" repeatCount="indefinite" fill="hold" grpId="0" nodeType="withEffect">
                                  <p:stCondLst>
                                    <p:cond delay="0"/>
                                  </p:stCondLst>
                                  <p:iterate type="lt">
                                    <p:tmPct val="0"/>
                                  </p:iterate>
                                  <p:childTnLst>
                                    <p:animClr clrSpc="hsl" dir="cw">
                                      <p:cBhvr override="childStyle">
                                        <p:cTn id="16" dur="500" fill="hold"/>
                                        <p:tgtEl>
                                          <p:spTgt spid="4"/>
                                        </p:tgtEl>
                                        <p:attrNameLst>
                                          <p:attrName>style.color</p:attrName>
                                        </p:attrNameLst>
                                      </p:cBhvr>
                                      <p:by>
                                        <p:hsl h="7200000" s="0" l="0"/>
                                      </p:by>
                                    </p:animClr>
                                    <p:animClr clrSpc="hsl" dir="cw">
                                      <p:cBhvr>
                                        <p:cTn id="17" dur="500" fill="hold"/>
                                        <p:tgtEl>
                                          <p:spTgt spid="4"/>
                                        </p:tgtEl>
                                        <p:attrNameLst>
                                          <p:attrName>fillcolor</p:attrName>
                                        </p:attrNameLst>
                                      </p:cBhvr>
                                      <p:by>
                                        <p:hsl h="7200000" s="0" l="0"/>
                                      </p:by>
                                    </p:animClr>
                                    <p:animClr clrSpc="hsl" dir="cw">
                                      <p:cBhvr>
                                        <p:cTn id="18" dur="500" fill="hold"/>
                                        <p:tgtEl>
                                          <p:spTgt spid="4"/>
                                        </p:tgtEl>
                                        <p:attrNameLst>
                                          <p:attrName>stroke.color</p:attrName>
                                        </p:attrNameLst>
                                      </p:cBhvr>
                                      <p:by>
                                        <p:hsl h="7200000" s="0" l="0"/>
                                      </p:by>
                                    </p:animClr>
                                    <p:set>
                                      <p:cBhvr>
                                        <p:cTn id="1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2250248" y="774991"/>
            <a:ext cx="8101719" cy="6667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2: Hãy chỉ ra các bước thực hiện?</a:t>
            </a:r>
            <a:endParaRPr kumimoji="0" lang="en-US" sz="3733"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22" name="Group 3">
            <a:extLst>
              <a:ext uri="{FF2B5EF4-FFF2-40B4-BE49-F238E27FC236}">
                <a16:creationId xmlns:a16="http://schemas.microsoft.com/office/drawing/2014/main" id="{8E8A34FA-7A92-42EB-A204-F34506D80104}"/>
              </a:ext>
            </a:extLst>
          </p:cNvPr>
          <p:cNvGrpSpPr/>
          <p:nvPr/>
        </p:nvGrpSpPr>
        <p:grpSpPr>
          <a:xfrm>
            <a:off x="2254846" y="301"/>
            <a:ext cx="7682307" cy="762000"/>
            <a:chOff x="880761" y="539846"/>
            <a:chExt cx="9754505" cy="762000"/>
          </a:xfrm>
        </p:grpSpPr>
        <p:grpSp>
          <p:nvGrpSpPr>
            <p:cNvPr id="23" name="Group 148">
              <a:extLst>
                <a:ext uri="{FF2B5EF4-FFF2-40B4-BE49-F238E27FC236}">
                  <a16:creationId xmlns:a16="http://schemas.microsoft.com/office/drawing/2014/main" id="{88418EF2-4A9A-402C-9D8F-11AD688EB9C4}"/>
                </a:ext>
              </a:extLst>
            </p:cNvPr>
            <p:cNvGrpSpPr>
              <a:grpSpLocks/>
            </p:cNvGrpSpPr>
            <p:nvPr/>
          </p:nvGrpSpPr>
          <p:grpSpPr bwMode="auto">
            <a:xfrm>
              <a:off x="880761" y="539846"/>
              <a:ext cx="9714747" cy="762000"/>
              <a:chOff x="624" y="2688"/>
              <a:chExt cx="7912" cy="480"/>
            </a:xfrm>
          </p:grpSpPr>
          <p:sp>
            <p:nvSpPr>
              <p:cNvPr id="25" name="AutoShape 17">
                <a:extLst>
                  <a:ext uri="{FF2B5EF4-FFF2-40B4-BE49-F238E27FC236}">
                    <a16:creationId xmlns:a16="http://schemas.microsoft.com/office/drawing/2014/main" id="{978A8145-7678-4B2D-94EB-E9D8530A5FB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Oval 18">
                <a:extLst>
                  <a:ext uri="{FF2B5EF4-FFF2-40B4-BE49-F238E27FC236}">
                    <a16:creationId xmlns:a16="http://schemas.microsoft.com/office/drawing/2014/main" id="{DB3F0AEB-DAE1-4E7D-9C57-5DF437304911}"/>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Oval 19">
                <a:extLst>
                  <a:ext uri="{FF2B5EF4-FFF2-40B4-BE49-F238E27FC236}">
                    <a16:creationId xmlns:a16="http://schemas.microsoft.com/office/drawing/2014/main" id="{BDDD16FD-C906-4E97-A4C6-64535B0B17AA}"/>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Oval 20">
                <a:extLst>
                  <a:ext uri="{FF2B5EF4-FFF2-40B4-BE49-F238E27FC236}">
                    <a16:creationId xmlns:a16="http://schemas.microsoft.com/office/drawing/2014/main" id="{BB7E9CE0-0CB8-4B83-A578-4C31B35D6389}"/>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 Box 21">
                <a:extLst>
                  <a:ext uri="{FF2B5EF4-FFF2-40B4-BE49-F238E27FC236}">
                    <a16:creationId xmlns:a16="http://schemas.microsoft.com/office/drawing/2014/main" id="{D936D9AB-CAD8-4C25-ADA8-EB253D4A8267}"/>
                  </a:ext>
                </a:extLst>
              </p:cNvPr>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Click to add Title</a:t>
                </a:r>
              </a:p>
            </p:txBody>
          </p:sp>
          <p:sp>
            <p:nvSpPr>
              <p:cNvPr id="30" name="Text Box 22">
                <a:extLst>
                  <a:ext uri="{FF2B5EF4-FFF2-40B4-BE49-F238E27FC236}">
                    <a16:creationId xmlns:a16="http://schemas.microsoft.com/office/drawing/2014/main" id="{A5FBAAFD-D81F-41B9-BC72-44010FC49F4E}"/>
                  </a:ext>
                </a:extLst>
              </p:cNvPr>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p>
            </p:txBody>
          </p:sp>
          <p:sp>
            <p:nvSpPr>
              <p:cNvPr id="31" name="AutoShape 23">
                <a:extLst>
                  <a:ext uri="{FF2B5EF4-FFF2-40B4-BE49-F238E27FC236}">
                    <a16:creationId xmlns:a16="http://schemas.microsoft.com/office/drawing/2014/main" id="{45CC3056-AF11-4A73-8FB9-A9F8C93754C0}"/>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 Box 28">
                <a:extLst>
                  <a:ext uri="{FF2B5EF4-FFF2-40B4-BE49-F238E27FC236}">
                    <a16:creationId xmlns:a16="http://schemas.microsoft.com/office/drawing/2014/main" id="{A838BDCF-BFDC-4FB4-83F0-B29823924854}"/>
                  </a:ext>
                </a:extLst>
              </p:cNvPr>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24" name="Text Box 26">
              <a:extLst>
                <a:ext uri="{FF2B5EF4-FFF2-40B4-BE49-F238E27FC236}">
                  <a16:creationId xmlns:a16="http://schemas.microsoft.com/office/drawing/2014/main" id="{1B2DDD81-C201-4FAB-ACA9-D7E338E32D54}"/>
                </a:ext>
              </a:extLst>
            </p:cNvPr>
            <p:cNvSpPr txBox="1">
              <a:spLocks noChangeArrowheads="1"/>
            </p:cNvSpPr>
            <p:nvPr/>
          </p:nvSpPr>
          <p:spPr bwMode="gray">
            <a:xfrm>
              <a:off x="1923233" y="54760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Bài</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thực</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hành</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Tạo</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biểu</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đồ</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cột</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p>
          </p:txBody>
        </p:sp>
      </p:grpSp>
      <p:sp>
        <p:nvSpPr>
          <p:cNvPr id="7" name="TextBox 6">
            <a:extLst>
              <a:ext uri="{FF2B5EF4-FFF2-40B4-BE49-F238E27FC236}">
                <a16:creationId xmlns:a16="http://schemas.microsoft.com/office/drawing/2014/main" id="{BAB15FE1-213F-0330-9453-73F17BF98A2C}"/>
              </a:ext>
            </a:extLst>
          </p:cNvPr>
          <p:cNvSpPr txBox="1"/>
          <p:nvPr/>
        </p:nvSpPr>
        <p:spPr>
          <a:xfrm>
            <a:off x="1610533" y="1552275"/>
            <a:ext cx="7901019" cy="1097673"/>
          </a:xfrm>
          <a:prstGeom prst="rect">
            <a:avLst/>
          </a:prstGeom>
          <a:noFill/>
        </p:spPr>
        <p:txBody>
          <a:bodyPr wrap="square">
            <a:spAutoFit/>
          </a:bodyPr>
          <a:lstStyle/>
          <a:p>
            <a:r>
              <a:rPr lang="vi-VN" sz="2800" dirty="0">
                <a:solidFill>
                  <a:srgbClr val="0000CC"/>
                </a:solidFill>
                <a:latin typeface="Times New Roman" panose="02020603050405020304" pitchFamily="18" charset="0"/>
                <a:cs typeface="Times New Roman" panose="02020603050405020304" pitchFamily="18" charset="0"/>
              </a:rPr>
              <a:t>Bước </a:t>
            </a:r>
            <a:r>
              <a:rPr lang="en-US" sz="2800" dirty="0">
                <a:solidFill>
                  <a:srgbClr val="0000CC"/>
                </a:solidFill>
                <a:latin typeface="Times New Roman" panose="02020603050405020304" pitchFamily="18" charset="0"/>
                <a:cs typeface="Times New Roman" panose="02020603050405020304" pitchFamily="18" charset="0"/>
              </a:rPr>
              <a:t>3</a:t>
            </a:r>
            <a:r>
              <a:rPr lang="vi-VN" sz="2800" dirty="0">
                <a:solidFill>
                  <a:srgbClr val="0000CC"/>
                </a:solidFill>
                <a:latin typeface="Times New Roman" panose="02020603050405020304" pitchFamily="18" charset="0"/>
                <a:cs typeface="Times New Roman" panose="02020603050405020304" pitchFamily="18" charset="0"/>
              </a:rPr>
              <a:t>. Thêm tiêu đề trục, nhãn dữ liệu.</a:t>
            </a:r>
          </a:p>
          <a:p>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6B66063-AAFB-4E3B-8C17-BE265A0EBAA7}"/>
              </a:ext>
            </a:extLst>
          </p:cNvPr>
          <p:cNvSpPr/>
          <p:nvPr/>
        </p:nvSpPr>
        <p:spPr>
          <a:xfrm>
            <a:off x="433992" y="1108384"/>
            <a:ext cx="117654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a:t>
            </a:r>
          </a:p>
        </p:txBody>
      </p:sp>
      <p:sp>
        <p:nvSpPr>
          <p:cNvPr id="19" name="TextBox 18">
            <a:extLst>
              <a:ext uri="{FF2B5EF4-FFF2-40B4-BE49-F238E27FC236}">
                <a16:creationId xmlns:a16="http://schemas.microsoft.com/office/drawing/2014/main" id="{4E86F708-6FBF-4C63-836C-8E47DFB2BC20}"/>
              </a:ext>
            </a:extLst>
          </p:cNvPr>
          <p:cNvSpPr txBox="1"/>
          <p:nvPr/>
        </p:nvSpPr>
        <p:spPr>
          <a:xfrm>
            <a:off x="1503432" y="2119730"/>
            <a:ext cx="9595349" cy="1384995"/>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Nháy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endParaRPr lang="en-US" sz="2800" dirty="0">
              <a:solidFill>
                <a:srgbClr val="0000CC"/>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Nháy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hình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dấu</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phía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Đánh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dấu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hộp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cạnh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muốn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thêm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31322CB9-FCE1-456C-B4E2-376B0CA45830}"/>
              </a:ext>
            </a:extLst>
          </p:cNvPr>
          <p:cNvPicPr>
            <a:picLocks noChangeAspect="1"/>
          </p:cNvPicPr>
          <p:nvPr/>
        </p:nvPicPr>
        <p:blipFill>
          <a:blip r:embed="rId2"/>
          <a:stretch>
            <a:fillRect/>
          </a:stretch>
        </p:blipFill>
        <p:spPr>
          <a:xfrm>
            <a:off x="3325906" y="3606401"/>
            <a:ext cx="6185645" cy="3395034"/>
          </a:xfrm>
          <a:prstGeom prst="rect">
            <a:avLst/>
          </a:prstGeom>
        </p:spPr>
      </p:pic>
    </p:spTree>
    <p:extLst>
      <p:ext uri="{BB962C8B-B14F-4D97-AF65-F5344CB8AC3E}">
        <p14:creationId xmlns:p14="http://schemas.microsoft.com/office/powerpoint/2010/main" val="38626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2250248" y="774991"/>
            <a:ext cx="8101719" cy="6667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2: Hãy chỉ ra các bước thực hiện?</a:t>
            </a:r>
            <a:endParaRPr kumimoji="0" lang="en-US" sz="3733"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22" name="Group 3">
            <a:extLst>
              <a:ext uri="{FF2B5EF4-FFF2-40B4-BE49-F238E27FC236}">
                <a16:creationId xmlns:a16="http://schemas.microsoft.com/office/drawing/2014/main" id="{8E8A34FA-7A92-42EB-A204-F34506D80104}"/>
              </a:ext>
            </a:extLst>
          </p:cNvPr>
          <p:cNvGrpSpPr/>
          <p:nvPr/>
        </p:nvGrpSpPr>
        <p:grpSpPr>
          <a:xfrm>
            <a:off x="2254846" y="301"/>
            <a:ext cx="7682307" cy="762000"/>
            <a:chOff x="880761" y="539846"/>
            <a:chExt cx="9754505" cy="762000"/>
          </a:xfrm>
        </p:grpSpPr>
        <p:grpSp>
          <p:nvGrpSpPr>
            <p:cNvPr id="23" name="Group 148">
              <a:extLst>
                <a:ext uri="{FF2B5EF4-FFF2-40B4-BE49-F238E27FC236}">
                  <a16:creationId xmlns:a16="http://schemas.microsoft.com/office/drawing/2014/main" id="{88418EF2-4A9A-402C-9D8F-11AD688EB9C4}"/>
                </a:ext>
              </a:extLst>
            </p:cNvPr>
            <p:cNvGrpSpPr>
              <a:grpSpLocks/>
            </p:cNvGrpSpPr>
            <p:nvPr/>
          </p:nvGrpSpPr>
          <p:grpSpPr bwMode="auto">
            <a:xfrm>
              <a:off x="880761" y="539846"/>
              <a:ext cx="9714747" cy="762000"/>
              <a:chOff x="624" y="2688"/>
              <a:chExt cx="7912" cy="480"/>
            </a:xfrm>
          </p:grpSpPr>
          <p:sp>
            <p:nvSpPr>
              <p:cNvPr id="25" name="AutoShape 17">
                <a:extLst>
                  <a:ext uri="{FF2B5EF4-FFF2-40B4-BE49-F238E27FC236}">
                    <a16:creationId xmlns:a16="http://schemas.microsoft.com/office/drawing/2014/main" id="{978A8145-7678-4B2D-94EB-E9D8530A5FB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Oval 18">
                <a:extLst>
                  <a:ext uri="{FF2B5EF4-FFF2-40B4-BE49-F238E27FC236}">
                    <a16:creationId xmlns:a16="http://schemas.microsoft.com/office/drawing/2014/main" id="{DB3F0AEB-DAE1-4E7D-9C57-5DF437304911}"/>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Oval 19">
                <a:extLst>
                  <a:ext uri="{FF2B5EF4-FFF2-40B4-BE49-F238E27FC236}">
                    <a16:creationId xmlns:a16="http://schemas.microsoft.com/office/drawing/2014/main" id="{BDDD16FD-C906-4E97-A4C6-64535B0B17AA}"/>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Oval 20">
                <a:extLst>
                  <a:ext uri="{FF2B5EF4-FFF2-40B4-BE49-F238E27FC236}">
                    <a16:creationId xmlns:a16="http://schemas.microsoft.com/office/drawing/2014/main" id="{BB7E9CE0-0CB8-4B83-A578-4C31B35D6389}"/>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 Box 21">
                <a:extLst>
                  <a:ext uri="{FF2B5EF4-FFF2-40B4-BE49-F238E27FC236}">
                    <a16:creationId xmlns:a16="http://schemas.microsoft.com/office/drawing/2014/main" id="{D936D9AB-CAD8-4C25-ADA8-EB253D4A8267}"/>
                  </a:ext>
                </a:extLst>
              </p:cNvPr>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Click to add Title</a:t>
                </a:r>
              </a:p>
            </p:txBody>
          </p:sp>
          <p:sp>
            <p:nvSpPr>
              <p:cNvPr id="30" name="Text Box 22">
                <a:extLst>
                  <a:ext uri="{FF2B5EF4-FFF2-40B4-BE49-F238E27FC236}">
                    <a16:creationId xmlns:a16="http://schemas.microsoft.com/office/drawing/2014/main" id="{A5FBAAFD-D81F-41B9-BC72-44010FC49F4E}"/>
                  </a:ext>
                </a:extLst>
              </p:cNvPr>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p>
            </p:txBody>
          </p:sp>
          <p:sp>
            <p:nvSpPr>
              <p:cNvPr id="31" name="AutoShape 23">
                <a:extLst>
                  <a:ext uri="{FF2B5EF4-FFF2-40B4-BE49-F238E27FC236}">
                    <a16:creationId xmlns:a16="http://schemas.microsoft.com/office/drawing/2014/main" id="{45CC3056-AF11-4A73-8FB9-A9F8C93754C0}"/>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 Box 28">
                <a:extLst>
                  <a:ext uri="{FF2B5EF4-FFF2-40B4-BE49-F238E27FC236}">
                    <a16:creationId xmlns:a16="http://schemas.microsoft.com/office/drawing/2014/main" id="{A838BDCF-BFDC-4FB4-83F0-B29823924854}"/>
                  </a:ext>
                </a:extLst>
              </p:cNvPr>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24" name="Text Box 26">
              <a:extLst>
                <a:ext uri="{FF2B5EF4-FFF2-40B4-BE49-F238E27FC236}">
                  <a16:creationId xmlns:a16="http://schemas.microsoft.com/office/drawing/2014/main" id="{1B2DDD81-C201-4FAB-ACA9-D7E338E32D54}"/>
                </a:ext>
              </a:extLst>
            </p:cNvPr>
            <p:cNvSpPr txBox="1">
              <a:spLocks noChangeArrowheads="1"/>
            </p:cNvSpPr>
            <p:nvPr/>
          </p:nvSpPr>
          <p:spPr bwMode="gray">
            <a:xfrm>
              <a:off x="1923233" y="54760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Bài</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thực</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hành</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Tạo</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biểu</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đồ</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cột</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p>
          </p:txBody>
        </p:sp>
      </p:grpSp>
      <p:sp>
        <p:nvSpPr>
          <p:cNvPr id="2" name="Rectangle 1">
            <a:extLst>
              <a:ext uri="{FF2B5EF4-FFF2-40B4-BE49-F238E27FC236}">
                <a16:creationId xmlns:a16="http://schemas.microsoft.com/office/drawing/2014/main" id="{E6B66063-AAFB-4E3B-8C17-BE265A0EBAA7}"/>
              </a:ext>
            </a:extLst>
          </p:cNvPr>
          <p:cNvSpPr/>
          <p:nvPr/>
        </p:nvSpPr>
        <p:spPr>
          <a:xfrm>
            <a:off x="433992" y="1108384"/>
            <a:ext cx="117654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a:t>
            </a:r>
          </a:p>
        </p:txBody>
      </p:sp>
      <p:grpSp>
        <p:nvGrpSpPr>
          <p:cNvPr id="4" name="Group 3">
            <a:extLst>
              <a:ext uri="{FF2B5EF4-FFF2-40B4-BE49-F238E27FC236}">
                <a16:creationId xmlns:a16="http://schemas.microsoft.com/office/drawing/2014/main" id="{01763301-E52F-440E-8980-90E2C5464F4B}"/>
              </a:ext>
            </a:extLst>
          </p:cNvPr>
          <p:cNvGrpSpPr/>
          <p:nvPr/>
        </p:nvGrpSpPr>
        <p:grpSpPr>
          <a:xfrm>
            <a:off x="1210798" y="1537220"/>
            <a:ext cx="10403256" cy="1413718"/>
            <a:chOff x="1022262" y="1554329"/>
            <a:chExt cx="10403256" cy="1413718"/>
          </a:xfrm>
        </p:grpSpPr>
        <p:sp>
          <p:nvSpPr>
            <p:cNvPr id="7" name="TextBox 6">
              <a:extLst>
                <a:ext uri="{FF2B5EF4-FFF2-40B4-BE49-F238E27FC236}">
                  <a16:creationId xmlns:a16="http://schemas.microsoft.com/office/drawing/2014/main" id="{BAB15FE1-213F-0330-9453-73F17BF98A2C}"/>
                </a:ext>
              </a:extLst>
            </p:cNvPr>
            <p:cNvSpPr txBox="1"/>
            <p:nvPr/>
          </p:nvSpPr>
          <p:spPr>
            <a:xfrm>
              <a:off x="1022262" y="1554329"/>
              <a:ext cx="9433985" cy="523220"/>
            </a:xfrm>
            <a:prstGeom prst="rect">
              <a:avLst/>
            </a:prstGeom>
            <a:noFill/>
          </p:spPr>
          <p:txBody>
            <a:bodyPr wrap="square">
              <a:spAutoFit/>
            </a:bodyPr>
            <a:lstStyle/>
            <a:p>
              <a:r>
                <a:rPr lang="vi-VN" sz="2800" dirty="0">
                  <a:solidFill>
                    <a:srgbClr val="0000CC"/>
                  </a:solidFill>
                  <a:latin typeface="Times New Roman" panose="02020603050405020304" pitchFamily="18" charset="0"/>
                  <a:cs typeface="Times New Roman" panose="02020603050405020304" pitchFamily="18" charset="0"/>
                </a:rPr>
                <a:t>Bước </a:t>
              </a:r>
              <a:r>
                <a:rPr lang="en-US" sz="2800" dirty="0">
                  <a:solidFill>
                    <a:srgbClr val="0000CC"/>
                  </a:solidFill>
                  <a:latin typeface="Times New Roman" panose="02020603050405020304" pitchFamily="18" charset="0"/>
                  <a:cs typeface="Times New Roman" panose="02020603050405020304" pitchFamily="18" charset="0"/>
                </a:rPr>
                <a:t>4</a:t>
              </a:r>
              <a:r>
                <a:rPr lang="vi-VN" sz="2800" dirty="0">
                  <a:solidFill>
                    <a:srgbClr val="0000CC"/>
                  </a:solidFill>
                  <a:latin typeface="Times New Roman" panose="02020603050405020304" pitchFamily="18" charset="0"/>
                  <a:cs typeface="Times New Roman" panose="02020603050405020304" pitchFamily="18" charset="0"/>
                </a:rPr>
                <a:t>. Thay đổi nội dung của tiêu đề biểu đồ, tiêu đề trục.</a:t>
              </a:r>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4E86F708-6FBF-4C63-836C-8E47DFB2BC20}"/>
                </a:ext>
              </a:extLst>
            </p:cNvPr>
            <p:cNvSpPr txBox="1"/>
            <p:nvPr/>
          </p:nvSpPr>
          <p:spPr>
            <a:xfrm>
              <a:off x="1022262" y="2013940"/>
              <a:ext cx="10403256" cy="954107"/>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Nháy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muốn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nội</a:t>
              </a:r>
              <a:r>
                <a:rPr lang="en-US" sz="2800" dirty="0">
                  <a:solidFill>
                    <a:srgbClr val="0000CC"/>
                  </a:solidFill>
                  <a:latin typeface="Times New Roman" panose="02020603050405020304" pitchFamily="18" charset="0"/>
                  <a:cs typeface="Times New Roman" panose="02020603050405020304" pitchFamily="18" charset="0"/>
                </a:rPr>
                <a:t> dung, </a:t>
              </a: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nội</a:t>
              </a:r>
              <a:r>
                <a:rPr lang="en-US" sz="2800" dirty="0">
                  <a:solidFill>
                    <a:srgbClr val="0000CC"/>
                  </a:solidFill>
                  <a:latin typeface="Times New Roman" panose="02020603050405020304" pitchFamily="18" charset="0"/>
                  <a:cs typeface="Times New Roman" panose="02020603050405020304" pitchFamily="18" charset="0"/>
                </a:rPr>
                <a:t> dung </a:t>
              </a:r>
              <a:r>
                <a:rPr lang="en-US" sz="2800" dirty="0" err="1">
                  <a:solidFill>
                    <a:srgbClr val="0000CC"/>
                  </a:solidFill>
                  <a:latin typeface="Times New Roman" panose="02020603050405020304" pitchFamily="18" charset="0"/>
                  <a:cs typeface="Times New Roman" panose="02020603050405020304" pitchFamily="18" charset="0"/>
                </a:rPr>
                <a:t>mới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thích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hợp</a:t>
              </a:r>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0" name="TextBox 19">
            <a:extLst>
              <a:ext uri="{FF2B5EF4-FFF2-40B4-BE49-F238E27FC236}">
                <a16:creationId xmlns:a16="http://schemas.microsoft.com/office/drawing/2014/main" id="{592873A4-82A9-4882-B65E-78E32C2917A2}"/>
              </a:ext>
            </a:extLst>
          </p:cNvPr>
          <p:cNvSpPr txBox="1"/>
          <p:nvPr/>
        </p:nvSpPr>
        <p:spPr>
          <a:xfrm>
            <a:off x="1093980" y="3166048"/>
            <a:ext cx="7901019" cy="523220"/>
          </a:xfrm>
          <a:prstGeom prst="rect">
            <a:avLst/>
          </a:prstGeom>
          <a:noFill/>
        </p:spPr>
        <p:txBody>
          <a:bodyPr wrap="square">
            <a:spAutoFit/>
          </a:bodyPr>
          <a:lstStyle/>
          <a:p>
            <a:r>
              <a:rPr lang="en-US" sz="2800" dirty="0">
                <a:solidFill>
                  <a:srgbClr val="0000CC"/>
                </a:solidFill>
                <a:latin typeface="Times New Roman" panose="02020603050405020304" pitchFamily="18" charset="0"/>
                <a:cs typeface="Times New Roman" panose="02020603050405020304" pitchFamily="18" charset="0"/>
              </a:rPr>
              <a:t>B</a:t>
            </a:r>
            <a:r>
              <a:rPr lang="vi-VN" sz="2800" dirty="0">
                <a:solidFill>
                  <a:srgbClr val="0000CC"/>
                </a:solidFill>
                <a:latin typeface="Times New Roman" panose="02020603050405020304" pitchFamily="18" charset="0"/>
                <a:cs typeface="Times New Roman" panose="02020603050405020304" pitchFamily="18" charset="0"/>
              </a:rPr>
              <a:t>ư</a:t>
            </a:r>
            <a:r>
              <a:rPr lang="en-US" sz="2800" dirty="0" err="1">
                <a:solidFill>
                  <a:srgbClr val="0000CC"/>
                </a:solidFill>
                <a:latin typeface="Times New Roman" panose="02020603050405020304" pitchFamily="18" charset="0"/>
                <a:cs typeface="Times New Roman" panose="02020603050405020304" pitchFamily="18" charset="0"/>
              </a:rPr>
              <a:t>ớc</a:t>
            </a:r>
            <a:r>
              <a:rPr lang="en-US" sz="2800" dirty="0">
                <a:solidFill>
                  <a:srgbClr val="0000CC"/>
                </a:solidFill>
                <a:latin typeface="Times New Roman" panose="02020603050405020304" pitchFamily="18" charset="0"/>
                <a:cs typeface="Times New Roman" panose="02020603050405020304" pitchFamily="18" charset="0"/>
              </a:rPr>
              <a:t> 5.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77E881DC-F4B3-4DF6-BEF1-C1F21C8DBD61}"/>
              </a:ext>
            </a:extLst>
          </p:cNvPr>
          <p:cNvSpPr txBox="1"/>
          <p:nvPr/>
        </p:nvSpPr>
        <p:spPr>
          <a:xfrm>
            <a:off x="1156512" y="3794936"/>
            <a:ext cx="10540187"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cỡ</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nhóm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Font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Home</a:t>
            </a:r>
            <a:r>
              <a:rPr lang="en-US" sz="2800" dirty="0">
                <a:solidFill>
                  <a:prstClr val="black"/>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A744129-4B66-4C62-94D7-EA12D79DF5FD}"/>
              </a:ext>
            </a:extLst>
          </p:cNvPr>
          <p:cNvPicPr>
            <a:picLocks noChangeAspect="1"/>
          </p:cNvPicPr>
          <p:nvPr/>
        </p:nvPicPr>
        <p:blipFill>
          <a:blip r:embed="rId2"/>
          <a:stretch>
            <a:fillRect/>
          </a:stretch>
        </p:blipFill>
        <p:spPr>
          <a:xfrm>
            <a:off x="3591946" y="4777767"/>
            <a:ext cx="5527991" cy="1924379"/>
          </a:xfrm>
          <a:prstGeom prst="rect">
            <a:avLst/>
          </a:prstGeom>
        </p:spPr>
      </p:pic>
    </p:spTree>
    <p:extLst>
      <p:ext uri="{BB962C8B-B14F-4D97-AF65-F5344CB8AC3E}">
        <p14:creationId xmlns:p14="http://schemas.microsoft.com/office/powerpoint/2010/main" val="33800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C8A5D0-3AF3-446C-9DEE-9D7293AE72ED}"/>
              </a:ext>
            </a:extLst>
          </p:cNvPr>
          <p:cNvSpPr txBox="1"/>
          <p:nvPr/>
        </p:nvSpPr>
        <p:spPr>
          <a:xfrm>
            <a:off x="1788743" y="332234"/>
            <a:ext cx="10403256" cy="1815882"/>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h</a:t>
            </a:r>
            <a:r>
              <a:rPr lang="vi-VN" sz="2800" dirty="0">
                <a:solidFill>
                  <a:srgbClr val="0000CC"/>
                </a:solidFill>
                <a:latin typeface="Times New Roman" panose="02020603050405020304" pitchFamily="18" charset="0"/>
                <a:cs typeface="Times New Roman" panose="02020603050405020304" pitchFamily="18" charset="0"/>
              </a:rPr>
              <a:t>ư</a:t>
            </a:r>
            <a:r>
              <a:rPr lang="en-US" sz="2800" dirty="0" err="1">
                <a:solidFill>
                  <a:srgbClr val="0000CC"/>
                </a:solidFill>
                <a:latin typeface="Times New Roman" panose="02020603050405020304" pitchFamily="18" charset="0"/>
                <a:cs typeface="Times New Roman" panose="02020603050405020304" pitchFamily="18" charset="0"/>
              </a:rPr>
              <a:t>ớng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chuỗi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XUẤT KHẨU</a:t>
            </a:r>
          </a:p>
          <a:p>
            <a:pPr marL="457200" indent="-457200">
              <a:buFont typeface="Wingdings" panose="05000000000000000000" pitchFamily="2" charset="2"/>
              <a:buChar char="v"/>
            </a:pP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chuỗi</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XUẤT KHẨU</a:t>
            </a:r>
          </a:p>
          <a:p>
            <a:pPr marL="457200" indent="-457200">
              <a:buFont typeface="Wingdings" panose="05000000000000000000" pitchFamily="2" charset="2"/>
              <a:buChar char="v"/>
            </a:pP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Home</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nhóm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Alignment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Orientation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Rotate Text Up</a:t>
            </a:r>
          </a:p>
        </p:txBody>
      </p:sp>
      <p:sp>
        <p:nvSpPr>
          <p:cNvPr id="4" name="TextBox 3">
            <a:extLst>
              <a:ext uri="{FF2B5EF4-FFF2-40B4-BE49-F238E27FC236}">
                <a16:creationId xmlns:a16="http://schemas.microsoft.com/office/drawing/2014/main" id="{8375336F-F4A6-4A2D-B569-1C2F13B28B71}"/>
              </a:ext>
            </a:extLst>
          </p:cNvPr>
          <p:cNvSpPr txBox="1"/>
          <p:nvPr/>
        </p:nvSpPr>
        <p:spPr>
          <a:xfrm>
            <a:off x="1735403" y="2267513"/>
            <a:ext cx="10783716" cy="2677656"/>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màu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rộng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chuỗi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endParaRPr lang="en-US" sz="2800" b="1" dirty="0">
              <a:solidFill>
                <a:srgbClr val="0000CC"/>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dirty="0" err="1">
                <a:solidFill>
                  <a:srgbClr val="0000CC"/>
                </a:solidFill>
                <a:latin typeface="Times New Roman" panose="02020603050405020304" pitchFamily="18" charset="0"/>
                <a:cs typeface="Times New Roman" panose="02020603050405020304" pitchFamily="18" charset="0"/>
              </a:rPr>
              <a:t>Nháy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đúp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chuỗi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muốn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cửa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sổ</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chứa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tùy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t</a:t>
            </a:r>
            <a:r>
              <a:rPr lang="vi-VN" sz="2800" dirty="0">
                <a:solidFill>
                  <a:srgbClr val="0000CC"/>
                </a:solidFill>
                <a:latin typeface="Times New Roman" panose="02020603050405020304" pitchFamily="18" charset="0"/>
                <a:cs typeface="Times New Roman" panose="02020603050405020304" pitchFamily="18" charset="0"/>
              </a:rPr>
              <a:t>ư</a:t>
            </a:r>
            <a:r>
              <a:rPr lang="en-US" sz="2800" dirty="0" err="1">
                <a:solidFill>
                  <a:srgbClr val="0000CC"/>
                </a:solidFill>
                <a:latin typeface="Times New Roman" panose="02020603050405020304" pitchFamily="18" charset="0"/>
                <a:cs typeface="Times New Roman" panose="02020603050405020304" pitchFamily="18" charset="0"/>
              </a:rPr>
              <a:t>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ứng</a:t>
            </a:r>
            <a:endParaRPr lang="en-US" sz="2800" b="1" dirty="0">
              <a:solidFill>
                <a:srgbClr val="0000CC"/>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tab </a:t>
            </a:r>
            <a:r>
              <a:rPr lang="en-US" sz="2800" b="1" dirty="0">
                <a:solidFill>
                  <a:srgbClr val="0000CC"/>
                </a:solidFill>
                <a:latin typeface="Times New Roman" panose="02020603050405020304" pitchFamily="18" charset="0"/>
                <a:cs typeface="Times New Roman" panose="02020603050405020304" pitchFamily="18" charset="0"/>
              </a:rPr>
              <a:t>Fill &amp; Line </a:t>
            </a:r>
            <a:r>
              <a:rPr lang="en-US" sz="2800" dirty="0" err="1">
                <a:solidFill>
                  <a:srgbClr val="0000CC"/>
                </a:solidFill>
                <a:latin typeface="Times New Roman" panose="02020603050405020304" pitchFamily="18" charset="0"/>
                <a:cs typeface="Times New Roman" panose="02020603050405020304" pitchFamily="18" charset="0"/>
              </a:rPr>
              <a:t>lựa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màu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chuỗi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mục</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Color </a:t>
            </a:r>
          </a:p>
          <a:p>
            <a:pPr marL="457200" indent="-457200">
              <a:buFont typeface="Wingdings" panose="05000000000000000000" pitchFamily="2" charset="2"/>
              <a:buChar char="v"/>
            </a:pP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tab </a:t>
            </a:r>
            <a:r>
              <a:rPr lang="en-US" sz="2800" b="1" dirty="0">
                <a:solidFill>
                  <a:srgbClr val="0000CC"/>
                </a:solidFill>
                <a:latin typeface="Times New Roman" panose="02020603050405020304" pitchFamily="18" charset="0"/>
                <a:cs typeface="Times New Roman" panose="02020603050405020304" pitchFamily="18" charset="0"/>
              </a:rPr>
              <a:t>Series Option </a:t>
            </a: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giá</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mục</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Gap Width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rộng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chuỗi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0BB9711-CB70-4433-9582-6B78F5DBFC5C}"/>
              </a:ext>
            </a:extLst>
          </p:cNvPr>
          <p:cNvSpPr txBox="1"/>
          <p:nvPr/>
        </p:nvSpPr>
        <p:spPr>
          <a:xfrm>
            <a:off x="1735403" y="5064566"/>
            <a:ext cx="10403256" cy="954107"/>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Thay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nháy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kéo</a:t>
            </a:r>
            <a:r>
              <a:rPr lang="en-US" sz="2800" dirty="0">
                <a:solidFill>
                  <a:srgbClr val="0000CC"/>
                </a:solidFill>
                <a:latin typeface="Times New Roman" panose="02020603050405020304" pitchFamily="18" charset="0"/>
                <a:cs typeface="Times New Roman" panose="02020603050405020304" pitchFamily="18" charset="0"/>
              </a:rPr>
              <a:t> đ</a:t>
            </a:r>
            <a:r>
              <a:rPr lang="vi-VN" sz="2800" dirty="0">
                <a:solidFill>
                  <a:srgbClr val="0000CC"/>
                </a:solidFill>
                <a:latin typeface="Times New Roman" panose="02020603050405020304" pitchFamily="18" charset="0"/>
                <a:cs typeface="Times New Roman" panose="02020603050405020304" pitchFamily="18" charset="0"/>
              </a:rPr>
              <a:t>ư</a:t>
            </a:r>
            <a:r>
              <a:rPr lang="en-US" sz="2800" dirty="0" err="1">
                <a:solidFill>
                  <a:srgbClr val="0000CC"/>
                </a:solidFill>
                <a:latin typeface="Times New Roman" panose="02020603050405020304" pitchFamily="18" charset="0"/>
                <a:cs typeface="Times New Roman" panose="02020603050405020304" pitchFamily="18" charset="0"/>
              </a:rPr>
              <a:t>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viền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sang </a:t>
            </a:r>
            <a:r>
              <a:rPr lang="en-US" sz="2800" dirty="0" err="1">
                <a:solidFill>
                  <a:srgbClr val="0000CC"/>
                </a:solidFill>
                <a:latin typeface="Times New Roman" panose="02020603050405020304" pitchFamily="18" charset="0"/>
                <a:cs typeface="Times New Roman" panose="02020603050405020304" pitchFamily="18" charset="0"/>
              </a:rPr>
              <a:t>vị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mới</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0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2538207" y="1386223"/>
            <a:ext cx="6240472" cy="666786"/>
          </a:xfrm>
          <a:prstGeom prst="rect">
            <a:avLst/>
          </a:prstGeom>
          <a:noFill/>
        </p:spPr>
        <p:txBody>
          <a:bodyPr wrap="square">
            <a:spAutoFit/>
          </a:bodyPr>
          <a:lstStyle/>
          <a:p>
            <a:r>
              <a:rPr lang="en-US" sz="3733" b="1" dirty="0">
                <a:solidFill>
                  <a:srgbClr val="FF0000"/>
                </a:solidFill>
                <a:latin typeface="Times New Roman" panose="02020603050405020304" pitchFamily="18" charset="0"/>
                <a:cs typeface="Times New Roman" panose="02020603050405020304" pitchFamily="18" charset="0"/>
              </a:rPr>
              <a:t>b. G</a:t>
            </a:r>
            <a:r>
              <a:rPr lang="vi-VN" sz="3733" b="1" dirty="0">
                <a:solidFill>
                  <a:srgbClr val="FF0000"/>
                </a:solidFill>
                <a:latin typeface="Times New Roman" panose="02020603050405020304" pitchFamily="18" charset="0"/>
                <a:cs typeface="Times New Roman" panose="02020603050405020304" pitchFamily="18" charset="0"/>
              </a:rPr>
              <a:t>iao nhiệm vụ học tập 2 </a:t>
            </a:r>
            <a:endParaRPr lang="en-US" sz="3733"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AB15FE1-213F-0330-9453-73F17BF98A2C}"/>
              </a:ext>
            </a:extLst>
          </p:cNvPr>
          <p:cNvSpPr txBox="1"/>
          <p:nvPr/>
        </p:nvSpPr>
        <p:spPr>
          <a:xfrm>
            <a:off x="965296" y="2053009"/>
            <a:ext cx="10989056" cy="2390141"/>
          </a:xfrm>
          <a:prstGeom prst="rect">
            <a:avLst/>
          </a:prstGeom>
          <a:noFill/>
        </p:spPr>
        <p:txBody>
          <a:bodyPr wrap="square">
            <a:spAutoFit/>
          </a:bodyPr>
          <a:lstStyle/>
          <a:p>
            <a:r>
              <a:rPr lang="en-US" sz="3733" dirty="0">
                <a:solidFill>
                  <a:srgbClr val="0000CC"/>
                </a:solidFill>
                <a:latin typeface="Times New Roman" panose="02020603050405020304" pitchFamily="18" charset="0"/>
                <a:cs typeface="Times New Roman" panose="02020603050405020304" pitchFamily="18" charset="0"/>
              </a:rPr>
              <a:t>- </a:t>
            </a:r>
            <a:r>
              <a:rPr lang="vi-VN" sz="3733" dirty="0">
                <a:solidFill>
                  <a:srgbClr val="0000CC"/>
                </a:solidFill>
                <a:latin typeface="Times New Roman" panose="02020603050405020304" pitchFamily="18" charset="0"/>
                <a:cs typeface="Times New Roman" panose="02020603050405020304" pitchFamily="18" charset="0"/>
              </a:rPr>
              <a:t>Khởi động phần mềm MS Excel</a:t>
            </a:r>
          </a:p>
          <a:p>
            <a:r>
              <a:rPr lang="vi-VN" sz="3733" dirty="0">
                <a:solidFill>
                  <a:srgbClr val="0000CC"/>
                </a:solidFill>
                <a:latin typeface="Times New Roman" panose="02020603050405020304" pitchFamily="18" charset="0"/>
                <a:cs typeface="Times New Roman" panose="02020603050405020304" pitchFamily="18" charset="0"/>
              </a:rPr>
              <a:t>+ Thực hành theo các bước trong SGK trang 32,33,34 </a:t>
            </a:r>
          </a:p>
          <a:p>
            <a:r>
              <a:rPr lang="vi-VN" sz="3733" dirty="0">
                <a:solidFill>
                  <a:srgbClr val="0000CC"/>
                </a:solidFill>
                <a:latin typeface="Times New Roman" panose="02020603050405020304" pitchFamily="18" charset="0"/>
                <a:cs typeface="Times New Roman" panose="02020603050405020304" pitchFamily="18" charset="0"/>
              </a:rPr>
              <a:t>+ Lưu trang tính </a:t>
            </a:r>
          </a:p>
          <a:p>
            <a:endParaRPr lang="vi-VN" sz="3733" dirty="0">
              <a:latin typeface="Times New Roman" panose="02020603050405020304" pitchFamily="18" charset="0"/>
              <a:cs typeface="Times New Roman" panose="02020603050405020304" pitchFamily="18" charset="0"/>
            </a:endParaRPr>
          </a:p>
        </p:txBody>
      </p:sp>
      <p:grpSp>
        <p:nvGrpSpPr>
          <p:cNvPr id="20" name="Group 3">
            <a:extLst>
              <a:ext uri="{FF2B5EF4-FFF2-40B4-BE49-F238E27FC236}">
                <a16:creationId xmlns:a16="http://schemas.microsoft.com/office/drawing/2014/main" id="{4D995915-0966-4A43-A583-0203EA4BB05F}"/>
              </a:ext>
            </a:extLst>
          </p:cNvPr>
          <p:cNvGrpSpPr/>
          <p:nvPr/>
        </p:nvGrpSpPr>
        <p:grpSpPr>
          <a:xfrm>
            <a:off x="457645" y="-41913"/>
            <a:ext cx="8321034" cy="762000"/>
            <a:chOff x="880761" y="539846"/>
            <a:chExt cx="10083102" cy="762000"/>
          </a:xfrm>
        </p:grpSpPr>
        <p:grpSp>
          <p:nvGrpSpPr>
            <p:cNvPr id="21" name="Group 148">
              <a:extLst>
                <a:ext uri="{FF2B5EF4-FFF2-40B4-BE49-F238E27FC236}">
                  <a16:creationId xmlns:a16="http://schemas.microsoft.com/office/drawing/2014/main" id="{AD4BE38D-C029-438B-95DB-D005E59D6801}"/>
                </a:ext>
              </a:extLst>
            </p:cNvPr>
            <p:cNvGrpSpPr>
              <a:grpSpLocks/>
            </p:cNvGrpSpPr>
            <p:nvPr/>
          </p:nvGrpSpPr>
          <p:grpSpPr bwMode="auto">
            <a:xfrm>
              <a:off x="880761" y="539846"/>
              <a:ext cx="10083102" cy="762000"/>
              <a:chOff x="624" y="2688"/>
              <a:chExt cx="8212" cy="480"/>
            </a:xfrm>
          </p:grpSpPr>
          <p:sp>
            <p:nvSpPr>
              <p:cNvPr id="23" name="AutoShape 17">
                <a:extLst>
                  <a:ext uri="{FF2B5EF4-FFF2-40B4-BE49-F238E27FC236}">
                    <a16:creationId xmlns:a16="http://schemas.microsoft.com/office/drawing/2014/main" id="{D825AD21-1642-49C5-B1A3-AC48AECD7D7C}"/>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4" name="Oval 18">
                <a:extLst>
                  <a:ext uri="{FF2B5EF4-FFF2-40B4-BE49-F238E27FC236}">
                    <a16:creationId xmlns:a16="http://schemas.microsoft.com/office/drawing/2014/main" id="{0D257FB1-B569-401A-8AB4-EA6A8D977962}"/>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5" name="Oval 19">
                <a:extLst>
                  <a:ext uri="{FF2B5EF4-FFF2-40B4-BE49-F238E27FC236}">
                    <a16:creationId xmlns:a16="http://schemas.microsoft.com/office/drawing/2014/main" id="{E74AAB75-DE2F-4450-B45A-D6B2B1C808AB}"/>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6" name="Oval 20">
                <a:extLst>
                  <a:ext uri="{FF2B5EF4-FFF2-40B4-BE49-F238E27FC236}">
                    <a16:creationId xmlns:a16="http://schemas.microsoft.com/office/drawing/2014/main" id="{91834B90-09A8-439B-8171-4B566964DBA7}"/>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7" name="Text Box 21">
                <a:extLst>
                  <a:ext uri="{FF2B5EF4-FFF2-40B4-BE49-F238E27FC236}">
                    <a16:creationId xmlns:a16="http://schemas.microsoft.com/office/drawing/2014/main" id="{29546A98-3A8D-4771-A074-4C8988AF3D81}"/>
                  </a:ext>
                </a:extLst>
              </p:cNvPr>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28" name="Text Box 22">
                <a:extLst>
                  <a:ext uri="{FF2B5EF4-FFF2-40B4-BE49-F238E27FC236}">
                    <a16:creationId xmlns:a16="http://schemas.microsoft.com/office/drawing/2014/main" id="{F832FE5C-A27B-406E-8AB0-1094B60FD421}"/>
                  </a:ext>
                </a:extLst>
              </p:cNvPr>
              <p:cNvSpPr txBox="1">
                <a:spLocks noChangeArrowheads="1"/>
              </p:cNvSpPr>
              <p:nvPr/>
            </p:nvSpPr>
            <p:spPr bwMode="auto">
              <a:xfrm>
                <a:off x="943" y="2708"/>
                <a:ext cx="18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sp>
            <p:nvSpPr>
              <p:cNvPr id="29" name="AutoShape 23">
                <a:extLst>
                  <a:ext uri="{FF2B5EF4-FFF2-40B4-BE49-F238E27FC236}">
                    <a16:creationId xmlns:a16="http://schemas.microsoft.com/office/drawing/2014/main" id="{76546CE2-5F3D-47E5-94BA-28E1ACCA6B3E}"/>
                  </a:ext>
                </a:extLst>
              </p:cNvPr>
              <p:cNvSpPr>
                <a:spLocks noChangeArrowheads="1"/>
              </p:cNvSpPr>
              <p:nvPr/>
            </p:nvSpPr>
            <p:spPr bwMode="gray">
              <a:xfrm>
                <a:off x="12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grpSp>
        <p:sp>
          <p:nvSpPr>
            <p:cNvPr id="22" name="Text Box 26">
              <a:extLst>
                <a:ext uri="{FF2B5EF4-FFF2-40B4-BE49-F238E27FC236}">
                  <a16:creationId xmlns:a16="http://schemas.microsoft.com/office/drawing/2014/main" id="{4DCF0A89-CDFF-49E7-8A6E-FFEAF1D41630}"/>
                </a:ext>
              </a:extLst>
            </p:cNvPr>
            <p:cNvSpPr txBox="1">
              <a:spLocks noChangeArrowheads="1"/>
            </p:cNvSpPr>
            <p:nvPr/>
          </p:nvSpPr>
          <p:spPr bwMode="gray">
            <a:xfrm>
              <a:off x="1923233" y="54760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Bài</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Tạo</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biểu</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đồ</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cột</a:t>
              </a:r>
              <a:r>
                <a:rPr lang="en-US" altLang="en-US" sz="3600" b="1" dirty="0">
                  <a:solidFill>
                    <a:srgbClr val="CC00CC"/>
                  </a:solidFill>
                  <a:latin typeface="Times New Roman" panose="02020603050405020304" pitchFamily="18" charset="0"/>
                  <a:cs typeface="Times New Roman" panose="02020603050405020304" pitchFamily="18" charset="0"/>
                </a:rPr>
                <a:t> </a:t>
              </a:r>
            </a:p>
          </p:txBody>
        </p:sp>
      </p:grpSp>
      <p:sp>
        <p:nvSpPr>
          <p:cNvPr id="2" name="Rectangle 1">
            <a:extLst>
              <a:ext uri="{FF2B5EF4-FFF2-40B4-BE49-F238E27FC236}">
                <a16:creationId xmlns:a16="http://schemas.microsoft.com/office/drawing/2014/main" id="{82B33BDC-7D9B-4F57-B2C2-EA0AB402F489}"/>
              </a:ext>
            </a:extLst>
          </p:cNvPr>
          <p:cNvSpPr/>
          <p:nvPr/>
        </p:nvSpPr>
        <p:spPr>
          <a:xfrm>
            <a:off x="2515643" y="818222"/>
            <a:ext cx="4737194" cy="646331"/>
          </a:xfrm>
          <a:prstGeom prst="rect">
            <a:avLst/>
          </a:prstGeom>
        </p:spPr>
        <p:txBody>
          <a:bodyPr wrap="non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Nhiệm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vụ</a:t>
            </a:r>
            <a:r>
              <a:rPr lang="en-US" sz="3600" b="1" dirty="0">
                <a:solidFill>
                  <a:srgbClr val="FF0000"/>
                </a:solidFill>
                <a:latin typeface="Times New Roman" panose="02020603050405020304" pitchFamily="18" charset="0"/>
                <a:cs typeface="Times New Roman" panose="02020603050405020304" pitchFamily="18" charset="0"/>
              </a:rPr>
              <a:t> 1: SGK/32</a:t>
            </a:r>
          </a:p>
        </p:txBody>
      </p:sp>
    </p:spTree>
    <p:extLst>
      <p:ext uri="{BB962C8B-B14F-4D97-AF65-F5344CB8AC3E}">
        <p14:creationId xmlns:p14="http://schemas.microsoft.com/office/powerpoint/2010/main" val="5886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83C8AB3-4DBA-47D7-A57D-EEA85B70B264}"/>
              </a:ext>
            </a:extLst>
          </p:cNvPr>
          <p:cNvSpPr txBox="1"/>
          <p:nvPr/>
        </p:nvSpPr>
        <p:spPr>
          <a:xfrm>
            <a:off x="4166785" y="47328"/>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LUYỆN TẬP</a:t>
            </a:r>
            <a:endParaRPr lang="en-US" sz="4800" dirty="0"/>
          </a:p>
        </p:txBody>
      </p:sp>
      <p:sp>
        <p:nvSpPr>
          <p:cNvPr id="21" name="Sun 20">
            <a:extLst>
              <a:ext uri="{FF2B5EF4-FFF2-40B4-BE49-F238E27FC236}">
                <a16:creationId xmlns:a16="http://schemas.microsoft.com/office/drawing/2014/main" id="{E5B5EBAD-5EBE-41E4-A187-912438562853}"/>
              </a:ext>
            </a:extLst>
          </p:cNvPr>
          <p:cNvSpPr/>
          <p:nvPr/>
        </p:nvSpPr>
        <p:spPr>
          <a:xfrm>
            <a:off x="2200319" y="-7188"/>
            <a:ext cx="1596542" cy="109426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latin typeface="Times New Roman" panose="02020603050405020304" pitchFamily="18" charset="0"/>
                <a:cs typeface="Times New Roman" panose="02020603050405020304" pitchFamily="18" charset="0"/>
              </a:rPr>
              <a:t>HOẠT ĐỘNG</a:t>
            </a:r>
          </a:p>
        </p:txBody>
      </p:sp>
      <p:sp>
        <p:nvSpPr>
          <p:cNvPr id="22" name="TextBox 21">
            <a:extLst>
              <a:ext uri="{FF2B5EF4-FFF2-40B4-BE49-F238E27FC236}">
                <a16:creationId xmlns:a16="http://schemas.microsoft.com/office/drawing/2014/main" id="{8B2D5628-B178-45C3-8B22-F005EA33A5F3}"/>
              </a:ext>
            </a:extLst>
          </p:cNvPr>
          <p:cNvSpPr txBox="1"/>
          <p:nvPr/>
        </p:nvSpPr>
        <p:spPr>
          <a:xfrm>
            <a:off x="2694332" y="1538623"/>
            <a:ext cx="744070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thêm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xóa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trục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ngang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chọn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nút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lệnh</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2" name="Flowchart: Preparation 1">
            <a:extLst>
              <a:ext uri="{FF2B5EF4-FFF2-40B4-BE49-F238E27FC236}">
                <a16:creationId xmlns:a16="http://schemas.microsoft.com/office/drawing/2014/main" id="{76922F0D-1579-4389-852A-14499FBFC806}"/>
              </a:ext>
            </a:extLst>
          </p:cNvPr>
          <p:cNvSpPr/>
          <p:nvPr/>
        </p:nvSpPr>
        <p:spPr>
          <a:xfrm>
            <a:off x="227078" y="3067385"/>
            <a:ext cx="5820054"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 Primary Vertical</a:t>
            </a:r>
          </a:p>
        </p:txBody>
      </p:sp>
      <p:sp>
        <p:nvSpPr>
          <p:cNvPr id="23" name="Flowchart: Preparation 22">
            <a:extLst>
              <a:ext uri="{FF2B5EF4-FFF2-40B4-BE49-F238E27FC236}">
                <a16:creationId xmlns:a16="http://schemas.microsoft.com/office/drawing/2014/main" id="{3EECB84A-1FEC-4A49-A041-F413739C419B}"/>
              </a:ext>
            </a:extLst>
          </p:cNvPr>
          <p:cNvSpPr/>
          <p:nvPr/>
        </p:nvSpPr>
        <p:spPr>
          <a:xfrm>
            <a:off x="227077" y="5069823"/>
            <a:ext cx="5831645"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 Primary Major Horizontal</a:t>
            </a:r>
          </a:p>
        </p:txBody>
      </p:sp>
      <p:sp>
        <p:nvSpPr>
          <p:cNvPr id="24" name="Flowchart: Preparation 23">
            <a:extLst>
              <a:ext uri="{FF2B5EF4-FFF2-40B4-BE49-F238E27FC236}">
                <a16:creationId xmlns:a16="http://schemas.microsoft.com/office/drawing/2014/main" id="{21533AD5-81AB-45AC-A469-17417CFFA54C}"/>
              </a:ext>
            </a:extLst>
          </p:cNvPr>
          <p:cNvSpPr/>
          <p:nvPr/>
        </p:nvSpPr>
        <p:spPr>
          <a:xfrm>
            <a:off x="6365272" y="5069823"/>
            <a:ext cx="5831645"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 Primary Major Vertical</a:t>
            </a:r>
          </a:p>
        </p:txBody>
      </p:sp>
      <p:sp>
        <p:nvSpPr>
          <p:cNvPr id="25" name="Flowchart: Preparation 24">
            <a:extLst>
              <a:ext uri="{FF2B5EF4-FFF2-40B4-BE49-F238E27FC236}">
                <a16:creationId xmlns:a16="http://schemas.microsoft.com/office/drawing/2014/main" id="{954DCD56-4801-4F77-9014-667D41E2CFDA}"/>
              </a:ext>
            </a:extLst>
          </p:cNvPr>
          <p:cNvSpPr/>
          <p:nvPr/>
        </p:nvSpPr>
        <p:spPr>
          <a:xfrm>
            <a:off x="6351931" y="3067385"/>
            <a:ext cx="5820053"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 Primary Horizontal</a:t>
            </a:r>
          </a:p>
        </p:txBody>
      </p:sp>
      <p:sp>
        <p:nvSpPr>
          <p:cNvPr id="3" name="Rectangle 2">
            <a:extLst>
              <a:ext uri="{FF2B5EF4-FFF2-40B4-BE49-F238E27FC236}">
                <a16:creationId xmlns:a16="http://schemas.microsoft.com/office/drawing/2014/main" id="{C2D88494-3DFB-4413-86B1-222E68FCEBBE}"/>
              </a:ext>
            </a:extLst>
          </p:cNvPr>
          <p:cNvSpPr/>
          <p:nvPr/>
        </p:nvSpPr>
        <p:spPr>
          <a:xfrm>
            <a:off x="7688449" y="3611999"/>
            <a:ext cx="3147016" cy="461665"/>
          </a:xfrm>
          <a:prstGeom prst="rect">
            <a:avLst/>
          </a:prstGeom>
        </p:spPr>
        <p:txBody>
          <a:bodyPr wrap="non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 Primary Horizontal</a:t>
            </a:r>
          </a:p>
        </p:txBody>
      </p:sp>
    </p:spTree>
    <p:extLst>
      <p:ext uri="{BB962C8B-B14F-4D97-AF65-F5344CB8AC3E}">
        <p14:creationId xmlns:p14="http://schemas.microsoft.com/office/powerpoint/2010/main" val="15251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83C8AB3-4DBA-47D7-A57D-EEA85B70B264}"/>
              </a:ext>
            </a:extLst>
          </p:cNvPr>
          <p:cNvSpPr txBox="1"/>
          <p:nvPr/>
        </p:nvSpPr>
        <p:spPr>
          <a:xfrm>
            <a:off x="4166785" y="47328"/>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LUYỆN TẬP</a:t>
            </a:r>
            <a:endParaRPr lang="en-US" sz="4800" dirty="0"/>
          </a:p>
        </p:txBody>
      </p:sp>
      <p:sp>
        <p:nvSpPr>
          <p:cNvPr id="21" name="Sun 20">
            <a:extLst>
              <a:ext uri="{FF2B5EF4-FFF2-40B4-BE49-F238E27FC236}">
                <a16:creationId xmlns:a16="http://schemas.microsoft.com/office/drawing/2014/main" id="{E5B5EBAD-5EBE-41E4-A187-912438562853}"/>
              </a:ext>
            </a:extLst>
          </p:cNvPr>
          <p:cNvSpPr/>
          <p:nvPr/>
        </p:nvSpPr>
        <p:spPr>
          <a:xfrm>
            <a:off x="2200319" y="-7188"/>
            <a:ext cx="1596542" cy="109426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latin typeface="Times New Roman" panose="02020603050405020304" pitchFamily="18" charset="0"/>
                <a:cs typeface="Times New Roman" panose="02020603050405020304" pitchFamily="18" charset="0"/>
              </a:rPr>
              <a:t>HOẠT ĐỘNG</a:t>
            </a:r>
          </a:p>
        </p:txBody>
      </p:sp>
      <p:sp>
        <p:nvSpPr>
          <p:cNvPr id="22" name="TextBox 21">
            <a:extLst>
              <a:ext uri="{FF2B5EF4-FFF2-40B4-BE49-F238E27FC236}">
                <a16:creationId xmlns:a16="http://schemas.microsoft.com/office/drawing/2014/main" id="{8B2D5628-B178-45C3-8B22-F005EA33A5F3}"/>
              </a:ext>
            </a:extLst>
          </p:cNvPr>
          <p:cNvSpPr txBox="1"/>
          <p:nvPr/>
        </p:nvSpPr>
        <p:spPr>
          <a:xfrm>
            <a:off x="2694332" y="1538623"/>
            <a:ext cx="744070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2: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xoá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thích</a:t>
            </a:r>
            <a:r>
              <a:rPr lang="en-US" sz="3200" b="1" dirty="0">
                <a:solidFill>
                  <a:schemeClr val="tx1"/>
                </a:solidFill>
                <a:latin typeface="Times New Roman" panose="02020603050405020304" pitchFamily="18" charset="0"/>
                <a:cs typeface="Times New Roman" panose="02020603050405020304" pitchFamily="18" charset="0"/>
              </a:rPr>
              <a:t>, ta </a:t>
            </a:r>
            <a:r>
              <a:rPr lang="en-US" sz="3200" b="1" dirty="0" err="1">
                <a:solidFill>
                  <a:schemeClr val="tx1"/>
                </a:solidFill>
                <a:latin typeface="Times New Roman" panose="02020603050405020304" pitchFamily="18" charset="0"/>
                <a:cs typeface="Times New Roman" panose="02020603050405020304" pitchFamily="18" charset="0"/>
              </a:rPr>
              <a:t>chọn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Flowchart: Preparation 1">
            <a:extLst>
              <a:ext uri="{FF2B5EF4-FFF2-40B4-BE49-F238E27FC236}">
                <a16:creationId xmlns:a16="http://schemas.microsoft.com/office/drawing/2014/main" id="{76922F0D-1579-4389-852A-14499FBFC806}"/>
              </a:ext>
            </a:extLst>
          </p:cNvPr>
          <p:cNvSpPr/>
          <p:nvPr/>
        </p:nvSpPr>
        <p:spPr>
          <a:xfrm>
            <a:off x="227078" y="3067385"/>
            <a:ext cx="5820054"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 None</a:t>
            </a:r>
          </a:p>
        </p:txBody>
      </p:sp>
      <p:sp>
        <p:nvSpPr>
          <p:cNvPr id="23" name="Flowchart: Preparation 22">
            <a:extLst>
              <a:ext uri="{FF2B5EF4-FFF2-40B4-BE49-F238E27FC236}">
                <a16:creationId xmlns:a16="http://schemas.microsoft.com/office/drawing/2014/main" id="{3EECB84A-1FEC-4A49-A041-F413739C419B}"/>
              </a:ext>
            </a:extLst>
          </p:cNvPr>
          <p:cNvSpPr/>
          <p:nvPr/>
        </p:nvSpPr>
        <p:spPr>
          <a:xfrm>
            <a:off x="227077" y="5069823"/>
            <a:ext cx="5831645"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 Top</a:t>
            </a:r>
          </a:p>
        </p:txBody>
      </p:sp>
      <p:sp>
        <p:nvSpPr>
          <p:cNvPr id="24" name="Flowchart: Preparation 23">
            <a:extLst>
              <a:ext uri="{FF2B5EF4-FFF2-40B4-BE49-F238E27FC236}">
                <a16:creationId xmlns:a16="http://schemas.microsoft.com/office/drawing/2014/main" id="{21533AD5-81AB-45AC-A469-17417CFFA54C}"/>
              </a:ext>
            </a:extLst>
          </p:cNvPr>
          <p:cNvSpPr/>
          <p:nvPr/>
        </p:nvSpPr>
        <p:spPr>
          <a:xfrm>
            <a:off x="6365272" y="5069823"/>
            <a:ext cx="5831645"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 Left</a:t>
            </a:r>
          </a:p>
        </p:txBody>
      </p:sp>
      <p:sp>
        <p:nvSpPr>
          <p:cNvPr id="25" name="Flowchart: Preparation 24">
            <a:extLst>
              <a:ext uri="{FF2B5EF4-FFF2-40B4-BE49-F238E27FC236}">
                <a16:creationId xmlns:a16="http://schemas.microsoft.com/office/drawing/2014/main" id="{954DCD56-4801-4F77-9014-667D41E2CFDA}"/>
              </a:ext>
            </a:extLst>
          </p:cNvPr>
          <p:cNvSpPr/>
          <p:nvPr/>
        </p:nvSpPr>
        <p:spPr>
          <a:xfrm>
            <a:off x="6365272" y="3067385"/>
            <a:ext cx="5820053"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 Right</a:t>
            </a:r>
          </a:p>
        </p:txBody>
      </p:sp>
      <p:sp>
        <p:nvSpPr>
          <p:cNvPr id="27" name="Rectangle 26">
            <a:extLst>
              <a:ext uri="{FF2B5EF4-FFF2-40B4-BE49-F238E27FC236}">
                <a16:creationId xmlns:a16="http://schemas.microsoft.com/office/drawing/2014/main" id="{C03BC597-DCC2-4C83-A6A9-1644F62198C4}"/>
              </a:ext>
            </a:extLst>
          </p:cNvPr>
          <p:cNvSpPr/>
          <p:nvPr/>
        </p:nvSpPr>
        <p:spPr>
          <a:xfrm>
            <a:off x="2514178" y="3611999"/>
            <a:ext cx="1245854" cy="461665"/>
          </a:xfrm>
          <a:prstGeom prst="rect">
            <a:avLst/>
          </a:prstGeom>
        </p:spPr>
        <p:txBody>
          <a:bodyPr wrap="non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A. None</a:t>
            </a:r>
          </a:p>
        </p:txBody>
      </p:sp>
    </p:spTree>
    <p:extLst>
      <p:ext uri="{BB962C8B-B14F-4D97-AF65-F5344CB8AC3E}">
        <p14:creationId xmlns:p14="http://schemas.microsoft.com/office/powerpoint/2010/main" val="39955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83C8AB3-4DBA-47D7-A57D-EEA85B70B264}"/>
              </a:ext>
            </a:extLst>
          </p:cNvPr>
          <p:cNvSpPr txBox="1"/>
          <p:nvPr/>
        </p:nvSpPr>
        <p:spPr>
          <a:xfrm>
            <a:off x="4166785" y="47328"/>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LUYỆN TẬP</a:t>
            </a:r>
            <a:endParaRPr lang="en-US" sz="4800" dirty="0"/>
          </a:p>
        </p:txBody>
      </p:sp>
      <p:sp>
        <p:nvSpPr>
          <p:cNvPr id="21" name="Sun 20">
            <a:extLst>
              <a:ext uri="{FF2B5EF4-FFF2-40B4-BE49-F238E27FC236}">
                <a16:creationId xmlns:a16="http://schemas.microsoft.com/office/drawing/2014/main" id="{E5B5EBAD-5EBE-41E4-A187-912438562853}"/>
              </a:ext>
            </a:extLst>
          </p:cNvPr>
          <p:cNvSpPr/>
          <p:nvPr/>
        </p:nvSpPr>
        <p:spPr>
          <a:xfrm>
            <a:off x="2200319" y="-7188"/>
            <a:ext cx="1596542" cy="109426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latin typeface="Times New Roman" panose="02020603050405020304" pitchFamily="18" charset="0"/>
                <a:cs typeface="Times New Roman" panose="02020603050405020304" pitchFamily="18" charset="0"/>
              </a:rPr>
              <a:t>HOẠT ĐỘNG</a:t>
            </a:r>
          </a:p>
        </p:txBody>
      </p:sp>
      <p:sp>
        <p:nvSpPr>
          <p:cNvPr id="22" name="TextBox 21">
            <a:extLst>
              <a:ext uri="{FF2B5EF4-FFF2-40B4-BE49-F238E27FC236}">
                <a16:creationId xmlns:a16="http://schemas.microsoft.com/office/drawing/2014/main" id="{8B2D5628-B178-45C3-8B22-F005EA33A5F3}"/>
              </a:ext>
            </a:extLst>
          </p:cNvPr>
          <p:cNvSpPr txBox="1"/>
          <p:nvPr/>
        </p:nvSpPr>
        <p:spPr>
          <a:xfrm>
            <a:off x="2694332" y="1538623"/>
            <a:ext cx="744070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Nút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lệnh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thêm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đổi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liệu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Flowchart: Preparation 1">
            <a:extLst>
              <a:ext uri="{FF2B5EF4-FFF2-40B4-BE49-F238E27FC236}">
                <a16:creationId xmlns:a16="http://schemas.microsoft.com/office/drawing/2014/main" id="{76922F0D-1579-4389-852A-14499FBFC806}"/>
              </a:ext>
            </a:extLst>
          </p:cNvPr>
          <p:cNvSpPr/>
          <p:nvPr/>
        </p:nvSpPr>
        <p:spPr>
          <a:xfrm>
            <a:off x="227077" y="3067385"/>
            <a:ext cx="5820054"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 Outside End</a:t>
            </a:r>
          </a:p>
        </p:txBody>
      </p:sp>
      <p:sp>
        <p:nvSpPr>
          <p:cNvPr id="23" name="Flowchart: Preparation 22">
            <a:extLst>
              <a:ext uri="{FF2B5EF4-FFF2-40B4-BE49-F238E27FC236}">
                <a16:creationId xmlns:a16="http://schemas.microsoft.com/office/drawing/2014/main" id="{3EECB84A-1FEC-4A49-A041-F413739C419B}"/>
              </a:ext>
            </a:extLst>
          </p:cNvPr>
          <p:cNvSpPr/>
          <p:nvPr/>
        </p:nvSpPr>
        <p:spPr>
          <a:xfrm>
            <a:off x="227077" y="5069823"/>
            <a:ext cx="5831645"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 Bottom</a:t>
            </a:r>
          </a:p>
        </p:txBody>
      </p:sp>
      <p:sp>
        <p:nvSpPr>
          <p:cNvPr id="24" name="Flowchart: Preparation 23">
            <a:extLst>
              <a:ext uri="{FF2B5EF4-FFF2-40B4-BE49-F238E27FC236}">
                <a16:creationId xmlns:a16="http://schemas.microsoft.com/office/drawing/2014/main" id="{21533AD5-81AB-45AC-A469-17417CFFA54C}"/>
              </a:ext>
            </a:extLst>
          </p:cNvPr>
          <p:cNvSpPr/>
          <p:nvPr/>
        </p:nvSpPr>
        <p:spPr>
          <a:xfrm>
            <a:off x="6365272" y="5069823"/>
            <a:ext cx="5831645"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a:t>
            </a:r>
            <a:r>
              <a:rPr lang="en-US" sz="2400" b="1">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Center</a:t>
            </a:r>
          </a:p>
        </p:txBody>
      </p:sp>
      <p:sp>
        <p:nvSpPr>
          <p:cNvPr id="25" name="Flowchart: Preparation 24">
            <a:extLst>
              <a:ext uri="{FF2B5EF4-FFF2-40B4-BE49-F238E27FC236}">
                <a16:creationId xmlns:a16="http://schemas.microsoft.com/office/drawing/2014/main" id="{954DCD56-4801-4F77-9014-667D41E2CFDA}"/>
              </a:ext>
            </a:extLst>
          </p:cNvPr>
          <p:cNvSpPr/>
          <p:nvPr/>
        </p:nvSpPr>
        <p:spPr>
          <a:xfrm>
            <a:off x="6365272" y="3067385"/>
            <a:ext cx="5820053" cy="1550894"/>
          </a:xfrm>
          <a:prstGeom prst="flowChartPrepar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 Insert Base</a:t>
            </a:r>
          </a:p>
        </p:txBody>
      </p:sp>
      <p:sp>
        <p:nvSpPr>
          <p:cNvPr id="3" name="Rectangle 2">
            <a:extLst>
              <a:ext uri="{FF2B5EF4-FFF2-40B4-BE49-F238E27FC236}">
                <a16:creationId xmlns:a16="http://schemas.microsoft.com/office/drawing/2014/main" id="{BCCDAA54-B6D4-4807-BFB1-1E8C49ED7FA1}"/>
              </a:ext>
            </a:extLst>
          </p:cNvPr>
          <p:cNvSpPr/>
          <p:nvPr/>
        </p:nvSpPr>
        <p:spPr>
          <a:xfrm>
            <a:off x="8263642" y="3611999"/>
            <a:ext cx="2023311" cy="461665"/>
          </a:xfrm>
          <a:prstGeom prst="rect">
            <a:avLst/>
          </a:prstGeom>
        </p:spPr>
        <p:txBody>
          <a:bodyPr wrap="non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 Insert Base</a:t>
            </a:r>
          </a:p>
        </p:txBody>
      </p:sp>
    </p:spTree>
    <p:extLst>
      <p:ext uri="{BB962C8B-B14F-4D97-AF65-F5344CB8AC3E}">
        <p14:creationId xmlns:p14="http://schemas.microsoft.com/office/powerpoint/2010/main" val="19668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8116" y="2449991"/>
            <a:ext cx="10078003" cy="4360681"/>
          </a:xfrm>
          <a:prstGeom prst="rect">
            <a:avLst/>
          </a:prstGeom>
        </p:spPr>
        <p:txBody>
          <a:bodyPr wrap="square">
            <a:spAutoFit/>
          </a:bodyPr>
          <a:lstStyle/>
          <a:p>
            <a:r>
              <a:rPr lang="en-US" sz="3467" dirty="0">
                <a:latin typeface="Times New Roman" panose="02020603050405020304" pitchFamily="18" charset="0"/>
                <a:cs typeface="Times New Roman" panose="02020603050405020304" pitchFamily="18" charset="0"/>
              </a:rPr>
              <a:t>1) </a:t>
            </a:r>
            <a:r>
              <a:rPr lang="en-US" sz="3467" dirty="0" err="1">
                <a:latin typeface="Times New Roman" panose="02020603050405020304" pitchFamily="18" charset="0"/>
                <a:cs typeface="Times New Roman" panose="02020603050405020304" pitchFamily="18" charset="0"/>
              </a:rPr>
              <a:t>Tổng</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số</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sinh</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xếp</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loại</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lực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tốt</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của</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từng</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lớp</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trong</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khối</a:t>
            </a:r>
            <a:r>
              <a:rPr lang="en-US" sz="3467" dirty="0">
                <a:latin typeface="Times New Roman" panose="02020603050405020304" pitchFamily="18" charset="0"/>
                <a:cs typeface="Times New Roman" panose="02020603050405020304" pitchFamily="18" charset="0"/>
              </a:rPr>
              <a:t> 9 </a:t>
            </a:r>
            <a:r>
              <a:rPr lang="en-US" sz="3467" dirty="0" err="1">
                <a:latin typeface="Times New Roman" panose="02020603050405020304" pitchFamily="18" charset="0"/>
                <a:cs typeface="Times New Roman" panose="02020603050405020304" pitchFamily="18" charset="0"/>
              </a:rPr>
              <a:t>năm</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vừa</a:t>
            </a:r>
            <a:r>
              <a:rPr lang="en-US" sz="3467" dirty="0">
                <a:latin typeface="Times New Roman" panose="02020603050405020304" pitchFamily="18" charset="0"/>
                <a:cs typeface="Times New Roman" panose="02020603050405020304" pitchFamily="18" charset="0"/>
              </a:rPr>
              <a:t> qua.</a:t>
            </a:r>
          </a:p>
          <a:p>
            <a:r>
              <a:rPr lang="en-US" sz="3467" dirty="0">
                <a:latin typeface="Times New Roman" panose="02020603050405020304" pitchFamily="18" charset="0"/>
                <a:cs typeface="Times New Roman" panose="02020603050405020304" pitchFamily="18" charset="0"/>
              </a:rPr>
              <a:t>2) </a:t>
            </a:r>
            <a:r>
              <a:rPr lang="en-US" sz="3467" dirty="0" err="1">
                <a:latin typeface="Times New Roman" panose="02020603050405020304" pitchFamily="18" charset="0"/>
                <a:cs typeface="Times New Roman" panose="02020603050405020304" pitchFamily="18" charset="0"/>
              </a:rPr>
              <a:t>Số</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sinh</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lớp</a:t>
            </a:r>
            <a:r>
              <a:rPr lang="en-US" sz="3467" dirty="0">
                <a:latin typeface="Times New Roman" panose="02020603050405020304" pitchFamily="18" charset="0"/>
                <a:cs typeface="Times New Roman" panose="02020603050405020304" pitchFamily="18" charset="0"/>
              </a:rPr>
              <a:t> 9 </a:t>
            </a:r>
            <a:r>
              <a:rPr lang="en-US" sz="3467" dirty="0" err="1">
                <a:latin typeface="Times New Roman" panose="02020603050405020304" pitchFamily="18" charset="0"/>
                <a:cs typeface="Times New Roman" panose="02020603050405020304" pitchFamily="18" charset="0"/>
              </a:rPr>
              <a:t>xếp</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loại</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lực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tốt</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của</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trường</a:t>
            </a:r>
            <a:r>
              <a:rPr lang="en-US" sz="3467" dirty="0">
                <a:latin typeface="Times New Roman" panose="02020603050405020304" pitchFamily="18" charset="0"/>
                <a:cs typeface="Times New Roman" panose="02020603050405020304" pitchFamily="18" charset="0"/>
              </a:rPr>
              <a:t> 5 </a:t>
            </a:r>
            <a:r>
              <a:rPr lang="en-US" sz="3467" dirty="0" err="1">
                <a:latin typeface="Times New Roman" panose="02020603050405020304" pitchFamily="18" charset="0"/>
                <a:cs typeface="Times New Roman" panose="02020603050405020304" pitchFamily="18" charset="0"/>
              </a:rPr>
              <a:t>năm</a:t>
            </a:r>
            <a:r>
              <a:rPr lang="en-US" sz="3467" dirty="0">
                <a:latin typeface="Times New Roman" panose="02020603050405020304" pitchFamily="18" charset="0"/>
                <a:cs typeface="Times New Roman" panose="02020603050405020304" pitchFamily="18" charset="0"/>
              </a:rPr>
              <a:t> qua.</a:t>
            </a:r>
          </a:p>
          <a:p>
            <a:r>
              <a:rPr lang="en-US" sz="3467" dirty="0">
                <a:latin typeface="Times New Roman" panose="02020603050405020304" pitchFamily="18" charset="0"/>
                <a:cs typeface="Times New Roman" panose="02020603050405020304" pitchFamily="18" charset="0"/>
              </a:rPr>
              <a:t>3) </a:t>
            </a:r>
            <a:r>
              <a:rPr lang="en-US" sz="3467" dirty="0" err="1">
                <a:latin typeface="Times New Roman" panose="02020603050405020304" pitchFamily="18" charset="0"/>
                <a:cs typeface="Times New Roman" panose="02020603050405020304" pitchFamily="18" charset="0"/>
              </a:rPr>
              <a:t>Tỉ</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lệ</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số</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sinh</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khối</a:t>
            </a:r>
            <a:r>
              <a:rPr lang="en-US" sz="3467" dirty="0">
                <a:latin typeface="Times New Roman" panose="02020603050405020304" pitchFamily="18" charset="0"/>
                <a:cs typeface="Times New Roman" panose="02020603050405020304" pitchFamily="18" charset="0"/>
              </a:rPr>
              <a:t> 9 </a:t>
            </a:r>
            <a:r>
              <a:rPr lang="en-US" sz="3467" dirty="0" err="1">
                <a:latin typeface="Times New Roman" panose="02020603050405020304" pitchFamily="18" charset="0"/>
                <a:cs typeface="Times New Roman" panose="02020603050405020304" pitchFamily="18" charset="0"/>
              </a:rPr>
              <a:t>xếp</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loại</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lực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tốt</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khá</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đạt</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và</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chưa</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đạt</a:t>
            </a:r>
            <a:r>
              <a:rPr lang="en-US" sz="3467" dirty="0">
                <a:latin typeface="Times New Roman" panose="02020603050405020304" pitchFamily="18" charset="0"/>
                <a:cs typeface="Times New Roman" panose="02020603050405020304" pitchFamily="18" charset="0"/>
              </a:rPr>
              <a:t> (so </a:t>
            </a:r>
            <a:r>
              <a:rPr lang="en-US" sz="3467" dirty="0" err="1">
                <a:latin typeface="Times New Roman" panose="02020603050405020304" pitchFamily="18" charset="0"/>
                <a:cs typeface="Times New Roman" panose="02020603050405020304" pitchFamily="18" charset="0"/>
              </a:rPr>
              <a:t>với</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tổng</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số</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sinh</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khối</a:t>
            </a:r>
            <a:r>
              <a:rPr lang="en-US" sz="3467" dirty="0">
                <a:latin typeface="Times New Roman" panose="02020603050405020304" pitchFamily="18" charset="0"/>
                <a:cs typeface="Times New Roman" panose="02020603050405020304" pitchFamily="18" charset="0"/>
              </a:rPr>
              <a:t> 9 </a:t>
            </a:r>
            <a:r>
              <a:rPr lang="en-US" sz="3467" dirty="0" err="1">
                <a:latin typeface="Times New Roman" panose="02020603050405020304" pitchFamily="18" charset="0"/>
                <a:cs typeface="Times New Roman" panose="02020603050405020304" pitchFamily="18" charset="0"/>
              </a:rPr>
              <a:t>của</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năm</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học</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trước</a:t>
            </a:r>
            <a:r>
              <a:rPr lang="en-US" sz="3467" dirty="0">
                <a:latin typeface="Times New Roman" panose="02020603050405020304" pitchFamily="18" charset="0"/>
                <a:cs typeface="Times New Roman" panose="02020603050405020304" pitchFamily="18" charset="0"/>
              </a:rPr>
              <a:t>.</a:t>
            </a:r>
          </a:p>
          <a:p>
            <a:endParaRPr lang="en-US" sz="3467"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F58C12-B611-09BA-1675-581AE05DC8F4}"/>
              </a:ext>
            </a:extLst>
          </p:cNvPr>
          <p:cNvSpPr txBox="1"/>
          <p:nvPr/>
        </p:nvSpPr>
        <p:spPr>
          <a:xfrm>
            <a:off x="730413" y="1202435"/>
            <a:ext cx="11310859" cy="1077218"/>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sưu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tầm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khối</a:t>
            </a:r>
            <a:r>
              <a:rPr lang="en-US" sz="3200" b="1" dirty="0">
                <a:solidFill>
                  <a:srgbClr val="FF0000"/>
                </a:solidFill>
                <a:latin typeface="Times New Roman" panose="02020603050405020304" pitchFamily="18" charset="0"/>
                <a:cs typeface="Times New Roman" panose="02020603050405020304" pitchFamily="18" charset="0"/>
              </a:rPr>
              <a:t> 9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qua. </a:t>
            </a:r>
          </a:p>
        </p:txBody>
      </p:sp>
      <p:sp>
        <p:nvSpPr>
          <p:cNvPr id="20" name="Sun 19">
            <a:extLst>
              <a:ext uri="{FF2B5EF4-FFF2-40B4-BE49-F238E27FC236}">
                <a16:creationId xmlns:a16="http://schemas.microsoft.com/office/drawing/2014/main" id="{AD1C7864-E404-4FC4-B96B-E1B5BD77FA4D}"/>
              </a:ext>
            </a:extLst>
          </p:cNvPr>
          <p:cNvSpPr/>
          <p:nvPr/>
        </p:nvSpPr>
        <p:spPr>
          <a:xfrm>
            <a:off x="2200319" y="-7188"/>
            <a:ext cx="1596542" cy="109426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latin typeface="Times New Roman" panose="02020603050405020304" pitchFamily="18" charset="0"/>
                <a:cs typeface="Times New Roman" panose="02020603050405020304" pitchFamily="18" charset="0"/>
              </a:rPr>
              <a:t>HOẠT ĐỘNG</a:t>
            </a:r>
          </a:p>
        </p:txBody>
      </p:sp>
      <p:sp>
        <p:nvSpPr>
          <p:cNvPr id="21" name="TextBox 20">
            <a:extLst>
              <a:ext uri="{FF2B5EF4-FFF2-40B4-BE49-F238E27FC236}">
                <a16:creationId xmlns:a16="http://schemas.microsoft.com/office/drawing/2014/main" id="{1BA3509C-D159-4BF8-9916-912BFF98F8CF}"/>
              </a:ext>
            </a:extLst>
          </p:cNvPr>
          <p:cNvSpPr txBox="1"/>
          <p:nvPr/>
        </p:nvSpPr>
        <p:spPr>
          <a:xfrm>
            <a:off x="4166785" y="47328"/>
            <a:ext cx="3489074"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VẬN DỤNG</a:t>
            </a:r>
            <a:endParaRPr lang="en-US" sz="4800" dirty="0"/>
          </a:p>
        </p:txBody>
      </p:sp>
      <p:sp>
        <p:nvSpPr>
          <p:cNvPr id="22" name="Rectangle 21">
            <a:extLst>
              <a:ext uri="{FF2B5EF4-FFF2-40B4-BE49-F238E27FC236}">
                <a16:creationId xmlns:a16="http://schemas.microsoft.com/office/drawing/2014/main" id="{DC083F75-7C6F-461C-B740-317405AB1431}"/>
              </a:ext>
            </a:extLst>
          </p:cNvPr>
          <p:cNvSpPr/>
          <p:nvPr/>
        </p:nvSpPr>
        <p:spPr>
          <a:xfrm>
            <a:off x="1748116" y="6232123"/>
            <a:ext cx="9860597" cy="625877"/>
          </a:xfrm>
          <a:prstGeom prst="rect">
            <a:avLst/>
          </a:prstGeom>
        </p:spPr>
        <p:txBody>
          <a:bodyPr wrap="square">
            <a:spAutoFit/>
          </a:bodyPr>
          <a:lstStyle/>
          <a:p>
            <a:r>
              <a:rPr lang="en-US" sz="3467" dirty="0" err="1">
                <a:latin typeface="Times New Roman" panose="02020603050405020304" pitchFamily="18" charset="0"/>
                <a:cs typeface="Times New Roman" panose="02020603050405020304" pitchFamily="18" charset="0"/>
              </a:rPr>
              <a:t>Chú</a:t>
            </a:r>
            <a:r>
              <a:rPr lang="en-US" sz="3467" dirty="0">
                <a:latin typeface="Times New Roman" panose="02020603050405020304" pitchFamily="18" charset="0"/>
                <a:cs typeface="Times New Roman" panose="02020603050405020304" pitchFamily="18" charset="0"/>
              </a:rPr>
              <a:t> ý: </a:t>
            </a:r>
            <a:r>
              <a:rPr lang="en-US" sz="3467" dirty="0" err="1">
                <a:latin typeface="Times New Roman" panose="02020603050405020304" pitchFamily="18" charset="0"/>
                <a:cs typeface="Times New Roman" panose="02020603050405020304" pitchFamily="18" charset="0"/>
              </a:rPr>
              <a:t>Chọn</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dạng</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biểu</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đồ</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phù</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hợp</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cho</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mỗi</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câu</a:t>
            </a:r>
            <a:r>
              <a:rPr lang="en-US" sz="3467" dirty="0">
                <a:latin typeface="Times New Roman" panose="02020603050405020304" pitchFamily="18" charset="0"/>
                <a:cs typeface="Times New Roman" panose="02020603050405020304" pitchFamily="18" charset="0"/>
              </a:rPr>
              <a:t> </a:t>
            </a:r>
            <a:r>
              <a:rPr lang="en-US" sz="3467" dirty="0" err="1">
                <a:latin typeface="Times New Roman" panose="02020603050405020304" pitchFamily="18" charset="0"/>
                <a:cs typeface="Times New Roman" panose="02020603050405020304" pitchFamily="18" charset="0"/>
              </a:rPr>
              <a:t>trên</a:t>
            </a:r>
            <a:endParaRPr lang="en-US" sz="34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88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Frames PPT 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 y="26988"/>
            <a:ext cx="121999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1189913" y="4662253"/>
            <a:ext cx="9913443" cy="1447800"/>
            <a:chOff x="1513656" y="2808834"/>
            <a:chExt cx="9164687" cy="1240333"/>
          </a:xfrm>
        </p:grpSpPr>
        <p:sp>
          <p:nvSpPr>
            <p:cNvPr id="18" name="Rectangle: Rounded Corners 25"/>
            <p:cNvSpPr/>
            <p:nvPr/>
          </p:nvSpPr>
          <p:spPr>
            <a:xfrm>
              <a:off x="1513656" y="2808834"/>
              <a:ext cx="1240333" cy="1240333"/>
            </a:xfrm>
            <a:prstGeom prst="roundRect">
              <a:avLst>
                <a:gd name="adj" fmla="val 16670"/>
              </a:avLst>
            </a:prstGeom>
            <a:blipFill>
              <a:blip r:embed="rId5"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667" dirty="0"/>
            </a:p>
          </p:txBody>
        </p:sp>
        <p:grpSp>
          <p:nvGrpSpPr>
            <p:cNvPr id="5" name="Group 18"/>
            <p:cNvGrpSpPr/>
            <p:nvPr/>
          </p:nvGrpSpPr>
          <p:grpSpPr>
            <a:xfrm>
              <a:off x="2828410" y="2808834"/>
              <a:ext cx="7849933" cy="1240333"/>
              <a:chOff x="1799710" y="2854830"/>
              <a:chExt cx="7849933" cy="1240333"/>
            </a:xfrm>
            <a:scene3d>
              <a:camera prst="orthographicFront"/>
              <a:lightRig rig="flat" dir="t"/>
            </a:scene3d>
          </p:grpSpPr>
          <p:sp>
            <p:nvSpPr>
              <p:cNvPr id="20" name="Rectangle: Rounded Corners 27"/>
              <p:cNvSpPr/>
              <p:nvPr/>
            </p:nvSpPr>
            <p:spPr>
              <a:xfrm>
                <a:off x="1799710" y="2854830"/>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1" name="Rectangle: Rounded Corners 5"/>
              <p:cNvSpPr txBox="1">
                <a:spLocks noGrp="1" noRot="1" noMove="1" noResize="1" noEditPoints="1" noAdjustHandles="1" noChangeArrowheads="1" noChangeShapeType="1"/>
              </p:cNvSpPr>
              <p:nvPr/>
            </p:nvSpPr>
            <p:spPr>
              <a:xfrm>
                <a:off x="1860269" y="2915389"/>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218101" tIns="218101" rIns="218101" bIns="218101" spcCol="1270" anchor="ctr"/>
              <a:lstStyle/>
              <a:p>
                <a:pPr algn="just" defTabSz="1022325">
                  <a:lnSpc>
                    <a:spcPct val="130000"/>
                  </a:lnSpc>
                  <a:defRPr/>
                </a:pPr>
                <a:r>
                  <a:rPr lang="en-US" altLang="en-US" sz="3200" dirty="0" err="1">
                    <a:latin typeface="Times New Roman" pitchFamily="18" charset="0"/>
                    <a:cs typeface="Times New Roman" pitchFamily="18" charset="0"/>
                  </a:rPr>
                  <a:t>Chuẩn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bị</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bài</a:t>
                </a:r>
                <a:r>
                  <a:rPr lang="en-US" altLang="en-US" sz="3200" dirty="0">
                    <a:latin typeface="Times New Roman" pitchFamily="18" charset="0"/>
                    <a:cs typeface="Times New Roman" pitchFamily="18" charset="0"/>
                  </a:rPr>
                  <a:t> </a:t>
                </a:r>
                <a:r>
                  <a:rPr lang="en-US" altLang="en-US" sz="3200" b="1" dirty="0">
                    <a:solidFill>
                      <a:srgbClr val="FFFF00"/>
                    </a:solidFill>
                    <a:latin typeface="Times New Roman" pitchFamily="18" charset="0"/>
                    <a:cs typeface="Times New Roman" pitchFamily="18" charset="0"/>
                  </a:rPr>
                  <a:t>“</a:t>
                </a:r>
                <a:r>
                  <a:rPr lang="en-US" altLang="en-US" sz="3200" b="1" err="1">
                    <a:solidFill>
                      <a:srgbClr val="FFFF00"/>
                    </a:solidFill>
                    <a:latin typeface="Times New Roman" pitchFamily="18" charset="0"/>
                    <a:cs typeface="Times New Roman" pitchFamily="18" charset="0"/>
                  </a:rPr>
                  <a:t>Bài</a:t>
                </a:r>
                <a:r>
                  <a:rPr lang="en-US" altLang="en-US" sz="3200" b="1">
                    <a:solidFill>
                      <a:srgbClr val="FFFF00"/>
                    </a:solidFill>
                    <a:latin typeface="Times New Roman" pitchFamily="18" charset="0"/>
                    <a:cs typeface="Times New Roman" pitchFamily="18" charset="0"/>
                  </a:rPr>
                  <a:t> 5: Các kiểu địa chỉ trong excel”</a:t>
                </a:r>
                <a:endParaRPr lang="en-US" sz="3200" b="1" dirty="0">
                  <a:solidFill>
                    <a:srgbClr val="FFFF00"/>
                  </a:solidFill>
                  <a:latin typeface="Times New Roman" pitchFamily="18" charset="0"/>
                  <a:cs typeface="Times New Roman" pitchFamily="18" charset="0"/>
                </a:endParaRPr>
              </a:p>
            </p:txBody>
          </p:sp>
        </p:grpSp>
      </p:grpSp>
      <p:sp>
        <p:nvSpPr>
          <p:cNvPr id="2" name="Rectangle 1"/>
          <p:cNvSpPr/>
          <p:nvPr/>
        </p:nvSpPr>
        <p:spPr>
          <a:xfrm>
            <a:off x="2677590" y="351842"/>
            <a:ext cx="6415987" cy="933654"/>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lvl="0"/>
            <a:r>
              <a:rPr lang="en-US" sz="5467" b="1" dirty="0" err="1">
                <a:ln w="0"/>
                <a:solidFill>
                  <a:srgbClr val="FF0000"/>
                </a:solidFill>
                <a:latin typeface="UTM Ambrose" panose="02040603050506020204" pitchFamily="18" charset="0"/>
                <a:cs typeface="Times New Roman" panose="02020603050405020304" pitchFamily="18" charset="0"/>
              </a:rPr>
              <a:t>HƯỚNG</a:t>
            </a:r>
            <a:r>
              <a:rPr lang="en-US" sz="5467" b="1" dirty="0">
                <a:ln w="0"/>
                <a:solidFill>
                  <a:srgbClr val="FF0000"/>
                </a:solidFill>
                <a:latin typeface="UTM Ambrose" panose="02040603050506020204" pitchFamily="18" charset="0"/>
                <a:cs typeface="Times New Roman" panose="02020603050405020304" pitchFamily="18" charset="0"/>
              </a:rPr>
              <a:t> </a:t>
            </a:r>
            <a:r>
              <a:rPr lang="en-US" sz="5467" b="1" dirty="0" err="1">
                <a:ln w="0"/>
                <a:solidFill>
                  <a:srgbClr val="FF0000"/>
                </a:solidFill>
                <a:latin typeface="UTM Ambrose" panose="02040603050506020204" pitchFamily="18" charset="0"/>
                <a:cs typeface="Times New Roman" panose="02020603050405020304" pitchFamily="18" charset="0"/>
              </a:rPr>
              <a:t>DẪN</a:t>
            </a:r>
            <a:r>
              <a:rPr lang="en-US" sz="5467" b="1" dirty="0">
                <a:ln w="0"/>
                <a:solidFill>
                  <a:srgbClr val="FF0000"/>
                </a:solidFill>
                <a:latin typeface="UTM Ambrose" panose="02040603050506020204" pitchFamily="18" charset="0"/>
                <a:cs typeface="Times New Roman" panose="02020603050405020304" pitchFamily="18" charset="0"/>
              </a:rPr>
              <a:t> </a:t>
            </a:r>
            <a:r>
              <a:rPr lang="en-US" sz="5467" b="1" dirty="0" err="1">
                <a:ln w="0"/>
                <a:solidFill>
                  <a:srgbClr val="FF0000"/>
                </a:solidFill>
                <a:latin typeface="UTM Ambrose" panose="02040603050506020204" pitchFamily="18" charset="0"/>
                <a:cs typeface="Times New Roman" panose="02020603050405020304" pitchFamily="18" charset="0"/>
              </a:rPr>
              <a:t>VỀ</a:t>
            </a:r>
            <a:r>
              <a:rPr lang="en-US" sz="5467" b="1" dirty="0">
                <a:ln w="0"/>
                <a:solidFill>
                  <a:srgbClr val="FF0000"/>
                </a:solidFill>
                <a:latin typeface="UTM Ambrose" panose="02040603050506020204" pitchFamily="18" charset="0"/>
                <a:cs typeface="Times New Roman" panose="02020603050405020304" pitchFamily="18" charset="0"/>
              </a:rPr>
              <a:t> </a:t>
            </a:r>
            <a:r>
              <a:rPr lang="en-US" sz="5467" b="1" dirty="0" err="1">
                <a:ln w="0"/>
                <a:solidFill>
                  <a:srgbClr val="FF0000"/>
                </a:solidFill>
                <a:latin typeface="UTM Ambrose" panose="02040603050506020204" pitchFamily="18" charset="0"/>
                <a:cs typeface="Times New Roman" panose="02020603050405020304" pitchFamily="18" charset="0"/>
              </a:rPr>
              <a:t>NHÀ</a:t>
            </a:r>
            <a:endParaRPr lang="en-US" sz="5467" dirty="0">
              <a:solidFill>
                <a:srgbClr val="FF0000"/>
              </a:solidFill>
            </a:endParaRPr>
          </a:p>
        </p:txBody>
      </p:sp>
      <p:grpSp>
        <p:nvGrpSpPr>
          <p:cNvPr id="6" name="Group 3"/>
          <p:cNvGrpSpPr/>
          <p:nvPr/>
        </p:nvGrpSpPr>
        <p:grpSpPr>
          <a:xfrm>
            <a:off x="504031" y="1803400"/>
            <a:ext cx="11176000" cy="2125632"/>
            <a:chOff x="978568" y="1771650"/>
            <a:chExt cx="10108532" cy="1447800"/>
          </a:xfrm>
        </p:grpSpPr>
        <p:grpSp>
          <p:nvGrpSpPr>
            <p:cNvPr id="7"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218101" tIns="218101" rIns="218101" bIns="218101" spcCol="1270" anchor="ctr"/>
              <a:lstStyle/>
              <a:p>
                <a:pPr algn="just" defTabSz="1022325">
                  <a:lnSpc>
                    <a:spcPct val="130000"/>
                  </a:lnSpc>
                  <a:defRPr/>
                </a:pPr>
                <a:r>
                  <a:rPr lang="vi-VN" altLang="en-US" sz="2667" dirty="0">
                    <a:latin typeface="Times New Roman" pitchFamily="18" charset="0"/>
                    <a:cs typeface="Times New Roman" pitchFamily="18" charset="0"/>
                  </a:rPr>
                  <a:t>Hãy sưu tầm và tạo một bảng dữ liệu chứa thông tin về xếp loại học lực các lớp khối 9 của trường em 5 năm qua. Sau đó, tạo biểu đồ cột, biểu đồ đường và biểu đồ hình tròn để so sánh</a:t>
                </a:r>
                <a:r>
                  <a:rPr lang="en-US" altLang="vi-VN" sz="2667" dirty="0">
                    <a:latin typeface="Times New Roman" pitchFamily="18" charset="0"/>
                    <a:cs typeface="Times New Roman" pitchFamily="18" charset="0"/>
                  </a:rPr>
                  <a:t>.</a:t>
                </a:r>
                <a:endParaRPr lang="en-US" sz="2667" dirty="0">
                  <a:latin typeface="Times New Roman" pitchFamily="18" charset="0"/>
                  <a:cs typeface="Times New Roman" pitchFamily="18" charset="0"/>
                </a:endParaRP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4055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C17D327-3E4A-4AA2-9F35-A4EA9978A477}"/>
              </a:ext>
            </a:extLst>
          </p:cNvPr>
          <p:cNvGrpSpPr/>
          <p:nvPr/>
        </p:nvGrpSpPr>
        <p:grpSpPr>
          <a:xfrm>
            <a:off x="2447809" y="1739154"/>
            <a:ext cx="9207633" cy="1950921"/>
            <a:chOff x="880761" y="539846"/>
            <a:chExt cx="9765417" cy="762000"/>
          </a:xfrm>
        </p:grpSpPr>
        <p:grpSp>
          <p:nvGrpSpPr>
            <p:cNvPr id="3" name="Group 148">
              <a:extLst>
                <a:ext uri="{FF2B5EF4-FFF2-40B4-BE49-F238E27FC236}">
                  <a16:creationId xmlns:a16="http://schemas.microsoft.com/office/drawing/2014/main" id="{595A9B19-0971-4AFA-B264-D90A3E024A2D}"/>
                </a:ext>
              </a:extLst>
            </p:cNvPr>
            <p:cNvGrpSpPr>
              <a:grpSpLocks/>
            </p:cNvGrpSpPr>
            <p:nvPr/>
          </p:nvGrpSpPr>
          <p:grpSpPr bwMode="auto">
            <a:xfrm>
              <a:off x="880761" y="539846"/>
              <a:ext cx="9714747" cy="762000"/>
              <a:chOff x="624" y="2688"/>
              <a:chExt cx="7912" cy="480"/>
            </a:xfrm>
          </p:grpSpPr>
          <p:sp>
            <p:nvSpPr>
              <p:cNvPr id="5" name="AutoShape 17">
                <a:extLst>
                  <a:ext uri="{FF2B5EF4-FFF2-40B4-BE49-F238E27FC236}">
                    <a16:creationId xmlns:a16="http://schemas.microsoft.com/office/drawing/2014/main" id="{318979D9-B3BC-461F-A791-747BC71DCC58}"/>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6" name="Oval 18">
                <a:extLst>
                  <a:ext uri="{FF2B5EF4-FFF2-40B4-BE49-F238E27FC236}">
                    <a16:creationId xmlns:a16="http://schemas.microsoft.com/office/drawing/2014/main" id="{31E680F6-73CD-445C-8AEE-AE8012CF451A}"/>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7" name="Oval 19">
                <a:extLst>
                  <a:ext uri="{FF2B5EF4-FFF2-40B4-BE49-F238E27FC236}">
                    <a16:creationId xmlns:a16="http://schemas.microsoft.com/office/drawing/2014/main" id="{687E68A4-656A-47A8-A6B6-674E05E65E92}"/>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20">
                <a:extLst>
                  <a:ext uri="{FF2B5EF4-FFF2-40B4-BE49-F238E27FC236}">
                    <a16:creationId xmlns:a16="http://schemas.microsoft.com/office/drawing/2014/main" id="{5E72F3EB-73E5-4995-A4D5-BEA0F9BB9621}"/>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Text Box 21">
                <a:extLst>
                  <a:ext uri="{FF2B5EF4-FFF2-40B4-BE49-F238E27FC236}">
                    <a16:creationId xmlns:a16="http://schemas.microsoft.com/office/drawing/2014/main" id="{04E7C43A-D2B3-4FF5-AB1A-0F1C393AA1A3}"/>
                  </a:ext>
                </a:extLst>
              </p:cNvPr>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11" name="AutoShape 23">
                <a:extLst>
                  <a:ext uri="{FF2B5EF4-FFF2-40B4-BE49-F238E27FC236}">
                    <a16:creationId xmlns:a16="http://schemas.microsoft.com/office/drawing/2014/main" id="{E404827B-DFA3-40E8-B71E-356FA3E816C6}"/>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2" name="Text Box 28">
                <a:extLst>
                  <a:ext uri="{FF2B5EF4-FFF2-40B4-BE49-F238E27FC236}">
                    <a16:creationId xmlns:a16="http://schemas.microsoft.com/office/drawing/2014/main" id="{4734E3BF-2CF1-4911-887A-2E6388CE5FA3}"/>
                  </a:ext>
                </a:extLst>
              </p:cNvPr>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4" name="Text Box 26">
              <a:extLst>
                <a:ext uri="{FF2B5EF4-FFF2-40B4-BE49-F238E27FC236}">
                  <a16:creationId xmlns:a16="http://schemas.microsoft.com/office/drawing/2014/main" id="{7434A727-9262-470D-B85A-9C5DC03EF491}"/>
                </a:ext>
              </a:extLst>
            </p:cNvPr>
            <p:cNvSpPr txBox="1">
              <a:spLocks noChangeArrowheads="1"/>
            </p:cNvSpPr>
            <p:nvPr/>
          </p:nvSpPr>
          <p:spPr bwMode="gray">
            <a:xfrm>
              <a:off x="1934145" y="672937"/>
              <a:ext cx="8712033" cy="46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latin typeface="Times New Roman" panose="02020603050405020304" pitchFamily="18" charset="0"/>
                  <a:cs typeface="Times New Roman" panose="02020603050405020304" pitchFamily="18" charset="0"/>
                </a:rPr>
                <a:t>CẢM </a:t>
              </a:r>
              <a:r>
                <a:rPr lang="vi-VN" altLang="en-US" sz="3600" b="1" dirty="0">
                  <a:latin typeface="Times New Roman" panose="02020603050405020304" pitchFamily="18" charset="0"/>
                  <a:cs typeface="Times New Roman" panose="02020603050405020304" pitchFamily="18" charset="0"/>
                </a:rPr>
                <a:t>Ơ</a:t>
              </a:r>
              <a:r>
                <a:rPr lang="en-US" altLang="en-US" sz="3600" b="1" dirty="0">
                  <a:latin typeface="Times New Roman" panose="02020603050405020304" pitchFamily="18" charset="0"/>
                  <a:cs typeface="Times New Roman" panose="02020603050405020304" pitchFamily="18" charset="0"/>
                </a:rPr>
                <a:t>N CÁC EM ĐÃ LẮNG NGHE</a:t>
              </a:r>
            </a:p>
            <a:p>
              <a:pPr algn="ctr"/>
              <a:r>
                <a:rPr lang="en-US" altLang="en-US" sz="3600" b="1" dirty="0">
                  <a:latin typeface="Times New Roman" panose="02020603050405020304" pitchFamily="18" charset="0"/>
                  <a:cs typeface="Times New Roman" panose="02020603050405020304" pitchFamily="18" charset="0"/>
                </a:rPr>
                <a:t>CHÚC CÁC EM HỌC TỐT</a:t>
              </a:r>
            </a:p>
          </p:txBody>
        </p:sp>
      </p:grpSp>
    </p:spTree>
    <p:extLst>
      <p:ext uri="{BB962C8B-B14F-4D97-AF65-F5344CB8AC3E}">
        <p14:creationId xmlns:p14="http://schemas.microsoft.com/office/powerpoint/2010/main" val="179485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a:extLst>
              <a:ext uri="{FF2B5EF4-FFF2-40B4-BE49-F238E27FC236}">
                <a16:creationId xmlns:a16="http://schemas.microsoft.com/office/drawing/2014/main" id="{4D192A4C-5FF9-467E-AFB9-70CB46ACE2C9}"/>
              </a:ext>
            </a:extLst>
          </p:cNvPr>
          <p:cNvSpPr/>
          <p:nvPr/>
        </p:nvSpPr>
        <p:spPr>
          <a:xfrm>
            <a:off x="2887671" y="1281654"/>
            <a:ext cx="7802842" cy="984821"/>
          </a:xfrm>
          <a:prstGeom prst="rect">
            <a:avLst/>
          </a:prstGeom>
          <a:noFill/>
        </p:spPr>
        <p:txBody>
          <a:bodyPr wrap="none" lIns="162560" tIns="81280" rIns="162560" bIns="8128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33" b="1" dirty="0">
                <a:ln w="11430"/>
                <a:solidFill>
                  <a:srgbClr val="FF0000"/>
                </a:solidFill>
                <a:effectLst>
                  <a:outerShdw blurRad="80000" dist="40000" dir="5040000" algn="tl">
                    <a:srgbClr val="000000">
                      <a:alpha val="30000"/>
                    </a:srgbClr>
                  </a:outerShdw>
                </a:effectLst>
              </a:rPr>
              <a:t>TRÒ CHƠI AI NHANH HƠN</a:t>
            </a:r>
          </a:p>
        </p:txBody>
      </p:sp>
      <p:sp>
        <p:nvSpPr>
          <p:cNvPr id="9" name="Hộp Văn bản 8">
            <a:extLst>
              <a:ext uri="{FF2B5EF4-FFF2-40B4-BE49-F238E27FC236}">
                <a16:creationId xmlns:a16="http://schemas.microsoft.com/office/drawing/2014/main" id="{E3FDF7F6-812D-43B1-9154-72A2DB8B83C8}"/>
              </a:ext>
            </a:extLst>
          </p:cNvPr>
          <p:cNvSpPr txBox="1"/>
          <p:nvPr/>
        </p:nvSpPr>
        <p:spPr>
          <a:xfrm>
            <a:off x="2200319" y="2461050"/>
            <a:ext cx="10237693" cy="4113498"/>
          </a:xfrm>
          <a:prstGeom prst="rect">
            <a:avLst/>
          </a:prstGeom>
          <a:noFill/>
        </p:spPr>
        <p:txBody>
          <a:bodyPr wrap="square">
            <a:spAutoFit/>
          </a:bodyPr>
          <a:lstStyle/>
          <a:p>
            <a:r>
              <a:rPr lang="en-US" sz="3733" dirty="0">
                <a:solidFill>
                  <a:srgbClr val="002060"/>
                </a:solidFill>
                <a:latin typeface="Times New Roman" panose="02020603050405020304" pitchFamily="18" charset="0"/>
                <a:cs typeface="Times New Roman" panose="02020603050405020304" pitchFamily="18" charset="0"/>
              </a:rPr>
              <a:t>Chia </a:t>
            </a:r>
            <a:r>
              <a:rPr lang="en-US" sz="3733" dirty="0" err="1">
                <a:solidFill>
                  <a:srgbClr val="002060"/>
                </a:solidFill>
                <a:latin typeface="Times New Roman" panose="02020603050405020304" pitchFamily="18" charset="0"/>
                <a:cs typeface="Times New Roman" panose="02020603050405020304" pitchFamily="18" charset="0"/>
              </a:rPr>
              <a:t>lớp</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thành</a:t>
            </a:r>
            <a:r>
              <a:rPr lang="en-US" sz="3733" dirty="0">
                <a:solidFill>
                  <a:srgbClr val="002060"/>
                </a:solidFill>
                <a:latin typeface="Times New Roman" panose="02020603050405020304" pitchFamily="18" charset="0"/>
                <a:cs typeface="Times New Roman" panose="02020603050405020304" pitchFamily="18" charset="0"/>
              </a:rPr>
              <a:t> 4 </a:t>
            </a:r>
            <a:r>
              <a:rPr lang="en-US" sz="3733" dirty="0" err="1">
                <a:solidFill>
                  <a:srgbClr val="002060"/>
                </a:solidFill>
                <a:latin typeface="Times New Roman" panose="02020603050405020304" pitchFamily="18" charset="0"/>
                <a:cs typeface="Times New Roman" panose="02020603050405020304" pitchFamily="18" charset="0"/>
              </a:rPr>
              <a:t>nhóm</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và</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trả</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lời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các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câu</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hỏi</a:t>
            </a:r>
            <a:r>
              <a:rPr lang="en-US" sz="3733" dirty="0">
                <a:solidFill>
                  <a:srgbClr val="002060"/>
                </a:solidFill>
                <a:latin typeface="Times New Roman" panose="02020603050405020304" pitchFamily="18" charset="0"/>
                <a:cs typeface="Times New Roman" panose="02020603050405020304" pitchFamily="18" charset="0"/>
              </a:rPr>
              <a:t>.</a:t>
            </a:r>
          </a:p>
          <a:p>
            <a:r>
              <a:rPr lang="vi-VN" sz="3733" dirty="0">
                <a:solidFill>
                  <a:srgbClr val="002060"/>
                </a:solidFill>
                <a:latin typeface="Times New Roman" panose="02020603050405020304" pitchFamily="18" charset="0"/>
                <a:cs typeface="Times New Roman" panose="02020603050405020304" pitchFamily="18" charset="0"/>
              </a:rPr>
              <a:t>Mỗi câu hỏi có 15 giây để suy nghĩ trả lời. </a:t>
            </a:r>
            <a:endParaRPr lang="en-US" sz="3733" dirty="0">
              <a:solidFill>
                <a:srgbClr val="002060"/>
              </a:solidFill>
              <a:latin typeface="Times New Roman" panose="02020603050405020304" pitchFamily="18" charset="0"/>
              <a:cs typeface="Times New Roman" panose="02020603050405020304" pitchFamily="18" charset="0"/>
            </a:endParaRPr>
          </a:p>
          <a:p>
            <a:r>
              <a:rPr lang="vi-VN" sz="3733" dirty="0">
                <a:solidFill>
                  <a:srgbClr val="002060"/>
                </a:solidFill>
                <a:latin typeface="Times New Roman" panose="02020603050405020304" pitchFamily="18" charset="0"/>
                <a:cs typeface="Times New Roman" panose="02020603050405020304" pitchFamily="18" charset="0"/>
              </a:rPr>
              <a:t>Hết 15 giây nhóm nào giơ tay trước sẽ được trả lời.</a:t>
            </a:r>
            <a:r>
              <a:rPr lang="en-US" sz="3733" dirty="0">
                <a:solidFill>
                  <a:srgbClr val="002060"/>
                </a:solidFill>
                <a:latin typeface="Times New Roman" panose="02020603050405020304" pitchFamily="18" charset="0"/>
                <a:cs typeface="Times New Roman" panose="02020603050405020304" pitchFamily="18" charset="0"/>
              </a:rPr>
              <a:t> </a:t>
            </a:r>
            <a:br>
              <a:rPr lang="en-US" sz="3733" dirty="0">
                <a:solidFill>
                  <a:srgbClr val="002060"/>
                </a:solidFill>
                <a:latin typeface="Times New Roman" panose="02020603050405020304" pitchFamily="18" charset="0"/>
                <a:cs typeface="Times New Roman" panose="02020603050405020304" pitchFamily="18" charset="0"/>
              </a:rPr>
            </a:br>
            <a:r>
              <a:rPr lang="en-US" sz="3733" dirty="0" err="1">
                <a:solidFill>
                  <a:srgbClr val="002060"/>
                </a:solidFill>
                <a:latin typeface="Times New Roman" panose="02020603050405020304" pitchFamily="18" charset="0"/>
                <a:cs typeface="Times New Roman" panose="02020603050405020304" pitchFamily="18" charset="0"/>
              </a:rPr>
              <a:t>Mỗi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đáp</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án</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đúng</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được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a:solidFill>
                  <a:srgbClr val="FF0000"/>
                </a:solidFill>
                <a:latin typeface="Times New Roman" panose="02020603050405020304" pitchFamily="18" charset="0"/>
                <a:cs typeface="Times New Roman" panose="02020603050405020304" pitchFamily="18" charset="0"/>
              </a:rPr>
              <a:t>+5 </a:t>
            </a:r>
            <a:r>
              <a:rPr lang="en-US" sz="3733" dirty="0" err="1">
                <a:solidFill>
                  <a:srgbClr val="FF0000"/>
                </a:solidFill>
                <a:latin typeface="Times New Roman" panose="02020603050405020304" pitchFamily="18" charset="0"/>
                <a:cs typeface="Times New Roman" panose="02020603050405020304" pitchFamily="18" charset="0"/>
              </a:rPr>
              <a:t>điểm</a:t>
            </a:r>
            <a:r>
              <a:rPr lang="en-US" sz="3733" dirty="0">
                <a:solidFill>
                  <a:srgbClr val="002060"/>
                </a:solidFill>
                <a:latin typeface="Times New Roman" panose="02020603050405020304" pitchFamily="18" charset="0"/>
                <a:cs typeface="Times New Roman" panose="02020603050405020304" pitchFamily="18" charset="0"/>
              </a:rPr>
              <a:t>.</a:t>
            </a:r>
            <a:br>
              <a:rPr lang="en-US" sz="3733" dirty="0">
                <a:solidFill>
                  <a:srgbClr val="002060"/>
                </a:solidFill>
                <a:latin typeface="Times New Roman" panose="02020603050405020304" pitchFamily="18" charset="0"/>
                <a:cs typeface="Times New Roman" panose="02020603050405020304" pitchFamily="18" charset="0"/>
              </a:rPr>
            </a:br>
            <a:r>
              <a:rPr lang="en-US" sz="3733" dirty="0" err="1">
                <a:solidFill>
                  <a:srgbClr val="002060"/>
                </a:solidFill>
                <a:latin typeface="Times New Roman" panose="02020603050405020304" pitchFamily="18" charset="0"/>
                <a:cs typeface="Times New Roman" panose="02020603050405020304" pitchFamily="18" charset="0"/>
              </a:rPr>
              <a:t>Mỗi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đáp</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án</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sai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bị</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a:solidFill>
                  <a:srgbClr val="FF0000"/>
                </a:solidFill>
                <a:latin typeface="Times New Roman" panose="02020603050405020304" pitchFamily="18" charset="0"/>
                <a:cs typeface="Times New Roman" panose="02020603050405020304" pitchFamily="18" charset="0"/>
              </a:rPr>
              <a:t>-1 </a:t>
            </a:r>
            <a:r>
              <a:rPr lang="en-US" sz="3733" dirty="0" err="1">
                <a:solidFill>
                  <a:srgbClr val="FF0000"/>
                </a:solidFill>
                <a:latin typeface="Times New Roman" panose="02020603050405020304" pitchFamily="18" charset="0"/>
                <a:cs typeface="Times New Roman" panose="02020603050405020304" pitchFamily="18" charset="0"/>
              </a:rPr>
              <a:t>điểm</a:t>
            </a:r>
            <a:r>
              <a:rPr lang="en-US" sz="3733" dirty="0">
                <a:solidFill>
                  <a:srgbClr val="0000CC"/>
                </a:solidFill>
                <a:latin typeface="Times New Roman" panose="02020603050405020304" pitchFamily="18" charset="0"/>
                <a:cs typeface="Times New Roman" panose="02020603050405020304" pitchFamily="18" charset="0"/>
              </a:rPr>
              <a:t>.</a:t>
            </a:r>
          </a:p>
          <a:p>
            <a:r>
              <a:rPr lang="en-US" sz="3733" dirty="0">
                <a:solidFill>
                  <a:srgbClr val="002060"/>
                </a:solidFill>
                <a:latin typeface="Times New Roman" panose="02020603050405020304" pitchFamily="18" charset="0"/>
                <a:cs typeface="Times New Roman" panose="02020603050405020304" pitchFamily="18" charset="0"/>
              </a:rPr>
              <a:t>Sau </a:t>
            </a:r>
            <a:r>
              <a:rPr lang="en-US" sz="3733" dirty="0" err="1">
                <a:solidFill>
                  <a:srgbClr val="002060"/>
                </a:solidFill>
                <a:latin typeface="Times New Roman" panose="02020603050405020304" pitchFamily="18" charset="0"/>
                <a:cs typeface="Times New Roman" panose="02020603050405020304" pitchFamily="18" charset="0"/>
              </a:rPr>
              <a:t>câu</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hỏi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cuối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cùng</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đội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được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nhiều</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điểm</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nhất</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sẽ</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là</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đội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chiến</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thắng</a:t>
            </a:r>
            <a:r>
              <a:rPr lang="en-US" sz="3733" dirty="0">
                <a:solidFill>
                  <a:srgbClr val="002060"/>
                </a:solidFill>
                <a:latin typeface="Times New Roman" panose="02020603050405020304" pitchFamily="18" charset="0"/>
                <a:cs typeface="Times New Roman" panose="02020603050405020304" pitchFamily="18" charset="0"/>
              </a:rPr>
              <a:t>.</a:t>
            </a:r>
            <a:endParaRPr lang="en-US" sz="3733" dirty="0"/>
          </a:p>
        </p:txBody>
      </p:sp>
      <p:sp>
        <p:nvSpPr>
          <p:cNvPr id="6" name="Sun 5">
            <a:extLst>
              <a:ext uri="{FF2B5EF4-FFF2-40B4-BE49-F238E27FC236}">
                <a16:creationId xmlns:a16="http://schemas.microsoft.com/office/drawing/2014/main" id="{913223A5-1850-4766-B13D-9695B1AA0C6B}"/>
              </a:ext>
            </a:extLst>
          </p:cNvPr>
          <p:cNvSpPr/>
          <p:nvPr/>
        </p:nvSpPr>
        <p:spPr>
          <a:xfrm>
            <a:off x="2200319" y="-7188"/>
            <a:ext cx="1596542" cy="109426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latin typeface="Times New Roman" panose="02020603050405020304" pitchFamily="18" charset="0"/>
                <a:cs typeface="Times New Roman" panose="02020603050405020304" pitchFamily="18" charset="0"/>
              </a:rPr>
              <a:t>HOẠT ĐỘNG</a:t>
            </a:r>
          </a:p>
        </p:txBody>
      </p:sp>
      <p:sp>
        <p:nvSpPr>
          <p:cNvPr id="7" name="TextBox 6">
            <a:extLst>
              <a:ext uri="{FF2B5EF4-FFF2-40B4-BE49-F238E27FC236}">
                <a16:creationId xmlns:a16="http://schemas.microsoft.com/office/drawing/2014/main" id="{D13ED403-4424-47FD-A3FB-4131578832EE}"/>
              </a:ext>
            </a:extLst>
          </p:cNvPr>
          <p:cNvSpPr txBox="1"/>
          <p:nvPr/>
        </p:nvSpPr>
        <p:spPr>
          <a:xfrm>
            <a:off x="4827494" y="129017"/>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KHỞI ĐỘNG</a:t>
            </a:r>
            <a:endParaRPr lang="en-US" sz="4800" dirty="0"/>
          </a:p>
        </p:txBody>
      </p:sp>
    </p:spTree>
    <p:extLst>
      <p:ext uri="{BB962C8B-B14F-4D97-AF65-F5344CB8AC3E}">
        <p14:creationId xmlns:p14="http://schemas.microsoft.com/office/powerpoint/2010/main" val="50184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33976"/>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4823"/>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419" y="53896"/>
            <a:ext cx="10414000" cy="53055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2937" y="5660809"/>
            <a:ext cx="6489699" cy="9412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3184303" y="5878260"/>
            <a:ext cx="5253037" cy="5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200" dirty="0" err="1">
                <a:solidFill>
                  <a:srgbClr val="FF0000"/>
                </a:solidFill>
                <a:cs typeface="Times New Roman" panose="02020603050405020304" pitchFamily="18" charset="0"/>
              </a:rPr>
              <a:t>Đáp</a:t>
            </a:r>
            <a:r>
              <a:rPr lang="en-US" sz="3200" dirty="0">
                <a:solidFill>
                  <a:srgbClr val="FF0000"/>
                </a:solidFill>
                <a:cs typeface="Times New Roman" panose="02020603050405020304" pitchFamily="18" charset="0"/>
              </a:rPr>
              <a:t> </a:t>
            </a:r>
            <a:r>
              <a:rPr lang="en-US" sz="3200" dirty="0" err="1">
                <a:solidFill>
                  <a:srgbClr val="FF0000"/>
                </a:solidFill>
                <a:cs typeface="Times New Roman" panose="02020603050405020304" pitchFamily="18" charset="0"/>
              </a:rPr>
              <a:t>án</a:t>
            </a:r>
            <a:r>
              <a:rPr lang="en-US" sz="3200" dirty="0">
                <a:solidFill>
                  <a:srgbClr val="FF0000"/>
                </a:solidFill>
                <a:cs typeface="Times New Roman" panose="02020603050405020304" pitchFamily="18" charset="0"/>
              </a:rPr>
              <a:t>: B</a:t>
            </a:r>
          </a:p>
        </p:txBody>
      </p:sp>
      <p:sp>
        <p:nvSpPr>
          <p:cNvPr id="4" name="Rectangle 3"/>
          <p:cNvSpPr/>
          <p:nvPr/>
        </p:nvSpPr>
        <p:spPr>
          <a:xfrm>
            <a:off x="2644588" y="1121438"/>
            <a:ext cx="9651993" cy="3170420"/>
          </a:xfrm>
          <a:prstGeom prst="rect">
            <a:avLst/>
          </a:prstGeom>
        </p:spPr>
        <p:txBody>
          <a:bodyPr wrap="square">
            <a:spAutoFit/>
          </a:bodyPr>
          <a:lstStyle/>
          <a:p>
            <a:pPr algn="just"/>
            <a:r>
              <a:rPr lang="vi-VN" sz="3067" b="1" dirty="0">
                <a:solidFill>
                  <a:srgbClr val="FF0000"/>
                </a:solidFill>
                <a:latin typeface="Times New Roman" panose="02020603050405020304" pitchFamily="18" charset="0"/>
                <a:ea typeface="VNI-Times" pitchFamily="2" charset="0"/>
                <a:cs typeface="Times New Roman" panose="02020603050405020304" pitchFamily="18" charset="0"/>
              </a:rPr>
              <a:t>Câu 1: </a:t>
            </a:r>
            <a:r>
              <a:rPr lang="en-US" sz="3067" b="1" dirty="0" err="1">
                <a:solidFill>
                  <a:srgbClr val="FF0000"/>
                </a:solidFill>
                <a:latin typeface="Times New Roman" panose="02020603050405020304" pitchFamily="18" charset="0"/>
                <a:ea typeface="VNI-Times" pitchFamily="2" charset="0"/>
                <a:cs typeface="Times New Roman" panose="02020603050405020304" pitchFamily="18" charset="0"/>
              </a:rPr>
              <a:t>Hãy</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3067" b="1" dirty="0" err="1">
                <a:solidFill>
                  <a:srgbClr val="FF0000"/>
                </a:solidFill>
                <a:latin typeface="Times New Roman" panose="02020603050405020304" pitchFamily="18" charset="0"/>
                <a:ea typeface="VNI-Times" pitchFamily="2" charset="0"/>
                <a:cs typeface="Times New Roman" panose="02020603050405020304" pitchFamily="18" charset="0"/>
              </a:rPr>
              <a:t>nêu</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 m</a:t>
            </a:r>
            <a:r>
              <a:rPr lang="vi-VN" sz="3067" b="1" dirty="0">
                <a:solidFill>
                  <a:srgbClr val="FF0000"/>
                </a:solidFill>
                <a:latin typeface="Times New Roman" panose="02020603050405020304" pitchFamily="18" charset="0"/>
                <a:ea typeface="VNI-Times" pitchFamily="2" charset="0"/>
                <a:cs typeface="Times New Roman" panose="02020603050405020304" pitchFamily="18" charset="0"/>
              </a:rPr>
              <a:t>ột số dạng biểu đồ thông dụng?</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A.Biểu đồ hình trụ, biểu đồ đường, biểu đồ hình tròn.</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B.Biểu đồ cột, biểu đồ đường, biểu đồ hình tròn.</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C.Biểu đồ cột, biểu đồ đường, biểu đồ hình vuông.</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D.Biểu đồ cột, biểu đồ đường, biểu đồ hình tứ giác.</a:t>
            </a:r>
          </a:p>
        </p:txBody>
      </p:sp>
      <p:pic>
        <p:nvPicPr>
          <p:cNvPr id="10" name="DONG HO 15S">
            <a:hlinkClick r:id="" action="ppaction://media"/>
            <a:extLst>
              <a:ext uri="{FF2B5EF4-FFF2-40B4-BE49-F238E27FC236}">
                <a16:creationId xmlns:a16="http://schemas.microsoft.com/office/drawing/2014/main" id="{9FD7DB65-E286-0C29-19C4-B446B3D70909}"/>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8709" y="2411456"/>
            <a:ext cx="1440771" cy="1017544"/>
          </a:xfrm>
          <a:prstGeom prst="rect">
            <a:avLst/>
          </a:prstGeom>
        </p:spPr>
      </p:pic>
    </p:spTree>
    <p:extLst>
      <p:ext uri="{BB962C8B-B14F-4D97-AF65-F5344CB8AC3E}">
        <p14:creationId xmlns:p14="http://schemas.microsoft.com/office/powerpoint/2010/main" val="38349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8234" fill="hold"/>
                                        <p:tgtEl>
                                          <p:spTgt spid="10"/>
                                        </p:tgtEl>
                                      </p:cBhvr>
                                    </p:cmd>
                                  </p:childTnLst>
                                </p:cTn>
                              </p:par>
                            </p:childTnLst>
                          </p:cTn>
                        </p:par>
                      </p:childTnLst>
                    </p:cTn>
                  </p:par>
                </p:childTnLst>
              </p:cTn>
              <p:nextCondLst>
                <p:cond evt="onClick" delay="0">
                  <p:tgtEl>
                    <p:spTgt spid="10"/>
                  </p:tgtEl>
                </p:cond>
              </p:nextCondLst>
            </p:seq>
            <p:video>
              <p:cMediaNode vol="80000">
                <p:cTn id="32" fill="hold" display="0">
                  <p:stCondLst>
                    <p:cond delay="indefinite"/>
                  </p:stCondLst>
                </p:cTn>
                <p:tgtEl>
                  <p:spTgt spid="10"/>
                </p:tgtEl>
              </p:cMediaNode>
            </p:video>
          </p:childTnLst>
        </p:cTn>
      </p:par>
    </p:tnLst>
    <p:bldLst>
      <p:bldP spid="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33976"/>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4823"/>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241" y="216682"/>
            <a:ext cx="10414000" cy="53055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2937" y="5660809"/>
            <a:ext cx="6489699" cy="9412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3184303" y="5878260"/>
            <a:ext cx="5253037" cy="5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200" b="1" dirty="0" err="1">
                <a:solidFill>
                  <a:srgbClr val="FF0000"/>
                </a:solidFill>
                <a:cs typeface="Times New Roman" panose="02020603050405020304" pitchFamily="18" charset="0"/>
              </a:rPr>
              <a:t>Đáp</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án</a:t>
            </a:r>
            <a:r>
              <a:rPr lang="en-US" sz="3200" b="1" dirty="0">
                <a:solidFill>
                  <a:srgbClr val="FF0000"/>
                </a:solidFill>
                <a:cs typeface="Times New Roman" panose="02020603050405020304" pitchFamily="18" charset="0"/>
              </a:rPr>
              <a:t>: C</a:t>
            </a:r>
          </a:p>
        </p:txBody>
      </p:sp>
      <p:sp>
        <p:nvSpPr>
          <p:cNvPr id="4" name="Rectangle 3"/>
          <p:cNvSpPr/>
          <p:nvPr/>
        </p:nvSpPr>
        <p:spPr>
          <a:xfrm>
            <a:off x="2859741" y="1161218"/>
            <a:ext cx="9771530" cy="3273012"/>
          </a:xfrm>
          <a:prstGeom prst="rect">
            <a:avLst/>
          </a:prstGeom>
        </p:spPr>
        <p:txBody>
          <a:bodyPr wrap="square">
            <a:spAutoFit/>
          </a:bodyPr>
          <a:lstStyle/>
          <a:p>
            <a:pPr algn="just">
              <a:spcBef>
                <a:spcPts val="800"/>
              </a:spcBef>
              <a:spcAft>
                <a:spcPts val="800"/>
              </a:spcAft>
            </a:pPr>
            <a:r>
              <a:rPr lang="vi-VN" sz="3067" b="1" dirty="0">
                <a:solidFill>
                  <a:srgbClr val="FF0000"/>
                </a:solidFill>
                <a:latin typeface="Times New Roman" panose="02020603050405020304" pitchFamily="18" charset="0"/>
                <a:ea typeface="VNI-Times" pitchFamily="2" charset="0"/>
                <a:cs typeface="Times New Roman" panose="02020603050405020304" pitchFamily="18" charset="0"/>
              </a:rPr>
              <a:t>Câu 2: Biểu đồ hình cột</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3067" b="1" dirty="0" err="1">
                <a:solidFill>
                  <a:srgbClr val="FF0000"/>
                </a:solidFill>
                <a:latin typeface="Times New Roman" panose="02020603050405020304" pitchFamily="18" charset="0"/>
                <a:ea typeface="VNI-Times" pitchFamily="2" charset="0"/>
                <a:cs typeface="Times New Roman" panose="02020603050405020304" pitchFamily="18" charset="0"/>
              </a:rPr>
              <a:t>sử</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3067" b="1" dirty="0" err="1">
                <a:solidFill>
                  <a:srgbClr val="FF0000"/>
                </a:solidFill>
                <a:latin typeface="Times New Roman" panose="02020603050405020304" pitchFamily="18" charset="0"/>
                <a:ea typeface="VNI-Times" pitchFamily="2" charset="0"/>
                <a:cs typeface="Times New Roman" panose="02020603050405020304" pitchFamily="18" charset="0"/>
              </a:rPr>
              <a:t>dụng</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3067" b="1" dirty="0" err="1">
                <a:solidFill>
                  <a:srgbClr val="FF0000"/>
                </a:solidFill>
                <a:latin typeface="Times New Roman" panose="02020603050405020304" pitchFamily="18" charset="0"/>
                <a:ea typeface="VNI-Times" pitchFamily="2" charset="0"/>
                <a:cs typeface="Times New Roman" panose="02020603050405020304" pitchFamily="18" charset="0"/>
              </a:rPr>
              <a:t>khi</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3067" b="1" dirty="0" err="1">
                <a:solidFill>
                  <a:srgbClr val="FF0000"/>
                </a:solidFill>
                <a:latin typeface="Times New Roman" panose="02020603050405020304" pitchFamily="18" charset="0"/>
                <a:ea typeface="VNI-Times" pitchFamily="2" charset="0"/>
                <a:cs typeface="Times New Roman" panose="02020603050405020304" pitchFamily="18" charset="0"/>
              </a:rPr>
              <a:t>nào</a:t>
            </a:r>
            <a:r>
              <a:rPr lang="en-US" sz="3067" b="1" dirty="0">
                <a:solidFill>
                  <a:srgbClr val="FF0000"/>
                </a:solidFill>
                <a:latin typeface="Times New Roman" panose="02020603050405020304" pitchFamily="18" charset="0"/>
                <a:ea typeface="VNI-Times" pitchFamily="2" charset="0"/>
                <a:cs typeface="Times New Roman" panose="02020603050405020304" pitchFamily="18" charset="0"/>
              </a:rPr>
              <a:t>?</a:t>
            </a:r>
            <a:endParaRPr lang="vi-VN" sz="3067" b="1" dirty="0">
              <a:solidFill>
                <a:srgbClr val="FF0000"/>
              </a:solidFill>
              <a:latin typeface="Times New Roman" panose="02020603050405020304" pitchFamily="18" charset="0"/>
              <a:ea typeface="VNI-Times" pitchFamily="2" charset="0"/>
              <a:cs typeface="Times New Roman" panose="02020603050405020304" pitchFamily="18" charset="0"/>
            </a:endParaRP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A. </a:t>
            </a:r>
            <a:r>
              <a:rPr lang="en-US" sz="3067" dirty="0">
                <a:solidFill>
                  <a:srgbClr val="0000CC"/>
                </a:solidFill>
                <a:latin typeface="Times New Roman" panose="02020603050405020304" pitchFamily="18" charset="0"/>
                <a:ea typeface="VNI-Times" pitchFamily="2" charset="0"/>
                <a:cs typeface="Times New Roman" panose="02020603050405020304" pitchFamily="18" charset="0"/>
              </a:rPr>
              <a:t>M</a:t>
            </a: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ô tả tỉ lệ của giá trị dữ liệu so với tổng thể</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B. </a:t>
            </a:r>
            <a:r>
              <a:rPr lang="en-US" sz="3067" dirty="0">
                <a:solidFill>
                  <a:srgbClr val="0000CC"/>
                </a:solidFill>
                <a:latin typeface="Times New Roman" panose="02020603050405020304" pitchFamily="18" charset="0"/>
                <a:ea typeface="VNI-Times" pitchFamily="2" charset="0"/>
                <a:cs typeface="Times New Roman" panose="02020603050405020304" pitchFamily="18" charset="0"/>
              </a:rPr>
              <a:t>T</a:t>
            </a: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hể hiện xu hướng giảm của dữ liệu</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C. </a:t>
            </a:r>
            <a:r>
              <a:rPr lang="en-US" sz="3067" dirty="0">
                <a:solidFill>
                  <a:srgbClr val="0000CC"/>
                </a:solidFill>
                <a:latin typeface="Times New Roman" panose="02020603050405020304" pitchFamily="18" charset="0"/>
                <a:ea typeface="VNI-Times" pitchFamily="2" charset="0"/>
                <a:cs typeface="Times New Roman" panose="02020603050405020304" pitchFamily="18" charset="0"/>
              </a:rPr>
              <a:t>S</a:t>
            </a: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o sánh dữ liệu có trong nhiều cột</a:t>
            </a:r>
          </a:p>
          <a:p>
            <a:pPr algn="just">
              <a:spcBef>
                <a:spcPts val="800"/>
              </a:spcBef>
              <a:spcAft>
                <a:spcPts val="800"/>
              </a:spcAft>
            </a:pP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D. </a:t>
            </a:r>
            <a:r>
              <a:rPr lang="en-US" sz="3067" dirty="0">
                <a:solidFill>
                  <a:srgbClr val="0000CC"/>
                </a:solidFill>
                <a:latin typeface="Times New Roman" panose="02020603050405020304" pitchFamily="18" charset="0"/>
                <a:ea typeface="VNI-Times" pitchFamily="2" charset="0"/>
                <a:cs typeface="Times New Roman" panose="02020603050405020304" pitchFamily="18" charset="0"/>
              </a:rPr>
              <a:t>T</a:t>
            </a:r>
            <a:r>
              <a:rPr lang="vi-VN" sz="3067" dirty="0">
                <a:solidFill>
                  <a:srgbClr val="0000CC"/>
                </a:solidFill>
                <a:latin typeface="Times New Roman" panose="02020603050405020304" pitchFamily="18" charset="0"/>
                <a:ea typeface="VNI-Times" pitchFamily="2" charset="0"/>
                <a:cs typeface="Times New Roman" panose="02020603050405020304" pitchFamily="18" charset="0"/>
              </a:rPr>
              <a:t>hể hiện xu hướng tăng của dữ liệu</a:t>
            </a:r>
          </a:p>
        </p:txBody>
      </p:sp>
      <p:pic>
        <p:nvPicPr>
          <p:cNvPr id="10" name="DONG HO 15S">
            <a:hlinkClick r:id="" action="ppaction://media"/>
            <a:extLst>
              <a:ext uri="{FF2B5EF4-FFF2-40B4-BE49-F238E27FC236}">
                <a16:creationId xmlns:a16="http://schemas.microsoft.com/office/drawing/2014/main" id="{9FD7DB65-E286-0C29-19C4-B446B3D70909}"/>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8709" y="2411456"/>
            <a:ext cx="1440771" cy="1017544"/>
          </a:xfrm>
          <a:prstGeom prst="rect">
            <a:avLst/>
          </a:prstGeom>
        </p:spPr>
      </p:pic>
    </p:spTree>
    <p:extLst>
      <p:ext uri="{BB962C8B-B14F-4D97-AF65-F5344CB8AC3E}">
        <p14:creationId xmlns:p14="http://schemas.microsoft.com/office/powerpoint/2010/main" val="26189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8234" fill="hold"/>
                                        <p:tgtEl>
                                          <p:spTgt spid="10"/>
                                        </p:tgtEl>
                                      </p:cBhvr>
                                    </p:cmd>
                                  </p:childTnLst>
                                </p:cTn>
                              </p:par>
                            </p:childTnLst>
                          </p:cTn>
                        </p:par>
                      </p:childTnLst>
                    </p:cTn>
                  </p:par>
                </p:childTnLst>
              </p:cTn>
              <p:nextCondLst>
                <p:cond evt="onClick" delay="0">
                  <p:tgtEl>
                    <p:spTgt spid="10"/>
                  </p:tgtEl>
                </p:cond>
              </p:nextCondLst>
            </p:seq>
            <p:video>
              <p:cMediaNode vol="80000">
                <p:cTn id="32" fill="hold" display="0">
                  <p:stCondLst>
                    <p:cond delay="indefinite"/>
                  </p:stCondLst>
                </p:cTn>
                <p:tgtEl>
                  <p:spTgt spid="10"/>
                </p:tgtEl>
              </p:cMediaNode>
            </p:video>
          </p:childTnLst>
        </p:cTn>
      </p:par>
    </p:tnLst>
    <p:bldLst>
      <p:bldP spid="9"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0101B7-3B90-D890-6B30-90859E7C62D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462057" y="1673804"/>
            <a:ext cx="6908123" cy="3808049"/>
          </a:xfrm>
          <a:prstGeom prst="rect">
            <a:avLst/>
          </a:prstGeom>
        </p:spPr>
      </p:pic>
      <p:sp>
        <p:nvSpPr>
          <p:cNvPr id="7" name="TextBox 6">
            <a:extLst>
              <a:ext uri="{FF2B5EF4-FFF2-40B4-BE49-F238E27FC236}">
                <a16:creationId xmlns:a16="http://schemas.microsoft.com/office/drawing/2014/main" id="{DA3FC3BC-128D-4281-99A1-4506BF430F8E}"/>
              </a:ext>
            </a:extLst>
          </p:cNvPr>
          <p:cNvSpPr txBox="1"/>
          <p:nvPr/>
        </p:nvSpPr>
        <p:spPr>
          <a:xfrm>
            <a:off x="1066392" y="770234"/>
            <a:ext cx="3265765" cy="523220"/>
          </a:xfrm>
          <a:prstGeom prst="rect">
            <a:avLst/>
          </a:prstGeom>
          <a:solidFill>
            <a:schemeClr val="accent6">
              <a:lumMod val="20000"/>
              <a:lumOff val="80000"/>
            </a:schemeClr>
          </a:solidFill>
          <a:ln>
            <a:solidFill>
              <a:srgbClr val="00B050"/>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Tiêu đề của biểu đồ</a:t>
            </a:r>
          </a:p>
        </p:txBody>
      </p:sp>
      <p:sp>
        <p:nvSpPr>
          <p:cNvPr id="8" name="TextBox 7">
            <a:extLst>
              <a:ext uri="{FF2B5EF4-FFF2-40B4-BE49-F238E27FC236}">
                <a16:creationId xmlns:a16="http://schemas.microsoft.com/office/drawing/2014/main" id="{0113B93E-771B-9EB3-B8A5-ED2878CB63AF}"/>
              </a:ext>
            </a:extLst>
          </p:cNvPr>
          <p:cNvSpPr txBox="1"/>
          <p:nvPr/>
        </p:nvSpPr>
        <p:spPr>
          <a:xfrm>
            <a:off x="6800850" y="850109"/>
            <a:ext cx="4781551" cy="523220"/>
          </a:xfrm>
          <a:prstGeom prst="rect">
            <a:avLst/>
          </a:prstGeom>
          <a:solidFill>
            <a:schemeClr val="accent6">
              <a:lumMod val="20000"/>
              <a:lumOff val="80000"/>
            </a:schemeClr>
          </a:solidFill>
          <a:ln>
            <a:solidFill>
              <a:srgbClr val="00B050"/>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Ý nghĩa của các chuỗi dữ liệu</a:t>
            </a:r>
          </a:p>
        </p:txBody>
      </p:sp>
      <p:sp>
        <p:nvSpPr>
          <p:cNvPr id="9" name="TextBox 8">
            <a:extLst>
              <a:ext uri="{FF2B5EF4-FFF2-40B4-BE49-F238E27FC236}">
                <a16:creationId xmlns:a16="http://schemas.microsoft.com/office/drawing/2014/main" id="{6C834428-D66A-59C2-AA91-8D00B6AA2BD0}"/>
              </a:ext>
            </a:extLst>
          </p:cNvPr>
          <p:cNvSpPr txBox="1"/>
          <p:nvPr/>
        </p:nvSpPr>
        <p:spPr>
          <a:xfrm>
            <a:off x="62427" y="3767614"/>
            <a:ext cx="2086165" cy="954107"/>
          </a:xfrm>
          <a:prstGeom prst="rect">
            <a:avLst/>
          </a:prstGeom>
          <a:solidFill>
            <a:schemeClr val="accent6">
              <a:lumMod val="20000"/>
              <a:lumOff val="80000"/>
            </a:schemeClr>
          </a:solidFill>
          <a:ln>
            <a:solidFill>
              <a:schemeClr val="accent6"/>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Ý</a:t>
            </a:r>
            <a:r>
              <a:rPr lang="vi-VN" sz="2800" b="1">
                <a:solidFill>
                  <a:srgbClr val="0000CC"/>
                </a:solidFill>
                <a:latin typeface="Times New Roman" panose="02020603050405020304" pitchFamily="18" charset="0"/>
                <a:cs typeface="Times New Roman" panose="02020603050405020304" pitchFamily="18" charset="0"/>
              </a:rPr>
              <a:t> nghĩa </a:t>
            </a:r>
            <a:r>
              <a:rPr lang="en-US" sz="2800" b="1">
                <a:solidFill>
                  <a:srgbClr val="0000CC"/>
                </a:solidFill>
                <a:latin typeface="Times New Roman" panose="02020603050405020304" pitchFamily="18" charset="0"/>
                <a:cs typeface="Times New Roman" panose="02020603050405020304" pitchFamily="18" charset="0"/>
              </a:rPr>
              <a:t>của trục</a:t>
            </a:r>
            <a:r>
              <a:rPr lang="vi-VN" sz="2800" b="1">
                <a:solidFill>
                  <a:srgbClr val="0000CC"/>
                </a:solidFill>
                <a:latin typeface="Times New Roman" panose="02020603050405020304" pitchFamily="18" charset="0"/>
                <a:cs typeface="Times New Roman" panose="02020603050405020304" pitchFamily="18" charset="0"/>
              </a:rPr>
              <a:t> giá trị</a:t>
            </a:r>
            <a:endParaRPr lang="en-US"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E578450-E469-3F2C-9FA0-EDD1E88415C2}"/>
              </a:ext>
            </a:extLst>
          </p:cNvPr>
          <p:cNvSpPr txBox="1"/>
          <p:nvPr/>
        </p:nvSpPr>
        <p:spPr>
          <a:xfrm>
            <a:off x="9938484" y="3493213"/>
            <a:ext cx="2108929" cy="954107"/>
          </a:xfrm>
          <a:prstGeom prst="rect">
            <a:avLst/>
          </a:prstGeom>
          <a:solidFill>
            <a:schemeClr val="accent6">
              <a:lumMod val="20000"/>
              <a:lumOff val="80000"/>
            </a:schemeClr>
          </a:solidFill>
          <a:ln>
            <a:solidFill>
              <a:schemeClr val="accent6"/>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Các chuỗi dữ liệu</a:t>
            </a:r>
          </a:p>
        </p:txBody>
      </p:sp>
      <p:sp>
        <p:nvSpPr>
          <p:cNvPr id="11" name="TextBox 10">
            <a:extLst>
              <a:ext uri="{FF2B5EF4-FFF2-40B4-BE49-F238E27FC236}">
                <a16:creationId xmlns:a16="http://schemas.microsoft.com/office/drawing/2014/main" id="{DE9FC9AC-9AAE-D36A-BF4A-1AD72594010B}"/>
              </a:ext>
            </a:extLst>
          </p:cNvPr>
          <p:cNvSpPr txBox="1"/>
          <p:nvPr/>
        </p:nvSpPr>
        <p:spPr>
          <a:xfrm>
            <a:off x="45431" y="2259873"/>
            <a:ext cx="2007932" cy="523220"/>
          </a:xfrm>
          <a:prstGeom prst="rect">
            <a:avLst/>
          </a:prstGeom>
          <a:solidFill>
            <a:schemeClr val="accent6">
              <a:lumMod val="20000"/>
              <a:lumOff val="80000"/>
            </a:schemeClr>
          </a:solidFill>
          <a:ln>
            <a:solidFill>
              <a:schemeClr val="accent6"/>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Trục giá trị</a:t>
            </a:r>
          </a:p>
        </p:txBody>
      </p:sp>
      <p:sp>
        <p:nvSpPr>
          <p:cNvPr id="12" name="TextBox 11">
            <a:extLst>
              <a:ext uri="{FF2B5EF4-FFF2-40B4-BE49-F238E27FC236}">
                <a16:creationId xmlns:a16="http://schemas.microsoft.com/office/drawing/2014/main" id="{E529823B-4D1E-2ED1-2E83-233675A512B1}"/>
              </a:ext>
            </a:extLst>
          </p:cNvPr>
          <p:cNvSpPr txBox="1"/>
          <p:nvPr/>
        </p:nvSpPr>
        <p:spPr>
          <a:xfrm>
            <a:off x="9683646" y="2309054"/>
            <a:ext cx="2363767" cy="523220"/>
          </a:xfrm>
          <a:prstGeom prst="rect">
            <a:avLst/>
          </a:prstGeom>
          <a:solidFill>
            <a:schemeClr val="accent6">
              <a:lumMod val="20000"/>
              <a:lumOff val="80000"/>
            </a:schemeClr>
          </a:solidFill>
          <a:ln>
            <a:solidFill>
              <a:schemeClr val="accent6"/>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Giá trị dữ liệu</a:t>
            </a:r>
          </a:p>
        </p:txBody>
      </p:sp>
      <p:sp>
        <p:nvSpPr>
          <p:cNvPr id="13" name="TextBox 12">
            <a:extLst>
              <a:ext uri="{FF2B5EF4-FFF2-40B4-BE49-F238E27FC236}">
                <a16:creationId xmlns:a16="http://schemas.microsoft.com/office/drawing/2014/main" id="{FB1C5086-576D-B9AF-ABDC-75C250DB749B}"/>
              </a:ext>
            </a:extLst>
          </p:cNvPr>
          <p:cNvSpPr txBox="1"/>
          <p:nvPr/>
        </p:nvSpPr>
        <p:spPr>
          <a:xfrm>
            <a:off x="1803821" y="5750749"/>
            <a:ext cx="3138977" cy="954107"/>
          </a:xfrm>
          <a:prstGeom prst="rect">
            <a:avLst/>
          </a:prstGeom>
          <a:solidFill>
            <a:schemeClr val="accent6">
              <a:lumMod val="20000"/>
              <a:lumOff val="80000"/>
            </a:schemeClr>
          </a:solidFill>
          <a:ln>
            <a:solidFill>
              <a:schemeClr val="accent6"/>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Ý nghĩa của trục danh mục</a:t>
            </a:r>
          </a:p>
        </p:txBody>
      </p:sp>
      <p:sp>
        <p:nvSpPr>
          <p:cNvPr id="14" name="TextBox 13">
            <a:extLst>
              <a:ext uri="{FF2B5EF4-FFF2-40B4-BE49-F238E27FC236}">
                <a16:creationId xmlns:a16="http://schemas.microsoft.com/office/drawing/2014/main" id="{47269C9C-9E0C-9BA1-9787-7D551856EB3A}"/>
              </a:ext>
            </a:extLst>
          </p:cNvPr>
          <p:cNvSpPr txBox="1"/>
          <p:nvPr/>
        </p:nvSpPr>
        <p:spPr>
          <a:xfrm>
            <a:off x="9216983" y="5516901"/>
            <a:ext cx="2830431" cy="523220"/>
          </a:xfrm>
          <a:prstGeom prst="rect">
            <a:avLst/>
          </a:prstGeom>
          <a:solidFill>
            <a:schemeClr val="accent6">
              <a:lumMod val="20000"/>
              <a:lumOff val="80000"/>
            </a:schemeClr>
          </a:solidFill>
          <a:ln>
            <a:solidFill>
              <a:schemeClr val="accent6"/>
            </a:solidFill>
          </a:ln>
        </p:spPr>
        <p:txBody>
          <a:bodyPr wrap="square">
            <a:spAutoFit/>
          </a:bodyPr>
          <a:lstStyle/>
          <a:p>
            <a:r>
              <a:rPr lang="en-US" sz="2800" b="1">
                <a:solidFill>
                  <a:srgbClr val="0000CC"/>
                </a:solidFill>
                <a:latin typeface="Times New Roman" panose="02020603050405020304" pitchFamily="18" charset="0"/>
                <a:cs typeface="Times New Roman" panose="02020603050405020304" pitchFamily="18" charset="0"/>
              </a:rPr>
              <a:t>Trục danh mục</a:t>
            </a:r>
          </a:p>
        </p:txBody>
      </p:sp>
      <p:cxnSp>
        <p:nvCxnSpPr>
          <p:cNvPr id="17" name="Connector: Elbow 16">
            <a:extLst>
              <a:ext uri="{FF2B5EF4-FFF2-40B4-BE49-F238E27FC236}">
                <a16:creationId xmlns:a16="http://schemas.microsoft.com/office/drawing/2014/main" id="{7E6F893F-FC97-30CD-A117-E9A70517FE7E}"/>
              </a:ext>
            </a:extLst>
          </p:cNvPr>
          <p:cNvCxnSpPr>
            <a:stCxn id="7" idx="2"/>
          </p:cNvCxnSpPr>
          <p:nvPr/>
        </p:nvCxnSpPr>
        <p:spPr>
          <a:xfrm rot="16200000" flipH="1">
            <a:off x="3046211" y="946517"/>
            <a:ext cx="654195" cy="1348067"/>
          </a:xfrm>
          <a:prstGeom prst="bentConnector2">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Connector: Elbow 18">
            <a:extLst>
              <a:ext uri="{FF2B5EF4-FFF2-40B4-BE49-F238E27FC236}">
                <a16:creationId xmlns:a16="http://schemas.microsoft.com/office/drawing/2014/main" id="{B72CD1C6-A704-A013-E208-F86BBE6C1F25}"/>
              </a:ext>
            </a:extLst>
          </p:cNvPr>
          <p:cNvCxnSpPr>
            <a:cxnSpLocks/>
          </p:cNvCxnSpPr>
          <p:nvPr/>
        </p:nvCxnSpPr>
        <p:spPr>
          <a:xfrm rot="5400000">
            <a:off x="7740582" y="858010"/>
            <a:ext cx="920733" cy="1981356"/>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5C9CFE1-F356-BE90-EA80-E1951921341E}"/>
              </a:ext>
            </a:extLst>
          </p:cNvPr>
          <p:cNvSpPr/>
          <p:nvPr/>
        </p:nvSpPr>
        <p:spPr>
          <a:xfrm>
            <a:off x="4736893" y="2189134"/>
            <a:ext cx="2473377" cy="2831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E4F030F-9229-9280-800D-4019EE9F4391}"/>
              </a:ext>
            </a:extLst>
          </p:cNvPr>
          <p:cNvCxnSpPr>
            <a:cxnSpLocks/>
            <a:stCxn id="12" idx="1"/>
          </p:cNvCxnSpPr>
          <p:nvPr/>
        </p:nvCxnSpPr>
        <p:spPr>
          <a:xfrm flipH="1" flipV="1">
            <a:off x="8604356" y="2472305"/>
            <a:ext cx="1079290" cy="983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08943D-D9F9-CBDF-6A2E-5B84A4C33F9E}"/>
              </a:ext>
            </a:extLst>
          </p:cNvPr>
          <p:cNvCxnSpPr>
            <a:cxnSpLocks/>
            <a:stCxn id="11" idx="3"/>
          </p:cNvCxnSpPr>
          <p:nvPr/>
        </p:nvCxnSpPr>
        <p:spPr>
          <a:xfrm>
            <a:off x="2053363" y="2521483"/>
            <a:ext cx="914691"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2DB23FF-5262-4CFF-236C-BD5922E4AF33}"/>
              </a:ext>
            </a:extLst>
          </p:cNvPr>
          <p:cNvCxnSpPr>
            <a:cxnSpLocks/>
            <a:stCxn id="9" idx="3"/>
          </p:cNvCxnSpPr>
          <p:nvPr/>
        </p:nvCxnSpPr>
        <p:spPr>
          <a:xfrm flipV="1">
            <a:off x="2148592" y="3767614"/>
            <a:ext cx="550685" cy="477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6C9F7A5-3094-8814-A6CE-CF53EDBD5E36}"/>
              </a:ext>
            </a:extLst>
          </p:cNvPr>
          <p:cNvCxnSpPr>
            <a:cxnSpLocks/>
            <a:stCxn id="13" idx="0"/>
          </p:cNvCxnSpPr>
          <p:nvPr/>
        </p:nvCxnSpPr>
        <p:spPr>
          <a:xfrm rot="5400000" flipH="1" flipV="1">
            <a:off x="4407337" y="4184506"/>
            <a:ext cx="532216" cy="2600270"/>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0AFFFC1-93F1-674D-52C2-33AEB9AA5519}"/>
              </a:ext>
            </a:extLst>
          </p:cNvPr>
          <p:cNvCxnSpPr>
            <a:stCxn id="14" idx="0"/>
          </p:cNvCxnSpPr>
          <p:nvPr/>
        </p:nvCxnSpPr>
        <p:spPr>
          <a:xfrm rot="16200000" flipV="1">
            <a:off x="9362650" y="4247352"/>
            <a:ext cx="511259" cy="2027840"/>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220EBE0-DF18-6D9D-2471-843B46A59602}"/>
              </a:ext>
            </a:extLst>
          </p:cNvPr>
          <p:cNvSpPr/>
          <p:nvPr/>
        </p:nvSpPr>
        <p:spPr>
          <a:xfrm>
            <a:off x="4077324" y="4903067"/>
            <a:ext cx="4557011" cy="222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3142BA1B-AE0E-115D-CDAA-FA5D76D68655}"/>
              </a:ext>
            </a:extLst>
          </p:cNvPr>
          <p:cNvCxnSpPr>
            <a:cxnSpLocks/>
          </p:cNvCxnSpPr>
          <p:nvPr/>
        </p:nvCxnSpPr>
        <p:spPr>
          <a:xfrm flipH="1" flipV="1">
            <a:off x="8229601" y="4323381"/>
            <a:ext cx="1259175" cy="22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6DBD581-2C2B-AE75-56E0-6F6757D7C9D6}"/>
              </a:ext>
            </a:extLst>
          </p:cNvPr>
          <p:cNvCxnSpPr>
            <a:cxnSpLocks/>
          </p:cNvCxnSpPr>
          <p:nvPr/>
        </p:nvCxnSpPr>
        <p:spPr>
          <a:xfrm flipH="1">
            <a:off x="8534558" y="3607807"/>
            <a:ext cx="95421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5F807D0-CB7E-B0E1-91B4-F18812814E6F}"/>
              </a:ext>
            </a:extLst>
          </p:cNvPr>
          <p:cNvCxnSpPr/>
          <p:nvPr/>
        </p:nvCxnSpPr>
        <p:spPr>
          <a:xfrm>
            <a:off x="9473784" y="3600517"/>
            <a:ext cx="0" cy="7455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BFA250-60E1-99DD-BDEE-1EB933CC1C3C}"/>
              </a:ext>
            </a:extLst>
          </p:cNvPr>
          <p:cNvCxnSpPr>
            <a:cxnSpLocks/>
            <a:stCxn id="10" idx="1"/>
          </p:cNvCxnSpPr>
          <p:nvPr/>
        </p:nvCxnSpPr>
        <p:spPr>
          <a:xfrm flipH="1">
            <a:off x="9473785" y="3970267"/>
            <a:ext cx="464699"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0A42E07-9EC4-DC5D-FFC9-331ADADF7BA5}"/>
              </a:ext>
            </a:extLst>
          </p:cNvPr>
          <p:cNvSpPr txBox="1"/>
          <p:nvPr/>
        </p:nvSpPr>
        <p:spPr>
          <a:xfrm>
            <a:off x="29980" y="3748848"/>
            <a:ext cx="2118611" cy="1165897"/>
          </a:xfrm>
          <a:prstGeom prst="rect">
            <a:avLst/>
          </a:prstGeom>
          <a:solidFill>
            <a:schemeClr val="accent6">
              <a:lumMod val="20000"/>
              <a:lumOff val="80000"/>
            </a:schemeClr>
          </a:solidFill>
          <a:ln>
            <a:solidFill>
              <a:schemeClr val="accent6"/>
            </a:solidFill>
          </a:ln>
        </p:spPr>
        <p:txBody>
          <a:bodyPr wrap="square">
            <a:spAutoFit/>
          </a:bodyPr>
          <a:lstStyle/>
          <a:p>
            <a:pPr algn="ctr">
              <a:lnSpc>
                <a:spcPct val="150000"/>
              </a:lnSpc>
            </a:pPr>
            <a:r>
              <a:rPr lang="en-US" sz="3600" b="1">
                <a:solidFill>
                  <a:srgbClr val="0000CC"/>
                </a:solidFill>
                <a:latin typeface="Times New Roman" panose="02020603050405020304" pitchFamily="18" charset="0"/>
                <a:cs typeface="Times New Roman" panose="02020603050405020304" pitchFamily="18" charset="0"/>
              </a:rPr>
              <a:t>?5</a:t>
            </a:r>
          </a:p>
          <a:p>
            <a:pPr algn="ctr">
              <a:lnSpc>
                <a:spcPct val="150000"/>
              </a:lnSpc>
              <a:spcAft>
                <a:spcPts val="1200"/>
              </a:spcAft>
            </a:pPr>
            <a:endParaRPr lang="en-US" sz="1051" b="1">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39049364-5DB2-03E8-BE5B-786D06577EDF}"/>
              </a:ext>
            </a:extLst>
          </p:cNvPr>
          <p:cNvSpPr txBox="1"/>
          <p:nvPr/>
        </p:nvSpPr>
        <p:spPr>
          <a:xfrm>
            <a:off x="1066392" y="770235"/>
            <a:ext cx="3265765" cy="748988"/>
          </a:xfrm>
          <a:prstGeom prst="rect">
            <a:avLst/>
          </a:prstGeom>
          <a:solidFill>
            <a:schemeClr val="accent6">
              <a:lumMod val="20000"/>
              <a:lumOff val="80000"/>
            </a:schemeClr>
          </a:solidFill>
          <a:ln>
            <a:solidFill>
              <a:srgbClr val="00B050"/>
            </a:solidFill>
          </a:ln>
        </p:spPr>
        <p:txBody>
          <a:bodyPr wrap="square">
            <a:spAutoFit/>
          </a:bodyPr>
          <a:lstStyle/>
          <a:p>
            <a:pPr algn="ctr"/>
            <a:r>
              <a:rPr lang="en-US" sz="4267" b="1">
                <a:solidFill>
                  <a:srgbClr val="0000CC"/>
                </a:solidFill>
                <a:latin typeface="Times New Roman" panose="02020603050405020304" pitchFamily="18" charset="0"/>
                <a:cs typeface="Times New Roman" panose="02020603050405020304" pitchFamily="18" charset="0"/>
              </a:rPr>
              <a:t>?1</a:t>
            </a:r>
          </a:p>
        </p:txBody>
      </p:sp>
      <p:sp>
        <p:nvSpPr>
          <p:cNvPr id="56" name="TextBox 55">
            <a:extLst>
              <a:ext uri="{FF2B5EF4-FFF2-40B4-BE49-F238E27FC236}">
                <a16:creationId xmlns:a16="http://schemas.microsoft.com/office/drawing/2014/main" id="{A57D3D2B-D649-3CBA-8BF2-1462DC01C1C4}"/>
              </a:ext>
            </a:extLst>
          </p:cNvPr>
          <p:cNvSpPr txBox="1"/>
          <p:nvPr/>
        </p:nvSpPr>
        <p:spPr>
          <a:xfrm>
            <a:off x="6800850" y="850109"/>
            <a:ext cx="4781551" cy="748988"/>
          </a:xfrm>
          <a:prstGeom prst="rect">
            <a:avLst/>
          </a:prstGeom>
          <a:solidFill>
            <a:schemeClr val="accent6">
              <a:lumMod val="20000"/>
              <a:lumOff val="80000"/>
            </a:schemeClr>
          </a:solidFill>
          <a:ln>
            <a:solidFill>
              <a:srgbClr val="00B050"/>
            </a:solidFill>
          </a:ln>
        </p:spPr>
        <p:txBody>
          <a:bodyPr wrap="square">
            <a:spAutoFit/>
          </a:bodyPr>
          <a:lstStyle/>
          <a:p>
            <a:pPr algn="ctr"/>
            <a:r>
              <a:rPr lang="en-US" sz="4267" b="1">
                <a:solidFill>
                  <a:srgbClr val="0000CC"/>
                </a:solidFill>
                <a:latin typeface="Times New Roman" panose="02020603050405020304" pitchFamily="18" charset="0"/>
                <a:cs typeface="Times New Roman" panose="02020603050405020304" pitchFamily="18" charset="0"/>
              </a:rPr>
              <a:t>?2</a:t>
            </a:r>
          </a:p>
        </p:txBody>
      </p:sp>
      <p:sp>
        <p:nvSpPr>
          <p:cNvPr id="57" name="TextBox 56">
            <a:extLst>
              <a:ext uri="{FF2B5EF4-FFF2-40B4-BE49-F238E27FC236}">
                <a16:creationId xmlns:a16="http://schemas.microsoft.com/office/drawing/2014/main" id="{93D73028-D8F2-4CCC-0C2C-573EB0290532}"/>
              </a:ext>
            </a:extLst>
          </p:cNvPr>
          <p:cNvSpPr txBox="1"/>
          <p:nvPr/>
        </p:nvSpPr>
        <p:spPr>
          <a:xfrm>
            <a:off x="45431" y="2259873"/>
            <a:ext cx="2007932" cy="748988"/>
          </a:xfrm>
          <a:prstGeom prst="rect">
            <a:avLst/>
          </a:prstGeom>
          <a:solidFill>
            <a:schemeClr val="accent6">
              <a:lumMod val="20000"/>
              <a:lumOff val="80000"/>
            </a:schemeClr>
          </a:solidFill>
          <a:ln>
            <a:solidFill>
              <a:schemeClr val="accent6"/>
            </a:solidFill>
          </a:ln>
        </p:spPr>
        <p:txBody>
          <a:bodyPr wrap="square">
            <a:spAutoFit/>
          </a:bodyPr>
          <a:lstStyle/>
          <a:p>
            <a:pPr algn="ctr"/>
            <a:r>
              <a:rPr lang="en-US" sz="4267" b="1">
                <a:solidFill>
                  <a:srgbClr val="0000CC"/>
                </a:solidFill>
                <a:latin typeface="Times New Roman" panose="02020603050405020304" pitchFamily="18" charset="0"/>
                <a:cs typeface="Times New Roman" panose="02020603050405020304" pitchFamily="18" charset="0"/>
              </a:rPr>
              <a:t>?3</a:t>
            </a:r>
          </a:p>
        </p:txBody>
      </p:sp>
      <p:sp>
        <p:nvSpPr>
          <p:cNvPr id="58" name="TextBox 57">
            <a:extLst>
              <a:ext uri="{FF2B5EF4-FFF2-40B4-BE49-F238E27FC236}">
                <a16:creationId xmlns:a16="http://schemas.microsoft.com/office/drawing/2014/main" id="{C842C26F-4D25-BEA8-C1C9-89603D373D52}"/>
              </a:ext>
            </a:extLst>
          </p:cNvPr>
          <p:cNvSpPr txBox="1"/>
          <p:nvPr/>
        </p:nvSpPr>
        <p:spPr>
          <a:xfrm>
            <a:off x="9683646" y="2309055"/>
            <a:ext cx="2363767" cy="1077346"/>
          </a:xfrm>
          <a:prstGeom prst="rect">
            <a:avLst/>
          </a:prstGeom>
          <a:solidFill>
            <a:schemeClr val="accent6">
              <a:lumMod val="20000"/>
              <a:lumOff val="80000"/>
            </a:schemeClr>
          </a:solidFill>
          <a:ln>
            <a:solidFill>
              <a:schemeClr val="accent6"/>
            </a:solidFill>
          </a:ln>
        </p:spPr>
        <p:txBody>
          <a:bodyPr wrap="square">
            <a:spAutoFit/>
          </a:bodyPr>
          <a:lstStyle/>
          <a:p>
            <a:pPr algn="ctr">
              <a:lnSpc>
                <a:spcPct val="150000"/>
              </a:lnSpc>
              <a:spcBef>
                <a:spcPts val="800"/>
              </a:spcBef>
              <a:spcAft>
                <a:spcPts val="1600"/>
              </a:spcAft>
            </a:pPr>
            <a:r>
              <a:rPr lang="en-US" sz="4267" b="1">
                <a:solidFill>
                  <a:srgbClr val="0000CC"/>
                </a:solidFill>
                <a:latin typeface="Times New Roman" panose="02020603050405020304" pitchFamily="18" charset="0"/>
                <a:cs typeface="Times New Roman" panose="02020603050405020304" pitchFamily="18" charset="0"/>
              </a:rPr>
              <a:t>?4</a:t>
            </a:r>
          </a:p>
        </p:txBody>
      </p:sp>
      <p:sp>
        <p:nvSpPr>
          <p:cNvPr id="59" name="TextBox 58">
            <a:extLst>
              <a:ext uri="{FF2B5EF4-FFF2-40B4-BE49-F238E27FC236}">
                <a16:creationId xmlns:a16="http://schemas.microsoft.com/office/drawing/2014/main" id="{F294C9FC-66B4-B371-471B-11AB3A5DAA80}"/>
              </a:ext>
            </a:extLst>
          </p:cNvPr>
          <p:cNvSpPr txBox="1"/>
          <p:nvPr/>
        </p:nvSpPr>
        <p:spPr>
          <a:xfrm>
            <a:off x="9938484" y="3493212"/>
            <a:ext cx="2108929" cy="1107996"/>
          </a:xfrm>
          <a:prstGeom prst="rect">
            <a:avLst/>
          </a:prstGeom>
          <a:solidFill>
            <a:schemeClr val="accent6">
              <a:lumMod val="20000"/>
              <a:lumOff val="80000"/>
            </a:schemeClr>
          </a:solidFill>
          <a:ln>
            <a:solidFill>
              <a:schemeClr val="accent6"/>
            </a:solidFill>
          </a:ln>
        </p:spPr>
        <p:txBody>
          <a:bodyPr wrap="square">
            <a:spAutoFit/>
          </a:bodyPr>
          <a:lstStyle/>
          <a:p>
            <a:pPr algn="ctr">
              <a:lnSpc>
                <a:spcPct val="150000"/>
              </a:lnSpc>
            </a:pPr>
            <a:r>
              <a:rPr lang="en-US" sz="4400" b="1">
                <a:solidFill>
                  <a:srgbClr val="0000CC"/>
                </a:solidFill>
                <a:latin typeface="Times New Roman" panose="02020603050405020304" pitchFamily="18" charset="0"/>
                <a:cs typeface="Times New Roman" panose="02020603050405020304" pitchFamily="18" charset="0"/>
              </a:rPr>
              <a:t>?6</a:t>
            </a:r>
          </a:p>
        </p:txBody>
      </p:sp>
      <p:sp>
        <p:nvSpPr>
          <p:cNvPr id="60" name="TextBox 59">
            <a:extLst>
              <a:ext uri="{FF2B5EF4-FFF2-40B4-BE49-F238E27FC236}">
                <a16:creationId xmlns:a16="http://schemas.microsoft.com/office/drawing/2014/main" id="{628F923B-3090-26FA-4930-680EFEAFC728}"/>
              </a:ext>
            </a:extLst>
          </p:cNvPr>
          <p:cNvSpPr txBox="1"/>
          <p:nvPr/>
        </p:nvSpPr>
        <p:spPr>
          <a:xfrm>
            <a:off x="9216983" y="5516901"/>
            <a:ext cx="2830431" cy="830997"/>
          </a:xfrm>
          <a:prstGeom prst="rect">
            <a:avLst/>
          </a:prstGeom>
          <a:solidFill>
            <a:schemeClr val="accent6">
              <a:lumMod val="20000"/>
              <a:lumOff val="80000"/>
            </a:schemeClr>
          </a:solidFill>
          <a:ln>
            <a:solidFill>
              <a:schemeClr val="accent6"/>
            </a:solidFill>
          </a:ln>
        </p:spPr>
        <p:txBody>
          <a:bodyPr wrap="square">
            <a:spAutoFit/>
          </a:bodyPr>
          <a:lstStyle/>
          <a:p>
            <a:pPr algn="ctr"/>
            <a:r>
              <a:rPr lang="en-US" sz="4800" b="1">
                <a:solidFill>
                  <a:srgbClr val="0000CC"/>
                </a:solidFill>
                <a:latin typeface="Times New Roman" panose="02020603050405020304" pitchFamily="18" charset="0"/>
                <a:cs typeface="Times New Roman" panose="02020603050405020304" pitchFamily="18" charset="0"/>
              </a:rPr>
              <a:t>?7</a:t>
            </a:r>
          </a:p>
        </p:txBody>
      </p:sp>
      <p:sp>
        <p:nvSpPr>
          <p:cNvPr id="61" name="TextBox 60">
            <a:extLst>
              <a:ext uri="{FF2B5EF4-FFF2-40B4-BE49-F238E27FC236}">
                <a16:creationId xmlns:a16="http://schemas.microsoft.com/office/drawing/2014/main" id="{46CC88B9-A171-5A3C-8772-949F6EB2CBAC}"/>
              </a:ext>
            </a:extLst>
          </p:cNvPr>
          <p:cNvSpPr txBox="1"/>
          <p:nvPr/>
        </p:nvSpPr>
        <p:spPr>
          <a:xfrm>
            <a:off x="1803821" y="5750748"/>
            <a:ext cx="3138977" cy="1000274"/>
          </a:xfrm>
          <a:prstGeom prst="rect">
            <a:avLst/>
          </a:prstGeom>
          <a:solidFill>
            <a:schemeClr val="accent6">
              <a:lumMod val="20000"/>
              <a:lumOff val="80000"/>
            </a:schemeClr>
          </a:solidFill>
          <a:ln>
            <a:solidFill>
              <a:schemeClr val="accent6"/>
            </a:solidFill>
          </a:ln>
        </p:spPr>
        <p:txBody>
          <a:bodyPr wrap="square">
            <a:spAutoFit/>
          </a:bodyPr>
          <a:lstStyle/>
          <a:p>
            <a:pPr algn="ctr"/>
            <a:endParaRPr lang="en-US" sz="1100" b="1">
              <a:solidFill>
                <a:srgbClr val="0000CC"/>
              </a:solidFill>
              <a:latin typeface="Times New Roman" panose="02020603050405020304" pitchFamily="18" charset="0"/>
              <a:cs typeface="Times New Roman" panose="02020603050405020304" pitchFamily="18" charset="0"/>
            </a:endParaRPr>
          </a:p>
          <a:p>
            <a:pPr algn="ctr"/>
            <a:r>
              <a:rPr lang="en-US" sz="4800" b="1">
                <a:solidFill>
                  <a:srgbClr val="0000CC"/>
                </a:solidFill>
                <a:latin typeface="Times New Roman" panose="02020603050405020304" pitchFamily="18" charset="0"/>
                <a:cs typeface="Times New Roman" panose="02020603050405020304" pitchFamily="18" charset="0"/>
              </a:rPr>
              <a:t>?8</a:t>
            </a:r>
          </a:p>
        </p:txBody>
      </p:sp>
      <p:sp>
        <p:nvSpPr>
          <p:cNvPr id="35" name="TextBox 34">
            <a:extLst>
              <a:ext uri="{FF2B5EF4-FFF2-40B4-BE49-F238E27FC236}">
                <a16:creationId xmlns:a16="http://schemas.microsoft.com/office/drawing/2014/main" id="{D71C6264-C335-54E3-F9DC-8437F9760916}"/>
              </a:ext>
            </a:extLst>
          </p:cNvPr>
          <p:cNvSpPr txBox="1"/>
          <p:nvPr/>
        </p:nvSpPr>
        <p:spPr>
          <a:xfrm>
            <a:off x="62428" y="70247"/>
            <a:ext cx="9621217" cy="584775"/>
          </a:xfrm>
          <a:prstGeom prst="rect">
            <a:avLst/>
          </a:prstGeom>
          <a:noFill/>
        </p:spPr>
        <p:txBody>
          <a:bodyPr wrap="square">
            <a:spAutoFit/>
          </a:bodyPr>
          <a:lstStyle/>
          <a:p>
            <a:pPr algn="just">
              <a:spcBef>
                <a:spcPts val="800"/>
              </a:spcBef>
              <a:spcAft>
                <a:spcPts val="800"/>
              </a:spcAft>
              <a:tabLst>
                <a:tab pos="8401263" algn="r"/>
              </a:tabLst>
            </a:pP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Câu</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3: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Biểu</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đồ</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gồm</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các</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thành</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phần</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cơ</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bản</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highlight>
                  <a:srgbClr val="FFFFFF"/>
                </a:highlight>
                <a:latin typeface="Times New Roman" panose="02020603050405020304" pitchFamily="18" charset="0"/>
                <a:ea typeface="Times New Roman" panose="02020603050405020304" pitchFamily="18" charset="0"/>
              </a:rPr>
              <a:t>nào</a:t>
            </a:r>
            <a:r>
              <a:rPr lang="en-US" sz="3200" b="1" dirty="0">
                <a:solidFill>
                  <a:srgbClr val="FF0000"/>
                </a:solidFill>
                <a:highlight>
                  <a:srgbClr val="FFFFFF"/>
                </a:highlight>
                <a:latin typeface="Times New Roman" panose="02020603050405020304" pitchFamily="18" charset="0"/>
                <a:ea typeface="Times New Roman" panose="02020603050405020304" pitchFamily="18" charset="0"/>
              </a:rPr>
              <a:t>?</a:t>
            </a:r>
            <a:endParaRPr lang="en-US" sz="2667"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2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55"/>
                                        </p:tgtEl>
                                      </p:cBhvr>
                                    </p:animEffect>
                                    <p:set>
                                      <p:cBhvr>
                                        <p:cTn id="7" dur="1" fill="hold">
                                          <p:stCondLst>
                                            <p:cond delay="1999"/>
                                          </p:stCondLst>
                                        </p:cTn>
                                        <p:tgtEl>
                                          <p:spTgt spid="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0" nodeType="clickEffect">
                                  <p:stCondLst>
                                    <p:cond delay="0"/>
                                  </p:stCondLst>
                                  <p:childTnLst>
                                    <p:anim calcmode="lin" valueType="num">
                                      <p:cBhvr>
                                        <p:cTn id="11" dur="1000"/>
                                        <p:tgtEl>
                                          <p:spTgt spid="56"/>
                                        </p:tgtEl>
                                        <p:attrNameLst>
                                          <p:attrName>ppt_w</p:attrName>
                                        </p:attrNameLst>
                                      </p:cBhvr>
                                      <p:tavLst>
                                        <p:tav tm="0">
                                          <p:val>
                                            <p:strVal val="ppt_w"/>
                                          </p:val>
                                        </p:tav>
                                        <p:tav tm="100000">
                                          <p:val>
                                            <p:strVal val="ppt_w*0.70"/>
                                          </p:val>
                                        </p:tav>
                                      </p:tavLst>
                                    </p:anim>
                                    <p:anim calcmode="lin" valueType="num">
                                      <p:cBhvr>
                                        <p:cTn id="12" dur="1000"/>
                                        <p:tgtEl>
                                          <p:spTgt spid="56"/>
                                        </p:tgtEl>
                                        <p:attrNameLst>
                                          <p:attrName>ppt_h</p:attrName>
                                        </p:attrNameLst>
                                      </p:cBhvr>
                                      <p:tavLst>
                                        <p:tav tm="0">
                                          <p:val>
                                            <p:strVal val="ppt_h"/>
                                          </p:val>
                                        </p:tav>
                                        <p:tav tm="100000">
                                          <p:val>
                                            <p:strVal val="ppt_h"/>
                                          </p:val>
                                        </p:tav>
                                      </p:tavLst>
                                    </p:anim>
                                    <p:animEffect transition="out" filter="fade">
                                      <p:cBhvr>
                                        <p:cTn id="13" dur="1000"/>
                                        <p:tgtEl>
                                          <p:spTgt spid="56"/>
                                        </p:tgtEl>
                                      </p:cBhvr>
                                    </p:animEffect>
                                    <p:set>
                                      <p:cBhvr>
                                        <p:cTn id="14" dur="1" fill="hold">
                                          <p:stCondLst>
                                            <p:cond delay="999"/>
                                          </p:stCondLst>
                                        </p:cTn>
                                        <p:tgtEl>
                                          <p:spTgt spid="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8" presetClass="exit" presetSubtype="32" fill="hold" grpId="0" nodeType="clickEffect">
                                  <p:stCondLst>
                                    <p:cond delay="0"/>
                                  </p:stCondLst>
                                  <p:childTnLst>
                                    <p:animEffect transition="out" filter="diamond(out)">
                                      <p:cBhvr>
                                        <p:cTn id="23" dur="2000"/>
                                        <p:tgtEl>
                                          <p:spTgt spid="58"/>
                                        </p:tgtEl>
                                      </p:cBhvr>
                                    </p:animEffect>
                                    <p:set>
                                      <p:cBhvr>
                                        <p:cTn id="24" dur="1" fill="hold">
                                          <p:stCondLst>
                                            <p:cond delay="1999"/>
                                          </p:stCondLst>
                                        </p:cTn>
                                        <p:tgtEl>
                                          <p:spTgt spid="5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59"/>
                                        </p:tgtEl>
                                      </p:cBhvr>
                                    </p:animEffect>
                                    <p:set>
                                      <p:cBhvr>
                                        <p:cTn id="34" dur="1" fill="hold">
                                          <p:stCondLst>
                                            <p:cond delay="1999"/>
                                          </p:stCondLst>
                                        </p:cTn>
                                        <p:tgtEl>
                                          <p:spTgt spid="5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0" nodeType="clickEffect">
                                  <p:stCondLst>
                                    <p:cond delay="0"/>
                                  </p:stCondLst>
                                  <p:childTnLst>
                                    <p:animEffect transition="out" filter="wipe(down)">
                                      <p:cBhvr>
                                        <p:cTn id="38" dur="500"/>
                                        <p:tgtEl>
                                          <p:spTgt spid="60"/>
                                        </p:tgtEl>
                                      </p:cBhvr>
                                    </p:animEffect>
                                    <p:set>
                                      <p:cBhvr>
                                        <p:cTn id="39" dur="1" fill="hold">
                                          <p:stCondLst>
                                            <p:cond delay="499"/>
                                          </p:stCondLst>
                                        </p:cTn>
                                        <p:tgtEl>
                                          <p:spTgt spid="6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61"/>
                                        </p:tgtEl>
                                      </p:cBhvr>
                                    </p:animEffect>
                                    <p:set>
                                      <p:cBhvr>
                                        <p:cTn id="44"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93504" y="1087079"/>
            <a:ext cx="7610590" cy="762000"/>
            <a:chOff x="880761" y="539846"/>
            <a:chExt cx="9754505"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12" name="Text Box 22"/>
              <p:cNvSpPr txBox="1">
                <a:spLocks noChangeArrowheads="1"/>
              </p:cNvSpPr>
              <p:nvPr/>
            </p:nvSpPr>
            <p:spPr bwMode="auto">
              <a:xfrm>
                <a:off x="938" y="2708"/>
                <a:ext cx="1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7" name="Text Box 28"/>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923233" y="54760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Bài</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Tạo</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biểu</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đồ</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cột</a:t>
              </a:r>
              <a:r>
                <a:rPr lang="en-US" altLang="en-US" sz="3600" b="1" dirty="0">
                  <a:solidFill>
                    <a:srgbClr val="CC00CC"/>
                  </a:solidFill>
                  <a:latin typeface="Times New Roman" panose="02020603050405020304" pitchFamily="18" charset="0"/>
                  <a:cs typeface="Times New Roman" panose="02020603050405020304" pitchFamily="18" charset="0"/>
                </a:rPr>
                <a:t> </a:t>
              </a:r>
            </a:p>
          </p:txBody>
        </p:sp>
      </p:grpSp>
      <p:sp>
        <p:nvSpPr>
          <p:cNvPr id="2" name="TextBox 1"/>
          <p:cNvSpPr txBox="1"/>
          <p:nvPr/>
        </p:nvSpPr>
        <p:spPr>
          <a:xfrm>
            <a:off x="1232110" y="1873985"/>
            <a:ext cx="10885704" cy="3416320"/>
          </a:xfrm>
          <a:prstGeom prst="rect">
            <a:avLst/>
          </a:prstGeom>
          <a:noFill/>
        </p:spPr>
        <p:txBody>
          <a:bodyPr wrap="square" lIns="91440" tIns="45720" rIns="91440" bIns="45720" rtlCol="0">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a.Nhiệm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vụ</a:t>
            </a:r>
            <a:r>
              <a:rPr lang="en-US" sz="3600" b="1" dirty="0">
                <a:solidFill>
                  <a:srgbClr val="FF0000"/>
                </a:solidFill>
                <a:latin typeface="Times New Roman" panose="02020603050405020304" pitchFamily="18" charset="0"/>
                <a:cs typeface="Times New Roman" panose="02020603050405020304" pitchFamily="18" charset="0"/>
              </a:rPr>
              <a:t> 1: SGK/32</a:t>
            </a:r>
          </a:p>
          <a:p>
            <a:pPr marL="571486" indent="-571486" algn="just">
              <a:buFontTx/>
              <a:buChar char="-"/>
            </a:pPr>
            <a:r>
              <a:rPr lang="en-US" sz="3600" dirty="0">
                <a:solidFill>
                  <a:srgbClr val="0000CC"/>
                </a:solidFill>
                <a:latin typeface="Times New Roman" panose="02020603050405020304" pitchFamily="18" charset="0"/>
                <a:cs typeface="Times New Roman" panose="02020603050405020304" pitchFamily="18" charset="0"/>
              </a:rPr>
              <a:t>Quan </a:t>
            </a:r>
            <a:r>
              <a:rPr lang="en-US" sz="3600" dirty="0" err="1">
                <a:solidFill>
                  <a:srgbClr val="0000CC"/>
                </a:solidFill>
                <a:latin typeface="Times New Roman" panose="02020603050405020304" pitchFamily="18" charset="0"/>
                <a:cs typeface="Times New Roman" panose="02020603050405020304" pitchFamily="18" charset="0"/>
              </a:rPr>
              <a:t>sát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hình</a:t>
            </a:r>
            <a:r>
              <a:rPr lang="en-US" sz="3600" dirty="0">
                <a:solidFill>
                  <a:srgbClr val="0000CC"/>
                </a:solidFill>
                <a:latin typeface="Times New Roman" panose="02020603050405020304" pitchFamily="18" charset="0"/>
                <a:cs typeface="Times New Roman" panose="02020603050405020304" pitchFamily="18" charset="0"/>
              </a:rPr>
              <a:t> 1 </a:t>
            </a:r>
            <a:r>
              <a:rPr lang="en-US" sz="3600" dirty="0" err="1">
                <a:solidFill>
                  <a:srgbClr val="0000CC"/>
                </a:solidFill>
                <a:latin typeface="Times New Roman" panose="02020603050405020304" pitchFamily="18" charset="0"/>
                <a:cs typeface="Times New Roman" panose="02020603050405020304" pitchFamily="18" charset="0"/>
              </a:rPr>
              <a:t>và</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nhập</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dữ</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liệu</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theo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hình</a:t>
            </a:r>
            <a:r>
              <a:rPr lang="en-US" sz="3600" dirty="0">
                <a:solidFill>
                  <a:srgbClr val="0000CC"/>
                </a:solidFill>
                <a:latin typeface="Times New Roman" panose="02020603050405020304" pitchFamily="18" charset="0"/>
                <a:cs typeface="Times New Roman" panose="02020603050405020304" pitchFamily="18" charset="0"/>
              </a:rPr>
              <a:t> 1.</a:t>
            </a:r>
          </a:p>
          <a:p>
            <a:pPr marL="571486" indent="-571486" algn="just">
              <a:buFontTx/>
              <a:buChar char="-"/>
            </a:pPr>
            <a:r>
              <a:rPr lang="vi-VN" sz="3600" dirty="0">
                <a:solidFill>
                  <a:srgbClr val="0000CC"/>
                </a:solidFill>
                <a:latin typeface="Times New Roman" panose="02020603050405020304" pitchFamily="18" charset="0"/>
                <a:cs typeface="Times New Roman" panose="02020603050405020304" pitchFamily="18" charset="0"/>
              </a:rPr>
              <a:t>Hãy tạo một biểu đồ cột chỉ gồm hai chuỗi dữ liệu Xuất khẩu và Tổng, sau đó thêm và định dạng các thành phần của biểu đồ để thu được biểu đồ tương tự như Hình 2 – SGK Tr32.</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8247AC5-D1B8-4EF6-9761-B8F33D1D736C}"/>
              </a:ext>
            </a:extLst>
          </p:cNvPr>
          <p:cNvSpPr txBox="1"/>
          <p:nvPr/>
        </p:nvSpPr>
        <p:spPr>
          <a:xfrm>
            <a:off x="3754166" y="-102040"/>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sp>
        <p:nvSpPr>
          <p:cNvPr id="19" name="Sun 18">
            <a:extLst>
              <a:ext uri="{FF2B5EF4-FFF2-40B4-BE49-F238E27FC236}">
                <a16:creationId xmlns:a16="http://schemas.microsoft.com/office/drawing/2014/main" id="{522B49F2-0FF5-4899-A189-93A05EE29433}"/>
              </a:ext>
            </a:extLst>
          </p:cNvPr>
          <p:cNvSpPr/>
          <p:nvPr/>
        </p:nvSpPr>
        <p:spPr>
          <a:xfrm>
            <a:off x="2200319" y="-7188"/>
            <a:ext cx="1596542" cy="109426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latin typeface="Times New Roman" panose="02020603050405020304" pitchFamily="18" charset="0"/>
                <a:cs typeface="Times New Roman" panose="02020603050405020304" pitchFamily="18" charset="0"/>
              </a:rPr>
              <a:t>HOẠT ĐỘNG</a:t>
            </a:r>
          </a:p>
        </p:txBody>
      </p:sp>
    </p:spTree>
    <p:custDataLst>
      <p:tags r:id="rId1"/>
    </p:custDataLst>
    <p:extLst>
      <p:ext uri="{BB962C8B-B14F-4D97-AF65-F5344CB8AC3E}">
        <p14:creationId xmlns:p14="http://schemas.microsoft.com/office/powerpoint/2010/main" val="33825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5EC2B9-FE77-C02C-F84B-1917AC4645F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5689600" y="829232"/>
            <a:ext cx="6490211" cy="4775203"/>
          </a:xfrm>
          <a:prstGeom prst="rect">
            <a:avLst/>
          </a:prstGeom>
        </p:spPr>
      </p:pic>
      <p:pic>
        <p:nvPicPr>
          <p:cNvPr id="2" name="Picture 1">
            <a:extLst>
              <a:ext uri="{FF2B5EF4-FFF2-40B4-BE49-F238E27FC236}">
                <a16:creationId xmlns:a16="http://schemas.microsoft.com/office/drawing/2014/main" id="{69206E63-DC00-4EE3-AE37-94E39EEAB9AB}"/>
              </a:ext>
            </a:extLst>
          </p:cNvPr>
          <p:cNvPicPr>
            <a:picLocks noChangeAspect="1"/>
          </p:cNvPicPr>
          <p:nvPr/>
        </p:nvPicPr>
        <p:blipFill>
          <a:blip r:embed="rId4"/>
          <a:stretch>
            <a:fillRect/>
          </a:stretch>
        </p:blipFill>
        <p:spPr>
          <a:xfrm>
            <a:off x="429221" y="981632"/>
            <a:ext cx="5173720" cy="4307544"/>
          </a:xfrm>
          <a:prstGeom prst="rect">
            <a:avLst/>
          </a:prstGeom>
        </p:spPr>
      </p:pic>
    </p:spTree>
    <p:extLst>
      <p:ext uri="{BB962C8B-B14F-4D97-AF65-F5344CB8AC3E}">
        <p14:creationId xmlns:p14="http://schemas.microsoft.com/office/powerpoint/2010/main" val="7056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2250248" y="774991"/>
            <a:ext cx="8101719" cy="666786"/>
          </a:xfrm>
          <a:prstGeom prst="rect">
            <a:avLst/>
          </a:prstGeom>
          <a:noFill/>
        </p:spPr>
        <p:txBody>
          <a:bodyPr wrap="square">
            <a:spAutoFit/>
          </a:bodyPr>
          <a:lstStyle/>
          <a:p>
            <a:r>
              <a:rPr lang="vi-VN" sz="3733" b="1" dirty="0">
                <a:solidFill>
                  <a:srgbClr val="FF0000"/>
                </a:solidFill>
                <a:latin typeface="Times New Roman" panose="02020603050405020304" pitchFamily="18" charset="0"/>
                <a:cs typeface="Times New Roman" panose="02020603050405020304" pitchFamily="18" charset="0"/>
              </a:rPr>
              <a:t>Câu 2: Hãy chỉ ra các bước thực hiện?</a:t>
            </a:r>
            <a:endParaRPr lang="en-US" sz="3733" b="1" dirty="0">
              <a:solidFill>
                <a:srgbClr val="FF0000"/>
              </a:solidFill>
              <a:latin typeface="Times New Roman" panose="02020603050405020304" pitchFamily="18" charset="0"/>
              <a:cs typeface="Times New Roman" panose="02020603050405020304" pitchFamily="18" charset="0"/>
            </a:endParaRPr>
          </a:p>
        </p:txBody>
      </p:sp>
      <p:grpSp>
        <p:nvGrpSpPr>
          <p:cNvPr id="22" name="Group 3">
            <a:extLst>
              <a:ext uri="{FF2B5EF4-FFF2-40B4-BE49-F238E27FC236}">
                <a16:creationId xmlns:a16="http://schemas.microsoft.com/office/drawing/2014/main" id="{8E8A34FA-7A92-42EB-A204-F34506D80104}"/>
              </a:ext>
            </a:extLst>
          </p:cNvPr>
          <p:cNvGrpSpPr/>
          <p:nvPr/>
        </p:nvGrpSpPr>
        <p:grpSpPr>
          <a:xfrm>
            <a:off x="2254846" y="301"/>
            <a:ext cx="7682307" cy="762000"/>
            <a:chOff x="880761" y="539846"/>
            <a:chExt cx="9754505" cy="762000"/>
          </a:xfrm>
        </p:grpSpPr>
        <p:grpSp>
          <p:nvGrpSpPr>
            <p:cNvPr id="23" name="Group 148">
              <a:extLst>
                <a:ext uri="{FF2B5EF4-FFF2-40B4-BE49-F238E27FC236}">
                  <a16:creationId xmlns:a16="http://schemas.microsoft.com/office/drawing/2014/main" id="{88418EF2-4A9A-402C-9D8F-11AD688EB9C4}"/>
                </a:ext>
              </a:extLst>
            </p:cNvPr>
            <p:cNvGrpSpPr>
              <a:grpSpLocks/>
            </p:cNvGrpSpPr>
            <p:nvPr/>
          </p:nvGrpSpPr>
          <p:grpSpPr bwMode="auto">
            <a:xfrm>
              <a:off x="880761" y="539846"/>
              <a:ext cx="9714747" cy="762000"/>
              <a:chOff x="624" y="2688"/>
              <a:chExt cx="7912" cy="480"/>
            </a:xfrm>
          </p:grpSpPr>
          <p:sp>
            <p:nvSpPr>
              <p:cNvPr id="25" name="AutoShape 17">
                <a:extLst>
                  <a:ext uri="{FF2B5EF4-FFF2-40B4-BE49-F238E27FC236}">
                    <a16:creationId xmlns:a16="http://schemas.microsoft.com/office/drawing/2014/main" id="{978A8145-7678-4B2D-94EB-E9D8530A5FB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6" name="Oval 18">
                <a:extLst>
                  <a:ext uri="{FF2B5EF4-FFF2-40B4-BE49-F238E27FC236}">
                    <a16:creationId xmlns:a16="http://schemas.microsoft.com/office/drawing/2014/main" id="{DB3F0AEB-DAE1-4E7D-9C57-5DF437304911}"/>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7" name="Oval 19">
                <a:extLst>
                  <a:ext uri="{FF2B5EF4-FFF2-40B4-BE49-F238E27FC236}">
                    <a16:creationId xmlns:a16="http://schemas.microsoft.com/office/drawing/2014/main" id="{BDDD16FD-C906-4E97-A4C6-64535B0B17AA}"/>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8" name="Oval 20">
                <a:extLst>
                  <a:ext uri="{FF2B5EF4-FFF2-40B4-BE49-F238E27FC236}">
                    <a16:creationId xmlns:a16="http://schemas.microsoft.com/office/drawing/2014/main" id="{BB7E9CE0-0CB8-4B83-A578-4C31B35D6389}"/>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29" name="Text Box 21">
                <a:extLst>
                  <a:ext uri="{FF2B5EF4-FFF2-40B4-BE49-F238E27FC236}">
                    <a16:creationId xmlns:a16="http://schemas.microsoft.com/office/drawing/2014/main" id="{D936D9AB-CAD8-4C25-ADA8-EB253D4A8267}"/>
                  </a:ext>
                </a:extLst>
              </p:cNvPr>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30" name="Text Box 22">
                <a:extLst>
                  <a:ext uri="{FF2B5EF4-FFF2-40B4-BE49-F238E27FC236}">
                    <a16:creationId xmlns:a16="http://schemas.microsoft.com/office/drawing/2014/main" id="{A5FBAAFD-D81F-41B9-BC72-44010FC49F4E}"/>
                  </a:ext>
                </a:extLst>
              </p:cNvPr>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31" name="AutoShape 23">
                <a:extLst>
                  <a:ext uri="{FF2B5EF4-FFF2-40B4-BE49-F238E27FC236}">
                    <a16:creationId xmlns:a16="http://schemas.microsoft.com/office/drawing/2014/main" id="{45CC3056-AF11-4A73-8FB9-A9F8C93754C0}"/>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32" name="Text Box 28">
                <a:extLst>
                  <a:ext uri="{FF2B5EF4-FFF2-40B4-BE49-F238E27FC236}">
                    <a16:creationId xmlns:a16="http://schemas.microsoft.com/office/drawing/2014/main" id="{A838BDCF-BFDC-4FB4-83F0-B29823924854}"/>
                  </a:ext>
                </a:extLst>
              </p:cNvPr>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24" name="Text Box 26">
              <a:extLst>
                <a:ext uri="{FF2B5EF4-FFF2-40B4-BE49-F238E27FC236}">
                  <a16:creationId xmlns:a16="http://schemas.microsoft.com/office/drawing/2014/main" id="{1B2DDD81-C201-4FAB-ACA9-D7E338E32D54}"/>
                </a:ext>
              </a:extLst>
            </p:cNvPr>
            <p:cNvSpPr txBox="1">
              <a:spLocks noChangeArrowheads="1"/>
            </p:cNvSpPr>
            <p:nvPr/>
          </p:nvSpPr>
          <p:spPr bwMode="gray">
            <a:xfrm>
              <a:off x="1923233" y="54760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Bài</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Tạo</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biểu</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đồ</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cột</a:t>
              </a:r>
              <a:r>
                <a:rPr lang="en-US" altLang="en-US" sz="3600" b="1" dirty="0">
                  <a:solidFill>
                    <a:srgbClr val="CC00CC"/>
                  </a:solidFill>
                  <a:latin typeface="Times New Roman" panose="02020603050405020304" pitchFamily="18" charset="0"/>
                  <a:cs typeface="Times New Roman" panose="02020603050405020304" pitchFamily="18" charset="0"/>
                </a:rPr>
                <a:t> </a:t>
              </a:r>
            </a:p>
          </p:txBody>
        </p:sp>
      </p:grpSp>
      <p:sp>
        <p:nvSpPr>
          <p:cNvPr id="7" name="TextBox 6">
            <a:extLst>
              <a:ext uri="{FF2B5EF4-FFF2-40B4-BE49-F238E27FC236}">
                <a16:creationId xmlns:a16="http://schemas.microsoft.com/office/drawing/2014/main" id="{BAB15FE1-213F-0330-9453-73F17BF98A2C}"/>
              </a:ext>
            </a:extLst>
          </p:cNvPr>
          <p:cNvSpPr txBox="1"/>
          <p:nvPr/>
        </p:nvSpPr>
        <p:spPr>
          <a:xfrm>
            <a:off x="2831290" y="1594951"/>
            <a:ext cx="6529420" cy="523220"/>
          </a:xfrm>
          <a:prstGeom prst="rect">
            <a:avLst/>
          </a:prstGeom>
          <a:noFill/>
        </p:spPr>
        <p:txBody>
          <a:bodyPr wrap="square">
            <a:spAutoFit/>
          </a:bodyPr>
          <a:lstStyle/>
          <a:p>
            <a:r>
              <a:rPr lang="vi-VN" sz="2800" dirty="0">
                <a:solidFill>
                  <a:srgbClr val="0000CC"/>
                </a:solidFill>
                <a:latin typeface="Times New Roman" panose="02020603050405020304" pitchFamily="18" charset="0"/>
                <a:cs typeface="Times New Roman" panose="02020603050405020304" pitchFamily="18" charset="0"/>
              </a:rPr>
              <a:t>Bước 1. Tạo và chèn biểu đồ vào trang tính.</a:t>
            </a:r>
            <a:endParaRPr lang="vi-VN" sz="2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6B66063-AAFB-4E3B-8C17-BE265A0EBAA7}"/>
              </a:ext>
            </a:extLst>
          </p:cNvPr>
          <p:cNvSpPr/>
          <p:nvPr/>
        </p:nvSpPr>
        <p:spPr>
          <a:xfrm>
            <a:off x="837404" y="1527454"/>
            <a:ext cx="1176541" cy="461665"/>
          </a:xfrm>
          <a:prstGeom prst="rect">
            <a:avLst/>
          </a:prstGeom>
        </p:spPr>
        <p:txBody>
          <a:bodyPr wrap="none">
            <a:spAutoFit/>
          </a:bodyPr>
          <a:lstStyle/>
          <a:p>
            <a:r>
              <a:rPr lang="vi-VN" sz="2400" b="1" dirty="0">
                <a:latin typeface="Times New Roman" panose="02020603050405020304" pitchFamily="18" charset="0"/>
                <a:cs typeface="Times New Roman" panose="02020603050405020304" pitchFamily="18" charset="0"/>
              </a:rPr>
              <a:t>Trả lời:</a:t>
            </a:r>
          </a:p>
        </p:txBody>
      </p:sp>
      <p:pic>
        <p:nvPicPr>
          <p:cNvPr id="4" name="Picture 3">
            <a:extLst>
              <a:ext uri="{FF2B5EF4-FFF2-40B4-BE49-F238E27FC236}">
                <a16:creationId xmlns:a16="http://schemas.microsoft.com/office/drawing/2014/main" id="{F4B86FA9-5850-4D4E-9927-1998F8C5D352}"/>
              </a:ext>
            </a:extLst>
          </p:cNvPr>
          <p:cNvPicPr>
            <a:picLocks noChangeAspect="1"/>
          </p:cNvPicPr>
          <p:nvPr/>
        </p:nvPicPr>
        <p:blipFill>
          <a:blip r:embed="rId2"/>
          <a:stretch>
            <a:fillRect/>
          </a:stretch>
        </p:blipFill>
        <p:spPr>
          <a:xfrm>
            <a:off x="1558004" y="2392946"/>
            <a:ext cx="5373890" cy="4286489"/>
          </a:xfrm>
          <a:prstGeom prst="rect">
            <a:avLst/>
          </a:prstGeom>
        </p:spPr>
      </p:pic>
      <p:sp>
        <p:nvSpPr>
          <p:cNvPr id="19" name="TextBox 18">
            <a:extLst>
              <a:ext uri="{FF2B5EF4-FFF2-40B4-BE49-F238E27FC236}">
                <a16:creationId xmlns:a16="http://schemas.microsoft.com/office/drawing/2014/main" id="{49598104-4D72-47CD-A59E-9E36E8197960}"/>
              </a:ext>
            </a:extLst>
          </p:cNvPr>
          <p:cNvSpPr txBox="1"/>
          <p:nvPr/>
        </p:nvSpPr>
        <p:spPr>
          <a:xfrm>
            <a:off x="7278038" y="2291530"/>
            <a:ext cx="3524974"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liệu</a:t>
            </a:r>
            <a:endParaRPr lang="en-US" sz="2800" dirty="0">
              <a:solidFill>
                <a:srgbClr val="0000CC"/>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8E65877-B24B-4EDA-BE47-4DD3691379C4}"/>
              </a:ext>
            </a:extLst>
          </p:cNvPr>
          <p:cNvPicPr>
            <a:picLocks noChangeAspect="1"/>
          </p:cNvPicPr>
          <p:nvPr/>
        </p:nvPicPr>
        <p:blipFill>
          <a:blip r:embed="rId3"/>
          <a:stretch>
            <a:fillRect/>
          </a:stretch>
        </p:blipFill>
        <p:spPr>
          <a:xfrm>
            <a:off x="1011494" y="2249048"/>
            <a:ext cx="5966977" cy="4663844"/>
          </a:xfrm>
          <a:prstGeom prst="rect">
            <a:avLst/>
          </a:prstGeom>
        </p:spPr>
      </p:pic>
      <p:sp>
        <p:nvSpPr>
          <p:cNvPr id="33" name="TextBox 32">
            <a:extLst>
              <a:ext uri="{FF2B5EF4-FFF2-40B4-BE49-F238E27FC236}">
                <a16:creationId xmlns:a16="http://schemas.microsoft.com/office/drawing/2014/main" id="{5BF344B7-2C58-4B09-A2EF-879A2058DC66}"/>
              </a:ext>
            </a:extLst>
          </p:cNvPr>
          <p:cNvSpPr txBox="1"/>
          <p:nvPr/>
        </p:nvSpPr>
        <p:spPr>
          <a:xfrm>
            <a:off x="7278038" y="2710396"/>
            <a:ext cx="3524974"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54DE8DC-1DBB-4A6F-A703-44933843EEC9}"/>
              </a:ext>
            </a:extLst>
          </p:cNvPr>
          <p:cNvSpPr/>
          <p:nvPr/>
        </p:nvSpPr>
        <p:spPr>
          <a:xfrm>
            <a:off x="7278038" y="3136336"/>
            <a:ext cx="3286477" cy="523220"/>
          </a:xfrm>
          <a:prstGeom prst="rect">
            <a:avLst/>
          </a:prstGeom>
        </p:spPr>
        <p:txBody>
          <a:bodyPr wrap="non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endParaRPr lang="vi-VN" sz="2800" dirty="0">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id="{8CEBF668-645F-4EE9-BBDA-3840543DC75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014627" y="2234604"/>
            <a:ext cx="5917267" cy="4340114"/>
          </a:xfrm>
          <a:prstGeom prst="rect">
            <a:avLst/>
          </a:prstGeom>
        </p:spPr>
      </p:pic>
    </p:spTree>
    <p:extLst>
      <p:ext uri="{BB962C8B-B14F-4D97-AF65-F5344CB8AC3E}">
        <p14:creationId xmlns:p14="http://schemas.microsoft.com/office/powerpoint/2010/main" val="21990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9" grpId="0"/>
      <p:bldP spid="3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2250248" y="774991"/>
            <a:ext cx="8101719" cy="6667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2: Hãy chỉ ra các bước thực hiện?</a:t>
            </a:r>
            <a:endParaRPr kumimoji="0" lang="en-US" sz="3733"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22" name="Group 3">
            <a:extLst>
              <a:ext uri="{FF2B5EF4-FFF2-40B4-BE49-F238E27FC236}">
                <a16:creationId xmlns:a16="http://schemas.microsoft.com/office/drawing/2014/main" id="{8E8A34FA-7A92-42EB-A204-F34506D80104}"/>
              </a:ext>
            </a:extLst>
          </p:cNvPr>
          <p:cNvGrpSpPr/>
          <p:nvPr/>
        </p:nvGrpSpPr>
        <p:grpSpPr>
          <a:xfrm>
            <a:off x="2254846" y="301"/>
            <a:ext cx="7682307" cy="762000"/>
            <a:chOff x="880761" y="539846"/>
            <a:chExt cx="9754505" cy="762000"/>
          </a:xfrm>
        </p:grpSpPr>
        <p:grpSp>
          <p:nvGrpSpPr>
            <p:cNvPr id="23" name="Group 148">
              <a:extLst>
                <a:ext uri="{FF2B5EF4-FFF2-40B4-BE49-F238E27FC236}">
                  <a16:creationId xmlns:a16="http://schemas.microsoft.com/office/drawing/2014/main" id="{88418EF2-4A9A-402C-9D8F-11AD688EB9C4}"/>
                </a:ext>
              </a:extLst>
            </p:cNvPr>
            <p:cNvGrpSpPr>
              <a:grpSpLocks/>
            </p:cNvGrpSpPr>
            <p:nvPr/>
          </p:nvGrpSpPr>
          <p:grpSpPr bwMode="auto">
            <a:xfrm>
              <a:off x="880761" y="539846"/>
              <a:ext cx="9714747" cy="762000"/>
              <a:chOff x="624" y="2688"/>
              <a:chExt cx="7912" cy="480"/>
            </a:xfrm>
          </p:grpSpPr>
          <p:sp>
            <p:nvSpPr>
              <p:cNvPr id="25" name="AutoShape 17">
                <a:extLst>
                  <a:ext uri="{FF2B5EF4-FFF2-40B4-BE49-F238E27FC236}">
                    <a16:creationId xmlns:a16="http://schemas.microsoft.com/office/drawing/2014/main" id="{978A8145-7678-4B2D-94EB-E9D8530A5FB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Oval 18">
                <a:extLst>
                  <a:ext uri="{FF2B5EF4-FFF2-40B4-BE49-F238E27FC236}">
                    <a16:creationId xmlns:a16="http://schemas.microsoft.com/office/drawing/2014/main" id="{DB3F0AEB-DAE1-4E7D-9C57-5DF437304911}"/>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Oval 19">
                <a:extLst>
                  <a:ext uri="{FF2B5EF4-FFF2-40B4-BE49-F238E27FC236}">
                    <a16:creationId xmlns:a16="http://schemas.microsoft.com/office/drawing/2014/main" id="{BDDD16FD-C906-4E97-A4C6-64535B0B17AA}"/>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Oval 20">
                <a:extLst>
                  <a:ext uri="{FF2B5EF4-FFF2-40B4-BE49-F238E27FC236}">
                    <a16:creationId xmlns:a16="http://schemas.microsoft.com/office/drawing/2014/main" id="{BB7E9CE0-0CB8-4B83-A578-4C31B35D6389}"/>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 Box 21">
                <a:extLst>
                  <a:ext uri="{FF2B5EF4-FFF2-40B4-BE49-F238E27FC236}">
                    <a16:creationId xmlns:a16="http://schemas.microsoft.com/office/drawing/2014/main" id="{D936D9AB-CAD8-4C25-ADA8-EB253D4A8267}"/>
                  </a:ext>
                </a:extLst>
              </p:cNvPr>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Click to add Title</a:t>
                </a:r>
              </a:p>
            </p:txBody>
          </p:sp>
          <p:sp>
            <p:nvSpPr>
              <p:cNvPr id="30" name="Text Box 22">
                <a:extLst>
                  <a:ext uri="{FF2B5EF4-FFF2-40B4-BE49-F238E27FC236}">
                    <a16:creationId xmlns:a16="http://schemas.microsoft.com/office/drawing/2014/main" id="{A5FBAAFD-D81F-41B9-BC72-44010FC49F4E}"/>
                  </a:ext>
                </a:extLst>
              </p:cNvPr>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p>
            </p:txBody>
          </p:sp>
          <p:sp>
            <p:nvSpPr>
              <p:cNvPr id="31" name="AutoShape 23">
                <a:extLst>
                  <a:ext uri="{FF2B5EF4-FFF2-40B4-BE49-F238E27FC236}">
                    <a16:creationId xmlns:a16="http://schemas.microsoft.com/office/drawing/2014/main" id="{45CC3056-AF11-4A73-8FB9-A9F8C93754C0}"/>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 Box 28">
                <a:extLst>
                  <a:ext uri="{FF2B5EF4-FFF2-40B4-BE49-F238E27FC236}">
                    <a16:creationId xmlns:a16="http://schemas.microsoft.com/office/drawing/2014/main" id="{A838BDCF-BFDC-4FB4-83F0-B29823924854}"/>
                  </a:ext>
                </a:extLst>
              </p:cNvPr>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24" name="Text Box 26">
              <a:extLst>
                <a:ext uri="{FF2B5EF4-FFF2-40B4-BE49-F238E27FC236}">
                  <a16:creationId xmlns:a16="http://schemas.microsoft.com/office/drawing/2014/main" id="{1B2DDD81-C201-4FAB-ACA9-D7E338E32D54}"/>
                </a:ext>
              </a:extLst>
            </p:cNvPr>
            <p:cNvSpPr txBox="1">
              <a:spLocks noChangeArrowheads="1"/>
            </p:cNvSpPr>
            <p:nvPr/>
          </p:nvSpPr>
          <p:spPr bwMode="gray">
            <a:xfrm>
              <a:off x="1923233" y="54760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Bài</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thực</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hành</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Tạo</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biểu</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đồ</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cột</a:t>
              </a:r>
              <a:r>
                <a:rPr kumimoji="0" lang="en-US" altLang="en-US" sz="36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Times New Roman" panose="02020603050405020304" pitchFamily="18" charset="0"/>
                </a:rPr>
                <a:t> </a:t>
              </a:r>
            </a:p>
          </p:txBody>
        </p:sp>
      </p:grpSp>
      <p:sp>
        <p:nvSpPr>
          <p:cNvPr id="7" name="TextBox 6">
            <a:extLst>
              <a:ext uri="{FF2B5EF4-FFF2-40B4-BE49-F238E27FC236}">
                <a16:creationId xmlns:a16="http://schemas.microsoft.com/office/drawing/2014/main" id="{BAB15FE1-213F-0330-9453-73F17BF98A2C}"/>
              </a:ext>
            </a:extLst>
          </p:cNvPr>
          <p:cNvSpPr txBox="1"/>
          <p:nvPr/>
        </p:nvSpPr>
        <p:spPr>
          <a:xfrm>
            <a:off x="1451958" y="1398082"/>
            <a:ext cx="7901019" cy="523220"/>
          </a:xfrm>
          <a:prstGeom prst="rect">
            <a:avLst/>
          </a:prstGeom>
          <a:noFill/>
        </p:spPr>
        <p:txBody>
          <a:bodyPr wrap="square">
            <a:spAutoFit/>
          </a:bodyPr>
          <a:lstStyle/>
          <a:p>
            <a:r>
              <a:rPr lang="vi-VN" sz="2800" dirty="0">
                <a:solidFill>
                  <a:srgbClr val="0000CC"/>
                </a:solidFill>
                <a:latin typeface="Times New Roman" panose="02020603050405020304" pitchFamily="18" charset="0"/>
                <a:cs typeface="Times New Roman" panose="02020603050405020304" pitchFamily="18" charset="0"/>
              </a:rPr>
              <a:t>Bước 2. Thay đổi dạng và kiểu biểu đồ nếu cần thiết.</a:t>
            </a:r>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6B66063-AAFB-4E3B-8C17-BE265A0EBAA7}"/>
              </a:ext>
            </a:extLst>
          </p:cNvPr>
          <p:cNvSpPr/>
          <p:nvPr/>
        </p:nvSpPr>
        <p:spPr>
          <a:xfrm>
            <a:off x="433992" y="1108384"/>
            <a:ext cx="117654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a:t>
            </a:r>
          </a:p>
        </p:txBody>
      </p:sp>
      <p:sp>
        <p:nvSpPr>
          <p:cNvPr id="19" name="TextBox 18">
            <a:extLst>
              <a:ext uri="{FF2B5EF4-FFF2-40B4-BE49-F238E27FC236}">
                <a16:creationId xmlns:a16="http://schemas.microsoft.com/office/drawing/2014/main" id="{4E86F708-6FBF-4C63-836C-8E47DFB2BC20}"/>
              </a:ext>
            </a:extLst>
          </p:cNvPr>
          <p:cNvSpPr txBox="1"/>
          <p:nvPr/>
        </p:nvSpPr>
        <p:spPr>
          <a:xfrm>
            <a:off x="2031561" y="1817396"/>
            <a:ext cx="8949890" cy="1815882"/>
          </a:xfrm>
          <a:prstGeom prst="rect">
            <a:avLst/>
          </a:prstGeom>
          <a:noFill/>
        </p:spPr>
        <p:txBody>
          <a:bodyPr wrap="square">
            <a:spAutoFit/>
          </a:bodyPr>
          <a:lstStyle/>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Nháy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chuột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chọn</a:t>
            </a:r>
            <a:endParaRPr lang="en-US" sz="2800" dirty="0">
              <a:solidFill>
                <a:srgbClr val="0000CC"/>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Chart Tools -&gt; Design</a:t>
            </a:r>
          </a:p>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nhóm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Type</a:t>
            </a:r>
            <a:r>
              <a:rPr lang="en-US" sz="2800" dirty="0">
                <a:solidFill>
                  <a:srgbClr val="0000CC"/>
                </a:solidFill>
                <a:latin typeface="Times New Roman" panose="02020603050405020304" pitchFamily="18" charset="0"/>
                <a:cs typeface="Times New Roman" panose="02020603050405020304" pitchFamily="18" charset="0"/>
              </a:rPr>
              <a:t> -&gt; </a:t>
            </a: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lệnh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Change Chart Type</a:t>
            </a:r>
          </a:p>
          <a:p>
            <a:pPr marL="457200" indent="-457200">
              <a:buFont typeface="Wingdings" panose="05000000000000000000" pitchFamily="2" charset="2"/>
              <a:buChar char="ü"/>
            </a:pPr>
            <a:r>
              <a:rPr lang="en-US" sz="2800" dirty="0" err="1">
                <a:solidFill>
                  <a:srgbClr val="0000CC"/>
                </a:solidFill>
                <a:latin typeface="Times New Roman" panose="02020603050405020304" pitchFamily="18" charset="0"/>
                <a:cs typeface="Times New Roman" panose="02020603050405020304" pitchFamily="18" charset="0"/>
              </a:rPr>
              <a:t>Chọn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tượng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biểu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phù</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hợp</a:t>
            </a:r>
            <a:r>
              <a:rPr lang="en-US" sz="2800" dirty="0">
                <a:solidFill>
                  <a:srgbClr val="0000CC"/>
                </a:solidFill>
                <a:latin typeface="Times New Roman" panose="02020603050405020304" pitchFamily="18" charset="0"/>
                <a:cs typeface="Times New Roman" panose="02020603050405020304" pitchFamily="18" charset="0"/>
              </a:rPr>
              <a:t> -&gt; </a:t>
            </a:r>
            <a:r>
              <a:rPr lang="en-US" sz="2800" dirty="0" err="1">
                <a:solidFill>
                  <a:srgbClr val="0000CC"/>
                </a:solidFill>
                <a:latin typeface="Times New Roman" panose="02020603050405020304" pitchFamily="18" charset="0"/>
                <a:cs typeface="Times New Roman" panose="02020603050405020304" pitchFamily="18" charset="0"/>
              </a:rPr>
              <a:t>nhấn</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OK</a:t>
            </a:r>
            <a:r>
              <a:rPr lang="en-US" sz="2800" dirty="0">
                <a:solidFill>
                  <a:srgbClr val="0000CC"/>
                </a:solidFill>
                <a:latin typeface="Times New Roman" panose="02020603050405020304" pitchFamily="18" charset="0"/>
                <a:cs typeface="Times New Roman" panose="02020603050405020304" pitchFamily="18" charset="0"/>
              </a:rPr>
              <a:t> </a:t>
            </a:r>
            <a:endParaRPr kumimoji="0" lang="vi-VN"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1AFD63ED-0DE4-4EF9-AAF0-B38048E9DE0C}"/>
              </a:ext>
            </a:extLst>
          </p:cNvPr>
          <p:cNvPicPr>
            <a:picLocks noChangeAspect="1"/>
          </p:cNvPicPr>
          <p:nvPr/>
        </p:nvPicPr>
        <p:blipFill>
          <a:blip r:embed="rId2"/>
          <a:stretch>
            <a:fillRect/>
          </a:stretch>
        </p:blipFill>
        <p:spPr>
          <a:xfrm>
            <a:off x="4225229" y="3633278"/>
            <a:ext cx="3261643" cy="3696020"/>
          </a:xfrm>
          <a:prstGeom prst="rect">
            <a:avLst/>
          </a:prstGeom>
        </p:spPr>
      </p:pic>
    </p:spTree>
    <p:extLst>
      <p:ext uri="{BB962C8B-B14F-4D97-AF65-F5344CB8AC3E}">
        <p14:creationId xmlns:p14="http://schemas.microsoft.com/office/powerpoint/2010/main" val="13309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791BE6724A204F9B5D02BC7FB66501" ma:contentTypeVersion="10" ma:contentTypeDescription="Create a new document." ma:contentTypeScope="" ma:versionID="bd3a67df65820c79f297394d149cc3c0">
  <xsd:schema xmlns:xsd="http://www.w3.org/2001/XMLSchema" xmlns:xs="http://www.w3.org/2001/XMLSchema" xmlns:p="http://schemas.microsoft.com/office/2006/metadata/properties" xmlns:ns3="c6943a27-7f60-4dd4-ab74-ba7759323a94" targetNamespace="http://schemas.microsoft.com/office/2006/metadata/properties" ma:root="true" ma:fieldsID="d486e3234ad8dbc594d684719c918c56" ns3:_="">
    <xsd:import namespace="c6943a27-7f60-4dd4-ab74-ba7759323a9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43a27-7f60-4dd4-ab74-ba7759323a9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52E66-9082-43B2-9FE0-A4A992DDCA34}">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c6943a27-7f60-4dd4-ab74-ba7759323a94"/>
    <ds:schemaRef ds:uri="http://www.w3.org/XML/1998/namespace"/>
  </ds:schemaRefs>
</ds:datastoreItem>
</file>

<file path=customXml/itemProps2.xml><?xml version="1.0" encoding="utf-8"?>
<ds:datastoreItem xmlns:ds="http://schemas.openxmlformats.org/officeDocument/2006/customXml" ds:itemID="{8C6483AC-025F-448C-99EA-56DD81EEA3AD}">
  <ds:schemaRefs>
    <ds:schemaRef ds:uri="http://schemas.microsoft.com/sharepoint/v3/contenttype/forms"/>
  </ds:schemaRefs>
</ds:datastoreItem>
</file>

<file path=customXml/itemProps3.xml><?xml version="1.0" encoding="utf-8"?>
<ds:datastoreItem xmlns:ds="http://schemas.openxmlformats.org/officeDocument/2006/customXml" ds:itemID="{152704F2-E887-4510-BBDF-EAB9DC44B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43a27-7f60-4dd4-ab74-ba7759323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180</TotalTime>
  <Words>1144</Words>
  <Application>Microsoft Office PowerPoint</Application>
  <PresentationFormat>Widescreen</PresentationFormat>
  <Paragraphs>138</Paragraphs>
  <Slides>19</Slides>
  <Notes>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Times New Roman</vt:lpstr>
      <vt:lpstr>UTM Ambrose</vt:lpstr>
      <vt:lpstr>VNI-Times</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KIM TRANG</dc:creator>
  <cp:lastModifiedBy>NGUYEN THI KIM TRANG</cp:lastModifiedBy>
  <cp:revision>17</cp:revision>
  <dcterms:created xsi:type="dcterms:W3CDTF">2024-11-21T21:43:50Z</dcterms:created>
  <dcterms:modified xsi:type="dcterms:W3CDTF">2024-11-23T06:00:00Z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0x010100E0791BE6724A204F9B5D02BC7FB66501</vt:lpwstr>
  </property>
</Properties>
</file>