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3FCDC-3F77-4B7C-AF05-2A93D6979A4E}"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A23FA-F650-4163-AC19-94FCCBCA5817}" type="slidenum">
              <a:rPr lang="en-US" smtClean="0"/>
              <a:t>‹#›</a:t>
            </a:fld>
            <a:endParaRPr lang="en-US"/>
          </a:p>
        </p:txBody>
      </p:sp>
    </p:spTree>
    <p:extLst>
      <p:ext uri="{BB962C8B-B14F-4D97-AF65-F5344CB8AC3E}">
        <p14:creationId xmlns:p14="http://schemas.microsoft.com/office/powerpoint/2010/main" val="262555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FD2B0026-10AB-4BC9-9CCC-230D64938ED0}"/>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5A40BDA3-C1D8-4E1D-932B-F88A3EE482D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cs typeface="Arial" panose="020B0604020202020204" pitchFamily="34" charset="0"/>
            </a:endParaRPr>
          </a:p>
        </p:txBody>
      </p:sp>
      <p:sp>
        <p:nvSpPr>
          <p:cNvPr id="7172" name="Slide Number Placeholder 3">
            <a:extLst>
              <a:ext uri="{FF2B5EF4-FFF2-40B4-BE49-F238E27FC236}">
                <a16:creationId xmlns:a16="http://schemas.microsoft.com/office/drawing/2014/main" id="{9C0C2FB5-C30D-44DD-A1E9-1CDBF8C2A3B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spcBef>
                <a:spcPct val="0"/>
              </a:spcBef>
            </a:pPr>
            <a:fld id="{877A1767-055A-48B1-B1A1-0B539F14E747}" type="slidenum">
              <a:rPr lang="en-US" altLang="en-US" smtClean="0"/>
              <a:pPr>
                <a:spcBef>
                  <a:spcPct val="0"/>
                </a:spcBef>
              </a:pPr>
              <a:t>2</a:t>
            </a:fld>
            <a:endParaRPr lang="en-US" altLang="en-US"/>
          </a:p>
        </p:txBody>
      </p:sp>
    </p:spTree>
    <p:extLst>
      <p:ext uri="{BB962C8B-B14F-4D97-AF65-F5344CB8AC3E}">
        <p14:creationId xmlns:p14="http://schemas.microsoft.com/office/powerpoint/2010/main" val="235877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2FD0CF1-862F-413B-8527-CD3D266E1409}"/>
              </a:ext>
            </a:extLst>
          </p:cNvPr>
          <p:cNvSpPr>
            <a:spLocks noGrp="1" noRot="1" noChangeAspect="1" noChangeArrowheads="1" noTextEdit="1"/>
          </p:cNvSpPr>
          <p:nvPr>
            <p:ph type="sldImg"/>
          </p:nvPr>
        </p:nvSpPr>
        <p:spPr>
          <a:xfrm>
            <a:off x="685800" y="1143000"/>
            <a:ext cx="5486400" cy="3086100"/>
          </a:xfrm>
          <a:ln/>
        </p:spPr>
      </p:sp>
      <p:sp>
        <p:nvSpPr>
          <p:cNvPr id="15363" name="Notes Placeholder 2">
            <a:extLst>
              <a:ext uri="{FF2B5EF4-FFF2-40B4-BE49-F238E27FC236}">
                <a16:creationId xmlns:a16="http://schemas.microsoft.com/office/drawing/2014/main" id="{2AA59A41-A3DB-40CC-82F4-2555CEB797ED}"/>
              </a:ext>
            </a:extLst>
          </p:cNvPr>
          <p:cNvSpPr>
            <a:spLocks noGrp="1"/>
          </p:cNvSpPr>
          <p:nvPr>
            <p:ph type="body" idx="1"/>
          </p:nvPr>
        </p:nvSpPr>
        <p:spPr>
          <a:xfrm>
            <a:off x="685800" y="4400550"/>
            <a:ext cx="5486400" cy="3600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a:cs typeface="Arial" panose="020B0604020202020204" pitchFamily="34" charset="0"/>
              </a:rPr>
              <a:t>Các em chú ý khi gặp biểu tượng sau thì các em sẽ ghi bài.</a:t>
            </a:r>
          </a:p>
        </p:txBody>
      </p:sp>
      <p:sp>
        <p:nvSpPr>
          <p:cNvPr id="15364" name="Slide Number Placeholder 3">
            <a:extLst>
              <a:ext uri="{FF2B5EF4-FFF2-40B4-BE49-F238E27FC236}">
                <a16:creationId xmlns:a16="http://schemas.microsoft.com/office/drawing/2014/main" id="{E6703CF8-8BC9-49E5-B240-934223CD6E10}"/>
              </a:ext>
            </a:extLst>
          </p:cNvPr>
          <p:cNvSpPr txBox="1">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Calibri" panose="020F0502020204030204" pitchFamily="34" charset="0"/>
                <a:cs typeface="Arial" panose="020B0604020202020204" pitchFamily="34" charset="0"/>
              </a:defRPr>
            </a:lvl1pPr>
            <a:lvl2pPr marL="742950" indent="-285750">
              <a:spcBef>
                <a:spcPct val="30000"/>
              </a:spcBef>
              <a:defRPr sz="1200">
                <a:solidFill>
                  <a:schemeClr val="tx1"/>
                </a:solidFill>
                <a:latin typeface="Calibri" panose="020F0502020204030204" pitchFamily="34" charset="0"/>
                <a:cs typeface="Arial" panose="020B0604020202020204" pitchFamily="34" charset="0"/>
              </a:defRPr>
            </a:lvl2pPr>
            <a:lvl3pPr marL="1143000" indent="-228600">
              <a:spcBef>
                <a:spcPct val="30000"/>
              </a:spcBef>
              <a:defRPr sz="1200">
                <a:solidFill>
                  <a:schemeClr val="tx1"/>
                </a:solidFill>
                <a:latin typeface="Calibri" panose="020F0502020204030204" pitchFamily="34" charset="0"/>
                <a:cs typeface="Arial" panose="020B0604020202020204" pitchFamily="34" charset="0"/>
              </a:defRPr>
            </a:lvl3pPr>
            <a:lvl4pPr marL="1600200" indent="-228600">
              <a:spcBef>
                <a:spcPct val="30000"/>
              </a:spcBef>
              <a:defRPr sz="1200">
                <a:solidFill>
                  <a:schemeClr val="tx1"/>
                </a:solidFill>
                <a:latin typeface="Calibri" panose="020F0502020204030204" pitchFamily="34" charset="0"/>
                <a:cs typeface="Arial" panose="020B0604020202020204" pitchFamily="34" charset="0"/>
              </a:defRPr>
            </a:lvl4pPr>
            <a:lvl5pPr marL="2057400" indent="-228600">
              <a:spcBef>
                <a:spcPct val="30000"/>
              </a:spcBef>
              <a:defRPr sz="1200">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cs typeface="Arial" panose="020B0604020202020204" pitchFamily="34" charset="0"/>
              </a:defRPr>
            </a:lvl9pPr>
          </a:lstStyle>
          <a:p>
            <a:pPr algn="r" eaLnBrk="1" hangingPunct="1">
              <a:spcBef>
                <a:spcPct val="0"/>
              </a:spcBef>
            </a:pPr>
            <a:fld id="{18DCDD89-1E55-4F1F-A23E-667A2CB33F5D}" type="slidenum">
              <a:rPr lang="en-US" altLang="en-US"/>
              <a:pPr algn="r" eaLnBrk="1" hangingPunct="1">
                <a:spcBef>
                  <a:spcPct val="0"/>
                </a:spcBef>
              </a:pPr>
              <a:t>8</a:t>
            </a:fld>
            <a:endParaRPr lang="en-US" altLang="en-US"/>
          </a:p>
        </p:txBody>
      </p:sp>
    </p:spTree>
    <p:extLst>
      <p:ext uri="{BB962C8B-B14F-4D97-AF65-F5344CB8AC3E}">
        <p14:creationId xmlns:p14="http://schemas.microsoft.com/office/powerpoint/2010/main" val="4083180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2363E-1068-4A38-9603-1C6EDF1C6E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944FD9-ADA4-408B-8EBC-15E0227FD8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804FDF-8370-46D3-8B61-52CAB76639E5}"/>
              </a:ext>
            </a:extLst>
          </p:cNvPr>
          <p:cNvSpPr>
            <a:spLocks noGrp="1"/>
          </p:cNvSpPr>
          <p:nvPr>
            <p:ph type="dt" sz="half" idx="10"/>
          </p:nvPr>
        </p:nvSpPr>
        <p:spPr/>
        <p:txBody>
          <a:bodyPr/>
          <a:lstStyle/>
          <a:p>
            <a:fld id="{6702B365-E3F7-4FC8-AA6A-C9966F4FD225}" type="datetimeFigureOut">
              <a:rPr lang="en-US" smtClean="0"/>
              <a:t>11/25/2024</a:t>
            </a:fld>
            <a:endParaRPr lang="en-US"/>
          </a:p>
        </p:txBody>
      </p:sp>
      <p:sp>
        <p:nvSpPr>
          <p:cNvPr id="5" name="Footer Placeholder 4">
            <a:extLst>
              <a:ext uri="{FF2B5EF4-FFF2-40B4-BE49-F238E27FC236}">
                <a16:creationId xmlns:a16="http://schemas.microsoft.com/office/drawing/2014/main" id="{B3CEF45A-46DF-47D0-80CA-7404B2E6F2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78F831-DA3A-4E55-947C-39B28C252BCF}"/>
              </a:ext>
            </a:extLst>
          </p:cNvPr>
          <p:cNvSpPr>
            <a:spLocks noGrp="1"/>
          </p:cNvSpPr>
          <p:nvPr>
            <p:ph type="sldNum" sz="quarter" idx="12"/>
          </p:nvPr>
        </p:nvSpPr>
        <p:spPr/>
        <p:txBody>
          <a:bodyPr/>
          <a:lstStyle/>
          <a:p>
            <a:fld id="{9B167B9C-0619-4DCE-A538-EC4F3FA7DB09}" type="slidenum">
              <a:rPr lang="en-US" smtClean="0"/>
              <a:t>‹#›</a:t>
            </a:fld>
            <a:endParaRPr lang="en-US"/>
          </a:p>
        </p:txBody>
      </p:sp>
    </p:spTree>
    <p:extLst>
      <p:ext uri="{BB962C8B-B14F-4D97-AF65-F5344CB8AC3E}">
        <p14:creationId xmlns:p14="http://schemas.microsoft.com/office/powerpoint/2010/main" val="4261292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187B8-B4DF-4002-A8A2-1351C9595E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6B6CB-9791-4AD1-9346-6C9B696C344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FD229-B71E-475D-8735-E9BA3CF42FB0}"/>
              </a:ext>
            </a:extLst>
          </p:cNvPr>
          <p:cNvSpPr>
            <a:spLocks noGrp="1"/>
          </p:cNvSpPr>
          <p:nvPr>
            <p:ph type="dt" sz="half" idx="10"/>
          </p:nvPr>
        </p:nvSpPr>
        <p:spPr/>
        <p:txBody>
          <a:bodyPr/>
          <a:lstStyle/>
          <a:p>
            <a:fld id="{6702B365-E3F7-4FC8-AA6A-C9966F4FD225}" type="datetimeFigureOut">
              <a:rPr lang="en-US" smtClean="0"/>
              <a:t>11/25/2024</a:t>
            </a:fld>
            <a:endParaRPr lang="en-US"/>
          </a:p>
        </p:txBody>
      </p:sp>
      <p:sp>
        <p:nvSpPr>
          <p:cNvPr id="5" name="Footer Placeholder 4">
            <a:extLst>
              <a:ext uri="{FF2B5EF4-FFF2-40B4-BE49-F238E27FC236}">
                <a16:creationId xmlns:a16="http://schemas.microsoft.com/office/drawing/2014/main" id="{418E20D0-B3EC-4C28-BDFF-187BFC576C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7E43C-BC9D-4E99-8E99-E2DDD8BA6058}"/>
              </a:ext>
            </a:extLst>
          </p:cNvPr>
          <p:cNvSpPr>
            <a:spLocks noGrp="1"/>
          </p:cNvSpPr>
          <p:nvPr>
            <p:ph type="sldNum" sz="quarter" idx="12"/>
          </p:nvPr>
        </p:nvSpPr>
        <p:spPr/>
        <p:txBody>
          <a:bodyPr/>
          <a:lstStyle/>
          <a:p>
            <a:fld id="{9B167B9C-0619-4DCE-A538-EC4F3FA7DB09}" type="slidenum">
              <a:rPr lang="en-US" smtClean="0"/>
              <a:t>‹#›</a:t>
            </a:fld>
            <a:endParaRPr lang="en-US"/>
          </a:p>
        </p:txBody>
      </p:sp>
    </p:spTree>
    <p:extLst>
      <p:ext uri="{BB962C8B-B14F-4D97-AF65-F5344CB8AC3E}">
        <p14:creationId xmlns:p14="http://schemas.microsoft.com/office/powerpoint/2010/main" val="224361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DEA319-39D6-4B18-9C11-B15E23AC0D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3BC814-611B-487F-85A3-9FA87DF26A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28094B-421F-421C-AEC4-86530C0313EC}"/>
              </a:ext>
            </a:extLst>
          </p:cNvPr>
          <p:cNvSpPr>
            <a:spLocks noGrp="1"/>
          </p:cNvSpPr>
          <p:nvPr>
            <p:ph type="dt" sz="half" idx="10"/>
          </p:nvPr>
        </p:nvSpPr>
        <p:spPr/>
        <p:txBody>
          <a:bodyPr/>
          <a:lstStyle/>
          <a:p>
            <a:fld id="{6702B365-E3F7-4FC8-AA6A-C9966F4FD225}" type="datetimeFigureOut">
              <a:rPr lang="en-US" smtClean="0"/>
              <a:t>11/25/2024</a:t>
            </a:fld>
            <a:endParaRPr lang="en-US"/>
          </a:p>
        </p:txBody>
      </p:sp>
      <p:sp>
        <p:nvSpPr>
          <p:cNvPr id="5" name="Footer Placeholder 4">
            <a:extLst>
              <a:ext uri="{FF2B5EF4-FFF2-40B4-BE49-F238E27FC236}">
                <a16:creationId xmlns:a16="http://schemas.microsoft.com/office/drawing/2014/main" id="{EAA41639-E33A-4FE0-B39B-8170C01FCB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9EFE9C-B21A-4355-BACB-97F8AF288D8F}"/>
              </a:ext>
            </a:extLst>
          </p:cNvPr>
          <p:cNvSpPr>
            <a:spLocks noGrp="1"/>
          </p:cNvSpPr>
          <p:nvPr>
            <p:ph type="sldNum" sz="quarter" idx="12"/>
          </p:nvPr>
        </p:nvSpPr>
        <p:spPr/>
        <p:txBody>
          <a:bodyPr/>
          <a:lstStyle/>
          <a:p>
            <a:fld id="{9B167B9C-0619-4DCE-A538-EC4F3FA7DB09}" type="slidenum">
              <a:rPr lang="en-US" smtClean="0"/>
              <a:t>‹#›</a:t>
            </a:fld>
            <a:endParaRPr lang="en-US"/>
          </a:p>
        </p:txBody>
      </p:sp>
    </p:spTree>
    <p:extLst>
      <p:ext uri="{BB962C8B-B14F-4D97-AF65-F5344CB8AC3E}">
        <p14:creationId xmlns:p14="http://schemas.microsoft.com/office/powerpoint/2010/main" val="3411326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39B19-1CB6-46AD-B71D-D853639C75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FB1E54-8192-4324-9917-CCF325C9B26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48EABA-8A13-4B5A-9C08-972F15732470}"/>
              </a:ext>
            </a:extLst>
          </p:cNvPr>
          <p:cNvSpPr>
            <a:spLocks noGrp="1"/>
          </p:cNvSpPr>
          <p:nvPr>
            <p:ph type="dt" sz="half" idx="10"/>
          </p:nvPr>
        </p:nvSpPr>
        <p:spPr/>
        <p:txBody>
          <a:bodyPr/>
          <a:lstStyle/>
          <a:p>
            <a:fld id="{6702B365-E3F7-4FC8-AA6A-C9966F4FD225}" type="datetimeFigureOut">
              <a:rPr lang="en-US" smtClean="0"/>
              <a:t>11/25/2024</a:t>
            </a:fld>
            <a:endParaRPr lang="en-US"/>
          </a:p>
        </p:txBody>
      </p:sp>
      <p:sp>
        <p:nvSpPr>
          <p:cNvPr id="5" name="Footer Placeholder 4">
            <a:extLst>
              <a:ext uri="{FF2B5EF4-FFF2-40B4-BE49-F238E27FC236}">
                <a16:creationId xmlns:a16="http://schemas.microsoft.com/office/drawing/2014/main" id="{6B10685A-F2F5-483D-9EE9-2829079F1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AB5F6-05AE-4EA9-843E-4E39CEA78F7D}"/>
              </a:ext>
            </a:extLst>
          </p:cNvPr>
          <p:cNvSpPr>
            <a:spLocks noGrp="1"/>
          </p:cNvSpPr>
          <p:nvPr>
            <p:ph type="sldNum" sz="quarter" idx="12"/>
          </p:nvPr>
        </p:nvSpPr>
        <p:spPr/>
        <p:txBody>
          <a:bodyPr/>
          <a:lstStyle/>
          <a:p>
            <a:fld id="{9B167B9C-0619-4DCE-A538-EC4F3FA7DB09}" type="slidenum">
              <a:rPr lang="en-US" smtClean="0"/>
              <a:t>‹#›</a:t>
            </a:fld>
            <a:endParaRPr lang="en-US"/>
          </a:p>
        </p:txBody>
      </p:sp>
    </p:spTree>
    <p:extLst>
      <p:ext uri="{BB962C8B-B14F-4D97-AF65-F5344CB8AC3E}">
        <p14:creationId xmlns:p14="http://schemas.microsoft.com/office/powerpoint/2010/main" val="1101112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0E8B1-F48D-49CC-B784-81EB4D0FC3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AA50A7-8229-4152-B125-B093D44139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69BDB0E-FEF2-40F9-BE54-A835CE5EC83F}"/>
              </a:ext>
            </a:extLst>
          </p:cNvPr>
          <p:cNvSpPr>
            <a:spLocks noGrp="1"/>
          </p:cNvSpPr>
          <p:nvPr>
            <p:ph type="dt" sz="half" idx="10"/>
          </p:nvPr>
        </p:nvSpPr>
        <p:spPr/>
        <p:txBody>
          <a:bodyPr/>
          <a:lstStyle/>
          <a:p>
            <a:fld id="{6702B365-E3F7-4FC8-AA6A-C9966F4FD225}" type="datetimeFigureOut">
              <a:rPr lang="en-US" smtClean="0"/>
              <a:t>11/25/2024</a:t>
            </a:fld>
            <a:endParaRPr lang="en-US"/>
          </a:p>
        </p:txBody>
      </p:sp>
      <p:sp>
        <p:nvSpPr>
          <p:cNvPr id="5" name="Footer Placeholder 4">
            <a:extLst>
              <a:ext uri="{FF2B5EF4-FFF2-40B4-BE49-F238E27FC236}">
                <a16:creationId xmlns:a16="http://schemas.microsoft.com/office/drawing/2014/main" id="{4FF77068-3052-4FAE-B665-3861B7DF68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4FC3D-61B1-4C27-B966-349F62FAEC73}"/>
              </a:ext>
            </a:extLst>
          </p:cNvPr>
          <p:cNvSpPr>
            <a:spLocks noGrp="1"/>
          </p:cNvSpPr>
          <p:nvPr>
            <p:ph type="sldNum" sz="quarter" idx="12"/>
          </p:nvPr>
        </p:nvSpPr>
        <p:spPr/>
        <p:txBody>
          <a:bodyPr/>
          <a:lstStyle/>
          <a:p>
            <a:fld id="{9B167B9C-0619-4DCE-A538-EC4F3FA7DB09}" type="slidenum">
              <a:rPr lang="en-US" smtClean="0"/>
              <a:t>‹#›</a:t>
            </a:fld>
            <a:endParaRPr lang="en-US"/>
          </a:p>
        </p:txBody>
      </p:sp>
    </p:spTree>
    <p:extLst>
      <p:ext uri="{BB962C8B-B14F-4D97-AF65-F5344CB8AC3E}">
        <p14:creationId xmlns:p14="http://schemas.microsoft.com/office/powerpoint/2010/main" val="50242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F6913-35B6-4DE2-81E5-E4F19DC2BC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D200E-8B09-46F4-9072-31E8104849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294C63-2981-426F-90BD-567E24913E2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0CD34C-C41D-4325-BB21-15998DAA381D}"/>
              </a:ext>
            </a:extLst>
          </p:cNvPr>
          <p:cNvSpPr>
            <a:spLocks noGrp="1"/>
          </p:cNvSpPr>
          <p:nvPr>
            <p:ph type="dt" sz="half" idx="10"/>
          </p:nvPr>
        </p:nvSpPr>
        <p:spPr/>
        <p:txBody>
          <a:bodyPr/>
          <a:lstStyle/>
          <a:p>
            <a:fld id="{6702B365-E3F7-4FC8-AA6A-C9966F4FD225}" type="datetimeFigureOut">
              <a:rPr lang="en-US" smtClean="0"/>
              <a:t>11/25/2024</a:t>
            </a:fld>
            <a:endParaRPr lang="en-US"/>
          </a:p>
        </p:txBody>
      </p:sp>
      <p:sp>
        <p:nvSpPr>
          <p:cNvPr id="6" name="Footer Placeholder 5">
            <a:extLst>
              <a:ext uri="{FF2B5EF4-FFF2-40B4-BE49-F238E27FC236}">
                <a16:creationId xmlns:a16="http://schemas.microsoft.com/office/drawing/2014/main" id="{A1B071B3-45C9-4865-959C-C1EAE940F8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ECE6F8-D1AF-42C4-92DD-D99D2E8C3F57}"/>
              </a:ext>
            </a:extLst>
          </p:cNvPr>
          <p:cNvSpPr>
            <a:spLocks noGrp="1"/>
          </p:cNvSpPr>
          <p:nvPr>
            <p:ph type="sldNum" sz="quarter" idx="12"/>
          </p:nvPr>
        </p:nvSpPr>
        <p:spPr/>
        <p:txBody>
          <a:bodyPr/>
          <a:lstStyle/>
          <a:p>
            <a:fld id="{9B167B9C-0619-4DCE-A538-EC4F3FA7DB09}" type="slidenum">
              <a:rPr lang="en-US" smtClean="0"/>
              <a:t>‹#›</a:t>
            </a:fld>
            <a:endParaRPr lang="en-US"/>
          </a:p>
        </p:txBody>
      </p:sp>
    </p:spTree>
    <p:extLst>
      <p:ext uri="{BB962C8B-B14F-4D97-AF65-F5344CB8AC3E}">
        <p14:creationId xmlns:p14="http://schemas.microsoft.com/office/powerpoint/2010/main" val="3508717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DC2EB-2FF4-4B33-AB36-6C636A7D6A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59CCEC-4E3B-41A3-9881-E69A043DD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8491A4-37B0-4788-9A36-B1CFAE37D8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41387F-45A6-49F4-826B-40B583FC66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6A4D406-48C7-4725-A7C2-AE86383949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F3EDCF-A9CF-4C78-80AE-53744AA486A7}"/>
              </a:ext>
            </a:extLst>
          </p:cNvPr>
          <p:cNvSpPr>
            <a:spLocks noGrp="1"/>
          </p:cNvSpPr>
          <p:nvPr>
            <p:ph type="dt" sz="half" idx="10"/>
          </p:nvPr>
        </p:nvSpPr>
        <p:spPr/>
        <p:txBody>
          <a:bodyPr/>
          <a:lstStyle/>
          <a:p>
            <a:fld id="{6702B365-E3F7-4FC8-AA6A-C9966F4FD225}" type="datetimeFigureOut">
              <a:rPr lang="en-US" smtClean="0"/>
              <a:t>11/25/2024</a:t>
            </a:fld>
            <a:endParaRPr lang="en-US"/>
          </a:p>
        </p:txBody>
      </p:sp>
      <p:sp>
        <p:nvSpPr>
          <p:cNvPr id="8" name="Footer Placeholder 7">
            <a:extLst>
              <a:ext uri="{FF2B5EF4-FFF2-40B4-BE49-F238E27FC236}">
                <a16:creationId xmlns:a16="http://schemas.microsoft.com/office/drawing/2014/main" id="{515FFE47-0A35-438A-ABD1-DEF9C9A06D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1BA3FE-652C-4BDC-9874-45F715288DB0}"/>
              </a:ext>
            </a:extLst>
          </p:cNvPr>
          <p:cNvSpPr>
            <a:spLocks noGrp="1"/>
          </p:cNvSpPr>
          <p:nvPr>
            <p:ph type="sldNum" sz="quarter" idx="12"/>
          </p:nvPr>
        </p:nvSpPr>
        <p:spPr/>
        <p:txBody>
          <a:bodyPr/>
          <a:lstStyle/>
          <a:p>
            <a:fld id="{9B167B9C-0619-4DCE-A538-EC4F3FA7DB09}" type="slidenum">
              <a:rPr lang="en-US" smtClean="0"/>
              <a:t>‹#›</a:t>
            </a:fld>
            <a:endParaRPr lang="en-US"/>
          </a:p>
        </p:txBody>
      </p:sp>
    </p:spTree>
    <p:extLst>
      <p:ext uri="{BB962C8B-B14F-4D97-AF65-F5344CB8AC3E}">
        <p14:creationId xmlns:p14="http://schemas.microsoft.com/office/powerpoint/2010/main" val="3359038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F07A-95E9-444F-8C18-179211FC64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8A4FCF6-E21B-4ECD-8289-D769C18CD990}"/>
              </a:ext>
            </a:extLst>
          </p:cNvPr>
          <p:cNvSpPr>
            <a:spLocks noGrp="1"/>
          </p:cNvSpPr>
          <p:nvPr>
            <p:ph type="dt" sz="half" idx="10"/>
          </p:nvPr>
        </p:nvSpPr>
        <p:spPr/>
        <p:txBody>
          <a:bodyPr/>
          <a:lstStyle/>
          <a:p>
            <a:fld id="{6702B365-E3F7-4FC8-AA6A-C9966F4FD225}" type="datetimeFigureOut">
              <a:rPr lang="en-US" smtClean="0"/>
              <a:t>11/25/2024</a:t>
            </a:fld>
            <a:endParaRPr lang="en-US"/>
          </a:p>
        </p:txBody>
      </p:sp>
      <p:sp>
        <p:nvSpPr>
          <p:cNvPr id="4" name="Footer Placeholder 3">
            <a:extLst>
              <a:ext uri="{FF2B5EF4-FFF2-40B4-BE49-F238E27FC236}">
                <a16:creationId xmlns:a16="http://schemas.microsoft.com/office/drawing/2014/main" id="{D9166366-F5A6-448B-BB54-29CB08CA147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C9A965-A794-46F5-9991-B2F8E7A4AEB0}"/>
              </a:ext>
            </a:extLst>
          </p:cNvPr>
          <p:cNvSpPr>
            <a:spLocks noGrp="1"/>
          </p:cNvSpPr>
          <p:nvPr>
            <p:ph type="sldNum" sz="quarter" idx="12"/>
          </p:nvPr>
        </p:nvSpPr>
        <p:spPr/>
        <p:txBody>
          <a:bodyPr/>
          <a:lstStyle/>
          <a:p>
            <a:fld id="{9B167B9C-0619-4DCE-A538-EC4F3FA7DB09}" type="slidenum">
              <a:rPr lang="en-US" smtClean="0"/>
              <a:t>‹#›</a:t>
            </a:fld>
            <a:endParaRPr lang="en-US"/>
          </a:p>
        </p:txBody>
      </p:sp>
    </p:spTree>
    <p:extLst>
      <p:ext uri="{BB962C8B-B14F-4D97-AF65-F5344CB8AC3E}">
        <p14:creationId xmlns:p14="http://schemas.microsoft.com/office/powerpoint/2010/main" val="1923435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191E08-534E-446E-8A62-744FECA899A9}"/>
              </a:ext>
            </a:extLst>
          </p:cNvPr>
          <p:cNvSpPr>
            <a:spLocks noGrp="1"/>
          </p:cNvSpPr>
          <p:nvPr>
            <p:ph type="dt" sz="half" idx="10"/>
          </p:nvPr>
        </p:nvSpPr>
        <p:spPr/>
        <p:txBody>
          <a:bodyPr/>
          <a:lstStyle/>
          <a:p>
            <a:fld id="{6702B365-E3F7-4FC8-AA6A-C9966F4FD225}" type="datetimeFigureOut">
              <a:rPr lang="en-US" smtClean="0"/>
              <a:t>11/25/2024</a:t>
            </a:fld>
            <a:endParaRPr lang="en-US"/>
          </a:p>
        </p:txBody>
      </p:sp>
      <p:sp>
        <p:nvSpPr>
          <p:cNvPr id="3" name="Footer Placeholder 2">
            <a:extLst>
              <a:ext uri="{FF2B5EF4-FFF2-40B4-BE49-F238E27FC236}">
                <a16:creationId xmlns:a16="http://schemas.microsoft.com/office/drawing/2014/main" id="{5C0EC6F2-0798-4E42-B94E-AC5D278A90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F38C2C-C002-482F-A8D9-CBB1A14FBA3F}"/>
              </a:ext>
            </a:extLst>
          </p:cNvPr>
          <p:cNvSpPr>
            <a:spLocks noGrp="1"/>
          </p:cNvSpPr>
          <p:nvPr>
            <p:ph type="sldNum" sz="quarter" idx="12"/>
          </p:nvPr>
        </p:nvSpPr>
        <p:spPr/>
        <p:txBody>
          <a:bodyPr/>
          <a:lstStyle/>
          <a:p>
            <a:fld id="{9B167B9C-0619-4DCE-A538-EC4F3FA7DB09}" type="slidenum">
              <a:rPr lang="en-US" smtClean="0"/>
              <a:t>‹#›</a:t>
            </a:fld>
            <a:endParaRPr lang="en-US"/>
          </a:p>
        </p:txBody>
      </p:sp>
    </p:spTree>
    <p:extLst>
      <p:ext uri="{BB962C8B-B14F-4D97-AF65-F5344CB8AC3E}">
        <p14:creationId xmlns:p14="http://schemas.microsoft.com/office/powerpoint/2010/main" val="2595181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CDC87-3361-4C95-A33F-B372172157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678785-3331-4AF5-90EE-4EC9A7A020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77F7EF-624E-4748-8395-A13F3AA5FE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03D08B-2A9B-40E2-8C9E-FD21C3F656F8}"/>
              </a:ext>
            </a:extLst>
          </p:cNvPr>
          <p:cNvSpPr>
            <a:spLocks noGrp="1"/>
          </p:cNvSpPr>
          <p:nvPr>
            <p:ph type="dt" sz="half" idx="10"/>
          </p:nvPr>
        </p:nvSpPr>
        <p:spPr/>
        <p:txBody>
          <a:bodyPr/>
          <a:lstStyle/>
          <a:p>
            <a:fld id="{6702B365-E3F7-4FC8-AA6A-C9966F4FD225}" type="datetimeFigureOut">
              <a:rPr lang="en-US" smtClean="0"/>
              <a:t>11/25/2024</a:t>
            </a:fld>
            <a:endParaRPr lang="en-US"/>
          </a:p>
        </p:txBody>
      </p:sp>
      <p:sp>
        <p:nvSpPr>
          <p:cNvPr id="6" name="Footer Placeholder 5">
            <a:extLst>
              <a:ext uri="{FF2B5EF4-FFF2-40B4-BE49-F238E27FC236}">
                <a16:creationId xmlns:a16="http://schemas.microsoft.com/office/drawing/2014/main" id="{43006539-AE28-4263-9EF2-62C6782A93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ECBCE0-4645-4ECB-B93A-09BD8B8EEB85}"/>
              </a:ext>
            </a:extLst>
          </p:cNvPr>
          <p:cNvSpPr>
            <a:spLocks noGrp="1"/>
          </p:cNvSpPr>
          <p:nvPr>
            <p:ph type="sldNum" sz="quarter" idx="12"/>
          </p:nvPr>
        </p:nvSpPr>
        <p:spPr/>
        <p:txBody>
          <a:bodyPr/>
          <a:lstStyle/>
          <a:p>
            <a:fld id="{9B167B9C-0619-4DCE-A538-EC4F3FA7DB09}" type="slidenum">
              <a:rPr lang="en-US" smtClean="0"/>
              <a:t>‹#›</a:t>
            </a:fld>
            <a:endParaRPr lang="en-US"/>
          </a:p>
        </p:txBody>
      </p:sp>
    </p:spTree>
    <p:extLst>
      <p:ext uri="{BB962C8B-B14F-4D97-AF65-F5344CB8AC3E}">
        <p14:creationId xmlns:p14="http://schemas.microsoft.com/office/powerpoint/2010/main" val="3208069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43D46-BDF8-469C-BFF7-A8B4C3360D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AAE138-2A8E-4A30-AC14-E8065A32B2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BC7B75-5791-4E4B-9C4D-BB8B0DA12D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A0908-357C-4B1C-B1F2-7B3E09DA7E3A}"/>
              </a:ext>
            </a:extLst>
          </p:cNvPr>
          <p:cNvSpPr>
            <a:spLocks noGrp="1"/>
          </p:cNvSpPr>
          <p:nvPr>
            <p:ph type="dt" sz="half" idx="10"/>
          </p:nvPr>
        </p:nvSpPr>
        <p:spPr/>
        <p:txBody>
          <a:bodyPr/>
          <a:lstStyle/>
          <a:p>
            <a:fld id="{6702B365-E3F7-4FC8-AA6A-C9966F4FD225}" type="datetimeFigureOut">
              <a:rPr lang="en-US" smtClean="0"/>
              <a:t>11/25/2024</a:t>
            </a:fld>
            <a:endParaRPr lang="en-US"/>
          </a:p>
        </p:txBody>
      </p:sp>
      <p:sp>
        <p:nvSpPr>
          <p:cNvPr id="6" name="Footer Placeholder 5">
            <a:extLst>
              <a:ext uri="{FF2B5EF4-FFF2-40B4-BE49-F238E27FC236}">
                <a16:creationId xmlns:a16="http://schemas.microsoft.com/office/drawing/2014/main" id="{893FBCB8-852B-4D87-9C8D-ADDD9464A1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32F65A-7E1C-4D9A-8142-E19DCCC01B13}"/>
              </a:ext>
            </a:extLst>
          </p:cNvPr>
          <p:cNvSpPr>
            <a:spLocks noGrp="1"/>
          </p:cNvSpPr>
          <p:nvPr>
            <p:ph type="sldNum" sz="quarter" idx="12"/>
          </p:nvPr>
        </p:nvSpPr>
        <p:spPr/>
        <p:txBody>
          <a:bodyPr/>
          <a:lstStyle/>
          <a:p>
            <a:fld id="{9B167B9C-0619-4DCE-A538-EC4F3FA7DB09}" type="slidenum">
              <a:rPr lang="en-US" smtClean="0"/>
              <a:t>‹#›</a:t>
            </a:fld>
            <a:endParaRPr lang="en-US"/>
          </a:p>
        </p:txBody>
      </p:sp>
    </p:spTree>
    <p:extLst>
      <p:ext uri="{BB962C8B-B14F-4D97-AF65-F5344CB8AC3E}">
        <p14:creationId xmlns:p14="http://schemas.microsoft.com/office/powerpoint/2010/main" val="740568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1F7790-54CE-4F01-BFAF-ED05576499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1C60A3-E62E-442E-A46F-C1C664D0BE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178E1-08E8-4B82-88EB-2A10F65FFD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02B365-E3F7-4FC8-AA6A-C9966F4FD225}" type="datetimeFigureOut">
              <a:rPr lang="en-US" smtClean="0"/>
              <a:t>11/25/2024</a:t>
            </a:fld>
            <a:endParaRPr lang="en-US"/>
          </a:p>
        </p:txBody>
      </p:sp>
      <p:sp>
        <p:nvSpPr>
          <p:cNvPr id="5" name="Footer Placeholder 4">
            <a:extLst>
              <a:ext uri="{FF2B5EF4-FFF2-40B4-BE49-F238E27FC236}">
                <a16:creationId xmlns:a16="http://schemas.microsoft.com/office/drawing/2014/main" id="{5E49FD1A-8F92-49A2-98DD-B21EF0F750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6221D1-46B5-4BBF-B138-ACB6C8EAB7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67B9C-0619-4DCE-A538-EC4F3FA7DB09}" type="slidenum">
              <a:rPr lang="en-US" smtClean="0"/>
              <a:t>‹#›</a:t>
            </a:fld>
            <a:endParaRPr lang="en-US"/>
          </a:p>
        </p:txBody>
      </p:sp>
    </p:spTree>
    <p:extLst>
      <p:ext uri="{BB962C8B-B14F-4D97-AF65-F5344CB8AC3E}">
        <p14:creationId xmlns:p14="http://schemas.microsoft.com/office/powerpoint/2010/main" val="1869984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wm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scratch.mit.edu/"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gif"/><Relationship Id="rId1" Type="http://schemas.openxmlformats.org/officeDocument/2006/relationships/slideLayout" Target="../slideLayouts/slideLayout2.xml"/><Relationship Id="rId4" Type="http://schemas.openxmlformats.org/officeDocument/2006/relationships/image" Target="../media/image28.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audio" Target="file:///C:\Users\Admin\Downloads\BupBeBangBong-DangCapNhat_3kbpp.mp3" TargetMode="External"/><Relationship Id="rId5" Type="http://schemas.openxmlformats.org/officeDocument/2006/relationships/image" Target="../media/image31.png"/><Relationship Id="rId4" Type="http://schemas.openxmlformats.org/officeDocument/2006/relationships/image" Target="../media/image30.gif"/></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slide" Target="slide1.xml"/><Relationship Id="rId3" Type="http://schemas.openxmlformats.org/officeDocument/2006/relationships/image" Target="../media/image8.png"/><Relationship Id="rId7" Type="http://schemas.openxmlformats.org/officeDocument/2006/relationships/slide" Target="slide9.xml"/><Relationship Id="rId12" Type="http://schemas.openxmlformats.org/officeDocument/2006/relationships/image" Target="../media/image13.gif"/><Relationship Id="rId17" Type="http://schemas.openxmlformats.org/officeDocument/2006/relationships/image" Target="../media/image17.png"/><Relationship Id="rId2" Type="http://schemas.openxmlformats.org/officeDocument/2006/relationships/slide" Target="slide4.xml"/><Relationship Id="rId16"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slide" Target="slide7.xml"/><Relationship Id="rId11" Type="http://schemas.openxmlformats.org/officeDocument/2006/relationships/image" Target="../media/image12.png"/><Relationship Id="rId5" Type="http://schemas.openxmlformats.org/officeDocument/2006/relationships/slide" Target="slide6.xml"/><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slide" Target="slide5.xml"/><Relationship Id="rId9" Type="http://schemas.openxmlformats.org/officeDocument/2006/relationships/image" Target="../media/image10.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1.png"/><Relationship Id="rId5" Type="http://schemas.openxmlformats.org/officeDocument/2006/relationships/image" Target="../media/image18.png"/><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1.png"/><Relationship Id="rId5" Type="http://schemas.openxmlformats.org/officeDocument/2006/relationships/image" Target="../media/image19.png"/><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tags" Target="../tags/tag32.xml"/><Relationship Id="rId39" Type="http://schemas.openxmlformats.org/officeDocument/2006/relationships/tags" Target="../tags/tag45.xml"/><Relationship Id="rId21" Type="http://schemas.openxmlformats.org/officeDocument/2006/relationships/tags" Target="../tags/tag27.xml"/><Relationship Id="rId34" Type="http://schemas.openxmlformats.org/officeDocument/2006/relationships/tags" Target="../tags/tag40.xml"/><Relationship Id="rId42" Type="http://schemas.openxmlformats.org/officeDocument/2006/relationships/tags" Target="../tags/tag48.xml"/><Relationship Id="rId47" Type="http://schemas.openxmlformats.org/officeDocument/2006/relationships/tags" Target="../tags/tag53.xml"/><Relationship Id="rId50" Type="http://schemas.openxmlformats.org/officeDocument/2006/relationships/tags" Target="../tags/tag56.xml"/><Relationship Id="rId55" Type="http://schemas.openxmlformats.org/officeDocument/2006/relationships/tags" Target="../tags/tag61.xml"/><Relationship Id="rId63" Type="http://schemas.openxmlformats.org/officeDocument/2006/relationships/image" Target="../media/image23.emf"/><Relationship Id="rId7" Type="http://schemas.openxmlformats.org/officeDocument/2006/relationships/tags" Target="../tags/tag13.xml"/><Relationship Id="rId2" Type="http://schemas.openxmlformats.org/officeDocument/2006/relationships/tags" Target="../tags/tag8.xml"/><Relationship Id="rId16" Type="http://schemas.openxmlformats.org/officeDocument/2006/relationships/tags" Target="../tags/tag22.xml"/><Relationship Id="rId20" Type="http://schemas.openxmlformats.org/officeDocument/2006/relationships/tags" Target="../tags/tag26.xml"/><Relationship Id="rId29" Type="http://schemas.openxmlformats.org/officeDocument/2006/relationships/tags" Target="../tags/tag35.xml"/><Relationship Id="rId41" Type="http://schemas.openxmlformats.org/officeDocument/2006/relationships/tags" Target="../tags/tag47.xml"/><Relationship Id="rId54" Type="http://schemas.openxmlformats.org/officeDocument/2006/relationships/tags" Target="../tags/tag60.xml"/><Relationship Id="rId62" Type="http://schemas.openxmlformats.org/officeDocument/2006/relationships/image" Target="../media/image22.jpeg"/><Relationship Id="rId1" Type="http://schemas.openxmlformats.org/officeDocument/2006/relationships/tags" Target="../tags/tag7.xml"/><Relationship Id="rId6" Type="http://schemas.openxmlformats.org/officeDocument/2006/relationships/tags" Target="../tags/tag12.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tags" Target="../tags/tag38.xml"/><Relationship Id="rId37" Type="http://schemas.openxmlformats.org/officeDocument/2006/relationships/tags" Target="../tags/tag43.xml"/><Relationship Id="rId40" Type="http://schemas.openxmlformats.org/officeDocument/2006/relationships/tags" Target="../tags/tag46.xml"/><Relationship Id="rId45" Type="http://schemas.openxmlformats.org/officeDocument/2006/relationships/tags" Target="../tags/tag51.xml"/><Relationship Id="rId53" Type="http://schemas.openxmlformats.org/officeDocument/2006/relationships/tags" Target="../tags/tag59.xml"/><Relationship Id="rId58" Type="http://schemas.openxmlformats.org/officeDocument/2006/relationships/image" Target="../media/image20.jpeg"/><Relationship Id="rId66" Type="http://schemas.openxmlformats.org/officeDocument/2006/relationships/slide" Target="slide10.xml"/><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36" Type="http://schemas.openxmlformats.org/officeDocument/2006/relationships/tags" Target="../tags/tag42.xml"/><Relationship Id="rId49" Type="http://schemas.openxmlformats.org/officeDocument/2006/relationships/tags" Target="../tags/tag55.xml"/><Relationship Id="rId57" Type="http://schemas.openxmlformats.org/officeDocument/2006/relationships/notesSlide" Target="../notesSlides/notesSlide2.xml"/><Relationship Id="rId61" Type="http://schemas.openxmlformats.org/officeDocument/2006/relationships/hyperlink" Target="file:///G:\tin%208\TTDD3.ppt" TargetMode="External"/><Relationship Id="rId10" Type="http://schemas.openxmlformats.org/officeDocument/2006/relationships/tags" Target="../tags/tag16.xml"/><Relationship Id="rId19" Type="http://schemas.openxmlformats.org/officeDocument/2006/relationships/tags" Target="../tags/tag25.xml"/><Relationship Id="rId31" Type="http://schemas.openxmlformats.org/officeDocument/2006/relationships/tags" Target="../tags/tag37.xml"/><Relationship Id="rId44" Type="http://schemas.openxmlformats.org/officeDocument/2006/relationships/tags" Target="../tags/tag50.xml"/><Relationship Id="rId52" Type="http://schemas.openxmlformats.org/officeDocument/2006/relationships/tags" Target="../tags/tag58.xml"/><Relationship Id="rId60" Type="http://schemas.openxmlformats.org/officeDocument/2006/relationships/hyperlink" Target="file:///G:\tin%208\Ngoai%20kh&#243;a1\TT3.ppt" TargetMode="External"/><Relationship Id="rId65" Type="http://schemas.openxmlformats.org/officeDocument/2006/relationships/slide" Target="slide5.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35" Type="http://schemas.openxmlformats.org/officeDocument/2006/relationships/tags" Target="../tags/tag41.xml"/><Relationship Id="rId43" Type="http://schemas.openxmlformats.org/officeDocument/2006/relationships/tags" Target="../tags/tag49.xml"/><Relationship Id="rId48" Type="http://schemas.openxmlformats.org/officeDocument/2006/relationships/tags" Target="../tags/tag54.xml"/><Relationship Id="rId56" Type="http://schemas.openxmlformats.org/officeDocument/2006/relationships/slideLayout" Target="../slideLayouts/slideLayout7.xml"/><Relationship Id="rId64" Type="http://schemas.openxmlformats.org/officeDocument/2006/relationships/hyperlink" Target="file:///G:\tin%208\TTDD2.ppt" TargetMode="External"/><Relationship Id="rId8" Type="http://schemas.openxmlformats.org/officeDocument/2006/relationships/tags" Target="../tags/tag14.xml"/><Relationship Id="rId51" Type="http://schemas.openxmlformats.org/officeDocument/2006/relationships/tags" Target="../tags/tag57.xml"/><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tags" Target="../tags/tag39.xml"/><Relationship Id="rId38" Type="http://schemas.openxmlformats.org/officeDocument/2006/relationships/tags" Target="../tags/tag44.xml"/><Relationship Id="rId46" Type="http://schemas.openxmlformats.org/officeDocument/2006/relationships/tags" Target="../tags/tag52.xml"/><Relationship Id="rId59" Type="http://schemas.openxmlformats.org/officeDocument/2006/relationships/image" Target="../media/image2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descr="Picture7">
            <a:extLst>
              <a:ext uri="{FF2B5EF4-FFF2-40B4-BE49-F238E27FC236}">
                <a16:creationId xmlns:a16="http://schemas.microsoft.com/office/drawing/2014/main" id="{C285CD41-F08F-4FDF-B0E7-2E4A5C15A0DC}"/>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211450" y="3471069"/>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4" descr="Picture12">
            <a:extLst>
              <a:ext uri="{FF2B5EF4-FFF2-40B4-BE49-F238E27FC236}">
                <a16:creationId xmlns:a16="http://schemas.microsoft.com/office/drawing/2014/main" id="{835D6E80-D94C-4CE8-B3CD-0D63F5C25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52400"/>
            <a:ext cx="29622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image001">
            <a:extLst>
              <a:ext uri="{FF2B5EF4-FFF2-40B4-BE49-F238E27FC236}">
                <a16:creationId xmlns:a16="http://schemas.microsoft.com/office/drawing/2014/main" id="{737ED0AB-6E7B-466E-B8A4-860A9BFCC60B}"/>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533400"/>
            <a:ext cx="1714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image002">
            <a:extLst>
              <a:ext uri="{FF2B5EF4-FFF2-40B4-BE49-F238E27FC236}">
                <a16:creationId xmlns:a16="http://schemas.microsoft.com/office/drawing/2014/main" id="{CAD63D85-5814-4878-B136-F91A82AE099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858000" y="3276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Picture1">
            <a:extLst>
              <a:ext uri="{FF2B5EF4-FFF2-40B4-BE49-F238E27FC236}">
                <a16:creationId xmlns:a16="http://schemas.microsoft.com/office/drawing/2014/main" id="{A18302CB-C56E-4672-B4F7-0D1CA1299E84}"/>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676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descr="Picture2">
            <a:extLst>
              <a:ext uri="{FF2B5EF4-FFF2-40B4-BE49-F238E27FC236}">
                <a16:creationId xmlns:a16="http://schemas.microsoft.com/office/drawing/2014/main" id="{DED4A27A-1055-41C0-BB48-EF5EE06FD14D}"/>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9525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descr="Picture2">
            <a:extLst>
              <a:ext uri="{FF2B5EF4-FFF2-40B4-BE49-F238E27FC236}">
                <a16:creationId xmlns:a16="http://schemas.microsoft.com/office/drawing/2014/main" id="{F7784A78-EEDB-443A-8B2A-CC86FFA1A5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13" y="69850"/>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descr="Picture7">
            <a:extLst>
              <a:ext uri="{FF2B5EF4-FFF2-40B4-BE49-F238E27FC236}">
                <a16:creationId xmlns:a16="http://schemas.microsoft.com/office/drawing/2014/main" id="{07DFF98F-2FBB-45A1-99C6-E9DDE845054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429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1" descr="Picture7">
            <a:extLst>
              <a:ext uri="{FF2B5EF4-FFF2-40B4-BE49-F238E27FC236}">
                <a16:creationId xmlns:a16="http://schemas.microsoft.com/office/drawing/2014/main" id="{0C61140C-621B-42F2-B542-3F5A59D8C3D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890838" y="4660899"/>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2" descr="Picture7">
            <a:extLst>
              <a:ext uri="{FF2B5EF4-FFF2-40B4-BE49-F238E27FC236}">
                <a16:creationId xmlns:a16="http://schemas.microsoft.com/office/drawing/2014/main" id="{F7A53A88-64CE-4657-965E-7D08191A3F69}"/>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4876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4" name="Picture 13" descr="Picture1">
            <a:extLst>
              <a:ext uri="{FF2B5EF4-FFF2-40B4-BE49-F238E27FC236}">
                <a16:creationId xmlns:a16="http://schemas.microsoft.com/office/drawing/2014/main" id="{F57253C1-A6B6-4DA0-9B9D-E93F23AC2E68}"/>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914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5" name="Picture 14" descr="Picture1">
            <a:extLst>
              <a:ext uri="{FF2B5EF4-FFF2-40B4-BE49-F238E27FC236}">
                <a16:creationId xmlns:a16="http://schemas.microsoft.com/office/drawing/2014/main" id="{EF6DAF93-2275-4176-8A03-02EE3FFC1CD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6002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6" name="Picture 15" descr="Picture1">
            <a:extLst>
              <a:ext uri="{FF2B5EF4-FFF2-40B4-BE49-F238E27FC236}">
                <a16:creationId xmlns:a16="http://schemas.microsoft.com/office/drawing/2014/main" id="{07DC42DC-1F02-43A1-968F-DDD8CFBDD9A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4114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7" name="Picture 16" descr="Picture1">
            <a:extLst>
              <a:ext uri="{FF2B5EF4-FFF2-40B4-BE49-F238E27FC236}">
                <a16:creationId xmlns:a16="http://schemas.microsoft.com/office/drawing/2014/main" id="{5E5C5864-0088-494E-8246-5039119C164E}"/>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667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8" name="Picture 17" descr="Picture1">
            <a:extLst>
              <a:ext uri="{FF2B5EF4-FFF2-40B4-BE49-F238E27FC236}">
                <a16:creationId xmlns:a16="http://schemas.microsoft.com/office/drawing/2014/main" id="{A6C64A93-27FC-41E3-8B72-3355834B328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971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9" name="Picture 18" descr="Picture1">
            <a:extLst>
              <a:ext uri="{FF2B5EF4-FFF2-40B4-BE49-F238E27FC236}">
                <a16:creationId xmlns:a16="http://schemas.microsoft.com/office/drawing/2014/main" id="{E5EBE86E-0692-4955-AA5B-C99D7DED697C}"/>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057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0" name="Picture 19" descr="Picture1">
            <a:extLst>
              <a:ext uri="{FF2B5EF4-FFF2-40B4-BE49-F238E27FC236}">
                <a16:creationId xmlns:a16="http://schemas.microsoft.com/office/drawing/2014/main" id="{AA3709BD-5CE0-42F1-9F80-2D982D7AC26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4343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1" name="Picture 20" descr="Picture1">
            <a:extLst>
              <a:ext uri="{FF2B5EF4-FFF2-40B4-BE49-F238E27FC236}">
                <a16:creationId xmlns:a16="http://schemas.microsoft.com/office/drawing/2014/main" id="{DD4836A7-C550-437D-9F46-895E697F0B07}"/>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514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2" name="Picture 21" descr="Picture1">
            <a:extLst>
              <a:ext uri="{FF2B5EF4-FFF2-40B4-BE49-F238E27FC236}">
                <a16:creationId xmlns:a16="http://schemas.microsoft.com/office/drawing/2014/main" id="{EE0B5C43-C8C4-4043-BA04-F0529C8155B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4876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3" name="Picture 22" descr="Picture1">
            <a:extLst>
              <a:ext uri="{FF2B5EF4-FFF2-40B4-BE49-F238E27FC236}">
                <a16:creationId xmlns:a16="http://schemas.microsoft.com/office/drawing/2014/main" id="{726E8C01-12BA-4529-8E68-4028693144F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971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4" name="Picture 23" descr="Picture1">
            <a:extLst>
              <a:ext uri="{FF2B5EF4-FFF2-40B4-BE49-F238E27FC236}">
                <a16:creationId xmlns:a16="http://schemas.microsoft.com/office/drawing/2014/main" id="{FB4194C7-C182-4E1F-A9E9-77B43502F510}"/>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733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5" name="Picture 24" descr="Picture1">
            <a:extLst>
              <a:ext uri="{FF2B5EF4-FFF2-40B4-BE49-F238E27FC236}">
                <a16:creationId xmlns:a16="http://schemas.microsoft.com/office/drawing/2014/main" id="{F3A332DD-FD22-46A2-AAEA-54870A2F6C1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5105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6" name="Picture 25" descr="Picture1">
            <a:extLst>
              <a:ext uri="{FF2B5EF4-FFF2-40B4-BE49-F238E27FC236}">
                <a16:creationId xmlns:a16="http://schemas.microsoft.com/office/drawing/2014/main" id="{0BEE8F11-B0A8-4F45-94CB-28EA71DE3C71}"/>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601200" y="3276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7" name="Picture 26" descr="Picture1">
            <a:extLst>
              <a:ext uri="{FF2B5EF4-FFF2-40B4-BE49-F238E27FC236}">
                <a16:creationId xmlns:a16="http://schemas.microsoft.com/office/drawing/2014/main" id="{1166E5B8-EFD4-4EF5-8FFE-57AA1172C58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1295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8" name="Picture 27" descr="Picture1">
            <a:extLst>
              <a:ext uri="{FF2B5EF4-FFF2-40B4-BE49-F238E27FC236}">
                <a16:creationId xmlns:a16="http://schemas.microsoft.com/office/drawing/2014/main" id="{3F69EACB-F4E5-4CF7-87AE-8A9EF0DFEAC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200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39" name="Picture 28" descr="Picture1">
            <a:extLst>
              <a:ext uri="{FF2B5EF4-FFF2-40B4-BE49-F238E27FC236}">
                <a16:creationId xmlns:a16="http://schemas.microsoft.com/office/drawing/2014/main" id="{3BCBA298-5F05-4EFC-A6B4-2C5721AFD885}"/>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4495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0" name="Picture 29" descr="Picture1">
            <a:extLst>
              <a:ext uri="{FF2B5EF4-FFF2-40B4-BE49-F238E27FC236}">
                <a16:creationId xmlns:a16="http://schemas.microsoft.com/office/drawing/2014/main" id="{98A47B9D-A8C2-4512-AAAB-1F0F7C45D26F}"/>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38862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1" name="Picture 30" descr="Picture1">
            <a:extLst>
              <a:ext uri="{FF2B5EF4-FFF2-40B4-BE49-F238E27FC236}">
                <a16:creationId xmlns:a16="http://schemas.microsoft.com/office/drawing/2014/main" id="{3A4C8CAF-C456-4A50-9130-C0540AFFF816}"/>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5562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2" name="Picture 31" descr="Picture1">
            <a:extLst>
              <a:ext uri="{FF2B5EF4-FFF2-40B4-BE49-F238E27FC236}">
                <a16:creationId xmlns:a16="http://schemas.microsoft.com/office/drawing/2014/main" id="{047C3776-23C1-4FF7-A83B-0C9779411E39}"/>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5562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32" descr="Picture2">
            <a:extLst>
              <a:ext uri="{FF2B5EF4-FFF2-40B4-BE49-F238E27FC236}">
                <a16:creationId xmlns:a16="http://schemas.microsoft.com/office/drawing/2014/main" id="{4ED07658-8C2E-43E5-970B-F76C1817878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9977438" y="95250"/>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4" name="Picture 33" descr="Picture2">
            <a:extLst>
              <a:ext uri="{FF2B5EF4-FFF2-40B4-BE49-F238E27FC236}">
                <a16:creationId xmlns:a16="http://schemas.microsoft.com/office/drawing/2014/main" id="{8CA47FC1-C858-4405-898E-34AC2BE780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90488" y="4665662"/>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5" name="Picture 34" descr="Picture2">
            <a:extLst>
              <a:ext uri="{FF2B5EF4-FFF2-40B4-BE49-F238E27FC236}">
                <a16:creationId xmlns:a16="http://schemas.microsoft.com/office/drawing/2014/main" id="{5AC31ED7-6C1A-42A4-AFA4-62FBCF36396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9982200" y="4692650"/>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6" name="Picture 35" descr="Picture6">
            <a:extLst>
              <a:ext uri="{FF2B5EF4-FFF2-40B4-BE49-F238E27FC236}">
                <a16:creationId xmlns:a16="http://schemas.microsoft.com/office/drawing/2014/main" id="{6293F731-D37E-4080-87DC-EDC4F0D3B9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7200" y="6310313"/>
            <a:ext cx="39624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7" name="Picture 39" descr="Picture12">
            <a:extLst>
              <a:ext uri="{FF2B5EF4-FFF2-40B4-BE49-F238E27FC236}">
                <a16:creationId xmlns:a16="http://schemas.microsoft.com/office/drawing/2014/main" id="{F182809C-02EE-4DB4-84DE-749ED91DD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3138" y="58738"/>
            <a:ext cx="29622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8" name="Picture 40" descr="image001">
            <a:extLst>
              <a:ext uri="{FF2B5EF4-FFF2-40B4-BE49-F238E27FC236}">
                <a16:creationId xmlns:a16="http://schemas.microsoft.com/office/drawing/2014/main" id="{36D17E4F-F370-4595-8EF0-0471AAA53CF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372100" y="571500"/>
            <a:ext cx="17145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9" name="Picture 41" descr="Picture2">
            <a:extLst>
              <a:ext uri="{FF2B5EF4-FFF2-40B4-BE49-F238E27FC236}">
                <a16:creationId xmlns:a16="http://schemas.microsoft.com/office/drawing/2014/main" id="{C0EE4011-7D65-4A3B-AB8A-13AC1927DE88}"/>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990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50" name="Text Box 42">
            <a:extLst>
              <a:ext uri="{FF2B5EF4-FFF2-40B4-BE49-F238E27FC236}">
                <a16:creationId xmlns:a16="http://schemas.microsoft.com/office/drawing/2014/main" id="{D8DF6A2C-D4FE-4CAA-8400-9655C0455F57}"/>
              </a:ext>
            </a:extLst>
          </p:cNvPr>
          <p:cNvSpPr txBox="1">
            <a:spLocks noChangeArrowheads="1"/>
          </p:cNvSpPr>
          <p:nvPr/>
        </p:nvSpPr>
        <p:spPr bwMode="auto">
          <a:xfrm>
            <a:off x="3032125" y="201295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vi-VN" altLang="en-US" sz="2400">
              <a:latin typeface="Arial" panose="020B0604020202020204" pitchFamily="34" charset="0"/>
            </a:endParaRPr>
          </a:p>
        </p:txBody>
      </p:sp>
      <p:sp>
        <p:nvSpPr>
          <p:cNvPr id="7214" name="Text Box 46">
            <a:extLst>
              <a:ext uri="{FF2B5EF4-FFF2-40B4-BE49-F238E27FC236}">
                <a16:creationId xmlns:a16="http://schemas.microsoft.com/office/drawing/2014/main" id="{677D7AFE-B0B4-4C46-8EB5-9CA7E38E581B}"/>
              </a:ext>
            </a:extLst>
          </p:cNvPr>
          <p:cNvSpPr txBox="1">
            <a:spLocks noChangeArrowheads="1"/>
          </p:cNvSpPr>
          <p:nvPr/>
        </p:nvSpPr>
        <p:spPr bwMode="auto">
          <a:xfrm>
            <a:off x="1038225" y="1903413"/>
            <a:ext cx="103028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400" b="1" dirty="0" err="1">
                <a:latin typeface="Times New Roman" panose="02020603050405020304" pitchFamily="18" charset="0"/>
                <a:cs typeface="Times New Roman" panose="02020603050405020304" pitchFamily="18" charset="0"/>
              </a:rPr>
              <a:t>Chủ</a:t>
            </a:r>
            <a:r>
              <a:rPr lang="en-US" altLang="en-US" sz="4400" b="1" dirty="0">
                <a:latin typeface="Times New Roman" panose="02020603050405020304" pitchFamily="18" charset="0"/>
                <a:cs typeface="Times New Roman" panose="02020603050405020304" pitchFamily="18" charset="0"/>
              </a:rPr>
              <a:t> </a:t>
            </a:r>
            <a:r>
              <a:rPr lang="en-US" altLang="en-US" sz="4400" b="1" dirty="0" err="1">
                <a:latin typeface="Times New Roman" panose="02020603050405020304" pitchFamily="18" charset="0"/>
                <a:cs typeface="Times New Roman" panose="02020603050405020304" pitchFamily="18" charset="0"/>
              </a:rPr>
              <a:t>đề</a:t>
            </a:r>
            <a:r>
              <a:rPr lang="en-US" altLang="en-US" sz="4400" b="1" dirty="0">
                <a:latin typeface="Times New Roman" panose="02020603050405020304" pitchFamily="18" charset="0"/>
                <a:cs typeface="Times New Roman" panose="02020603050405020304" pitchFamily="18" charset="0"/>
              </a:rPr>
              <a:t> C: TỔ CHỨC LƯU TRỮ, </a:t>
            </a:r>
          </a:p>
          <a:p>
            <a:pPr algn="ctr">
              <a:lnSpc>
                <a:spcPct val="100000"/>
              </a:lnSpc>
              <a:spcBef>
                <a:spcPct val="0"/>
              </a:spcBef>
              <a:buFontTx/>
              <a:buNone/>
            </a:pPr>
            <a:r>
              <a:rPr lang="en-US" altLang="en-US" sz="4400" b="1" dirty="0">
                <a:latin typeface="Times New Roman" panose="02020603050405020304" pitchFamily="18" charset="0"/>
                <a:cs typeface="Times New Roman" panose="02020603050405020304" pitchFamily="18" charset="0"/>
              </a:rPr>
              <a:t>TÌM KIẾM VÀ TRAO ĐỔI THÔNG TIN</a:t>
            </a:r>
          </a:p>
        </p:txBody>
      </p:sp>
      <p:sp>
        <p:nvSpPr>
          <p:cNvPr id="7215" name="WordArt 47">
            <a:extLst>
              <a:ext uri="{FF2B5EF4-FFF2-40B4-BE49-F238E27FC236}">
                <a16:creationId xmlns:a16="http://schemas.microsoft.com/office/drawing/2014/main" id="{5FBDA378-F40F-4BFD-8156-FC9DFB50E4C4}"/>
              </a:ext>
            </a:extLst>
          </p:cNvPr>
          <p:cNvSpPr>
            <a:spLocks noChangeArrowheads="1" noChangeShapeType="1" noTextEdit="1"/>
          </p:cNvSpPr>
          <p:nvPr/>
        </p:nvSpPr>
        <p:spPr bwMode="auto">
          <a:xfrm>
            <a:off x="1403162" y="3776663"/>
            <a:ext cx="9318999" cy="1139825"/>
          </a:xfrm>
          <a:prstGeom prst="rect">
            <a:avLst/>
          </a:prstGeom>
        </p:spPr>
        <p:txBody>
          <a:bodyPr wrap="none" fromWordArt="1">
            <a:prstTxWarp prst="textPlain">
              <a:avLst>
                <a:gd name="adj" fmla="val 50000"/>
              </a:avLst>
            </a:prstTxWarp>
          </a:bodyPr>
          <a:lstStyle/>
          <a:p>
            <a:pPr algn="ctr"/>
            <a:r>
              <a:rPr lang="en-US" sz="5400" b="1" kern="10" dirty="0" err="1">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a:t>
            </a:r>
            <a:r>
              <a:rPr lang="en-US" sz="54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3. </a:t>
            </a:r>
            <a:r>
              <a:rPr lang="en-US" sz="5400" b="1" kern="10" dirty="0" err="1">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Bài</a:t>
            </a:r>
            <a:r>
              <a:rPr lang="en-US" sz="54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5400" b="1" kern="10" dirty="0" err="1">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tập</a:t>
            </a:r>
            <a:r>
              <a:rPr lang="en-US" sz="54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5400" b="1" kern="10" dirty="0" err="1">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nhóm</a:t>
            </a:r>
            <a:r>
              <a:rPr lang="en-US" sz="54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5400" b="1" kern="10" dirty="0" err="1">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Thông</a:t>
            </a:r>
            <a:r>
              <a:rPr lang="en-US" sz="54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tin </a:t>
            </a:r>
            <a:r>
              <a:rPr lang="en-US" sz="5400" b="1" kern="10" dirty="0" err="1">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với</a:t>
            </a:r>
            <a:r>
              <a:rPr lang="en-US" sz="54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5400" b="1" kern="10" dirty="0" err="1">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giải</a:t>
            </a:r>
            <a:r>
              <a:rPr lang="en-US" sz="54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5400" b="1" kern="10" dirty="0" err="1">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quyết</a:t>
            </a:r>
            <a:r>
              <a:rPr lang="en-US" sz="54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5400" b="1" kern="10" dirty="0" err="1">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vấn</a:t>
            </a:r>
            <a:r>
              <a:rPr lang="en-US" sz="54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 </a:t>
            </a:r>
            <a:r>
              <a:rPr lang="en-US" sz="5400" b="1" kern="10" dirty="0" err="1">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đề</a:t>
            </a:r>
            <a:endParaRPr lang="en-US" sz="5400" b="1" kern="10" dirty="0">
              <a:ln w="12700">
                <a:solidFill>
                  <a:srgbClr val="EAEAEA"/>
                </a:solidFill>
                <a:round/>
                <a:headEnd/>
                <a:tailEnd/>
              </a:ln>
              <a:solidFill>
                <a:srgbClr val="C00000"/>
              </a:soli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3698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214"/>
                                        </p:tgtEl>
                                        <p:attrNameLst>
                                          <p:attrName>style.visibility</p:attrName>
                                        </p:attrNameLst>
                                      </p:cBhvr>
                                      <p:to>
                                        <p:strVal val="visible"/>
                                      </p:to>
                                    </p:set>
                                    <p:animEffect transition="in" filter="circle(in)">
                                      <p:cBhvr>
                                        <p:cTn id="7" dur="2000"/>
                                        <p:tgtEl>
                                          <p:spTgt spid="72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7215"/>
                                        </p:tgtEl>
                                        <p:attrNameLst>
                                          <p:attrName>style.visibility</p:attrName>
                                        </p:attrNameLst>
                                      </p:cBhvr>
                                      <p:to>
                                        <p:strVal val="visible"/>
                                      </p:to>
                                    </p:set>
                                    <p:animEffect transition="in" filter="circle(in)">
                                      <p:cBhvr>
                                        <p:cTn id="12" dur="2000"/>
                                        <p:tgtEl>
                                          <p:spTgt spid="7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2">
            <a:extLst>
              <a:ext uri="{FF2B5EF4-FFF2-40B4-BE49-F238E27FC236}">
                <a16:creationId xmlns:a16="http://schemas.microsoft.com/office/drawing/2014/main" id="{64AE3C3C-7D5D-4190-95CD-749404B4A989}"/>
              </a:ext>
            </a:extLst>
          </p:cNvPr>
          <p:cNvSpPr txBox="1">
            <a:spLocks noChangeArrowheads="1"/>
          </p:cNvSpPr>
          <p:nvPr/>
        </p:nvSpPr>
        <p:spPr bwMode="auto">
          <a:xfrm>
            <a:off x="0" y="487363"/>
            <a:ext cx="2895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solidFill>
                  <a:srgbClr val="0000CC"/>
                </a:solidFill>
                <a:latin typeface="Times New Roman" panose="02020603050405020304" pitchFamily="18" charset="0"/>
                <a:cs typeface="Times New Roman" panose="02020603050405020304" pitchFamily="18" charset="0"/>
              </a:rPr>
              <a:t>2. Các nhiệm vụ</a:t>
            </a:r>
          </a:p>
        </p:txBody>
      </p:sp>
      <p:sp>
        <p:nvSpPr>
          <p:cNvPr id="10" name="TextBox 9">
            <a:extLst>
              <a:ext uri="{FF2B5EF4-FFF2-40B4-BE49-F238E27FC236}">
                <a16:creationId xmlns:a16="http://schemas.microsoft.com/office/drawing/2014/main" id="{C4E205D2-D1C6-4236-A6E8-BC34FF38BE56}"/>
              </a:ext>
            </a:extLst>
          </p:cNvPr>
          <p:cNvSpPr txBox="1"/>
          <p:nvPr/>
        </p:nvSpPr>
        <p:spPr>
          <a:xfrm>
            <a:off x="0" y="0"/>
            <a:ext cx="12192000" cy="461963"/>
          </a:xfrm>
          <a:prstGeom prst="rect">
            <a:avLst/>
          </a:prstGeom>
          <a:solidFill>
            <a:schemeClr val="accent6"/>
          </a:solidFill>
        </p:spPr>
        <p:txBody>
          <a:bodyPr>
            <a:spAutoFit/>
          </a:bodyPr>
          <a:lstStyle/>
          <a:p>
            <a:pPr algn="ctr">
              <a:defRPr/>
            </a:pP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3.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TẬP</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NHÓM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THÔNG</a:t>
            </a:r>
            <a:r>
              <a:rPr lang="en-US" sz="2400" b="1" dirty="0">
                <a:solidFill>
                  <a:srgbClr val="FF0000"/>
                </a:solidFill>
                <a:latin typeface="Times New Roman" panose="02020603050405020304" pitchFamily="18" charset="0"/>
                <a:cs typeface="Times New Roman" panose="02020603050405020304" pitchFamily="18" charset="0"/>
              </a:rPr>
              <a:t> TIN </a:t>
            </a:r>
            <a:r>
              <a:rPr lang="en-US" sz="2400" b="1" dirty="0" err="1">
                <a:solidFill>
                  <a:srgbClr val="FF0000"/>
                </a:solidFill>
                <a:latin typeface="Times New Roman" panose="02020603050405020304" pitchFamily="18" charset="0"/>
                <a:cs typeface="Times New Roman" panose="02020603050405020304" pitchFamily="18" charset="0"/>
              </a:rPr>
              <a:t>VỚI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GIẢI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QUYẾT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VẤN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ĐỀ</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17412" name="Rectangle 2">
            <a:extLst>
              <a:ext uri="{FF2B5EF4-FFF2-40B4-BE49-F238E27FC236}">
                <a16:creationId xmlns:a16="http://schemas.microsoft.com/office/drawing/2014/main" id="{0367539A-E324-4E24-B777-66A7F8DBB251}"/>
              </a:ext>
            </a:extLst>
          </p:cNvPr>
          <p:cNvSpPr>
            <a:spLocks noChangeArrowheads="1"/>
          </p:cNvSpPr>
          <p:nvPr/>
        </p:nvSpPr>
        <p:spPr bwMode="auto">
          <a:xfrm>
            <a:off x="0" y="995363"/>
            <a:ext cx="119634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pt-BR" altLang="en-US" sz="2800">
                <a:solidFill>
                  <a:srgbClr val="000000"/>
                </a:solidFill>
                <a:latin typeface="Times New Roman" panose="02020603050405020304" pitchFamily="18" charset="0"/>
                <a:cs typeface="Times New Roman" panose="02020603050405020304" pitchFamily="18" charset="0"/>
              </a:rPr>
              <a:t>1, Chuột máy tính là thiết bị quen thuộc với người sử dụng máy tính. Nhưng không phải ai cũng biết hết khả năng của nó. Nhóm em hãy giới thiệu thêm về một số khả năng của chuột máy tính mà trước đây, khi chưa tìm hiểu thì nhóm chưa biết đến</a:t>
            </a:r>
            <a:endParaRPr lang="en-US" altLang="en-US" sz="2800">
              <a:latin typeface="Times New Roman" panose="02020603050405020304" pitchFamily="18" charset="0"/>
              <a:cs typeface="Times New Roman" panose="02020603050405020304" pitchFamily="18" charset="0"/>
            </a:endParaRPr>
          </a:p>
        </p:txBody>
      </p:sp>
      <p:sp>
        <p:nvSpPr>
          <p:cNvPr id="17413" name="Rectangle 4">
            <a:extLst>
              <a:ext uri="{FF2B5EF4-FFF2-40B4-BE49-F238E27FC236}">
                <a16:creationId xmlns:a16="http://schemas.microsoft.com/office/drawing/2014/main" id="{C69B1657-41C8-4AD9-8CB6-0FEC4EEAE190}"/>
              </a:ext>
            </a:extLst>
          </p:cNvPr>
          <p:cNvSpPr>
            <a:spLocks noChangeArrowheads="1"/>
          </p:cNvSpPr>
          <p:nvPr/>
        </p:nvSpPr>
        <p:spPr bwMode="auto">
          <a:xfrm>
            <a:off x="38100" y="2671763"/>
            <a:ext cx="73533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300"/>
              </a:spcBef>
              <a:spcAft>
                <a:spcPts val="300"/>
              </a:spcAft>
              <a:buFontTx/>
              <a:buNone/>
            </a:pPr>
            <a:r>
              <a:rPr lang="pt-BR" altLang="en-US" sz="2800">
                <a:solidFill>
                  <a:srgbClr val="000000"/>
                </a:solidFill>
                <a:latin typeface="Times New Roman" panose="02020603050405020304" pitchFamily="18" charset="0"/>
                <a:cs typeface="Times New Roman" panose="02020603050405020304" pitchFamily="18" charset="0"/>
              </a:rPr>
              <a:t>2, Nếu máy tính của em kết nối được với Internet, em có thể lập trình Scratch theo phiên bản online (Hình 1). Nhóm em hãy tìm hiểu và giới thiệu cách sử dụng phiên bản online của Scratch.</a:t>
            </a:r>
            <a:endParaRPr lang="en-US" altLang="en-US" sz="2800">
              <a:latin typeface="Times New Roman" panose="02020603050405020304" pitchFamily="18" charset="0"/>
              <a:cs typeface="Times New Roman" panose="02020603050405020304" pitchFamily="18" charset="0"/>
            </a:endParaRPr>
          </a:p>
        </p:txBody>
      </p:sp>
      <p:pic>
        <p:nvPicPr>
          <p:cNvPr id="17414" name="Picture 5">
            <a:extLst>
              <a:ext uri="{FF2B5EF4-FFF2-40B4-BE49-F238E27FC236}">
                <a16:creationId xmlns:a16="http://schemas.microsoft.com/office/drawing/2014/main" id="{13B88297-1E73-48E9-AFBD-A8345E319CD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2378075"/>
            <a:ext cx="4679950"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7">
            <a:extLst>
              <a:ext uri="{FF2B5EF4-FFF2-40B4-BE49-F238E27FC236}">
                <a16:creationId xmlns:a16="http://schemas.microsoft.com/office/drawing/2014/main" id="{262241FC-B1F3-4552-89C8-3F97342CB609}"/>
              </a:ext>
            </a:extLst>
          </p:cNvPr>
          <p:cNvSpPr>
            <a:spLocks noChangeArrowheads="1"/>
          </p:cNvSpPr>
          <p:nvPr/>
        </p:nvSpPr>
        <p:spPr bwMode="auto">
          <a:xfrm>
            <a:off x="85725" y="4565650"/>
            <a:ext cx="11901488"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300"/>
              </a:spcBef>
              <a:spcAft>
                <a:spcPts val="300"/>
              </a:spcAft>
              <a:buFontTx/>
              <a:buNone/>
            </a:pPr>
            <a:r>
              <a:rPr lang="pt-BR" altLang="en-US" sz="2800">
                <a:solidFill>
                  <a:srgbClr val="000000"/>
                </a:solidFill>
                <a:latin typeface="Times New Roman" panose="02020603050405020304" pitchFamily="18" charset="0"/>
                <a:cs typeface="Times New Roman" panose="02020603050405020304" pitchFamily="18" charset="0"/>
              </a:rPr>
              <a:t>3, Phụ huynh của nhóm em muốn tổ chức cho nhóm gia đình một chuyến du lịch trong 5 ngày. Nhóm em hãy lên một kế hoạch cho chuyến đi để đề xuất với bố, mẹ.</a:t>
            </a:r>
            <a:endParaRPr lang="en-US" altLang="en-US" sz="2800">
              <a:latin typeface="Times New Roman" panose="02020603050405020304" pitchFamily="18" charset="0"/>
              <a:cs typeface="Times New Roman" panose="02020603050405020304" pitchFamily="18" charset="0"/>
            </a:endParaRPr>
          </a:p>
        </p:txBody>
      </p:sp>
      <p:sp>
        <p:nvSpPr>
          <p:cNvPr id="17416" name="Rectangle 11">
            <a:extLst>
              <a:ext uri="{FF2B5EF4-FFF2-40B4-BE49-F238E27FC236}">
                <a16:creationId xmlns:a16="http://schemas.microsoft.com/office/drawing/2014/main" id="{55D0978A-22AC-4238-B70B-3A95EE3A538E}"/>
              </a:ext>
            </a:extLst>
          </p:cNvPr>
          <p:cNvSpPr>
            <a:spLocks noChangeArrowheads="1"/>
          </p:cNvSpPr>
          <p:nvPr/>
        </p:nvSpPr>
        <p:spPr bwMode="auto">
          <a:xfrm>
            <a:off x="85725" y="5895975"/>
            <a:ext cx="1198562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ts val="300"/>
              </a:spcBef>
              <a:spcAft>
                <a:spcPts val="300"/>
              </a:spcAft>
              <a:buFontTx/>
              <a:buNone/>
            </a:pPr>
            <a:r>
              <a:rPr lang="pt-BR" altLang="en-US" sz="2800">
                <a:solidFill>
                  <a:srgbClr val="000000"/>
                </a:solidFill>
                <a:latin typeface="Times New Roman" panose="02020603050405020304" pitchFamily="18" charset="0"/>
                <a:cs typeface="Times New Roman" panose="02020603050405020304" pitchFamily="18" charset="0"/>
              </a:rPr>
              <a:t>4, Nhóm em hãy chọn lọc và giới thiệu 6 bài hát nói về tình cảm lứa tuổi học sinh đối với trường, lớp, thầy/cô giáo và bạn bè.</a:t>
            </a:r>
            <a:endParaRPr lang="en-US" altLang="en-US" sz="2800">
              <a:latin typeface="Times New Roman" panose="02020603050405020304" pitchFamily="18" charset="0"/>
              <a:cs typeface="Times New Roman" panose="02020603050405020304" pitchFamily="18" charset="0"/>
            </a:endParaRPr>
          </a:p>
        </p:txBody>
      </p:sp>
      <p:sp>
        <p:nvSpPr>
          <p:cNvPr id="615" name="Rounded Rectangle 614">
            <a:extLst>
              <a:ext uri="{FF2B5EF4-FFF2-40B4-BE49-F238E27FC236}">
                <a16:creationId xmlns:a16="http://schemas.microsoft.com/office/drawing/2014/main" id="{A0D9400E-9A33-4E4E-88CD-38FB158168D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05:00</a:t>
            </a:r>
          </a:p>
        </p:txBody>
      </p:sp>
      <p:sp>
        <p:nvSpPr>
          <p:cNvPr id="616" name="Rounded Rectangle 615">
            <a:extLst>
              <a:ext uri="{FF2B5EF4-FFF2-40B4-BE49-F238E27FC236}">
                <a16:creationId xmlns:a16="http://schemas.microsoft.com/office/drawing/2014/main" id="{1F954A08-B37D-46EF-9FA9-DE5EEC63A78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04:59</a:t>
            </a:r>
          </a:p>
        </p:txBody>
      </p:sp>
      <p:sp>
        <p:nvSpPr>
          <p:cNvPr id="617" name="Rounded Rectangle 616">
            <a:extLst>
              <a:ext uri="{FF2B5EF4-FFF2-40B4-BE49-F238E27FC236}">
                <a16:creationId xmlns:a16="http://schemas.microsoft.com/office/drawing/2014/main" id="{BA22403C-1BE0-496E-BE96-B22B1CDFBAC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04:58</a:t>
            </a:r>
          </a:p>
        </p:txBody>
      </p:sp>
      <p:sp>
        <p:nvSpPr>
          <p:cNvPr id="618" name="Rounded Rectangle 617">
            <a:extLst>
              <a:ext uri="{FF2B5EF4-FFF2-40B4-BE49-F238E27FC236}">
                <a16:creationId xmlns:a16="http://schemas.microsoft.com/office/drawing/2014/main" id="{1D19C09D-2D1A-4C8F-9DD8-B66AD1BDE9F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04:57</a:t>
            </a:r>
          </a:p>
        </p:txBody>
      </p:sp>
      <p:sp>
        <p:nvSpPr>
          <p:cNvPr id="619" name="Rounded Rectangle 618">
            <a:extLst>
              <a:ext uri="{FF2B5EF4-FFF2-40B4-BE49-F238E27FC236}">
                <a16:creationId xmlns:a16="http://schemas.microsoft.com/office/drawing/2014/main" id="{52A38B40-5274-46DA-900B-7BF568F9216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04:56</a:t>
            </a:r>
          </a:p>
        </p:txBody>
      </p:sp>
      <p:sp>
        <p:nvSpPr>
          <p:cNvPr id="620" name="Rounded Rectangle 619">
            <a:extLst>
              <a:ext uri="{FF2B5EF4-FFF2-40B4-BE49-F238E27FC236}">
                <a16:creationId xmlns:a16="http://schemas.microsoft.com/office/drawing/2014/main" id="{71880220-503A-408A-89E3-B161330B0D8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04:55</a:t>
            </a:r>
          </a:p>
        </p:txBody>
      </p:sp>
      <p:sp>
        <p:nvSpPr>
          <p:cNvPr id="621" name="Rounded Rectangle 620">
            <a:extLst>
              <a:ext uri="{FF2B5EF4-FFF2-40B4-BE49-F238E27FC236}">
                <a16:creationId xmlns:a16="http://schemas.microsoft.com/office/drawing/2014/main" id="{FA9C3BCC-1FCE-4B1A-9412-7E9B70AF012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04:54</a:t>
            </a:r>
          </a:p>
        </p:txBody>
      </p:sp>
      <p:sp>
        <p:nvSpPr>
          <p:cNvPr id="622" name="Rounded Rectangle 621">
            <a:extLst>
              <a:ext uri="{FF2B5EF4-FFF2-40B4-BE49-F238E27FC236}">
                <a16:creationId xmlns:a16="http://schemas.microsoft.com/office/drawing/2014/main" id="{5514E094-38AB-448D-AF8A-62446C66C95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04:53</a:t>
            </a:r>
          </a:p>
        </p:txBody>
      </p:sp>
      <p:sp>
        <p:nvSpPr>
          <p:cNvPr id="623" name="Rounded Rectangle 622">
            <a:extLst>
              <a:ext uri="{FF2B5EF4-FFF2-40B4-BE49-F238E27FC236}">
                <a16:creationId xmlns:a16="http://schemas.microsoft.com/office/drawing/2014/main" id="{B0EA47B2-832D-418D-848E-2922AE5634E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04:52</a:t>
            </a:r>
          </a:p>
        </p:txBody>
      </p:sp>
      <p:sp>
        <p:nvSpPr>
          <p:cNvPr id="624" name="Rounded Rectangle 623">
            <a:extLst>
              <a:ext uri="{FF2B5EF4-FFF2-40B4-BE49-F238E27FC236}">
                <a16:creationId xmlns:a16="http://schemas.microsoft.com/office/drawing/2014/main" id="{F9BD85AA-0702-4B01-877D-6CACE9A49BB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04:51</a:t>
            </a:r>
          </a:p>
        </p:txBody>
      </p:sp>
      <p:sp>
        <p:nvSpPr>
          <p:cNvPr id="625" name="Rounded Rectangle 624">
            <a:extLst>
              <a:ext uri="{FF2B5EF4-FFF2-40B4-BE49-F238E27FC236}">
                <a16:creationId xmlns:a16="http://schemas.microsoft.com/office/drawing/2014/main" id="{C33C50A7-B9D5-46A7-83A9-580DC24D7AB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04:50</a:t>
            </a:r>
          </a:p>
        </p:txBody>
      </p:sp>
      <p:sp>
        <p:nvSpPr>
          <p:cNvPr id="626" name="Rounded Rectangle 625">
            <a:extLst>
              <a:ext uri="{FF2B5EF4-FFF2-40B4-BE49-F238E27FC236}">
                <a16:creationId xmlns:a16="http://schemas.microsoft.com/office/drawing/2014/main" id="{4B374810-44F8-4FBF-A6C0-B1DF5CE8816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04:49</a:t>
            </a:r>
          </a:p>
        </p:txBody>
      </p:sp>
      <p:sp>
        <p:nvSpPr>
          <p:cNvPr id="627" name="Rounded Rectangle 626">
            <a:extLst>
              <a:ext uri="{FF2B5EF4-FFF2-40B4-BE49-F238E27FC236}">
                <a16:creationId xmlns:a16="http://schemas.microsoft.com/office/drawing/2014/main" id="{D7099087-3A24-4B63-A54B-FD535D77F9A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04:48</a:t>
            </a:r>
          </a:p>
        </p:txBody>
      </p:sp>
      <p:sp>
        <p:nvSpPr>
          <p:cNvPr id="628" name="Rounded Rectangle 627">
            <a:extLst>
              <a:ext uri="{FF2B5EF4-FFF2-40B4-BE49-F238E27FC236}">
                <a16:creationId xmlns:a16="http://schemas.microsoft.com/office/drawing/2014/main" id="{F0D382DD-E012-4498-A765-3158EE16ADA9}"/>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04:47</a:t>
            </a:r>
          </a:p>
        </p:txBody>
      </p:sp>
      <p:sp>
        <p:nvSpPr>
          <p:cNvPr id="629" name="Rounded Rectangle 628">
            <a:extLst>
              <a:ext uri="{FF2B5EF4-FFF2-40B4-BE49-F238E27FC236}">
                <a16:creationId xmlns:a16="http://schemas.microsoft.com/office/drawing/2014/main" id="{D77953B9-A5FE-4653-99E7-F5E03C81FF4C}"/>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04:46</a:t>
            </a:r>
          </a:p>
        </p:txBody>
      </p:sp>
      <p:sp>
        <p:nvSpPr>
          <p:cNvPr id="630" name="Rounded Rectangle 629">
            <a:extLst>
              <a:ext uri="{FF2B5EF4-FFF2-40B4-BE49-F238E27FC236}">
                <a16:creationId xmlns:a16="http://schemas.microsoft.com/office/drawing/2014/main" id="{767A8041-25E4-4A17-885C-4F7392845E7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04:45</a:t>
            </a:r>
          </a:p>
        </p:txBody>
      </p:sp>
      <p:sp>
        <p:nvSpPr>
          <p:cNvPr id="631" name="Rounded Rectangle 630">
            <a:extLst>
              <a:ext uri="{FF2B5EF4-FFF2-40B4-BE49-F238E27FC236}">
                <a16:creationId xmlns:a16="http://schemas.microsoft.com/office/drawing/2014/main" id="{021782AD-31FD-43DB-86B6-3AEEC0C1A58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04:44</a:t>
            </a:r>
          </a:p>
        </p:txBody>
      </p:sp>
      <p:sp>
        <p:nvSpPr>
          <p:cNvPr id="632" name="Rounded Rectangle 631">
            <a:extLst>
              <a:ext uri="{FF2B5EF4-FFF2-40B4-BE49-F238E27FC236}">
                <a16:creationId xmlns:a16="http://schemas.microsoft.com/office/drawing/2014/main" id="{3C19775A-D13F-4B4A-BCDD-80ACB4AC2210}"/>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04:43</a:t>
            </a:r>
          </a:p>
        </p:txBody>
      </p:sp>
      <p:sp>
        <p:nvSpPr>
          <p:cNvPr id="633" name="Rounded Rectangle 632">
            <a:extLst>
              <a:ext uri="{FF2B5EF4-FFF2-40B4-BE49-F238E27FC236}">
                <a16:creationId xmlns:a16="http://schemas.microsoft.com/office/drawing/2014/main" id="{975EAD37-6972-4938-8CFD-75EE15FABDE3}"/>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04:42</a:t>
            </a:r>
          </a:p>
        </p:txBody>
      </p:sp>
      <p:sp>
        <p:nvSpPr>
          <p:cNvPr id="634" name="Rounded Rectangle 633">
            <a:extLst>
              <a:ext uri="{FF2B5EF4-FFF2-40B4-BE49-F238E27FC236}">
                <a16:creationId xmlns:a16="http://schemas.microsoft.com/office/drawing/2014/main" id="{656725B3-0319-4EEA-98C0-BB723D3453C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04:41</a:t>
            </a:r>
          </a:p>
        </p:txBody>
      </p:sp>
      <p:sp>
        <p:nvSpPr>
          <p:cNvPr id="635" name="Rounded Rectangle 634">
            <a:extLst>
              <a:ext uri="{FF2B5EF4-FFF2-40B4-BE49-F238E27FC236}">
                <a16:creationId xmlns:a16="http://schemas.microsoft.com/office/drawing/2014/main" id="{772E36FD-3181-4256-83E4-FA83651E5DE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04:40</a:t>
            </a:r>
          </a:p>
        </p:txBody>
      </p:sp>
      <p:sp>
        <p:nvSpPr>
          <p:cNvPr id="636" name="Rounded Rectangle 635">
            <a:extLst>
              <a:ext uri="{FF2B5EF4-FFF2-40B4-BE49-F238E27FC236}">
                <a16:creationId xmlns:a16="http://schemas.microsoft.com/office/drawing/2014/main" id="{D31BC7E8-AF7A-4DCA-97F3-007991CBD8B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04:39</a:t>
            </a:r>
          </a:p>
        </p:txBody>
      </p:sp>
      <p:sp>
        <p:nvSpPr>
          <p:cNvPr id="637" name="Rounded Rectangle 636">
            <a:extLst>
              <a:ext uri="{FF2B5EF4-FFF2-40B4-BE49-F238E27FC236}">
                <a16:creationId xmlns:a16="http://schemas.microsoft.com/office/drawing/2014/main" id="{76561B97-5C91-4A83-84D8-58909C7F441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04:38</a:t>
            </a:r>
          </a:p>
        </p:txBody>
      </p:sp>
      <p:sp>
        <p:nvSpPr>
          <p:cNvPr id="638" name="Rounded Rectangle 637">
            <a:extLst>
              <a:ext uri="{FF2B5EF4-FFF2-40B4-BE49-F238E27FC236}">
                <a16:creationId xmlns:a16="http://schemas.microsoft.com/office/drawing/2014/main" id="{5A936AB1-738B-4EFD-AB90-9B656CD6595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04:37</a:t>
            </a:r>
          </a:p>
        </p:txBody>
      </p:sp>
      <p:sp>
        <p:nvSpPr>
          <p:cNvPr id="639" name="Rounded Rectangle 638">
            <a:extLst>
              <a:ext uri="{FF2B5EF4-FFF2-40B4-BE49-F238E27FC236}">
                <a16:creationId xmlns:a16="http://schemas.microsoft.com/office/drawing/2014/main" id="{FF9ED43D-4B1F-44D7-8E2D-D95FCA61823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04:36</a:t>
            </a:r>
          </a:p>
        </p:txBody>
      </p:sp>
      <p:sp>
        <p:nvSpPr>
          <p:cNvPr id="640" name="Rounded Rectangle 639">
            <a:extLst>
              <a:ext uri="{FF2B5EF4-FFF2-40B4-BE49-F238E27FC236}">
                <a16:creationId xmlns:a16="http://schemas.microsoft.com/office/drawing/2014/main" id="{0E26C47F-E89F-4DBA-95C7-30131BD3D94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04:35</a:t>
            </a:r>
          </a:p>
        </p:txBody>
      </p:sp>
      <p:sp>
        <p:nvSpPr>
          <p:cNvPr id="641" name="Rounded Rectangle 640">
            <a:extLst>
              <a:ext uri="{FF2B5EF4-FFF2-40B4-BE49-F238E27FC236}">
                <a16:creationId xmlns:a16="http://schemas.microsoft.com/office/drawing/2014/main" id="{136FFCD9-28A3-43D6-9510-98F3F618346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04:34</a:t>
            </a:r>
          </a:p>
        </p:txBody>
      </p:sp>
      <p:sp>
        <p:nvSpPr>
          <p:cNvPr id="642" name="Rounded Rectangle 641">
            <a:extLst>
              <a:ext uri="{FF2B5EF4-FFF2-40B4-BE49-F238E27FC236}">
                <a16:creationId xmlns:a16="http://schemas.microsoft.com/office/drawing/2014/main" id="{4696E4BB-1813-4A41-97EC-747044FD9B9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04:33</a:t>
            </a:r>
          </a:p>
        </p:txBody>
      </p:sp>
      <p:sp>
        <p:nvSpPr>
          <p:cNvPr id="643" name="Rounded Rectangle 642">
            <a:extLst>
              <a:ext uri="{FF2B5EF4-FFF2-40B4-BE49-F238E27FC236}">
                <a16:creationId xmlns:a16="http://schemas.microsoft.com/office/drawing/2014/main" id="{A7B6272F-26E3-4DA1-9ADB-E317BD86473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04:32</a:t>
            </a:r>
          </a:p>
        </p:txBody>
      </p:sp>
      <p:sp>
        <p:nvSpPr>
          <p:cNvPr id="644" name="Rounded Rectangle 643">
            <a:extLst>
              <a:ext uri="{FF2B5EF4-FFF2-40B4-BE49-F238E27FC236}">
                <a16:creationId xmlns:a16="http://schemas.microsoft.com/office/drawing/2014/main" id="{27D34E40-D732-493A-8946-F631494AAA0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04:31</a:t>
            </a:r>
          </a:p>
        </p:txBody>
      </p:sp>
      <p:sp>
        <p:nvSpPr>
          <p:cNvPr id="645" name="Rounded Rectangle 644">
            <a:extLst>
              <a:ext uri="{FF2B5EF4-FFF2-40B4-BE49-F238E27FC236}">
                <a16:creationId xmlns:a16="http://schemas.microsoft.com/office/drawing/2014/main" id="{B46DFED4-84F7-402B-9EA5-A6B1DBF0B8EC}"/>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04:30</a:t>
            </a:r>
          </a:p>
        </p:txBody>
      </p:sp>
      <p:sp>
        <p:nvSpPr>
          <p:cNvPr id="646" name="Rounded Rectangle 645">
            <a:extLst>
              <a:ext uri="{FF2B5EF4-FFF2-40B4-BE49-F238E27FC236}">
                <a16:creationId xmlns:a16="http://schemas.microsoft.com/office/drawing/2014/main" id="{A62CE877-9F13-45BE-B5FE-4DE7049CBD59}"/>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04:29</a:t>
            </a:r>
          </a:p>
        </p:txBody>
      </p:sp>
      <p:sp>
        <p:nvSpPr>
          <p:cNvPr id="647" name="Rounded Rectangle 646">
            <a:extLst>
              <a:ext uri="{FF2B5EF4-FFF2-40B4-BE49-F238E27FC236}">
                <a16:creationId xmlns:a16="http://schemas.microsoft.com/office/drawing/2014/main" id="{E881DFC3-751C-4A23-966D-2D0D1540C96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04:28</a:t>
            </a:r>
          </a:p>
        </p:txBody>
      </p:sp>
      <p:sp>
        <p:nvSpPr>
          <p:cNvPr id="648" name="Rounded Rectangle 647">
            <a:extLst>
              <a:ext uri="{FF2B5EF4-FFF2-40B4-BE49-F238E27FC236}">
                <a16:creationId xmlns:a16="http://schemas.microsoft.com/office/drawing/2014/main" id="{BFA032E3-4CDC-4190-8471-81FEBCDF603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04:27</a:t>
            </a:r>
          </a:p>
        </p:txBody>
      </p:sp>
      <p:sp>
        <p:nvSpPr>
          <p:cNvPr id="649" name="Rounded Rectangle 648">
            <a:extLst>
              <a:ext uri="{FF2B5EF4-FFF2-40B4-BE49-F238E27FC236}">
                <a16:creationId xmlns:a16="http://schemas.microsoft.com/office/drawing/2014/main" id="{F2D6E406-50CA-49FD-8C64-D8F8049EAD3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04:26</a:t>
            </a:r>
          </a:p>
        </p:txBody>
      </p:sp>
      <p:sp>
        <p:nvSpPr>
          <p:cNvPr id="650" name="Rounded Rectangle 649">
            <a:extLst>
              <a:ext uri="{FF2B5EF4-FFF2-40B4-BE49-F238E27FC236}">
                <a16:creationId xmlns:a16="http://schemas.microsoft.com/office/drawing/2014/main" id="{9F0C4844-7FC0-4FBB-9C8E-6E452C0F6E6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04:25</a:t>
            </a:r>
          </a:p>
        </p:txBody>
      </p:sp>
      <p:sp>
        <p:nvSpPr>
          <p:cNvPr id="651" name="Rounded Rectangle 650">
            <a:extLst>
              <a:ext uri="{FF2B5EF4-FFF2-40B4-BE49-F238E27FC236}">
                <a16:creationId xmlns:a16="http://schemas.microsoft.com/office/drawing/2014/main" id="{0D63B940-6466-4F24-A873-30715407612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04:24</a:t>
            </a:r>
          </a:p>
        </p:txBody>
      </p:sp>
      <p:sp>
        <p:nvSpPr>
          <p:cNvPr id="652" name="Rounded Rectangle 651">
            <a:extLst>
              <a:ext uri="{FF2B5EF4-FFF2-40B4-BE49-F238E27FC236}">
                <a16:creationId xmlns:a16="http://schemas.microsoft.com/office/drawing/2014/main" id="{92FEA77B-4BE5-49F2-AF35-0C5CBFE4487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04:23</a:t>
            </a:r>
          </a:p>
        </p:txBody>
      </p:sp>
      <p:sp>
        <p:nvSpPr>
          <p:cNvPr id="653" name="Rounded Rectangle 652">
            <a:extLst>
              <a:ext uri="{FF2B5EF4-FFF2-40B4-BE49-F238E27FC236}">
                <a16:creationId xmlns:a16="http://schemas.microsoft.com/office/drawing/2014/main" id="{CD505A84-355D-4991-AD0E-8CFBC782F2F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04:22</a:t>
            </a:r>
          </a:p>
        </p:txBody>
      </p:sp>
      <p:sp>
        <p:nvSpPr>
          <p:cNvPr id="654" name="Rounded Rectangle 653">
            <a:extLst>
              <a:ext uri="{FF2B5EF4-FFF2-40B4-BE49-F238E27FC236}">
                <a16:creationId xmlns:a16="http://schemas.microsoft.com/office/drawing/2014/main" id="{8732DD53-075D-4F45-AD6D-C4447B5679F3}"/>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04:21</a:t>
            </a:r>
          </a:p>
        </p:txBody>
      </p:sp>
      <p:sp>
        <p:nvSpPr>
          <p:cNvPr id="655" name="Rounded Rectangle 654">
            <a:extLst>
              <a:ext uri="{FF2B5EF4-FFF2-40B4-BE49-F238E27FC236}">
                <a16:creationId xmlns:a16="http://schemas.microsoft.com/office/drawing/2014/main" id="{4C7E64C1-1DF4-4365-9830-EB62C131BEC0}"/>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04:20</a:t>
            </a:r>
          </a:p>
        </p:txBody>
      </p:sp>
      <p:sp>
        <p:nvSpPr>
          <p:cNvPr id="656" name="Rounded Rectangle 655">
            <a:extLst>
              <a:ext uri="{FF2B5EF4-FFF2-40B4-BE49-F238E27FC236}">
                <a16:creationId xmlns:a16="http://schemas.microsoft.com/office/drawing/2014/main" id="{02472DA3-6AF4-4910-AD32-2E7AA90F1EC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04:19</a:t>
            </a:r>
          </a:p>
        </p:txBody>
      </p:sp>
      <p:sp>
        <p:nvSpPr>
          <p:cNvPr id="657" name="Rounded Rectangle 656">
            <a:extLst>
              <a:ext uri="{FF2B5EF4-FFF2-40B4-BE49-F238E27FC236}">
                <a16:creationId xmlns:a16="http://schemas.microsoft.com/office/drawing/2014/main" id="{6C3BA2A1-C0A1-4512-951C-6A5FBA80EBDE}"/>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04:18</a:t>
            </a:r>
          </a:p>
        </p:txBody>
      </p:sp>
      <p:sp>
        <p:nvSpPr>
          <p:cNvPr id="658" name="Rounded Rectangle 657">
            <a:extLst>
              <a:ext uri="{FF2B5EF4-FFF2-40B4-BE49-F238E27FC236}">
                <a16:creationId xmlns:a16="http://schemas.microsoft.com/office/drawing/2014/main" id="{043208CF-E22C-46C3-ADAE-ECF7A8E55BB9}"/>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04:17</a:t>
            </a:r>
          </a:p>
        </p:txBody>
      </p:sp>
      <p:sp>
        <p:nvSpPr>
          <p:cNvPr id="659" name="Rounded Rectangle 658">
            <a:extLst>
              <a:ext uri="{FF2B5EF4-FFF2-40B4-BE49-F238E27FC236}">
                <a16:creationId xmlns:a16="http://schemas.microsoft.com/office/drawing/2014/main" id="{CB827E81-34B1-406F-AC82-85261960FB9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04:16</a:t>
            </a:r>
          </a:p>
        </p:txBody>
      </p:sp>
      <p:sp>
        <p:nvSpPr>
          <p:cNvPr id="660" name="Rounded Rectangle 659">
            <a:extLst>
              <a:ext uri="{FF2B5EF4-FFF2-40B4-BE49-F238E27FC236}">
                <a16:creationId xmlns:a16="http://schemas.microsoft.com/office/drawing/2014/main" id="{8A9D92EB-5410-479A-8F40-E5ACE99276A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04:15</a:t>
            </a:r>
          </a:p>
        </p:txBody>
      </p:sp>
      <p:sp>
        <p:nvSpPr>
          <p:cNvPr id="661" name="Rounded Rectangle 660">
            <a:extLst>
              <a:ext uri="{FF2B5EF4-FFF2-40B4-BE49-F238E27FC236}">
                <a16:creationId xmlns:a16="http://schemas.microsoft.com/office/drawing/2014/main" id="{1A25E20F-C5A7-4732-8E5F-0ACEC5E2D27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04:14</a:t>
            </a:r>
          </a:p>
        </p:txBody>
      </p:sp>
      <p:sp>
        <p:nvSpPr>
          <p:cNvPr id="662" name="Rounded Rectangle 661">
            <a:extLst>
              <a:ext uri="{FF2B5EF4-FFF2-40B4-BE49-F238E27FC236}">
                <a16:creationId xmlns:a16="http://schemas.microsoft.com/office/drawing/2014/main" id="{5FE440CB-4057-4056-BF69-C4AFA92ABF3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04:13</a:t>
            </a:r>
          </a:p>
        </p:txBody>
      </p:sp>
      <p:sp>
        <p:nvSpPr>
          <p:cNvPr id="663" name="Rounded Rectangle 662">
            <a:extLst>
              <a:ext uri="{FF2B5EF4-FFF2-40B4-BE49-F238E27FC236}">
                <a16:creationId xmlns:a16="http://schemas.microsoft.com/office/drawing/2014/main" id="{0363ED60-7133-41C0-8790-C250DD008F1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04:12</a:t>
            </a:r>
          </a:p>
        </p:txBody>
      </p:sp>
      <p:sp>
        <p:nvSpPr>
          <p:cNvPr id="664" name="Rounded Rectangle 663">
            <a:extLst>
              <a:ext uri="{FF2B5EF4-FFF2-40B4-BE49-F238E27FC236}">
                <a16:creationId xmlns:a16="http://schemas.microsoft.com/office/drawing/2014/main" id="{2DAAE431-19C8-498B-B550-7DD34FD22019}"/>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04:11</a:t>
            </a:r>
          </a:p>
        </p:txBody>
      </p:sp>
      <p:sp>
        <p:nvSpPr>
          <p:cNvPr id="665" name="Rounded Rectangle 664">
            <a:extLst>
              <a:ext uri="{FF2B5EF4-FFF2-40B4-BE49-F238E27FC236}">
                <a16:creationId xmlns:a16="http://schemas.microsoft.com/office/drawing/2014/main" id="{34C2DCFB-F0AD-4F23-A8A1-2D80C05D109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04:10</a:t>
            </a:r>
          </a:p>
        </p:txBody>
      </p:sp>
      <p:sp>
        <p:nvSpPr>
          <p:cNvPr id="666" name="Rounded Rectangle 665">
            <a:extLst>
              <a:ext uri="{FF2B5EF4-FFF2-40B4-BE49-F238E27FC236}">
                <a16:creationId xmlns:a16="http://schemas.microsoft.com/office/drawing/2014/main" id="{C36D82E5-A656-442E-8FED-35B0D9EFAA6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04:09</a:t>
            </a:r>
          </a:p>
        </p:txBody>
      </p:sp>
      <p:sp>
        <p:nvSpPr>
          <p:cNvPr id="667" name="Rounded Rectangle 666">
            <a:extLst>
              <a:ext uri="{FF2B5EF4-FFF2-40B4-BE49-F238E27FC236}">
                <a16:creationId xmlns:a16="http://schemas.microsoft.com/office/drawing/2014/main" id="{9B3980CB-BF60-4F02-866F-4A75B2C3DE9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04:08</a:t>
            </a:r>
          </a:p>
        </p:txBody>
      </p:sp>
      <p:sp>
        <p:nvSpPr>
          <p:cNvPr id="668" name="Rounded Rectangle 667">
            <a:extLst>
              <a:ext uri="{FF2B5EF4-FFF2-40B4-BE49-F238E27FC236}">
                <a16:creationId xmlns:a16="http://schemas.microsoft.com/office/drawing/2014/main" id="{B9AD9CCC-348E-42CA-8449-2F5013B64C0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04:07</a:t>
            </a:r>
          </a:p>
        </p:txBody>
      </p:sp>
      <p:sp>
        <p:nvSpPr>
          <p:cNvPr id="669" name="Rounded Rectangle 668">
            <a:extLst>
              <a:ext uri="{FF2B5EF4-FFF2-40B4-BE49-F238E27FC236}">
                <a16:creationId xmlns:a16="http://schemas.microsoft.com/office/drawing/2014/main" id="{DACEC403-F413-4D78-8F78-CBA63AD8828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04:06</a:t>
            </a:r>
          </a:p>
        </p:txBody>
      </p:sp>
      <p:sp>
        <p:nvSpPr>
          <p:cNvPr id="670" name="Rounded Rectangle 669">
            <a:extLst>
              <a:ext uri="{FF2B5EF4-FFF2-40B4-BE49-F238E27FC236}">
                <a16:creationId xmlns:a16="http://schemas.microsoft.com/office/drawing/2014/main" id="{626BBA7F-607F-4402-9601-422F61F5478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04:05</a:t>
            </a:r>
          </a:p>
        </p:txBody>
      </p:sp>
      <p:sp>
        <p:nvSpPr>
          <p:cNvPr id="671" name="Rounded Rectangle 670">
            <a:extLst>
              <a:ext uri="{FF2B5EF4-FFF2-40B4-BE49-F238E27FC236}">
                <a16:creationId xmlns:a16="http://schemas.microsoft.com/office/drawing/2014/main" id="{D41FFEF5-BC32-411C-BF36-B8208970191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04:04</a:t>
            </a:r>
          </a:p>
        </p:txBody>
      </p:sp>
      <p:sp>
        <p:nvSpPr>
          <p:cNvPr id="672" name="Rounded Rectangle 671">
            <a:extLst>
              <a:ext uri="{FF2B5EF4-FFF2-40B4-BE49-F238E27FC236}">
                <a16:creationId xmlns:a16="http://schemas.microsoft.com/office/drawing/2014/main" id="{53C5EAD7-D7BC-4A9A-A377-8907769EB60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04:03</a:t>
            </a:r>
          </a:p>
        </p:txBody>
      </p:sp>
      <p:sp>
        <p:nvSpPr>
          <p:cNvPr id="673" name="Rounded Rectangle 672">
            <a:extLst>
              <a:ext uri="{FF2B5EF4-FFF2-40B4-BE49-F238E27FC236}">
                <a16:creationId xmlns:a16="http://schemas.microsoft.com/office/drawing/2014/main" id="{6930C730-FF52-4CCB-BC0D-267B6F7FA4B0}"/>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04:02</a:t>
            </a:r>
          </a:p>
        </p:txBody>
      </p:sp>
      <p:sp>
        <p:nvSpPr>
          <p:cNvPr id="674" name="Rounded Rectangle 673">
            <a:extLst>
              <a:ext uri="{FF2B5EF4-FFF2-40B4-BE49-F238E27FC236}">
                <a16:creationId xmlns:a16="http://schemas.microsoft.com/office/drawing/2014/main" id="{B7F31A51-6924-4EC9-B8F8-CA75BBE6E139}"/>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04:01</a:t>
            </a:r>
          </a:p>
        </p:txBody>
      </p:sp>
      <p:sp>
        <p:nvSpPr>
          <p:cNvPr id="675" name="Rounded Rectangle 674">
            <a:extLst>
              <a:ext uri="{FF2B5EF4-FFF2-40B4-BE49-F238E27FC236}">
                <a16:creationId xmlns:a16="http://schemas.microsoft.com/office/drawing/2014/main" id="{2CF8C893-C23D-4AE2-BD82-55D655769B7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04:00</a:t>
            </a:r>
          </a:p>
        </p:txBody>
      </p:sp>
      <p:sp>
        <p:nvSpPr>
          <p:cNvPr id="676" name="Rounded Rectangle 675">
            <a:extLst>
              <a:ext uri="{FF2B5EF4-FFF2-40B4-BE49-F238E27FC236}">
                <a16:creationId xmlns:a16="http://schemas.microsoft.com/office/drawing/2014/main" id="{21552198-FD26-49C6-8A93-6F0738181313}"/>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03:59</a:t>
            </a:r>
          </a:p>
        </p:txBody>
      </p:sp>
      <p:sp>
        <p:nvSpPr>
          <p:cNvPr id="677" name="Rounded Rectangle 676">
            <a:extLst>
              <a:ext uri="{FF2B5EF4-FFF2-40B4-BE49-F238E27FC236}">
                <a16:creationId xmlns:a16="http://schemas.microsoft.com/office/drawing/2014/main" id="{4EE80EAA-3B66-4191-A389-DA5AD207E59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03:58</a:t>
            </a:r>
          </a:p>
        </p:txBody>
      </p:sp>
      <p:sp>
        <p:nvSpPr>
          <p:cNvPr id="678" name="Rounded Rectangle 677">
            <a:extLst>
              <a:ext uri="{FF2B5EF4-FFF2-40B4-BE49-F238E27FC236}">
                <a16:creationId xmlns:a16="http://schemas.microsoft.com/office/drawing/2014/main" id="{96719628-C6EF-4956-A3B1-E2138A10586E}"/>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03:57</a:t>
            </a:r>
          </a:p>
        </p:txBody>
      </p:sp>
      <p:sp>
        <p:nvSpPr>
          <p:cNvPr id="679" name="Rounded Rectangle 678">
            <a:extLst>
              <a:ext uri="{FF2B5EF4-FFF2-40B4-BE49-F238E27FC236}">
                <a16:creationId xmlns:a16="http://schemas.microsoft.com/office/drawing/2014/main" id="{C1A59201-FE3C-4A93-9C1C-0CFB69E4B44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03:56</a:t>
            </a:r>
          </a:p>
        </p:txBody>
      </p:sp>
      <p:sp>
        <p:nvSpPr>
          <p:cNvPr id="680" name="Rounded Rectangle 679">
            <a:extLst>
              <a:ext uri="{FF2B5EF4-FFF2-40B4-BE49-F238E27FC236}">
                <a16:creationId xmlns:a16="http://schemas.microsoft.com/office/drawing/2014/main" id="{8B569B89-7684-4490-AE08-596B8AF6AB1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03:55</a:t>
            </a:r>
          </a:p>
        </p:txBody>
      </p:sp>
      <p:sp>
        <p:nvSpPr>
          <p:cNvPr id="681" name="Rounded Rectangle 680">
            <a:extLst>
              <a:ext uri="{FF2B5EF4-FFF2-40B4-BE49-F238E27FC236}">
                <a16:creationId xmlns:a16="http://schemas.microsoft.com/office/drawing/2014/main" id="{0525FCDA-0642-4739-B4B9-A2831DB8F8F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03:54</a:t>
            </a:r>
          </a:p>
        </p:txBody>
      </p:sp>
      <p:sp>
        <p:nvSpPr>
          <p:cNvPr id="682" name="Rounded Rectangle 681">
            <a:extLst>
              <a:ext uri="{FF2B5EF4-FFF2-40B4-BE49-F238E27FC236}">
                <a16:creationId xmlns:a16="http://schemas.microsoft.com/office/drawing/2014/main" id="{31E59763-75C8-4182-90FC-0844C7397DE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03:53</a:t>
            </a:r>
          </a:p>
        </p:txBody>
      </p:sp>
      <p:sp>
        <p:nvSpPr>
          <p:cNvPr id="683" name="Rounded Rectangle 682">
            <a:extLst>
              <a:ext uri="{FF2B5EF4-FFF2-40B4-BE49-F238E27FC236}">
                <a16:creationId xmlns:a16="http://schemas.microsoft.com/office/drawing/2014/main" id="{38326230-A1CA-4189-BE09-CCA949BA497E}"/>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03:52</a:t>
            </a:r>
          </a:p>
        </p:txBody>
      </p:sp>
      <p:sp>
        <p:nvSpPr>
          <p:cNvPr id="684" name="Rounded Rectangle 683">
            <a:extLst>
              <a:ext uri="{FF2B5EF4-FFF2-40B4-BE49-F238E27FC236}">
                <a16:creationId xmlns:a16="http://schemas.microsoft.com/office/drawing/2014/main" id="{56704097-007E-41A0-ACE9-296C1D8678E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03:51</a:t>
            </a:r>
          </a:p>
        </p:txBody>
      </p:sp>
      <p:sp>
        <p:nvSpPr>
          <p:cNvPr id="685" name="Rounded Rectangle 684">
            <a:extLst>
              <a:ext uri="{FF2B5EF4-FFF2-40B4-BE49-F238E27FC236}">
                <a16:creationId xmlns:a16="http://schemas.microsoft.com/office/drawing/2014/main" id="{FE5281E0-944E-4197-9FC3-888A98CB9D23}"/>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03:50</a:t>
            </a:r>
          </a:p>
        </p:txBody>
      </p:sp>
      <p:sp>
        <p:nvSpPr>
          <p:cNvPr id="686" name="Rounded Rectangle 685">
            <a:extLst>
              <a:ext uri="{FF2B5EF4-FFF2-40B4-BE49-F238E27FC236}">
                <a16:creationId xmlns:a16="http://schemas.microsoft.com/office/drawing/2014/main" id="{2AF69023-1E92-4B0E-8B3D-6AC3F1ED0193}"/>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03:49</a:t>
            </a:r>
          </a:p>
        </p:txBody>
      </p:sp>
      <p:sp>
        <p:nvSpPr>
          <p:cNvPr id="687" name="Rounded Rectangle 686">
            <a:extLst>
              <a:ext uri="{FF2B5EF4-FFF2-40B4-BE49-F238E27FC236}">
                <a16:creationId xmlns:a16="http://schemas.microsoft.com/office/drawing/2014/main" id="{C6FF5E2E-B2C4-4FA5-BD2B-36A974B85BD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03:48</a:t>
            </a:r>
          </a:p>
        </p:txBody>
      </p:sp>
      <p:sp>
        <p:nvSpPr>
          <p:cNvPr id="688" name="Rounded Rectangle 687">
            <a:extLst>
              <a:ext uri="{FF2B5EF4-FFF2-40B4-BE49-F238E27FC236}">
                <a16:creationId xmlns:a16="http://schemas.microsoft.com/office/drawing/2014/main" id="{3FCCEA1B-ECE7-4749-9C0E-9197C83EDE2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03:47</a:t>
            </a:r>
          </a:p>
        </p:txBody>
      </p:sp>
      <p:sp>
        <p:nvSpPr>
          <p:cNvPr id="689" name="Rounded Rectangle 688">
            <a:extLst>
              <a:ext uri="{FF2B5EF4-FFF2-40B4-BE49-F238E27FC236}">
                <a16:creationId xmlns:a16="http://schemas.microsoft.com/office/drawing/2014/main" id="{9202A47F-372E-4E38-A3BD-05DF33D9D73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03:46</a:t>
            </a:r>
          </a:p>
        </p:txBody>
      </p:sp>
      <p:sp>
        <p:nvSpPr>
          <p:cNvPr id="690" name="Rounded Rectangle 689">
            <a:extLst>
              <a:ext uri="{FF2B5EF4-FFF2-40B4-BE49-F238E27FC236}">
                <a16:creationId xmlns:a16="http://schemas.microsoft.com/office/drawing/2014/main" id="{ECA9705D-F3F8-4268-9291-4F195297969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03:45</a:t>
            </a:r>
          </a:p>
        </p:txBody>
      </p:sp>
      <p:sp>
        <p:nvSpPr>
          <p:cNvPr id="691" name="Rounded Rectangle 690">
            <a:extLst>
              <a:ext uri="{FF2B5EF4-FFF2-40B4-BE49-F238E27FC236}">
                <a16:creationId xmlns:a16="http://schemas.microsoft.com/office/drawing/2014/main" id="{F932C1B6-04D0-4784-8C4F-975B09CB8E40}"/>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03:44</a:t>
            </a:r>
          </a:p>
        </p:txBody>
      </p:sp>
      <p:sp>
        <p:nvSpPr>
          <p:cNvPr id="692" name="Rounded Rectangle 691">
            <a:extLst>
              <a:ext uri="{FF2B5EF4-FFF2-40B4-BE49-F238E27FC236}">
                <a16:creationId xmlns:a16="http://schemas.microsoft.com/office/drawing/2014/main" id="{CEA20D64-EF66-4E04-808C-CE7F97AF77F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03:43</a:t>
            </a:r>
          </a:p>
        </p:txBody>
      </p:sp>
      <p:sp>
        <p:nvSpPr>
          <p:cNvPr id="693" name="Rounded Rectangle 692">
            <a:extLst>
              <a:ext uri="{FF2B5EF4-FFF2-40B4-BE49-F238E27FC236}">
                <a16:creationId xmlns:a16="http://schemas.microsoft.com/office/drawing/2014/main" id="{8A5EDF54-D8F3-4731-8E8C-3954D4F6450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03:42</a:t>
            </a:r>
          </a:p>
        </p:txBody>
      </p:sp>
      <p:sp>
        <p:nvSpPr>
          <p:cNvPr id="694" name="Rounded Rectangle 693">
            <a:extLst>
              <a:ext uri="{FF2B5EF4-FFF2-40B4-BE49-F238E27FC236}">
                <a16:creationId xmlns:a16="http://schemas.microsoft.com/office/drawing/2014/main" id="{80428BA8-09BF-4414-93D4-94F6295D68E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03:41</a:t>
            </a:r>
          </a:p>
        </p:txBody>
      </p:sp>
      <p:sp>
        <p:nvSpPr>
          <p:cNvPr id="695" name="Rounded Rectangle 694">
            <a:extLst>
              <a:ext uri="{FF2B5EF4-FFF2-40B4-BE49-F238E27FC236}">
                <a16:creationId xmlns:a16="http://schemas.microsoft.com/office/drawing/2014/main" id="{FEA6D6C5-917B-4F22-A0DF-3FF22C74986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03:40</a:t>
            </a:r>
          </a:p>
        </p:txBody>
      </p:sp>
      <p:sp>
        <p:nvSpPr>
          <p:cNvPr id="696" name="Rounded Rectangle 695">
            <a:extLst>
              <a:ext uri="{FF2B5EF4-FFF2-40B4-BE49-F238E27FC236}">
                <a16:creationId xmlns:a16="http://schemas.microsoft.com/office/drawing/2014/main" id="{834268BD-8A0D-4C72-9C51-C7DA498FC57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03:39</a:t>
            </a:r>
          </a:p>
        </p:txBody>
      </p:sp>
      <p:sp>
        <p:nvSpPr>
          <p:cNvPr id="697" name="Rounded Rectangle 696">
            <a:extLst>
              <a:ext uri="{FF2B5EF4-FFF2-40B4-BE49-F238E27FC236}">
                <a16:creationId xmlns:a16="http://schemas.microsoft.com/office/drawing/2014/main" id="{0C26C57E-4CF9-4A26-A3E0-A632ECC9ED9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03:38</a:t>
            </a:r>
          </a:p>
        </p:txBody>
      </p:sp>
      <p:sp>
        <p:nvSpPr>
          <p:cNvPr id="698" name="Rounded Rectangle 697">
            <a:extLst>
              <a:ext uri="{FF2B5EF4-FFF2-40B4-BE49-F238E27FC236}">
                <a16:creationId xmlns:a16="http://schemas.microsoft.com/office/drawing/2014/main" id="{4FBDE66A-2A55-42D2-BF9B-9C3A196C1C79}"/>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03:37</a:t>
            </a:r>
          </a:p>
        </p:txBody>
      </p:sp>
      <p:sp>
        <p:nvSpPr>
          <p:cNvPr id="699" name="Rounded Rectangle 698">
            <a:extLst>
              <a:ext uri="{FF2B5EF4-FFF2-40B4-BE49-F238E27FC236}">
                <a16:creationId xmlns:a16="http://schemas.microsoft.com/office/drawing/2014/main" id="{A6999C15-D609-471A-83D2-A001F4B67B03}"/>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03:36</a:t>
            </a:r>
          </a:p>
        </p:txBody>
      </p:sp>
      <p:sp>
        <p:nvSpPr>
          <p:cNvPr id="700" name="Rounded Rectangle 699">
            <a:extLst>
              <a:ext uri="{FF2B5EF4-FFF2-40B4-BE49-F238E27FC236}">
                <a16:creationId xmlns:a16="http://schemas.microsoft.com/office/drawing/2014/main" id="{462E5B8E-D4F8-4A2E-9E51-DDCC5F57FCA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03:35</a:t>
            </a:r>
          </a:p>
        </p:txBody>
      </p:sp>
      <p:sp>
        <p:nvSpPr>
          <p:cNvPr id="701" name="Rounded Rectangle 700">
            <a:extLst>
              <a:ext uri="{FF2B5EF4-FFF2-40B4-BE49-F238E27FC236}">
                <a16:creationId xmlns:a16="http://schemas.microsoft.com/office/drawing/2014/main" id="{BEF9FFA9-D954-4173-8F28-1DD678887C8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03:34</a:t>
            </a:r>
          </a:p>
        </p:txBody>
      </p:sp>
      <p:sp>
        <p:nvSpPr>
          <p:cNvPr id="702" name="Rounded Rectangle 701">
            <a:extLst>
              <a:ext uri="{FF2B5EF4-FFF2-40B4-BE49-F238E27FC236}">
                <a16:creationId xmlns:a16="http://schemas.microsoft.com/office/drawing/2014/main" id="{F6AEFECA-BB15-4B61-859F-E53028D74E7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03:33</a:t>
            </a:r>
          </a:p>
        </p:txBody>
      </p:sp>
      <p:sp>
        <p:nvSpPr>
          <p:cNvPr id="703" name="Rounded Rectangle 702">
            <a:extLst>
              <a:ext uri="{FF2B5EF4-FFF2-40B4-BE49-F238E27FC236}">
                <a16:creationId xmlns:a16="http://schemas.microsoft.com/office/drawing/2014/main" id="{7779239F-0CAF-4576-8913-3A63951588A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03:32</a:t>
            </a:r>
          </a:p>
        </p:txBody>
      </p:sp>
      <p:sp>
        <p:nvSpPr>
          <p:cNvPr id="704" name="Rounded Rectangle 703">
            <a:extLst>
              <a:ext uri="{FF2B5EF4-FFF2-40B4-BE49-F238E27FC236}">
                <a16:creationId xmlns:a16="http://schemas.microsoft.com/office/drawing/2014/main" id="{2E79C7C4-DA1F-41CD-A99F-FA6E6B17983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03:31</a:t>
            </a:r>
          </a:p>
        </p:txBody>
      </p:sp>
      <p:sp>
        <p:nvSpPr>
          <p:cNvPr id="705" name="Rounded Rectangle 704">
            <a:extLst>
              <a:ext uri="{FF2B5EF4-FFF2-40B4-BE49-F238E27FC236}">
                <a16:creationId xmlns:a16="http://schemas.microsoft.com/office/drawing/2014/main" id="{1AAB5ABE-30B3-451E-BDEC-961DEC2DC46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03:30</a:t>
            </a:r>
          </a:p>
        </p:txBody>
      </p:sp>
      <p:sp>
        <p:nvSpPr>
          <p:cNvPr id="706" name="Rounded Rectangle 705">
            <a:extLst>
              <a:ext uri="{FF2B5EF4-FFF2-40B4-BE49-F238E27FC236}">
                <a16:creationId xmlns:a16="http://schemas.microsoft.com/office/drawing/2014/main" id="{35FED908-3F5E-4CB0-8D76-BD08216843D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03:29</a:t>
            </a:r>
          </a:p>
        </p:txBody>
      </p:sp>
      <p:sp>
        <p:nvSpPr>
          <p:cNvPr id="707" name="Rounded Rectangle 706">
            <a:extLst>
              <a:ext uri="{FF2B5EF4-FFF2-40B4-BE49-F238E27FC236}">
                <a16:creationId xmlns:a16="http://schemas.microsoft.com/office/drawing/2014/main" id="{F3BF4B58-E112-4E3A-98C6-34E69E0C3F5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03:28</a:t>
            </a:r>
          </a:p>
        </p:txBody>
      </p:sp>
      <p:sp>
        <p:nvSpPr>
          <p:cNvPr id="708" name="Rounded Rectangle 707">
            <a:extLst>
              <a:ext uri="{FF2B5EF4-FFF2-40B4-BE49-F238E27FC236}">
                <a16:creationId xmlns:a16="http://schemas.microsoft.com/office/drawing/2014/main" id="{8699D0FA-BE8F-48A9-9434-4D49B8858A0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03:27</a:t>
            </a:r>
          </a:p>
        </p:txBody>
      </p:sp>
      <p:sp>
        <p:nvSpPr>
          <p:cNvPr id="709" name="Rounded Rectangle 708">
            <a:extLst>
              <a:ext uri="{FF2B5EF4-FFF2-40B4-BE49-F238E27FC236}">
                <a16:creationId xmlns:a16="http://schemas.microsoft.com/office/drawing/2014/main" id="{1CCCA95B-0E49-4DB4-8BDD-C18750CE232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03:26</a:t>
            </a:r>
          </a:p>
        </p:txBody>
      </p:sp>
      <p:sp>
        <p:nvSpPr>
          <p:cNvPr id="710" name="Rounded Rectangle 709">
            <a:extLst>
              <a:ext uri="{FF2B5EF4-FFF2-40B4-BE49-F238E27FC236}">
                <a16:creationId xmlns:a16="http://schemas.microsoft.com/office/drawing/2014/main" id="{43B4BBD8-E189-47DF-A103-5321413B3709}"/>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03:25</a:t>
            </a:r>
          </a:p>
        </p:txBody>
      </p:sp>
      <p:sp>
        <p:nvSpPr>
          <p:cNvPr id="711" name="Rounded Rectangle 710">
            <a:extLst>
              <a:ext uri="{FF2B5EF4-FFF2-40B4-BE49-F238E27FC236}">
                <a16:creationId xmlns:a16="http://schemas.microsoft.com/office/drawing/2014/main" id="{F405F95E-F05D-4E12-8442-E054D6001DF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03:24</a:t>
            </a:r>
          </a:p>
        </p:txBody>
      </p:sp>
      <p:sp>
        <p:nvSpPr>
          <p:cNvPr id="712" name="Rounded Rectangle 711">
            <a:extLst>
              <a:ext uri="{FF2B5EF4-FFF2-40B4-BE49-F238E27FC236}">
                <a16:creationId xmlns:a16="http://schemas.microsoft.com/office/drawing/2014/main" id="{051A6933-001C-49DF-BB25-77315DE70000}"/>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03:23</a:t>
            </a:r>
          </a:p>
        </p:txBody>
      </p:sp>
      <p:sp>
        <p:nvSpPr>
          <p:cNvPr id="713" name="Rounded Rectangle 712">
            <a:extLst>
              <a:ext uri="{FF2B5EF4-FFF2-40B4-BE49-F238E27FC236}">
                <a16:creationId xmlns:a16="http://schemas.microsoft.com/office/drawing/2014/main" id="{A2E9C194-265C-4EFB-85B5-8571C3DB2F8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03:22</a:t>
            </a:r>
          </a:p>
        </p:txBody>
      </p:sp>
      <p:sp>
        <p:nvSpPr>
          <p:cNvPr id="714" name="Rounded Rectangle 713">
            <a:extLst>
              <a:ext uri="{FF2B5EF4-FFF2-40B4-BE49-F238E27FC236}">
                <a16:creationId xmlns:a16="http://schemas.microsoft.com/office/drawing/2014/main" id="{9A96D075-A341-45D5-BFE1-373060F94DA3}"/>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03:21</a:t>
            </a:r>
          </a:p>
        </p:txBody>
      </p:sp>
      <p:sp>
        <p:nvSpPr>
          <p:cNvPr id="715" name="Rounded Rectangle 714">
            <a:extLst>
              <a:ext uri="{FF2B5EF4-FFF2-40B4-BE49-F238E27FC236}">
                <a16:creationId xmlns:a16="http://schemas.microsoft.com/office/drawing/2014/main" id="{AE1B351A-7938-4FB9-83E8-92ECAED3917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03:20</a:t>
            </a:r>
          </a:p>
        </p:txBody>
      </p:sp>
      <p:sp>
        <p:nvSpPr>
          <p:cNvPr id="716" name="Rounded Rectangle 715">
            <a:extLst>
              <a:ext uri="{FF2B5EF4-FFF2-40B4-BE49-F238E27FC236}">
                <a16:creationId xmlns:a16="http://schemas.microsoft.com/office/drawing/2014/main" id="{AA1174B1-FC95-4B64-AB9C-6EBC9B5FF5B9}"/>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03:19</a:t>
            </a:r>
          </a:p>
        </p:txBody>
      </p:sp>
      <p:sp>
        <p:nvSpPr>
          <p:cNvPr id="717" name="Rounded Rectangle 716">
            <a:extLst>
              <a:ext uri="{FF2B5EF4-FFF2-40B4-BE49-F238E27FC236}">
                <a16:creationId xmlns:a16="http://schemas.microsoft.com/office/drawing/2014/main" id="{2F635816-9F27-447C-96F6-F89286932EAE}"/>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03:18</a:t>
            </a:r>
          </a:p>
        </p:txBody>
      </p:sp>
      <p:sp>
        <p:nvSpPr>
          <p:cNvPr id="718" name="Rounded Rectangle 717">
            <a:extLst>
              <a:ext uri="{FF2B5EF4-FFF2-40B4-BE49-F238E27FC236}">
                <a16:creationId xmlns:a16="http://schemas.microsoft.com/office/drawing/2014/main" id="{7C966235-349A-4746-BF19-369B39357D0E}"/>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03:17</a:t>
            </a:r>
          </a:p>
        </p:txBody>
      </p:sp>
      <p:sp>
        <p:nvSpPr>
          <p:cNvPr id="719" name="Rounded Rectangle 718">
            <a:extLst>
              <a:ext uri="{FF2B5EF4-FFF2-40B4-BE49-F238E27FC236}">
                <a16:creationId xmlns:a16="http://schemas.microsoft.com/office/drawing/2014/main" id="{6EBF3A78-E9E8-414E-B796-0DC06AF07BE9}"/>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03:16</a:t>
            </a:r>
          </a:p>
        </p:txBody>
      </p:sp>
      <p:sp>
        <p:nvSpPr>
          <p:cNvPr id="720" name="Rounded Rectangle 719">
            <a:extLst>
              <a:ext uri="{FF2B5EF4-FFF2-40B4-BE49-F238E27FC236}">
                <a16:creationId xmlns:a16="http://schemas.microsoft.com/office/drawing/2014/main" id="{B1FB1B0F-FC67-4176-9D59-C1FB7AA158E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03:15</a:t>
            </a:r>
          </a:p>
        </p:txBody>
      </p:sp>
      <p:sp>
        <p:nvSpPr>
          <p:cNvPr id="721" name="Rounded Rectangle 720">
            <a:extLst>
              <a:ext uri="{FF2B5EF4-FFF2-40B4-BE49-F238E27FC236}">
                <a16:creationId xmlns:a16="http://schemas.microsoft.com/office/drawing/2014/main" id="{3817F5AF-605B-4245-B1CE-9D4F1FD3C16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03:14</a:t>
            </a:r>
          </a:p>
        </p:txBody>
      </p:sp>
      <p:sp>
        <p:nvSpPr>
          <p:cNvPr id="722" name="Rounded Rectangle 721">
            <a:extLst>
              <a:ext uri="{FF2B5EF4-FFF2-40B4-BE49-F238E27FC236}">
                <a16:creationId xmlns:a16="http://schemas.microsoft.com/office/drawing/2014/main" id="{F81F7AA0-7E01-493E-83C1-B6E204B9666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03:13</a:t>
            </a:r>
          </a:p>
        </p:txBody>
      </p:sp>
      <p:sp>
        <p:nvSpPr>
          <p:cNvPr id="723" name="Rounded Rectangle 722">
            <a:extLst>
              <a:ext uri="{FF2B5EF4-FFF2-40B4-BE49-F238E27FC236}">
                <a16:creationId xmlns:a16="http://schemas.microsoft.com/office/drawing/2014/main" id="{A55F5D06-1B4A-48D5-B139-FADB6CFF836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03:12</a:t>
            </a:r>
          </a:p>
        </p:txBody>
      </p:sp>
      <p:sp>
        <p:nvSpPr>
          <p:cNvPr id="724" name="Rounded Rectangle 723">
            <a:extLst>
              <a:ext uri="{FF2B5EF4-FFF2-40B4-BE49-F238E27FC236}">
                <a16:creationId xmlns:a16="http://schemas.microsoft.com/office/drawing/2014/main" id="{5DF889C8-0062-42DE-93C8-22CC3DAB3D7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03:11</a:t>
            </a:r>
          </a:p>
        </p:txBody>
      </p:sp>
      <p:sp>
        <p:nvSpPr>
          <p:cNvPr id="725" name="Rounded Rectangle 724">
            <a:extLst>
              <a:ext uri="{FF2B5EF4-FFF2-40B4-BE49-F238E27FC236}">
                <a16:creationId xmlns:a16="http://schemas.microsoft.com/office/drawing/2014/main" id="{3A820E75-A0F0-4E3C-BBFA-B23BDF60E23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03:10</a:t>
            </a:r>
          </a:p>
        </p:txBody>
      </p:sp>
      <p:sp>
        <p:nvSpPr>
          <p:cNvPr id="726" name="Rounded Rectangle 725">
            <a:extLst>
              <a:ext uri="{FF2B5EF4-FFF2-40B4-BE49-F238E27FC236}">
                <a16:creationId xmlns:a16="http://schemas.microsoft.com/office/drawing/2014/main" id="{38E56503-315D-4678-B39C-8B18858122D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03:09</a:t>
            </a:r>
          </a:p>
        </p:txBody>
      </p:sp>
      <p:sp>
        <p:nvSpPr>
          <p:cNvPr id="727" name="Rounded Rectangle 726">
            <a:extLst>
              <a:ext uri="{FF2B5EF4-FFF2-40B4-BE49-F238E27FC236}">
                <a16:creationId xmlns:a16="http://schemas.microsoft.com/office/drawing/2014/main" id="{1747BD79-249A-4A78-B4C4-3C7610E1AF3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03:08</a:t>
            </a:r>
          </a:p>
        </p:txBody>
      </p:sp>
      <p:sp>
        <p:nvSpPr>
          <p:cNvPr id="728" name="Rounded Rectangle 727">
            <a:extLst>
              <a:ext uri="{FF2B5EF4-FFF2-40B4-BE49-F238E27FC236}">
                <a16:creationId xmlns:a16="http://schemas.microsoft.com/office/drawing/2014/main" id="{D15BF123-D7FC-4D99-9643-B0CEA54DEF69}"/>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03:07</a:t>
            </a:r>
          </a:p>
        </p:txBody>
      </p:sp>
      <p:sp>
        <p:nvSpPr>
          <p:cNvPr id="729" name="Rounded Rectangle 728">
            <a:extLst>
              <a:ext uri="{FF2B5EF4-FFF2-40B4-BE49-F238E27FC236}">
                <a16:creationId xmlns:a16="http://schemas.microsoft.com/office/drawing/2014/main" id="{166E9E88-4517-46C3-A0E9-64C62B6989DC}"/>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03:06</a:t>
            </a:r>
          </a:p>
        </p:txBody>
      </p:sp>
      <p:sp>
        <p:nvSpPr>
          <p:cNvPr id="730" name="Rounded Rectangle 729">
            <a:extLst>
              <a:ext uri="{FF2B5EF4-FFF2-40B4-BE49-F238E27FC236}">
                <a16:creationId xmlns:a16="http://schemas.microsoft.com/office/drawing/2014/main" id="{B8F3FFE9-71DB-46AF-B7C1-12459D47EA8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03:05</a:t>
            </a:r>
          </a:p>
        </p:txBody>
      </p:sp>
      <p:sp>
        <p:nvSpPr>
          <p:cNvPr id="731" name="Rounded Rectangle 730">
            <a:extLst>
              <a:ext uri="{FF2B5EF4-FFF2-40B4-BE49-F238E27FC236}">
                <a16:creationId xmlns:a16="http://schemas.microsoft.com/office/drawing/2014/main" id="{92BBF316-F804-43C0-996E-E13476ADE73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03:04</a:t>
            </a:r>
          </a:p>
        </p:txBody>
      </p:sp>
      <p:sp>
        <p:nvSpPr>
          <p:cNvPr id="732" name="Rounded Rectangle 731">
            <a:extLst>
              <a:ext uri="{FF2B5EF4-FFF2-40B4-BE49-F238E27FC236}">
                <a16:creationId xmlns:a16="http://schemas.microsoft.com/office/drawing/2014/main" id="{1056F637-B186-4C53-9E33-D93E195EE04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03:03</a:t>
            </a:r>
          </a:p>
        </p:txBody>
      </p:sp>
      <p:sp>
        <p:nvSpPr>
          <p:cNvPr id="733" name="Rounded Rectangle 732">
            <a:extLst>
              <a:ext uri="{FF2B5EF4-FFF2-40B4-BE49-F238E27FC236}">
                <a16:creationId xmlns:a16="http://schemas.microsoft.com/office/drawing/2014/main" id="{0AB4598E-3F93-4C60-AE95-ECB0A7C5141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03:02</a:t>
            </a:r>
          </a:p>
        </p:txBody>
      </p:sp>
      <p:sp>
        <p:nvSpPr>
          <p:cNvPr id="734" name="Rounded Rectangle 733">
            <a:extLst>
              <a:ext uri="{FF2B5EF4-FFF2-40B4-BE49-F238E27FC236}">
                <a16:creationId xmlns:a16="http://schemas.microsoft.com/office/drawing/2014/main" id="{D4BAF392-55FA-4419-9CFE-34E6F7B1D59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03:01</a:t>
            </a:r>
          </a:p>
        </p:txBody>
      </p:sp>
      <p:sp>
        <p:nvSpPr>
          <p:cNvPr id="735" name="Rounded Rectangle 734">
            <a:extLst>
              <a:ext uri="{FF2B5EF4-FFF2-40B4-BE49-F238E27FC236}">
                <a16:creationId xmlns:a16="http://schemas.microsoft.com/office/drawing/2014/main" id="{BA42FFA5-0201-48AE-9402-57AD1E577B1C}"/>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03:00</a:t>
            </a:r>
          </a:p>
        </p:txBody>
      </p:sp>
      <p:sp>
        <p:nvSpPr>
          <p:cNvPr id="736" name="Rounded Rectangle 735">
            <a:extLst>
              <a:ext uri="{FF2B5EF4-FFF2-40B4-BE49-F238E27FC236}">
                <a16:creationId xmlns:a16="http://schemas.microsoft.com/office/drawing/2014/main" id="{AF135FA7-ABB3-4A82-B840-1AF9F82D0AEE}"/>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02:59</a:t>
            </a:r>
          </a:p>
        </p:txBody>
      </p:sp>
      <p:sp>
        <p:nvSpPr>
          <p:cNvPr id="737" name="Rounded Rectangle 736">
            <a:extLst>
              <a:ext uri="{FF2B5EF4-FFF2-40B4-BE49-F238E27FC236}">
                <a16:creationId xmlns:a16="http://schemas.microsoft.com/office/drawing/2014/main" id="{82963D30-EF32-405D-9094-A172BDAE474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02:58</a:t>
            </a:r>
          </a:p>
        </p:txBody>
      </p:sp>
      <p:sp>
        <p:nvSpPr>
          <p:cNvPr id="738" name="Rounded Rectangle 737">
            <a:extLst>
              <a:ext uri="{FF2B5EF4-FFF2-40B4-BE49-F238E27FC236}">
                <a16:creationId xmlns:a16="http://schemas.microsoft.com/office/drawing/2014/main" id="{0748D1E7-012E-4CEB-8B0D-768877B5686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02:57</a:t>
            </a:r>
          </a:p>
        </p:txBody>
      </p:sp>
      <p:sp>
        <p:nvSpPr>
          <p:cNvPr id="739" name="Rounded Rectangle 738">
            <a:extLst>
              <a:ext uri="{FF2B5EF4-FFF2-40B4-BE49-F238E27FC236}">
                <a16:creationId xmlns:a16="http://schemas.microsoft.com/office/drawing/2014/main" id="{70201B0C-3F14-4DEE-8548-87A8C81F89A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02:56</a:t>
            </a:r>
          </a:p>
        </p:txBody>
      </p:sp>
      <p:sp>
        <p:nvSpPr>
          <p:cNvPr id="740" name="Rounded Rectangle 739">
            <a:extLst>
              <a:ext uri="{FF2B5EF4-FFF2-40B4-BE49-F238E27FC236}">
                <a16:creationId xmlns:a16="http://schemas.microsoft.com/office/drawing/2014/main" id="{3A04C05C-7561-4625-82EB-A88060DD1CE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02:55</a:t>
            </a:r>
          </a:p>
        </p:txBody>
      </p:sp>
      <p:sp>
        <p:nvSpPr>
          <p:cNvPr id="741" name="Rounded Rectangle 740">
            <a:extLst>
              <a:ext uri="{FF2B5EF4-FFF2-40B4-BE49-F238E27FC236}">
                <a16:creationId xmlns:a16="http://schemas.microsoft.com/office/drawing/2014/main" id="{D7ED5502-E7D0-47B7-818D-A23BE06F4D6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02:54</a:t>
            </a:r>
          </a:p>
        </p:txBody>
      </p:sp>
      <p:sp>
        <p:nvSpPr>
          <p:cNvPr id="742" name="Rounded Rectangle 741">
            <a:extLst>
              <a:ext uri="{FF2B5EF4-FFF2-40B4-BE49-F238E27FC236}">
                <a16:creationId xmlns:a16="http://schemas.microsoft.com/office/drawing/2014/main" id="{40EAD4C6-A9F8-4EE6-A7AB-C223F7AA6703}"/>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02:53</a:t>
            </a:r>
          </a:p>
        </p:txBody>
      </p:sp>
      <p:sp>
        <p:nvSpPr>
          <p:cNvPr id="743" name="Rounded Rectangle 742">
            <a:extLst>
              <a:ext uri="{FF2B5EF4-FFF2-40B4-BE49-F238E27FC236}">
                <a16:creationId xmlns:a16="http://schemas.microsoft.com/office/drawing/2014/main" id="{F51E3BF5-9980-41FB-AE4C-9ACEC36EF7D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02:52</a:t>
            </a:r>
          </a:p>
        </p:txBody>
      </p:sp>
      <p:sp>
        <p:nvSpPr>
          <p:cNvPr id="744" name="Rounded Rectangle 743">
            <a:extLst>
              <a:ext uri="{FF2B5EF4-FFF2-40B4-BE49-F238E27FC236}">
                <a16:creationId xmlns:a16="http://schemas.microsoft.com/office/drawing/2014/main" id="{DA7CA280-9E64-4EAF-B4AE-935F30D9EF2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02:51</a:t>
            </a:r>
          </a:p>
        </p:txBody>
      </p:sp>
      <p:sp>
        <p:nvSpPr>
          <p:cNvPr id="745" name="Rounded Rectangle 744">
            <a:extLst>
              <a:ext uri="{FF2B5EF4-FFF2-40B4-BE49-F238E27FC236}">
                <a16:creationId xmlns:a16="http://schemas.microsoft.com/office/drawing/2014/main" id="{6D180A62-10B6-4821-80A5-287E0E98265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02:50</a:t>
            </a:r>
          </a:p>
        </p:txBody>
      </p:sp>
      <p:sp>
        <p:nvSpPr>
          <p:cNvPr id="746" name="Rounded Rectangle 745">
            <a:extLst>
              <a:ext uri="{FF2B5EF4-FFF2-40B4-BE49-F238E27FC236}">
                <a16:creationId xmlns:a16="http://schemas.microsoft.com/office/drawing/2014/main" id="{636F1316-AA57-435E-8C37-7E38CA12B96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02:49</a:t>
            </a:r>
          </a:p>
        </p:txBody>
      </p:sp>
      <p:sp>
        <p:nvSpPr>
          <p:cNvPr id="747" name="Rounded Rectangle 746">
            <a:extLst>
              <a:ext uri="{FF2B5EF4-FFF2-40B4-BE49-F238E27FC236}">
                <a16:creationId xmlns:a16="http://schemas.microsoft.com/office/drawing/2014/main" id="{E20F5372-89ED-441D-95C3-9ACB2537661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02:48</a:t>
            </a:r>
          </a:p>
        </p:txBody>
      </p:sp>
      <p:sp>
        <p:nvSpPr>
          <p:cNvPr id="748" name="Rounded Rectangle 747">
            <a:extLst>
              <a:ext uri="{FF2B5EF4-FFF2-40B4-BE49-F238E27FC236}">
                <a16:creationId xmlns:a16="http://schemas.microsoft.com/office/drawing/2014/main" id="{4F58D260-DE01-407F-AB5B-069D5737C7B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02:47</a:t>
            </a:r>
          </a:p>
        </p:txBody>
      </p:sp>
      <p:sp>
        <p:nvSpPr>
          <p:cNvPr id="749" name="Rounded Rectangle 748">
            <a:extLst>
              <a:ext uri="{FF2B5EF4-FFF2-40B4-BE49-F238E27FC236}">
                <a16:creationId xmlns:a16="http://schemas.microsoft.com/office/drawing/2014/main" id="{53FB747A-969E-4756-B180-91066D64FBE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02:46</a:t>
            </a:r>
          </a:p>
        </p:txBody>
      </p:sp>
      <p:sp>
        <p:nvSpPr>
          <p:cNvPr id="750" name="Rounded Rectangle 749">
            <a:extLst>
              <a:ext uri="{FF2B5EF4-FFF2-40B4-BE49-F238E27FC236}">
                <a16:creationId xmlns:a16="http://schemas.microsoft.com/office/drawing/2014/main" id="{BD165268-974D-4271-B348-D05259A48E0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02:45</a:t>
            </a:r>
          </a:p>
        </p:txBody>
      </p:sp>
      <p:sp>
        <p:nvSpPr>
          <p:cNvPr id="751" name="Rounded Rectangle 750">
            <a:extLst>
              <a:ext uri="{FF2B5EF4-FFF2-40B4-BE49-F238E27FC236}">
                <a16:creationId xmlns:a16="http://schemas.microsoft.com/office/drawing/2014/main" id="{DBE3E3E1-3E75-4178-86DD-758819A6F88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02:44</a:t>
            </a:r>
          </a:p>
        </p:txBody>
      </p:sp>
      <p:sp>
        <p:nvSpPr>
          <p:cNvPr id="752" name="Rounded Rectangle 751">
            <a:extLst>
              <a:ext uri="{FF2B5EF4-FFF2-40B4-BE49-F238E27FC236}">
                <a16:creationId xmlns:a16="http://schemas.microsoft.com/office/drawing/2014/main" id="{E404A6A6-E629-405D-AB18-C439FF52412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02:43</a:t>
            </a:r>
          </a:p>
        </p:txBody>
      </p:sp>
      <p:sp>
        <p:nvSpPr>
          <p:cNvPr id="753" name="Rounded Rectangle 752">
            <a:extLst>
              <a:ext uri="{FF2B5EF4-FFF2-40B4-BE49-F238E27FC236}">
                <a16:creationId xmlns:a16="http://schemas.microsoft.com/office/drawing/2014/main" id="{0A148B0F-A57F-455F-9C65-796705F385C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02:42</a:t>
            </a:r>
          </a:p>
        </p:txBody>
      </p:sp>
      <p:sp>
        <p:nvSpPr>
          <p:cNvPr id="754" name="Rounded Rectangle 753">
            <a:extLst>
              <a:ext uri="{FF2B5EF4-FFF2-40B4-BE49-F238E27FC236}">
                <a16:creationId xmlns:a16="http://schemas.microsoft.com/office/drawing/2014/main" id="{9DEA7530-4D32-43E2-B0A1-ED60DDB0DBE3}"/>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02:41</a:t>
            </a:r>
          </a:p>
        </p:txBody>
      </p:sp>
      <p:sp>
        <p:nvSpPr>
          <p:cNvPr id="755" name="Rounded Rectangle 754">
            <a:extLst>
              <a:ext uri="{FF2B5EF4-FFF2-40B4-BE49-F238E27FC236}">
                <a16:creationId xmlns:a16="http://schemas.microsoft.com/office/drawing/2014/main" id="{C4043170-50C2-48FB-83A8-C35BD614034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02:40</a:t>
            </a:r>
          </a:p>
        </p:txBody>
      </p:sp>
      <p:sp>
        <p:nvSpPr>
          <p:cNvPr id="756" name="Rounded Rectangle 755">
            <a:extLst>
              <a:ext uri="{FF2B5EF4-FFF2-40B4-BE49-F238E27FC236}">
                <a16:creationId xmlns:a16="http://schemas.microsoft.com/office/drawing/2014/main" id="{D15A2392-9983-4E79-8EA3-EB14CD07532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02:39</a:t>
            </a:r>
          </a:p>
        </p:txBody>
      </p:sp>
      <p:sp>
        <p:nvSpPr>
          <p:cNvPr id="757" name="Rounded Rectangle 756">
            <a:extLst>
              <a:ext uri="{FF2B5EF4-FFF2-40B4-BE49-F238E27FC236}">
                <a16:creationId xmlns:a16="http://schemas.microsoft.com/office/drawing/2014/main" id="{EACF9A89-86B5-4246-82F8-6FDA977E253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02:38</a:t>
            </a:r>
          </a:p>
        </p:txBody>
      </p:sp>
      <p:sp>
        <p:nvSpPr>
          <p:cNvPr id="758" name="Rounded Rectangle 757">
            <a:extLst>
              <a:ext uri="{FF2B5EF4-FFF2-40B4-BE49-F238E27FC236}">
                <a16:creationId xmlns:a16="http://schemas.microsoft.com/office/drawing/2014/main" id="{7C19C6C8-AE33-42A9-9672-76BED8A222E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02:37</a:t>
            </a:r>
          </a:p>
        </p:txBody>
      </p:sp>
      <p:sp>
        <p:nvSpPr>
          <p:cNvPr id="759" name="Rounded Rectangle 758">
            <a:extLst>
              <a:ext uri="{FF2B5EF4-FFF2-40B4-BE49-F238E27FC236}">
                <a16:creationId xmlns:a16="http://schemas.microsoft.com/office/drawing/2014/main" id="{594F75AD-487D-4871-9F17-2236C418A843}"/>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02:36</a:t>
            </a:r>
          </a:p>
        </p:txBody>
      </p:sp>
      <p:sp>
        <p:nvSpPr>
          <p:cNvPr id="760" name="Rounded Rectangle 759">
            <a:extLst>
              <a:ext uri="{FF2B5EF4-FFF2-40B4-BE49-F238E27FC236}">
                <a16:creationId xmlns:a16="http://schemas.microsoft.com/office/drawing/2014/main" id="{2E8D009E-4348-452C-B05B-9E5ECF6994F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02:35</a:t>
            </a:r>
          </a:p>
        </p:txBody>
      </p:sp>
      <p:sp>
        <p:nvSpPr>
          <p:cNvPr id="761" name="Rounded Rectangle 760">
            <a:extLst>
              <a:ext uri="{FF2B5EF4-FFF2-40B4-BE49-F238E27FC236}">
                <a16:creationId xmlns:a16="http://schemas.microsoft.com/office/drawing/2014/main" id="{3255EC7F-69E8-4299-81BD-3FFAC59C7BC3}"/>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02:34</a:t>
            </a:r>
          </a:p>
        </p:txBody>
      </p:sp>
      <p:sp>
        <p:nvSpPr>
          <p:cNvPr id="762" name="Rounded Rectangle 761">
            <a:extLst>
              <a:ext uri="{FF2B5EF4-FFF2-40B4-BE49-F238E27FC236}">
                <a16:creationId xmlns:a16="http://schemas.microsoft.com/office/drawing/2014/main" id="{5B0C27A2-EE21-4B33-9360-3884BE553EB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02:33</a:t>
            </a:r>
          </a:p>
        </p:txBody>
      </p:sp>
      <p:sp>
        <p:nvSpPr>
          <p:cNvPr id="763" name="Rounded Rectangle 762">
            <a:extLst>
              <a:ext uri="{FF2B5EF4-FFF2-40B4-BE49-F238E27FC236}">
                <a16:creationId xmlns:a16="http://schemas.microsoft.com/office/drawing/2014/main" id="{BF3E9234-5D6A-4DA8-B05C-38F6B537952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02:32</a:t>
            </a:r>
          </a:p>
        </p:txBody>
      </p:sp>
      <p:sp>
        <p:nvSpPr>
          <p:cNvPr id="764" name="Rounded Rectangle 763">
            <a:extLst>
              <a:ext uri="{FF2B5EF4-FFF2-40B4-BE49-F238E27FC236}">
                <a16:creationId xmlns:a16="http://schemas.microsoft.com/office/drawing/2014/main" id="{082C644E-88D5-438E-849F-E8D5583EA7D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02:31</a:t>
            </a:r>
          </a:p>
        </p:txBody>
      </p:sp>
      <p:sp>
        <p:nvSpPr>
          <p:cNvPr id="765" name="Rounded Rectangle 764">
            <a:extLst>
              <a:ext uri="{FF2B5EF4-FFF2-40B4-BE49-F238E27FC236}">
                <a16:creationId xmlns:a16="http://schemas.microsoft.com/office/drawing/2014/main" id="{49BBB368-364F-4B0E-B296-F65E75AF1E4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02:30</a:t>
            </a:r>
          </a:p>
        </p:txBody>
      </p:sp>
      <p:sp>
        <p:nvSpPr>
          <p:cNvPr id="766" name="Rounded Rectangle 765">
            <a:extLst>
              <a:ext uri="{FF2B5EF4-FFF2-40B4-BE49-F238E27FC236}">
                <a16:creationId xmlns:a16="http://schemas.microsoft.com/office/drawing/2014/main" id="{1A5766E0-45FB-4B75-9BA5-F17ACB62388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02:29</a:t>
            </a:r>
          </a:p>
        </p:txBody>
      </p:sp>
      <p:sp>
        <p:nvSpPr>
          <p:cNvPr id="767" name="Rounded Rectangle 766">
            <a:extLst>
              <a:ext uri="{FF2B5EF4-FFF2-40B4-BE49-F238E27FC236}">
                <a16:creationId xmlns:a16="http://schemas.microsoft.com/office/drawing/2014/main" id="{587891BB-9E77-4D14-A45B-87EA63013C9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02:28</a:t>
            </a:r>
          </a:p>
        </p:txBody>
      </p:sp>
      <p:sp>
        <p:nvSpPr>
          <p:cNvPr id="768" name="Rounded Rectangle 767">
            <a:extLst>
              <a:ext uri="{FF2B5EF4-FFF2-40B4-BE49-F238E27FC236}">
                <a16:creationId xmlns:a16="http://schemas.microsoft.com/office/drawing/2014/main" id="{3AFF226E-F8F0-4A3B-8663-84E061FEF360}"/>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02:27</a:t>
            </a:r>
          </a:p>
        </p:txBody>
      </p:sp>
      <p:sp>
        <p:nvSpPr>
          <p:cNvPr id="769" name="Rounded Rectangle 768">
            <a:extLst>
              <a:ext uri="{FF2B5EF4-FFF2-40B4-BE49-F238E27FC236}">
                <a16:creationId xmlns:a16="http://schemas.microsoft.com/office/drawing/2014/main" id="{AC463A9A-7666-4905-AE35-2B812D4A8F2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02:26</a:t>
            </a:r>
          </a:p>
        </p:txBody>
      </p:sp>
      <p:sp>
        <p:nvSpPr>
          <p:cNvPr id="770" name="Rounded Rectangle 769">
            <a:extLst>
              <a:ext uri="{FF2B5EF4-FFF2-40B4-BE49-F238E27FC236}">
                <a16:creationId xmlns:a16="http://schemas.microsoft.com/office/drawing/2014/main" id="{8976FE0C-8050-430F-AFA3-85921FAF18A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02:25</a:t>
            </a:r>
          </a:p>
        </p:txBody>
      </p:sp>
      <p:sp>
        <p:nvSpPr>
          <p:cNvPr id="771" name="Rounded Rectangle 770">
            <a:extLst>
              <a:ext uri="{FF2B5EF4-FFF2-40B4-BE49-F238E27FC236}">
                <a16:creationId xmlns:a16="http://schemas.microsoft.com/office/drawing/2014/main" id="{9A55D660-60C8-4EC2-BAE3-E00D977FCFA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02:24</a:t>
            </a:r>
          </a:p>
        </p:txBody>
      </p:sp>
      <p:sp>
        <p:nvSpPr>
          <p:cNvPr id="772" name="Rounded Rectangle 771">
            <a:extLst>
              <a:ext uri="{FF2B5EF4-FFF2-40B4-BE49-F238E27FC236}">
                <a16:creationId xmlns:a16="http://schemas.microsoft.com/office/drawing/2014/main" id="{03A393BC-135E-4BB4-A657-5691EB1C415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02:23</a:t>
            </a:r>
          </a:p>
        </p:txBody>
      </p:sp>
      <p:sp>
        <p:nvSpPr>
          <p:cNvPr id="773" name="Rounded Rectangle 772">
            <a:extLst>
              <a:ext uri="{FF2B5EF4-FFF2-40B4-BE49-F238E27FC236}">
                <a16:creationId xmlns:a16="http://schemas.microsoft.com/office/drawing/2014/main" id="{3AEC50F2-AD54-4424-8F74-AC162DD83E7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02:22</a:t>
            </a:r>
          </a:p>
        </p:txBody>
      </p:sp>
      <p:sp>
        <p:nvSpPr>
          <p:cNvPr id="774" name="Rounded Rectangle 773">
            <a:extLst>
              <a:ext uri="{FF2B5EF4-FFF2-40B4-BE49-F238E27FC236}">
                <a16:creationId xmlns:a16="http://schemas.microsoft.com/office/drawing/2014/main" id="{29DD8C5E-203B-46D5-8686-5DB245F37FC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02:21</a:t>
            </a:r>
          </a:p>
        </p:txBody>
      </p:sp>
      <p:sp>
        <p:nvSpPr>
          <p:cNvPr id="775" name="Rounded Rectangle 774">
            <a:extLst>
              <a:ext uri="{FF2B5EF4-FFF2-40B4-BE49-F238E27FC236}">
                <a16:creationId xmlns:a16="http://schemas.microsoft.com/office/drawing/2014/main" id="{7E3005A6-B0C7-42BC-8D34-CD859ABC9623}"/>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02:20</a:t>
            </a:r>
          </a:p>
        </p:txBody>
      </p:sp>
      <p:sp>
        <p:nvSpPr>
          <p:cNvPr id="776" name="Rounded Rectangle 775">
            <a:extLst>
              <a:ext uri="{FF2B5EF4-FFF2-40B4-BE49-F238E27FC236}">
                <a16:creationId xmlns:a16="http://schemas.microsoft.com/office/drawing/2014/main" id="{1B50A30D-B24E-4571-BF85-AA19A62A10A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02:19</a:t>
            </a:r>
          </a:p>
        </p:txBody>
      </p:sp>
      <p:sp>
        <p:nvSpPr>
          <p:cNvPr id="777" name="Rounded Rectangle 776">
            <a:extLst>
              <a:ext uri="{FF2B5EF4-FFF2-40B4-BE49-F238E27FC236}">
                <a16:creationId xmlns:a16="http://schemas.microsoft.com/office/drawing/2014/main" id="{130273A2-865C-4D42-BB86-F42763A7F98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02:18</a:t>
            </a:r>
          </a:p>
        </p:txBody>
      </p:sp>
      <p:sp>
        <p:nvSpPr>
          <p:cNvPr id="778" name="Rounded Rectangle 777">
            <a:extLst>
              <a:ext uri="{FF2B5EF4-FFF2-40B4-BE49-F238E27FC236}">
                <a16:creationId xmlns:a16="http://schemas.microsoft.com/office/drawing/2014/main" id="{A6056F5B-23D0-439D-81BB-D7DCEE49B5CE}"/>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02:17</a:t>
            </a:r>
          </a:p>
        </p:txBody>
      </p:sp>
      <p:sp>
        <p:nvSpPr>
          <p:cNvPr id="779" name="Rounded Rectangle 778">
            <a:extLst>
              <a:ext uri="{FF2B5EF4-FFF2-40B4-BE49-F238E27FC236}">
                <a16:creationId xmlns:a16="http://schemas.microsoft.com/office/drawing/2014/main" id="{DEE5EF38-A209-4D75-BD9C-BCB072DE9B6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02:16</a:t>
            </a:r>
          </a:p>
        </p:txBody>
      </p:sp>
      <p:sp>
        <p:nvSpPr>
          <p:cNvPr id="780" name="Rounded Rectangle 779">
            <a:extLst>
              <a:ext uri="{FF2B5EF4-FFF2-40B4-BE49-F238E27FC236}">
                <a16:creationId xmlns:a16="http://schemas.microsoft.com/office/drawing/2014/main" id="{2E03B637-681B-461F-A1A7-B6409DDB5B1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02:15</a:t>
            </a:r>
          </a:p>
        </p:txBody>
      </p:sp>
      <p:sp>
        <p:nvSpPr>
          <p:cNvPr id="781" name="Rounded Rectangle 780">
            <a:extLst>
              <a:ext uri="{FF2B5EF4-FFF2-40B4-BE49-F238E27FC236}">
                <a16:creationId xmlns:a16="http://schemas.microsoft.com/office/drawing/2014/main" id="{53D8C820-1773-4997-AA8F-A6FFD207CC3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02:14</a:t>
            </a:r>
          </a:p>
        </p:txBody>
      </p:sp>
      <p:sp>
        <p:nvSpPr>
          <p:cNvPr id="782" name="Rounded Rectangle 781">
            <a:extLst>
              <a:ext uri="{FF2B5EF4-FFF2-40B4-BE49-F238E27FC236}">
                <a16:creationId xmlns:a16="http://schemas.microsoft.com/office/drawing/2014/main" id="{95287FC5-FBD7-4889-82E5-A416A8A96F9E}"/>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02:13</a:t>
            </a:r>
          </a:p>
        </p:txBody>
      </p:sp>
      <p:sp>
        <p:nvSpPr>
          <p:cNvPr id="783" name="Rounded Rectangle 782">
            <a:extLst>
              <a:ext uri="{FF2B5EF4-FFF2-40B4-BE49-F238E27FC236}">
                <a16:creationId xmlns:a16="http://schemas.microsoft.com/office/drawing/2014/main" id="{725C1865-5D4E-45F8-B1F5-2A6452B2826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02:12</a:t>
            </a:r>
          </a:p>
        </p:txBody>
      </p:sp>
      <p:sp>
        <p:nvSpPr>
          <p:cNvPr id="784" name="Rounded Rectangle 783">
            <a:extLst>
              <a:ext uri="{FF2B5EF4-FFF2-40B4-BE49-F238E27FC236}">
                <a16:creationId xmlns:a16="http://schemas.microsoft.com/office/drawing/2014/main" id="{ACD22039-6005-4D71-8E32-375DDF3EF63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02:11</a:t>
            </a:r>
          </a:p>
        </p:txBody>
      </p:sp>
      <p:sp>
        <p:nvSpPr>
          <p:cNvPr id="785" name="Rounded Rectangle 784">
            <a:extLst>
              <a:ext uri="{FF2B5EF4-FFF2-40B4-BE49-F238E27FC236}">
                <a16:creationId xmlns:a16="http://schemas.microsoft.com/office/drawing/2014/main" id="{52971CE7-5A82-43F0-9449-E9BCEB09E30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02:10</a:t>
            </a:r>
          </a:p>
        </p:txBody>
      </p:sp>
      <p:sp>
        <p:nvSpPr>
          <p:cNvPr id="786" name="Rounded Rectangle 785">
            <a:extLst>
              <a:ext uri="{FF2B5EF4-FFF2-40B4-BE49-F238E27FC236}">
                <a16:creationId xmlns:a16="http://schemas.microsoft.com/office/drawing/2014/main" id="{1E981E67-F152-49F7-ADB9-42B941A28B6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02:09</a:t>
            </a:r>
          </a:p>
        </p:txBody>
      </p:sp>
      <p:sp>
        <p:nvSpPr>
          <p:cNvPr id="787" name="Rounded Rectangle 786">
            <a:extLst>
              <a:ext uri="{FF2B5EF4-FFF2-40B4-BE49-F238E27FC236}">
                <a16:creationId xmlns:a16="http://schemas.microsoft.com/office/drawing/2014/main" id="{D8852D5A-4539-44AC-9458-B9ABC78B911E}"/>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02:08</a:t>
            </a:r>
          </a:p>
        </p:txBody>
      </p:sp>
      <p:sp>
        <p:nvSpPr>
          <p:cNvPr id="788" name="Rounded Rectangle 787">
            <a:extLst>
              <a:ext uri="{FF2B5EF4-FFF2-40B4-BE49-F238E27FC236}">
                <a16:creationId xmlns:a16="http://schemas.microsoft.com/office/drawing/2014/main" id="{7304B3CB-C805-49DD-9105-0D972C07ACC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02:07</a:t>
            </a:r>
          </a:p>
        </p:txBody>
      </p:sp>
      <p:sp>
        <p:nvSpPr>
          <p:cNvPr id="789" name="Rounded Rectangle 788">
            <a:extLst>
              <a:ext uri="{FF2B5EF4-FFF2-40B4-BE49-F238E27FC236}">
                <a16:creationId xmlns:a16="http://schemas.microsoft.com/office/drawing/2014/main" id="{C719830F-D315-4132-98FA-F225846E396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02:06</a:t>
            </a:r>
          </a:p>
        </p:txBody>
      </p:sp>
      <p:sp>
        <p:nvSpPr>
          <p:cNvPr id="790" name="Rounded Rectangle 789">
            <a:extLst>
              <a:ext uri="{FF2B5EF4-FFF2-40B4-BE49-F238E27FC236}">
                <a16:creationId xmlns:a16="http://schemas.microsoft.com/office/drawing/2014/main" id="{44D4B0B5-4272-46B8-8D62-A4C44CC21899}"/>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02:05</a:t>
            </a:r>
          </a:p>
        </p:txBody>
      </p:sp>
      <p:sp>
        <p:nvSpPr>
          <p:cNvPr id="791" name="Rounded Rectangle 790">
            <a:extLst>
              <a:ext uri="{FF2B5EF4-FFF2-40B4-BE49-F238E27FC236}">
                <a16:creationId xmlns:a16="http://schemas.microsoft.com/office/drawing/2014/main" id="{438DCE92-8D8A-4D69-AF55-AFB036FCF563}"/>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02:04</a:t>
            </a:r>
          </a:p>
        </p:txBody>
      </p:sp>
      <p:sp>
        <p:nvSpPr>
          <p:cNvPr id="792" name="Rounded Rectangle 791">
            <a:extLst>
              <a:ext uri="{FF2B5EF4-FFF2-40B4-BE49-F238E27FC236}">
                <a16:creationId xmlns:a16="http://schemas.microsoft.com/office/drawing/2014/main" id="{91062295-CFA9-4FF9-A1B5-71B602970043}"/>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02:03</a:t>
            </a:r>
          </a:p>
        </p:txBody>
      </p:sp>
      <p:sp>
        <p:nvSpPr>
          <p:cNvPr id="793" name="Rounded Rectangle 792">
            <a:extLst>
              <a:ext uri="{FF2B5EF4-FFF2-40B4-BE49-F238E27FC236}">
                <a16:creationId xmlns:a16="http://schemas.microsoft.com/office/drawing/2014/main" id="{507FE8BA-E4DB-48F9-ABC6-DB44763CA29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02:02</a:t>
            </a:r>
          </a:p>
        </p:txBody>
      </p:sp>
      <p:sp>
        <p:nvSpPr>
          <p:cNvPr id="794" name="Rounded Rectangle 793">
            <a:extLst>
              <a:ext uri="{FF2B5EF4-FFF2-40B4-BE49-F238E27FC236}">
                <a16:creationId xmlns:a16="http://schemas.microsoft.com/office/drawing/2014/main" id="{151DC064-689A-4430-8FAD-5C95FA032F1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02:01</a:t>
            </a:r>
          </a:p>
        </p:txBody>
      </p:sp>
      <p:sp>
        <p:nvSpPr>
          <p:cNvPr id="795" name="Rounded Rectangle 794">
            <a:extLst>
              <a:ext uri="{FF2B5EF4-FFF2-40B4-BE49-F238E27FC236}">
                <a16:creationId xmlns:a16="http://schemas.microsoft.com/office/drawing/2014/main" id="{8A8402C3-19C3-4437-AB77-6D91D7CDB48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02:00</a:t>
            </a:r>
          </a:p>
        </p:txBody>
      </p:sp>
      <p:sp>
        <p:nvSpPr>
          <p:cNvPr id="796" name="Rounded Rectangle 795">
            <a:extLst>
              <a:ext uri="{FF2B5EF4-FFF2-40B4-BE49-F238E27FC236}">
                <a16:creationId xmlns:a16="http://schemas.microsoft.com/office/drawing/2014/main" id="{F994BDF5-3510-4E35-B1F0-09136A24CB6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01:59</a:t>
            </a:r>
          </a:p>
        </p:txBody>
      </p:sp>
      <p:sp>
        <p:nvSpPr>
          <p:cNvPr id="797" name="Rounded Rectangle 796">
            <a:extLst>
              <a:ext uri="{FF2B5EF4-FFF2-40B4-BE49-F238E27FC236}">
                <a16:creationId xmlns:a16="http://schemas.microsoft.com/office/drawing/2014/main" id="{E76B6416-BE69-4F65-8FB3-8293ECE03A0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01:58</a:t>
            </a:r>
          </a:p>
        </p:txBody>
      </p:sp>
      <p:sp>
        <p:nvSpPr>
          <p:cNvPr id="798" name="Rounded Rectangle 797">
            <a:extLst>
              <a:ext uri="{FF2B5EF4-FFF2-40B4-BE49-F238E27FC236}">
                <a16:creationId xmlns:a16="http://schemas.microsoft.com/office/drawing/2014/main" id="{5B81F52C-CD5B-471A-AFEE-FE85163F35F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01:57</a:t>
            </a:r>
          </a:p>
        </p:txBody>
      </p:sp>
      <p:sp>
        <p:nvSpPr>
          <p:cNvPr id="799" name="Rounded Rectangle 798">
            <a:extLst>
              <a:ext uri="{FF2B5EF4-FFF2-40B4-BE49-F238E27FC236}">
                <a16:creationId xmlns:a16="http://schemas.microsoft.com/office/drawing/2014/main" id="{52505F79-245C-4313-861C-B284440121E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01:56</a:t>
            </a:r>
          </a:p>
        </p:txBody>
      </p:sp>
      <p:sp>
        <p:nvSpPr>
          <p:cNvPr id="800" name="Rounded Rectangle 799">
            <a:extLst>
              <a:ext uri="{FF2B5EF4-FFF2-40B4-BE49-F238E27FC236}">
                <a16:creationId xmlns:a16="http://schemas.microsoft.com/office/drawing/2014/main" id="{B3641003-D9B3-4AF4-B758-B962A5C6A06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01:55</a:t>
            </a:r>
          </a:p>
        </p:txBody>
      </p:sp>
      <p:sp>
        <p:nvSpPr>
          <p:cNvPr id="801" name="Rounded Rectangle 800">
            <a:extLst>
              <a:ext uri="{FF2B5EF4-FFF2-40B4-BE49-F238E27FC236}">
                <a16:creationId xmlns:a16="http://schemas.microsoft.com/office/drawing/2014/main" id="{B7FBF621-CEDC-493F-8A94-19905074868C}"/>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01:54</a:t>
            </a:r>
          </a:p>
        </p:txBody>
      </p:sp>
      <p:sp>
        <p:nvSpPr>
          <p:cNvPr id="802" name="Rounded Rectangle 801">
            <a:extLst>
              <a:ext uri="{FF2B5EF4-FFF2-40B4-BE49-F238E27FC236}">
                <a16:creationId xmlns:a16="http://schemas.microsoft.com/office/drawing/2014/main" id="{C1ECF391-D56E-4E97-95B4-1CD2279EDC0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01:53</a:t>
            </a:r>
          </a:p>
        </p:txBody>
      </p:sp>
      <p:sp>
        <p:nvSpPr>
          <p:cNvPr id="803" name="Rounded Rectangle 802">
            <a:extLst>
              <a:ext uri="{FF2B5EF4-FFF2-40B4-BE49-F238E27FC236}">
                <a16:creationId xmlns:a16="http://schemas.microsoft.com/office/drawing/2014/main" id="{39464A8A-066A-49C1-BC49-3BCCAA75AF1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01:52</a:t>
            </a:r>
          </a:p>
        </p:txBody>
      </p:sp>
      <p:sp>
        <p:nvSpPr>
          <p:cNvPr id="804" name="Rounded Rectangle 803">
            <a:extLst>
              <a:ext uri="{FF2B5EF4-FFF2-40B4-BE49-F238E27FC236}">
                <a16:creationId xmlns:a16="http://schemas.microsoft.com/office/drawing/2014/main" id="{EF0EEFA9-074A-43BF-8074-56D0841D864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01:51</a:t>
            </a:r>
          </a:p>
        </p:txBody>
      </p:sp>
      <p:sp>
        <p:nvSpPr>
          <p:cNvPr id="805" name="Rounded Rectangle 804">
            <a:extLst>
              <a:ext uri="{FF2B5EF4-FFF2-40B4-BE49-F238E27FC236}">
                <a16:creationId xmlns:a16="http://schemas.microsoft.com/office/drawing/2014/main" id="{0C8959EB-D396-4CA8-9162-1CA9EBD524E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01:50</a:t>
            </a:r>
          </a:p>
        </p:txBody>
      </p:sp>
      <p:sp>
        <p:nvSpPr>
          <p:cNvPr id="806" name="Rounded Rectangle 805">
            <a:extLst>
              <a:ext uri="{FF2B5EF4-FFF2-40B4-BE49-F238E27FC236}">
                <a16:creationId xmlns:a16="http://schemas.microsoft.com/office/drawing/2014/main" id="{53428571-74E3-4B35-A7D0-A686BD9F21F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01:49</a:t>
            </a:r>
          </a:p>
        </p:txBody>
      </p:sp>
      <p:sp>
        <p:nvSpPr>
          <p:cNvPr id="807" name="Rounded Rectangle 806">
            <a:extLst>
              <a:ext uri="{FF2B5EF4-FFF2-40B4-BE49-F238E27FC236}">
                <a16:creationId xmlns:a16="http://schemas.microsoft.com/office/drawing/2014/main" id="{C08758D4-D1AF-4FF7-B2F9-A228EFF31349}"/>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01:48</a:t>
            </a:r>
          </a:p>
        </p:txBody>
      </p:sp>
      <p:sp>
        <p:nvSpPr>
          <p:cNvPr id="808" name="Rounded Rectangle 807">
            <a:extLst>
              <a:ext uri="{FF2B5EF4-FFF2-40B4-BE49-F238E27FC236}">
                <a16:creationId xmlns:a16="http://schemas.microsoft.com/office/drawing/2014/main" id="{5C068627-6110-431E-BFD4-3F35B1E0AC7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01:47</a:t>
            </a:r>
          </a:p>
        </p:txBody>
      </p:sp>
      <p:sp>
        <p:nvSpPr>
          <p:cNvPr id="809" name="Rounded Rectangle 808">
            <a:extLst>
              <a:ext uri="{FF2B5EF4-FFF2-40B4-BE49-F238E27FC236}">
                <a16:creationId xmlns:a16="http://schemas.microsoft.com/office/drawing/2014/main" id="{74E32B56-895F-47C3-B772-411DE43CBCC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01:46</a:t>
            </a:r>
          </a:p>
        </p:txBody>
      </p:sp>
      <p:sp>
        <p:nvSpPr>
          <p:cNvPr id="810" name="Rounded Rectangle 809">
            <a:extLst>
              <a:ext uri="{FF2B5EF4-FFF2-40B4-BE49-F238E27FC236}">
                <a16:creationId xmlns:a16="http://schemas.microsoft.com/office/drawing/2014/main" id="{7792472B-6F0D-4F69-B845-0C3FAA65CDF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01:45</a:t>
            </a:r>
          </a:p>
        </p:txBody>
      </p:sp>
      <p:sp>
        <p:nvSpPr>
          <p:cNvPr id="811" name="Rounded Rectangle 810">
            <a:extLst>
              <a:ext uri="{FF2B5EF4-FFF2-40B4-BE49-F238E27FC236}">
                <a16:creationId xmlns:a16="http://schemas.microsoft.com/office/drawing/2014/main" id="{C21F6A94-F460-4F92-BC3C-7613599E4BF0}"/>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01:44</a:t>
            </a:r>
          </a:p>
        </p:txBody>
      </p:sp>
      <p:sp>
        <p:nvSpPr>
          <p:cNvPr id="812" name="Rounded Rectangle 811">
            <a:extLst>
              <a:ext uri="{FF2B5EF4-FFF2-40B4-BE49-F238E27FC236}">
                <a16:creationId xmlns:a16="http://schemas.microsoft.com/office/drawing/2014/main" id="{D4A8BC57-C154-4ED7-BA84-1DD468E03EC0}"/>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01:43</a:t>
            </a:r>
          </a:p>
        </p:txBody>
      </p:sp>
      <p:sp>
        <p:nvSpPr>
          <p:cNvPr id="813" name="Rounded Rectangle 812">
            <a:extLst>
              <a:ext uri="{FF2B5EF4-FFF2-40B4-BE49-F238E27FC236}">
                <a16:creationId xmlns:a16="http://schemas.microsoft.com/office/drawing/2014/main" id="{5E2967A7-6623-470E-919C-4E00319A45E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01:42</a:t>
            </a:r>
          </a:p>
        </p:txBody>
      </p:sp>
      <p:sp>
        <p:nvSpPr>
          <p:cNvPr id="814" name="Rounded Rectangle 813">
            <a:extLst>
              <a:ext uri="{FF2B5EF4-FFF2-40B4-BE49-F238E27FC236}">
                <a16:creationId xmlns:a16="http://schemas.microsoft.com/office/drawing/2014/main" id="{F205B3EB-7BD9-403B-B308-241288151CD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01:41</a:t>
            </a:r>
          </a:p>
        </p:txBody>
      </p:sp>
      <p:sp>
        <p:nvSpPr>
          <p:cNvPr id="815" name="Rounded Rectangle 814">
            <a:extLst>
              <a:ext uri="{FF2B5EF4-FFF2-40B4-BE49-F238E27FC236}">
                <a16:creationId xmlns:a16="http://schemas.microsoft.com/office/drawing/2014/main" id="{DC4705EF-A372-4E39-A768-B13558E245C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01:40</a:t>
            </a:r>
          </a:p>
        </p:txBody>
      </p:sp>
      <p:sp>
        <p:nvSpPr>
          <p:cNvPr id="816" name="Rounded Rectangle 815">
            <a:extLst>
              <a:ext uri="{FF2B5EF4-FFF2-40B4-BE49-F238E27FC236}">
                <a16:creationId xmlns:a16="http://schemas.microsoft.com/office/drawing/2014/main" id="{2CF7FC1D-2736-4562-9941-5BADC45F9DE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01:39</a:t>
            </a:r>
          </a:p>
        </p:txBody>
      </p:sp>
      <p:sp>
        <p:nvSpPr>
          <p:cNvPr id="817" name="Rounded Rectangle 816">
            <a:extLst>
              <a:ext uri="{FF2B5EF4-FFF2-40B4-BE49-F238E27FC236}">
                <a16:creationId xmlns:a16="http://schemas.microsoft.com/office/drawing/2014/main" id="{30D58DDF-005E-4ED3-ADBE-7D01719F627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01:38</a:t>
            </a:r>
          </a:p>
        </p:txBody>
      </p:sp>
      <p:sp>
        <p:nvSpPr>
          <p:cNvPr id="818" name="Rounded Rectangle 817">
            <a:extLst>
              <a:ext uri="{FF2B5EF4-FFF2-40B4-BE49-F238E27FC236}">
                <a16:creationId xmlns:a16="http://schemas.microsoft.com/office/drawing/2014/main" id="{2B7715FC-B60D-44FC-A06E-88EE0906977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01:37</a:t>
            </a:r>
          </a:p>
        </p:txBody>
      </p:sp>
      <p:sp>
        <p:nvSpPr>
          <p:cNvPr id="819" name="Rounded Rectangle 818">
            <a:extLst>
              <a:ext uri="{FF2B5EF4-FFF2-40B4-BE49-F238E27FC236}">
                <a16:creationId xmlns:a16="http://schemas.microsoft.com/office/drawing/2014/main" id="{44DEE44C-29A6-4C10-B62C-B8F08CD8628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01:36</a:t>
            </a:r>
          </a:p>
        </p:txBody>
      </p:sp>
      <p:sp>
        <p:nvSpPr>
          <p:cNvPr id="820" name="Rounded Rectangle 819">
            <a:extLst>
              <a:ext uri="{FF2B5EF4-FFF2-40B4-BE49-F238E27FC236}">
                <a16:creationId xmlns:a16="http://schemas.microsoft.com/office/drawing/2014/main" id="{C7E9E007-74FC-4769-8B65-AA292285641E}"/>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01:35</a:t>
            </a:r>
          </a:p>
        </p:txBody>
      </p:sp>
      <p:sp>
        <p:nvSpPr>
          <p:cNvPr id="821" name="Rounded Rectangle 820">
            <a:extLst>
              <a:ext uri="{FF2B5EF4-FFF2-40B4-BE49-F238E27FC236}">
                <a16:creationId xmlns:a16="http://schemas.microsoft.com/office/drawing/2014/main" id="{091487D0-CDEE-4AD2-B1A8-41E14ABF6B5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01:34</a:t>
            </a:r>
          </a:p>
        </p:txBody>
      </p:sp>
      <p:sp>
        <p:nvSpPr>
          <p:cNvPr id="822" name="Rounded Rectangle 821">
            <a:extLst>
              <a:ext uri="{FF2B5EF4-FFF2-40B4-BE49-F238E27FC236}">
                <a16:creationId xmlns:a16="http://schemas.microsoft.com/office/drawing/2014/main" id="{C8FFC33F-42EC-4966-A78F-867FF34AA26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01:33</a:t>
            </a:r>
          </a:p>
        </p:txBody>
      </p:sp>
      <p:sp>
        <p:nvSpPr>
          <p:cNvPr id="823" name="Rounded Rectangle 822">
            <a:extLst>
              <a:ext uri="{FF2B5EF4-FFF2-40B4-BE49-F238E27FC236}">
                <a16:creationId xmlns:a16="http://schemas.microsoft.com/office/drawing/2014/main" id="{10C72FA8-D454-48AC-BF91-C6D643F4E5C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01:32</a:t>
            </a:r>
          </a:p>
        </p:txBody>
      </p:sp>
      <p:sp>
        <p:nvSpPr>
          <p:cNvPr id="824" name="Rounded Rectangle 823">
            <a:extLst>
              <a:ext uri="{FF2B5EF4-FFF2-40B4-BE49-F238E27FC236}">
                <a16:creationId xmlns:a16="http://schemas.microsoft.com/office/drawing/2014/main" id="{BC4A545E-4C09-4573-8227-7A80A40976B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01:31</a:t>
            </a:r>
          </a:p>
        </p:txBody>
      </p:sp>
      <p:sp>
        <p:nvSpPr>
          <p:cNvPr id="825" name="Rounded Rectangle 824">
            <a:extLst>
              <a:ext uri="{FF2B5EF4-FFF2-40B4-BE49-F238E27FC236}">
                <a16:creationId xmlns:a16="http://schemas.microsoft.com/office/drawing/2014/main" id="{4AC80FF7-F134-4962-8048-6EBBCFB0A97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01:30</a:t>
            </a:r>
          </a:p>
        </p:txBody>
      </p:sp>
      <p:sp>
        <p:nvSpPr>
          <p:cNvPr id="826" name="Rounded Rectangle 825">
            <a:extLst>
              <a:ext uri="{FF2B5EF4-FFF2-40B4-BE49-F238E27FC236}">
                <a16:creationId xmlns:a16="http://schemas.microsoft.com/office/drawing/2014/main" id="{684D9DD9-56CA-4B49-B448-C3237340905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01:29</a:t>
            </a:r>
          </a:p>
        </p:txBody>
      </p:sp>
      <p:sp>
        <p:nvSpPr>
          <p:cNvPr id="827" name="Rounded Rectangle 826">
            <a:extLst>
              <a:ext uri="{FF2B5EF4-FFF2-40B4-BE49-F238E27FC236}">
                <a16:creationId xmlns:a16="http://schemas.microsoft.com/office/drawing/2014/main" id="{184B9108-9A11-4CF4-903B-11B68DFE2D4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01:28</a:t>
            </a:r>
          </a:p>
        </p:txBody>
      </p:sp>
      <p:sp>
        <p:nvSpPr>
          <p:cNvPr id="828" name="Rounded Rectangle 827">
            <a:extLst>
              <a:ext uri="{FF2B5EF4-FFF2-40B4-BE49-F238E27FC236}">
                <a16:creationId xmlns:a16="http://schemas.microsoft.com/office/drawing/2014/main" id="{5A16A7C7-DCB6-40C0-A1A2-6DD544484F5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01:27</a:t>
            </a:r>
          </a:p>
        </p:txBody>
      </p:sp>
      <p:sp>
        <p:nvSpPr>
          <p:cNvPr id="829" name="Rounded Rectangle 828">
            <a:extLst>
              <a:ext uri="{FF2B5EF4-FFF2-40B4-BE49-F238E27FC236}">
                <a16:creationId xmlns:a16="http://schemas.microsoft.com/office/drawing/2014/main" id="{B4736145-BD67-4C6E-813A-6A0EBC8FBBD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01:26</a:t>
            </a:r>
          </a:p>
        </p:txBody>
      </p:sp>
      <p:sp>
        <p:nvSpPr>
          <p:cNvPr id="830" name="Rounded Rectangle 829">
            <a:extLst>
              <a:ext uri="{FF2B5EF4-FFF2-40B4-BE49-F238E27FC236}">
                <a16:creationId xmlns:a16="http://schemas.microsoft.com/office/drawing/2014/main" id="{6F5EA035-C203-4D65-9579-8FB3BF5FBB4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01:25</a:t>
            </a:r>
          </a:p>
        </p:txBody>
      </p:sp>
      <p:sp>
        <p:nvSpPr>
          <p:cNvPr id="831" name="Rounded Rectangle 830">
            <a:extLst>
              <a:ext uri="{FF2B5EF4-FFF2-40B4-BE49-F238E27FC236}">
                <a16:creationId xmlns:a16="http://schemas.microsoft.com/office/drawing/2014/main" id="{A111D910-AD92-42CC-8EFC-4578483D8C9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01:24</a:t>
            </a:r>
          </a:p>
        </p:txBody>
      </p:sp>
      <p:sp>
        <p:nvSpPr>
          <p:cNvPr id="832" name="Rounded Rectangle 831">
            <a:extLst>
              <a:ext uri="{FF2B5EF4-FFF2-40B4-BE49-F238E27FC236}">
                <a16:creationId xmlns:a16="http://schemas.microsoft.com/office/drawing/2014/main" id="{6F9254DC-52AC-49D1-A08E-28197212A91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01:23</a:t>
            </a:r>
          </a:p>
        </p:txBody>
      </p:sp>
      <p:sp>
        <p:nvSpPr>
          <p:cNvPr id="833" name="Rounded Rectangle 832">
            <a:extLst>
              <a:ext uri="{FF2B5EF4-FFF2-40B4-BE49-F238E27FC236}">
                <a16:creationId xmlns:a16="http://schemas.microsoft.com/office/drawing/2014/main" id="{F0A059B9-2835-4F5A-AEB6-7E59D349ADF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01:22</a:t>
            </a:r>
          </a:p>
        </p:txBody>
      </p:sp>
      <p:sp>
        <p:nvSpPr>
          <p:cNvPr id="834" name="Rounded Rectangle 833">
            <a:extLst>
              <a:ext uri="{FF2B5EF4-FFF2-40B4-BE49-F238E27FC236}">
                <a16:creationId xmlns:a16="http://schemas.microsoft.com/office/drawing/2014/main" id="{D5FD86AC-4C2C-49F3-B790-A786D9F4509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01:21</a:t>
            </a:r>
          </a:p>
        </p:txBody>
      </p:sp>
      <p:sp>
        <p:nvSpPr>
          <p:cNvPr id="835" name="Rounded Rectangle 834">
            <a:extLst>
              <a:ext uri="{FF2B5EF4-FFF2-40B4-BE49-F238E27FC236}">
                <a16:creationId xmlns:a16="http://schemas.microsoft.com/office/drawing/2014/main" id="{393B3014-BB29-48BA-A573-D543E906FE6C}"/>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01:20</a:t>
            </a:r>
          </a:p>
        </p:txBody>
      </p:sp>
      <p:sp>
        <p:nvSpPr>
          <p:cNvPr id="836" name="Rounded Rectangle 835">
            <a:extLst>
              <a:ext uri="{FF2B5EF4-FFF2-40B4-BE49-F238E27FC236}">
                <a16:creationId xmlns:a16="http://schemas.microsoft.com/office/drawing/2014/main" id="{AC6AB6E5-C18B-441C-B22B-046F5D9446D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01:19</a:t>
            </a:r>
          </a:p>
        </p:txBody>
      </p:sp>
      <p:sp>
        <p:nvSpPr>
          <p:cNvPr id="837" name="Rounded Rectangle 836">
            <a:extLst>
              <a:ext uri="{FF2B5EF4-FFF2-40B4-BE49-F238E27FC236}">
                <a16:creationId xmlns:a16="http://schemas.microsoft.com/office/drawing/2014/main" id="{3F9F69E5-EEBE-4AE7-B66A-FE1B33E88BD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01:18</a:t>
            </a:r>
          </a:p>
        </p:txBody>
      </p:sp>
      <p:sp>
        <p:nvSpPr>
          <p:cNvPr id="838" name="Rounded Rectangle 837">
            <a:extLst>
              <a:ext uri="{FF2B5EF4-FFF2-40B4-BE49-F238E27FC236}">
                <a16:creationId xmlns:a16="http://schemas.microsoft.com/office/drawing/2014/main" id="{2F49D7AF-7521-4549-96F9-ADE434380CE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01:17</a:t>
            </a:r>
          </a:p>
        </p:txBody>
      </p:sp>
      <p:sp>
        <p:nvSpPr>
          <p:cNvPr id="839" name="Rounded Rectangle 838">
            <a:extLst>
              <a:ext uri="{FF2B5EF4-FFF2-40B4-BE49-F238E27FC236}">
                <a16:creationId xmlns:a16="http://schemas.microsoft.com/office/drawing/2014/main" id="{63CE9ED5-39A5-441A-8F48-5037C761F75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01:16</a:t>
            </a:r>
          </a:p>
        </p:txBody>
      </p:sp>
      <p:sp>
        <p:nvSpPr>
          <p:cNvPr id="840" name="Rounded Rectangle 839">
            <a:extLst>
              <a:ext uri="{FF2B5EF4-FFF2-40B4-BE49-F238E27FC236}">
                <a16:creationId xmlns:a16="http://schemas.microsoft.com/office/drawing/2014/main" id="{4135C040-0116-4412-B3C1-6DF90E944FC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01:15</a:t>
            </a:r>
          </a:p>
        </p:txBody>
      </p:sp>
      <p:sp>
        <p:nvSpPr>
          <p:cNvPr id="841" name="Rounded Rectangle 840">
            <a:extLst>
              <a:ext uri="{FF2B5EF4-FFF2-40B4-BE49-F238E27FC236}">
                <a16:creationId xmlns:a16="http://schemas.microsoft.com/office/drawing/2014/main" id="{3D9D332C-2C3B-4C6E-83A5-B21DFDEC4EDE}"/>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01:14</a:t>
            </a:r>
          </a:p>
        </p:txBody>
      </p:sp>
      <p:sp>
        <p:nvSpPr>
          <p:cNvPr id="842" name="Rounded Rectangle 841">
            <a:extLst>
              <a:ext uri="{FF2B5EF4-FFF2-40B4-BE49-F238E27FC236}">
                <a16:creationId xmlns:a16="http://schemas.microsoft.com/office/drawing/2014/main" id="{D1DF43D9-B19C-4300-9BEF-CD6D32C038F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01:13</a:t>
            </a:r>
          </a:p>
        </p:txBody>
      </p:sp>
      <p:sp>
        <p:nvSpPr>
          <p:cNvPr id="843" name="Rounded Rectangle 842">
            <a:extLst>
              <a:ext uri="{FF2B5EF4-FFF2-40B4-BE49-F238E27FC236}">
                <a16:creationId xmlns:a16="http://schemas.microsoft.com/office/drawing/2014/main" id="{E12218DC-CA25-45D4-8246-CC3B53D79D6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01:12</a:t>
            </a:r>
          </a:p>
        </p:txBody>
      </p:sp>
      <p:sp>
        <p:nvSpPr>
          <p:cNvPr id="844" name="Rounded Rectangle 843">
            <a:extLst>
              <a:ext uri="{FF2B5EF4-FFF2-40B4-BE49-F238E27FC236}">
                <a16:creationId xmlns:a16="http://schemas.microsoft.com/office/drawing/2014/main" id="{452BA5B3-59E1-477A-8CD4-7D0DD4A2FF2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01:11</a:t>
            </a:r>
          </a:p>
        </p:txBody>
      </p:sp>
      <p:sp>
        <p:nvSpPr>
          <p:cNvPr id="845" name="Rounded Rectangle 844">
            <a:extLst>
              <a:ext uri="{FF2B5EF4-FFF2-40B4-BE49-F238E27FC236}">
                <a16:creationId xmlns:a16="http://schemas.microsoft.com/office/drawing/2014/main" id="{974730D0-6F52-4207-9401-D025DC431DE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01:10</a:t>
            </a:r>
          </a:p>
        </p:txBody>
      </p:sp>
      <p:sp>
        <p:nvSpPr>
          <p:cNvPr id="846" name="Rounded Rectangle 845">
            <a:extLst>
              <a:ext uri="{FF2B5EF4-FFF2-40B4-BE49-F238E27FC236}">
                <a16:creationId xmlns:a16="http://schemas.microsoft.com/office/drawing/2014/main" id="{7C5855B5-C19E-4A17-842E-4DC2625EE3BE}"/>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01:09</a:t>
            </a:r>
          </a:p>
        </p:txBody>
      </p:sp>
      <p:sp>
        <p:nvSpPr>
          <p:cNvPr id="847" name="Rounded Rectangle 846">
            <a:extLst>
              <a:ext uri="{FF2B5EF4-FFF2-40B4-BE49-F238E27FC236}">
                <a16:creationId xmlns:a16="http://schemas.microsoft.com/office/drawing/2014/main" id="{B76D99CF-8329-42A9-928A-64610897893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01:08</a:t>
            </a:r>
          </a:p>
        </p:txBody>
      </p:sp>
      <p:sp>
        <p:nvSpPr>
          <p:cNvPr id="848" name="Rounded Rectangle 847">
            <a:extLst>
              <a:ext uri="{FF2B5EF4-FFF2-40B4-BE49-F238E27FC236}">
                <a16:creationId xmlns:a16="http://schemas.microsoft.com/office/drawing/2014/main" id="{3EDFD66A-AAC2-454F-85C7-75652C1C218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01:07</a:t>
            </a:r>
          </a:p>
        </p:txBody>
      </p:sp>
      <p:sp>
        <p:nvSpPr>
          <p:cNvPr id="849" name="Rounded Rectangle 848">
            <a:extLst>
              <a:ext uri="{FF2B5EF4-FFF2-40B4-BE49-F238E27FC236}">
                <a16:creationId xmlns:a16="http://schemas.microsoft.com/office/drawing/2014/main" id="{26D3D196-C1C3-47F7-8EED-3D2B2E09A5B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01:06</a:t>
            </a:r>
          </a:p>
        </p:txBody>
      </p:sp>
      <p:sp>
        <p:nvSpPr>
          <p:cNvPr id="850" name="Rounded Rectangle 849">
            <a:extLst>
              <a:ext uri="{FF2B5EF4-FFF2-40B4-BE49-F238E27FC236}">
                <a16:creationId xmlns:a16="http://schemas.microsoft.com/office/drawing/2014/main" id="{99EB5C59-16B8-4600-9F39-92298DC467E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01:05</a:t>
            </a:r>
          </a:p>
        </p:txBody>
      </p:sp>
      <p:sp>
        <p:nvSpPr>
          <p:cNvPr id="851" name="Rounded Rectangle 850">
            <a:extLst>
              <a:ext uri="{FF2B5EF4-FFF2-40B4-BE49-F238E27FC236}">
                <a16:creationId xmlns:a16="http://schemas.microsoft.com/office/drawing/2014/main" id="{2C0031D2-92C2-48BC-97AC-18723DBF6F9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01:04</a:t>
            </a:r>
          </a:p>
        </p:txBody>
      </p:sp>
      <p:sp>
        <p:nvSpPr>
          <p:cNvPr id="852" name="Rounded Rectangle 851">
            <a:extLst>
              <a:ext uri="{FF2B5EF4-FFF2-40B4-BE49-F238E27FC236}">
                <a16:creationId xmlns:a16="http://schemas.microsoft.com/office/drawing/2014/main" id="{82B4B313-0185-48CB-8CD3-80D533A731B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01:03</a:t>
            </a:r>
          </a:p>
        </p:txBody>
      </p:sp>
      <p:sp>
        <p:nvSpPr>
          <p:cNvPr id="853" name="Rounded Rectangle 852">
            <a:extLst>
              <a:ext uri="{FF2B5EF4-FFF2-40B4-BE49-F238E27FC236}">
                <a16:creationId xmlns:a16="http://schemas.microsoft.com/office/drawing/2014/main" id="{8CCA8BAA-62ED-41C8-989B-969D2853061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01:02</a:t>
            </a:r>
          </a:p>
        </p:txBody>
      </p:sp>
      <p:sp>
        <p:nvSpPr>
          <p:cNvPr id="854" name="Rounded Rectangle 853">
            <a:extLst>
              <a:ext uri="{FF2B5EF4-FFF2-40B4-BE49-F238E27FC236}">
                <a16:creationId xmlns:a16="http://schemas.microsoft.com/office/drawing/2014/main" id="{A58C32CC-3682-4087-A7B0-0D664FD5D7A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01:01</a:t>
            </a:r>
          </a:p>
        </p:txBody>
      </p:sp>
      <p:sp>
        <p:nvSpPr>
          <p:cNvPr id="855" name="Rounded Rectangle 854">
            <a:extLst>
              <a:ext uri="{FF2B5EF4-FFF2-40B4-BE49-F238E27FC236}">
                <a16:creationId xmlns:a16="http://schemas.microsoft.com/office/drawing/2014/main" id="{AE7888AC-C7D7-46AE-85C3-DB7C5A072F69}"/>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01:00</a:t>
            </a:r>
          </a:p>
        </p:txBody>
      </p:sp>
      <p:sp>
        <p:nvSpPr>
          <p:cNvPr id="856" name="Rounded Rectangle 855">
            <a:extLst>
              <a:ext uri="{FF2B5EF4-FFF2-40B4-BE49-F238E27FC236}">
                <a16:creationId xmlns:a16="http://schemas.microsoft.com/office/drawing/2014/main" id="{0F9E6E73-4590-481E-84E6-DB6480CE1BF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00:59</a:t>
            </a:r>
          </a:p>
        </p:txBody>
      </p:sp>
      <p:sp>
        <p:nvSpPr>
          <p:cNvPr id="857" name="Rounded Rectangle 856">
            <a:extLst>
              <a:ext uri="{FF2B5EF4-FFF2-40B4-BE49-F238E27FC236}">
                <a16:creationId xmlns:a16="http://schemas.microsoft.com/office/drawing/2014/main" id="{F5797721-46B2-4C64-9091-D9209995E50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00:58</a:t>
            </a:r>
          </a:p>
        </p:txBody>
      </p:sp>
      <p:sp>
        <p:nvSpPr>
          <p:cNvPr id="858" name="Rounded Rectangle 857">
            <a:extLst>
              <a:ext uri="{FF2B5EF4-FFF2-40B4-BE49-F238E27FC236}">
                <a16:creationId xmlns:a16="http://schemas.microsoft.com/office/drawing/2014/main" id="{726E16B8-1353-4AED-9A65-89FF8CD3822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00:57</a:t>
            </a:r>
          </a:p>
        </p:txBody>
      </p:sp>
      <p:sp>
        <p:nvSpPr>
          <p:cNvPr id="859" name="Rounded Rectangle 858">
            <a:extLst>
              <a:ext uri="{FF2B5EF4-FFF2-40B4-BE49-F238E27FC236}">
                <a16:creationId xmlns:a16="http://schemas.microsoft.com/office/drawing/2014/main" id="{23FFC5D8-CB63-4209-AB1E-1D72B9471EE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00:56</a:t>
            </a:r>
          </a:p>
        </p:txBody>
      </p:sp>
      <p:sp>
        <p:nvSpPr>
          <p:cNvPr id="860" name="Rounded Rectangle 859">
            <a:extLst>
              <a:ext uri="{FF2B5EF4-FFF2-40B4-BE49-F238E27FC236}">
                <a16:creationId xmlns:a16="http://schemas.microsoft.com/office/drawing/2014/main" id="{BBE12A0E-E252-4DD6-923E-0FCAC0C29FB0}"/>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00:55</a:t>
            </a:r>
          </a:p>
        </p:txBody>
      </p:sp>
      <p:sp>
        <p:nvSpPr>
          <p:cNvPr id="861" name="Rounded Rectangle 860">
            <a:extLst>
              <a:ext uri="{FF2B5EF4-FFF2-40B4-BE49-F238E27FC236}">
                <a16:creationId xmlns:a16="http://schemas.microsoft.com/office/drawing/2014/main" id="{51928A9B-5021-4861-BD1E-38F3E27F347E}"/>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00:54</a:t>
            </a:r>
          </a:p>
        </p:txBody>
      </p:sp>
      <p:sp>
        <p:nvSpPr>
          <p:cNvPr id="862" name="Rounded Rectangle 861">
            <a:extLst>
              <a:ext uri="{FF2B5EF4-FFF2-40B4-BE49-F238E27FC236}">
                <a16:creationId xmlns:a16="http://schemas.microsoft.com/office/drawing/2014/main" id="{CC7C8A9C-6B18-40AF-894F-40E6BB92AEC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00:53</a:t>
            </a:r>
          </a:p>
        </p:txBody>
      </p:sp>
      <p:sp>
        <p:nvSpPr>
          <p:cNvPr id="863" name="Rounded Rectangle 862">
            <a:extLst>
              <a:ext uri="{FF2B5EF4-FFF2-40B4-BE49-F238E27FC236}">
                <a16:creationId xmlns:a16="http://schemas.microsoft.com/office/drawing/2014/main" id="{F1063473-6374-4460-B103-A4DE8879E15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00:52</a:t>
            </a:r>
          </a:p>
        </p:txBody>
      </p:sp>
      <p:sp>
        <p:nvSpPr>
          <p:cNvPr id="864" name="Rounded Rectangle 863">
            <a:extLst>
              <a:ext uri="{FF2B5EF4-FFF2-40B4-BE49-F238E27FC236}">
                <a16:creationId xmlns:a16="http://schemas.microsoft.com/office/drawing/2014/main" id="{33AE7E3F-9E21-4153-BF66-41BCCBDB7319}"/>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00:51</a:t>
            </a:r>
          </a:p>
        </p:txBody>
      </p:sp>
      <p:sp>
        <p:nvSpPr>
          <p:cNvPr id="865" name="Rounded Rectangle 864">
            <a:extLst>
              <a:ext uri="{FF2B5EF4-FFF2-40B4-BE49-F238E27FC236}">
                <a16:creationId xmlns:a16="http://schemas.microsoft.com/office/drawing/2014/main" id="{6265932E-AB18-4D8E-81A4-C41DA294A97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00:50</a:t>
            </a:r>
          </a:p>
        </p:txBody>
      </p:sp>
      <p:sp>
        <p:nvSpPr>
          <p:cNvPr id="866" name="Rounded Rectangle 865">
            <a:extLst>
              <a:ext uri="{FF2B5EF4-FFF2-40B4-BE49-F238E27FC236}">
                <a16:creationId xmlns:a16="http://schemas.microsoft.com/office/drawing/2014/main" id="{86CCBC51-CA8F-4E72-B1C3-A5A634BDF6D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00:49</a:t>
            </a:r>
          </a:p>
        </p:txBody>
      </p:sp>
      <p:sp>
        <p:nvSpPr>
          <p:cNvPr id="867" name="Rounded Rectangle 866">
            <a:extLst>
              <a:ext uri="{FF2B5EF4-FFF2-40B4-BE49-F238E27FC236}">
                <a16:creationId xmlns:a16="http://schemas.microsoft.com/office/drawing/2014/main" id="{5720BBFA-6D44-41C7-848D-62BF60C6209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00:48</a:t>
            </a:r>
          </a:p>
        </p:txBody>
      </p:sp>
      <p:sp>
        <p:nvSpPr>
          <p:cNvPr id="868" name="Rounded Rectangle 867">
            <a:extLst>
              <a:ext uri="{FF2B5EF4-FFF2-40B4-BE49-F238E27FC236}">
                <a16:creationId xmlns:a16="http://schemas.microsoft.com/office/drawing/2014/main" id="{F7C78627-302D-46F5-979F-572F75D4512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00:47</a:t>
            </a:r>
          </a:p>
        </p:txBody>
      </p:sp>
      <p:sp>
        <p:nvSpPr>
          <p:cNvPr id="869" name="Rounded Rectangle 868">
            <a:extLst>
              <a:ext uri="{FF2B5EF4-FFF2-40B4-BE49-F238E27FC236}">
                <a16:creationId xmlns:a16="http://schemas.microsoft.com/office/drawing/2014/main" id="{747534B9-4EA2-4647-B837-0737387456E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00:46</a:t>
            </a:r>
          </a:p>
        </p:txBody>
      </p:sp>
      <p:sp>
        <p:nvSpPr>
          <p:cNvPr id="870" name="Rounded Rectangle 869">
            <a:extLst>
              <a:ext uri="{FF2B5EF4-FFF2-40B4-BE49-F238E27FC236}">
                <a16:creationId xmlns:a16="http://schemas.microsoft.com/office/drawing/2014/main" id="{78B02A14-7583-44BA-A7C9-2B4E33C38D4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00:45</a:t>
            </a:r>
          </a:p>
        </p:txBody>
      </p:sp>
      <p:sp>
        <p:nvSpPr>
          <p:cNvPr id="871" name="Rounded Rectangle 870">
            <a:extLst>
              <a:ext uri="{FF2B5EF4-FFF2-40B4-BE49-F238E27FC236}">
                <a16:creationId xmlns:a16="http://schemas.microsoft.com/office/drawing/2014/main" id="{CBA81F18-1BE2-4C57-835F-DF0B3F8A9EF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00:44</a:t>
            </a:r>
          </a:p>
        </p:txBody>
      </p:sp>
      <p:sp>
        <p:nvSpPr>
          <p:cNvPr id="872" name="Rounded Rectangle 871">
            <a:extLst>
              <a:ext uri="{FF2B5EF4-FFF2-40B4-BE49-F238E27FC236}">
                <a16:creationId xmlns:a16="http://schemas.microsoft.com/office/drawing/2014/main" id="{B5440B57-25B2-4626-BBC7-5713054F47A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00:43</a:t>
            </a:r>
          </a:p>
        </p:txBody>
      </p:sp>
      <p:sp>
        <p:nvSpPr>
          <p:cNvPr id="873" name="Rounded Rectangle 872">
            <a:extLst>
              <a:ext uri="{FF2B5EF4-FFF2-40B4-BE49-F238E27FC236}">
                <a16:creationId xmlns:a16="http://schemas.microsoft.com/office/drawing/2014/main" id="{D3860698-2E7F-4957-B241-106871428A1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00:42</a:t>
            </a:r>
          </a:p>
        </p:txBody>
      </p:sp>
      <p:sp>
        <p:nvSpPr>
          <p:cNvPr id="874" name="Rounded Rectangle 873">
            <a:extLst>
              <a:ext uri="{FF2B5EF4-FFF2-40B4-BE49-F238E27FC236}">
                <a16:creationId xmlns:a16="http://schemas.microsoft.com/office/drawing/2014/main" id="{A6B488E1-04DC-4401-83EB-CDD140175DE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00:41</a:t>
            </a:r>
          </a:p>
        </p:txBody>
      </p:sp>
      <p:sp>
        <p:nvSpPr>
          <p:cNvPr id="875" name="Rounded Rectangle 874">
            <a:extLst>
              <a:ext uri="{FF2B5EF4-FFF2-40B4-BE49-F238E27FC236}">
                <a16:creationId xmlns:a16="http://schemas.microsoft.com/office/drawing/2014/main" id="{1B1D68CC-3423-4F36-B9BE-F4E08EB6F63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00:40</a:t>
            </a:r>
          </a:p>
        </p:txBody>
      </p:sp>
      <p:sp>
        <p:nvSpPr>
          <p:cNvPr id="876" name="Rounded Rectangle 875">
            <a:extLst>
              <a:ext uri="{FF2B5EF4-FFF2-40B4-BE49-F238E27FC236}">
                <a16:creationId xmlns:a16="http://schemas.microsoft.com/office/drawing/2014/main" id="{6E7CC887-864D-4921-953C-1CC3DF0E7A7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00:39</a:t>
            </a:r>
          </a:p>
        </p:txBody>
      </p:sp>
      <p:sp>
        <p:nvSpPr>
          <p:cNvPr id="877" name="Rounded Rectangle 876">
            <a:extLst>
              <a:ext uri="{FF2B5EF4-FFF2-40B4-BE49-F238E27FC236}">
                <a16:creationId xmlns:a16="http://schemas.microsoft.com/office/drawing/2014/main" id="{3BD941E3-2C93-4A2F-8DE5-59FF4D035C5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00:38</a:t>
            </a:r>
          </a:p>
        </p:txBody>
      </p:sp>
      <p:sp>
        <p:nvSpPr>
          <p:cNvPr id="878" name="Rounded Rectangle 877">
            <a:extLst>
              <a:ext uri="{FF2B5EF4-FFF2-40B4-BE49-F238E27FC236}">
                <a16:creationId xmlns:a16="http://schemas.microsoft.com/office/drawing/2014/main" id="{023991DA-6449-4728-A217-0DDA7E7C829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00:37</a:t>
            </a:r>
          </a:p>
        </p:txBody>
      </p:sp>
      <p:sp>
        <p:nvSpPr>
          <p:cNvPr id="879" name="Rounded Rectangle 878">
            <a:extLst>
              <a:ext uri="{FF2B5EF4-FFF2-40B4-BE49-F238E27FC236}">
                <a16:creationId xmlns:a16="http://schemas.microsoft.com/office/drawing/2014/main" id="{94E9F24C-F552-47AD-84C2-324AC82BEC8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00:36</a:t>
            </a:r>
          </a:p>
        </p:txBody>
      </p:sp>
      <p:sp>
        <p:nvSpPr>
          <p:cNvPr id="880" name="Rounded Rectangle 879">
            <a:extLst>
              <a:ext uri="{FF2B5EF4-FFF2-40B4-BE49-F238E27FC236}">
                <a16:creationId xmlns:a16="http://schemas.microsoft.com/office/drawing/2014/main" id="{6888DD35-8D19-421D-953D-E4518EC8EBB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00:35</a:t>
            </a:r>
          </a:p>
        </p:txBody>
      </p:sp>
      <p:sp>
        <p:nvSpPr>
          <p:cNvPr id="881" name="Rounded Rectangle 880">
            <a:extLst>
              <a:ext uri="{FF2B5EF4-FFF2-40B4-BE49-F238E27FC236}">
                <a16:creationId xmlns:a16="http://schemas.microsoft.com/office/drawing/2014/main" id="{FD5A83F7-A69C-4B12-95D6-28FC0E8296F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00:34</a:t>
            </a:r>
          </a:p>
        </p:txBody>
      </p:sp>
      <p:sp>
        <p:nvSpPr>
          <p:cNvPr id="882" name="Rounded Rectangle 881">
            <a:extLst>
              <a:ext uri="{FF2B5EF4-FFF2-40B4-BE49-F238E27FC236}">
                <a16:creationId xmlns:a16="http://schemas.microsoft.com/office/drawing/2014/main" id="{B217F442-F173-4640-8202-932DFEAB0D0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00:33</a:t>
            </a:r>
          </a:p>
        </p:txBody>
      </p:sp>
      <p:sp>
        <p:nvSpPr>
          <p:cNvPr id="883" name="Rounded Rectangle 882">
            <a:extLst>
              <a:ext uri="{FF2B5EF4-FFF2-40B4-BE49-F238E27FC236}">
                <a16:creationId xmlns:a16="http://schemas.microsoft.com/office/drawing/2014/main" id="{2B2D44B0-E5EE-455C-9D8F-7F5E60BBC70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00:32</a:t>
            </a:r>
          </a:p>
        </p:txBody>
      </p:sp>
      <p:sp>
        <p:nvSpPr>
          <p:cNvPr id="884" name="Rounded Rectangle 883">
            <a:extLst>
              <a:ext uri="{FF2B5EF4-FFF2-40B4-BE49-F238E27FC236}">
                <a16:creationId xmlns:a16="http://schemas.microsoft.com/office/drawing/2014/main" id="{F350A4DF-CBAF-4435-8B0D-D3DC36BFA815}"/>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00:31</a:t>
            </a:r>
          </a:p>
        </p:txBody>
      </p:sp>
      <p:sp>
        <p:nvSpPr>
          <p:cNvPr id="885" name="Rounded Rectangle 884">
            <a:extLst>
              <a:ext uri="{FF2B5EF4-FFF2-40B4-BE49-F238E27FC236}">
                <a16:creationId xmlns:a16="http://schemas.microsoft.com/office/drawing/2014/main" id="{DEBD7D69-2BDD-4560-8C38-355E43E4724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00:30</a:t>
            </a:r>
          </a:p>
        </p:txBody>
      </p:sp>
      <p:sp>
        <p:nvSpPr>
          <p:cNvPr id="886" name="Rounded Rectangle 885">
            <a:extLst>
              <a:ext uri="{FF2B5EF4-FFF2-40B4-BE49-F238E27FC236}">
                <a16:creationId xmlns:a16="http://schemas.microsoft.com/office/drawing/2014/main" id="{384A219B-385D-4021-BCA3-EFA8A5505BE7}"/>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00:29</a:t>
            </a:r>
          </a:p>
        </p:txBody>
      </p:sp>
      <p:sp>
        <p:nvSpPr>
          <p:cNvPr id="887" name="Rounded Rectangle 886">
            <a:extLst>
              <a:ext uri="{FF2B5EF4-FFF2-40B4-BE49-F238E27FC236}">
                <a16:creationId xmlns:a16="http://schemas.microsoft.com/office/drawing/2014/main" id="{8DF7B497-F795-426D-BFE3-634B929AEB5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00:28</a:t>
            </a:r>
          </a:p>
        </p:txBody>
      </p:sp>
      <p:sp>
        <p:nvSpPr>
          <p:cNvPr id="888" name="Rounded Rectangle 887">
            <a:extLst>
              <a:ext uri="{FF2B5EF4-FFF2-40B4-BE49-F238E27FC236}">
                <a16:creationId xmlns:a16="http://schemas.microsoft.com/office/drawing/2014/main" id="{A795E24D-9093-4FD8-8E41-1D10FCB587BE}"/>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00:27</a:t>
            </a:r>
          </a:p>
        </p:txBody>
      </p:sp>
      <p:sp>
        <p:nvSpPr>
          <p:cNvPr id="889" name="Rounded Rectangle 888">
            <a:extLst>
              <a:ext uri="{FF2B5EF4-FFF2-40B4-BE49-F238E27FC236}">
                <a16:creationId xmlns:a16="http://schemas.microsoft.com/office/drawing/2014/main" id="{E0011D69-688D-41EA-8CC5-84CDA2407AF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00:26</a:t>
            </a:r>
          </a:p>
        </p:txBody>
      </p:sp>
      <p:sp>
        <p:nvSpPr>
          <p:cNvPr id="890" name="Rounded Rectangle 889">
            <a:extLst>
              <a:ext uri="{FF2B5EF4-FFF2-40B4-BE49-F238E27FC236}">
                <a16:creationId xmlns:a16="http://schemas.microsoft.com/office/drawing/2014/main" id="{1F0C458C-0C16-497E-B49A-B1B8825DCE1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00:25</a:t>
            </a:r>
          </a:p>
        </p:txBody>
      </p:sp>
      <p:sp>
        <p:nvSpPr>
          <p:cNvPr id="891" name="Rounded Rectangle 890">
            <a:extLst>
              <a:ext uri="{FF2B5EF4-FFF2-40B4-BE49-F238E27FC236}">
                <a16:creationId xmlns:a16="http://schemas.microsoft.com/office/drawing/2014/main" id="{68B4F453-FAC1-48EE-A90B-A2D1D6806B6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00:24</a:t>
            </a:r>
          </a:p>
        </p:txBody>
      </p:sp>
      <p:sp>
        <p:nvSpPr>
          <p:cNvPr id="892" name="Rounded Rectangle 891">
            <a:extLst>
              <a:ext uri="{FF2B5EF4-FFF2-40B4-BE49-F238E27FC236}">
                <a16:creationId xmlns:a16="http://schemas.microsoft.com/office/drawing/2014/main" id="{29BFAAC0-00F0-4363-A998-EBC4D4F270B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00:23</a:t>
            </a:r>
          </a:p>
        </p:txBody>
      </p:sp>
      <p:sp>
        <p:nvSpPr>
          <p:cNvPr id="893" name="Rounded Rectangle 892">
            <a:extLst>
              <a:ext uri="{FF2B5EF4-FFF2-40B4-BE49-F238E27FC236}">
                <a16:creationId xmlns:a16="http://schemas.microsoft.com/office/drawing/2014/main" id="{848B5643-9517-4764-8CFA-1996BAB7EEC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00:22</a:t>
            </a:r>
          </a:p>
        </p:txBody>
      </p:sp>
      <p:sp>
        <p:nvSpPr>
          <p:cNvPr id="894" name="Rounded Rectangle 893">
            <a:extLst>
              <a:ext uri="{FF2B5EF4-FFF2-40B4-BE49-F238E27FC236}">
                <a16:creationId xmlns:a16="http://schemas.microsoft.com/office/drawing/2014/main" id="{A12FA9CC-27D9-4BF4-B3CA-107F641C53D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00:21</a:t>
            </a:r>
          </a:p>
        </p:txBody>
      </p:sp>
      <p:sp>
        <p:nvSpPr>
          <p:cNvPr id="895" name="Rounded Rectangle 894">
            <a:extLst>
              <a:ext uri="{FF2B5EF4-FFF2-40B4-BE49-F238E27FC236}">
                <a16:creationId xmlns:a16="http://schemas.microsoft.com/office/drawing/2014/main" id="{0CA766DC-9B23-4646-B486-3056B2D150A0}"/>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00:20</a:t>
            </a:r>
          </a:p>
        </p:txBody>
      </p:sp>
      <p:sp>
        <p:nvSpPr>
          <p:cNvPr id="896" name="Rounded Rectangle 895">
            <a:extLst>
              <a:ext uri="{FF2B5EF4-FFF2-40B4-BE49-F238E27FC236}">
                <a16:creationId xmlns:a16="http://schemas.microsoft.com/office/drawing/2014/main" id="{E43484DC-F683-4A2C-B53E-11953BD1CEA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00:19</a:t>
            </a:r>
          </a:p>
        </p:txBody>
      </p:sp>
      <p:sp>
        <p:nvSpPr>
          <p:cNvPr id="897" name="Rounded Rectangle 896">
            <a:extLst>
              <a:ext uri="{FF2B5EF4-FFF2-40B4-BE49-F238E27FC236}">
                <a16:creationId xmlns:a16="http://schemas.microsoft.com/office/drawing/2014/main" id="{36D315B8-09D4-4E9C-9323-B298D64E6D1E}"/>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00:18</a:t>
            </a:r>
          </a:p>
        </p:txBody>
      </p:sp>
      <p:sp>
        <p:nvSpPr>
          <p:cNvPr id="898" name="Rounded Rectangle 897">
            <a:extLst>
              <a:ext uri="{FF2B5EF4-FFF2-40B4-BE49-F238E27FC236}">
                <a16:creationId xmlns:a16="http://schemas.microsoft.com/office/drawing/2014/main" id="{13EC175D-80DC-4D84-B488-C33F67460CD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00:17</a:t>
            </a:r>
          </a:p>
        </p:txBody>
      </p:sp>
      <p:sp>
        <p:nvSpPr>
          <p:cNvPr id="899" name="Rounded Rectangle 898">
            <a:extLst>
              <a:ext uri="{FF2B5EF4-FFF2-40B4-BE49-F238E27FC236}">
                <a16:creationId xmlns:a16="http://schemas.microsoft.com/office/drawing/2014/main" id="{0043F8B2-B2E0-4DB9-996E-D432E8DD18B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00:16</a:t>
            </a:r>
          </a:p>
        </p:txBody>
      </p:sp>
      <p:sp>
        <p:nvSpPr>
          <p:cNvPr id="900" name="Rounded Rectangle 899">
            <a:extLst>
              <a:ext uri="{FF2B5EF4-FFF2-40B4-BE49-F238E27FC236}">
                <a16:creationId xmlns:a16="http://schemas.microsoft.com/office/drawing/2014/main" id="{9A481F94-E445-4C92-BBDC-684092A8F32C}"/>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00:15</a:t>
            </a:r>
          </a:p>
        </p:txBody>
      </p:sp>
      <p:sp>
        <p:nvSpPr>
          <p:cNvPr id="901" name="Rounded Rectangle 900">
            <a:extLst>
              <a:ext uri="{FF2B5EF4-FFF2-40B4-BE49-F238E27FC236}">
                <a16:creationId xmlns:a16="http://schemas.microsoft.com/office/drawing/2014/main" id="{6386849D-05BD-477A-93C3-F63782FB286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00:14</a:t>
            </a:r>
          </a:p>
        </p:txBody>
      </p:sp>
      <p:sp>
        <p:nvSpPr>
          <p:cNvPr id="902" name="Rounded Rectangle 901">
            <a:extLst>
              <a:ext uri="{FF2B5EF4-FFF2-40B4-BE49-F238E27FC236}">
                <a16:creationId xmlns:a16="http://schemas.microsoft.com/office/drawing/2014/main" id="{9E39300D-38E7-4886-805B-EAE11D3977FA}"/>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00:13</a:t>
            </a:r>
          </a:p>
        </p:txBody>
      </p:sp>
      <p:sp>
        <p:nvSpPr>
          <p:cNvPr id="903" name="Rounded Rectangle 902">
            <a:extLst>
              <a:ext uri="{FF2B5EF4-FFF2-40B4-BE49-F238E27FC236}">
                <a16:creationId xmlns:a16="http://schemas.microsoft.com/office/drawing/2014/main" id="{28949348-106A-4F88-BE1C-3906CFEA3FD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00:12</a:t>
            </a:r>
          </a:p>
        </p:txBody>
      </p:sp>
      <p:sp>
        <p:nvSpPr>
          <p:cNvPr id="904" name="Rounded Rectangle 903">
            <a:extLst>
              <a:ext uri="{FF2B5EF4-FFF2-40B4-BE49-F238E27FC236}">
                <a16:creationId xmlns:a16="http://schemas.microsoft.com/office/drawing/2014/main" id="{513C1FC3-C9F8-42C8-A22E-DC800CB04936}"/>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00:11</a:t>
            </a:r>
          </a:p>
        </p:txBody>
      </p:sp>
      <p:sp>
        <p:nvSpPr>
          <p:cNvPr id="905" name="Rounded Rectangle 904">
            <a:extLst>
              <a:ext uri="{FF2B5EF4-FFF2-40B4-BE49-F238E27FC236}">
                <a16:creationId xmlns:a16="http://schemas.microsoft.com/office/drawing/2014/main" id="{CC887A1C-BAA4-4234-9133-B09C5B2D6621}"/>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00:10</a:t>
            </a:r>
          </a:p>
        </p:txBody>
      </p:sp>
      <p:sp>
        <p:nvSpPr>
          <p:cNvPr id="906" name="Rounded Rectangle 905">
            <a:extLst>
              <a:ext uri="{FF2B5EF4-FFF2-40B4-BE49-F238E27FC236}">
                <a16:creationId xmlns:a16="http://schemas.microsoft.com/office/drawing/2014/main" id="{36F5D6F6-FFC9-4CF2-8BF0-46DEEE3DE99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00:09</a:t>
            </a:r>
          </a:p>
        </p:txBody>
      </p:sp>
      <p:sp>
        <p:nvSpPr>
          <p:cNvPr id="907" name="Rounded Rectangle 906">
            <a:extLst>
              <a:ext uri="{FF2B5EF4-FFF2-40B4-BE49-F238E27FC236}">
                <a16:creationId xmlns:a16="http://schemas.microsoft.com/office/drawing/2014/main" id="{41935413-4C1B-4C1E-859D-99519158B38B}"/>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00:08</a:t>
            </a:r>
          </a:p>
        </p:txBody>
      </p:sp>
      <p:sp>
        <p:nvSpPr>
          <p:cNvPr id="908" name="Rounded Rectangle 907">
            <a:extLst>
              <a:ext uri="{FF2B5EF4-FFF2-40B4-BE49-F238E27FC236}">
                <a16:creationId xmlns:a16="http://schemas.microsoft.com/office/drawing/2014/main" id="{464977F1-9494-48EB-91F5-481FB1DD95C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00:07</a:t>
            </a:r>
          </a:p>
        </p:txBody>
      </p:sp>
      <p:sp>
        <p:nvSpPr>
          <p:cNvPr id="909" name="Rounded Rectangle 908">
            <a:extLst>
              <a:ext uri="{FF2B5EF4-FFF2-40B4-BE49-F238E27FC236}">
                <a16:creationId xmlns:a16="http://schemas.microsoft.com/office/drawing/2014/main" id="{B7F70DAE-923C-483F-A354-F1DB6C9419E2}"/>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00:06</a:t>
            </a:r>
          </a:p>
        </p:txBody>
      </p:sp>
      <p:sp>
        <p:nvSpPr>
          <p:cNvPr id="910" name="Rounded Rectangle 909">
            <a:extLst>
              <a:ext uri="{FF2B5EF4-FFF2-40B4-BE49-F238E27FC236}">
                <a16:creationId xmlns:a16="http://schemas.microsoft.com/office/drawing/2014/main" id="{69A39253-AA4B-4A1E-898F-FB13039F77CD}"/>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00:05</a:t>
            </a:r>
          </a:p>
        </p:txBody>
      </p:sp>
      <p:sp>
        <p:nvSpPr>
          <p:cNvPr id="911" name="Rounded Rectangle 910">
            <a:extLst>
              <a:ext uri="{FF2B5EF4-FFF2-40B4-BE49-F238E27FC236}">
                <a16:creationId xmlns:a16="http://schemas.microsoft.com/office/drawing/2014/main" id="{B3BB41EE-43F1-4B0E-9F5A-E84308163F4F}"/>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00:04</a:t>
            </a:r>
          </a:p>
        </p:txBody>
      </p:sp>
      <p:sp>
        <p:nvSpPr>
          <p:cNvPr id="912" name="Rounded Rectangle 911">
            <a:extLst>
              <a:ext uri="{FF2B5EF4-FFF2-40B4-BE49-F238E27FC236}">
                <a16:creationId xmlns:a16="http://schemas.microsoft.com/office/drawing/2014/main" id="{70D47B4C-0C2D-4A65-BED2-76A7197A1EC4}"/>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00:03</a:t>
            </a:r>
          </a:p>
        </p:txBody>
      </p:sp>
      <p:sp>
        <p:nvSpPr>
          <p:cNvPr id="913" name="Rounded Rectangle 912">
            <a:extLst>
              <a:ext uri="{FF2B5EF4-FFF2-40B4-BE49-F238E27FC236}">
                <a16:creationId xmlns:a16="http://schemas.microsoft.com/office/drawing/2014/main" id="{0233A15A-C76A-4DA5-AA2B-AA38FF7C66AE}"/>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00:02</a:t>
            </a:r>
          </a:p>
        </p:txBody>
      </p:sp>
      <p:sp>
        <p:nvSpPr>
          <p:cNvPr id="914" name="Rounded Rectangle 913">
            <a:extLst>
              <a:ext uri="{FF2B5EF4-FFF2-40B4-BE49-F238E27FC236}">
                <a16:creationId xmlns:a16="http://schemas.microsoft.com/office/drawing/2014/main" id="{B26A8EF6-44A7-419D-8A04-FD5EAD37CC38}"/>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a:t>00:01</a:t>
            </a:r>
          </a:p>
        </p:txBody>
      </p:sp>
      <p:sp>
        <p:nvSpPr>
          <p:cNvPr id="915" name="Rounded Rectangle 914">
            <a:extLst>
              <a:ext uri="{FF2B5EF4-FFF2-40B4-BE49-F238E27FC236}">
                <a16:creationId xmlns:a16="http://schemas.microsoft.com/office/drawing/2014/main" id="{C5266838-F5BE-480D-96EA-89D51AAE7A20}"/>
              </a:ext>
            </a:extLst>
          </p:cNvPr>
          <p:cNvSpPr/>
          <p:nvPr/>
        </p:nvSpPr>
        <p:spPr>
          <a:xfrm>
            <a:off x="10645774" y="7640"/>
            <a:ext cx="1425575" cy="533400"/>
          </a:xfrm>
          <a:prstGeom prst="roundRect">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800" dirty="0"/>
              <a:t>00:00</a:t>
            </a:r>
          </a:p>
        </p:txBody>
      </p:sp>
      <p:sp>
        <p:nvSpPr>
          <p:cNvPr id="916" name="Oval 915">
            <a:extLst>
              <a:ext uri="{FF2B5EF4-FFF2-40B4-BE49-F238E27FC236}">
                <a16:creationId xmlns:a16="http://schemas.microsoft.com/office/drawing/2014/main" id="{FAEEBF2C-B698-4E57-9E26-64D32C3A9020}"/>
              </a:ext>
            </a:extLst>
          </p:cNvPr>
          <p:cNvSpPr/>
          <p:nvPr/>
        </p:nvSpPr>
        <p:spPr>
          <a:xfrm>
            <a:off x="10874375" y="617538"/>
            <a:ext cx="838200" cy="457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1400" dirty="0"/>
              <a:t>TG</a:t>
            </a:r>
          </a:p>
        </p:txBody>
      </p:sp>
    </p:spTree>
    <p:extLst>
      <p:ext uri="{BB962C8B-B14F-4D97-AF65-F5344CB8AC3E}">
        <p14:creationId xmlns:p14="http://schemas.microsoft.com/office/powerpoint/2010/main" val="9551234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arn(inVertical)">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barn(inVertical)">
                                      <p:cBhvr>
                                        <p:cTn id="12" dur="500"/>
                                        <p:tgtEl>
                                          <p:spTgt spid="17413"/>
                                        </p:tgtEl>
                                      </p:cBhvr>
                                    </p:animEffect>
                                  </p:childTnLst>
                                </p:cTn>
                              </p:par>
                              <p:par>
                                <p:cTn id="13" presetID="16" presetClass="entr" presetSubtype="21" fill="hold" nodeType="withEffect">
                                  <p:stCondLst>
                                    <p:cond delay="0"/>
                                  </p:stCondLst>
                                  <p:childTnLst>
                                    <p:set>
                                      <p:cBhvr>
                                        <p:cTn id="14" dur="1" fill="hold">
                                          <p:stCondLst>
                                            <p:cond delay="0"/>
                                          </p:stCondLst>
                                        </p:cTn>
                                        <p:tgtEl>
                                          <p:spTgt spid="17414"/>
                                        </p:tgtEl>
                                        <p:attrNameLst>
                                          <p:attrName>style.visibility</p:attrName>
                                        </p:attrNameLst>
                                      </p:cBhvr>
                                      <p:to>
                                        <p:strVal val="visible"/>
                                      </p:to>
                                    </p:set>
                                    <p:animEffect transition="in" filter="barn(inVertical)">
                                      <p:cBhvr>
                                        <p:cTn id="15" dur="500"/>
                                        <p:tgtEl>
                                          <p:spTgt spid="1741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415"/>
                                        </p:tgtEl>
                                        <p:attrNameLst>
                                          <p:attrName>style.visibility</p:attrName>
                                        </p:attrNameLst>
                                      </p:cBhvr>
                                      <p:to>
                                        <p:strVal val="visible"/>
                                      </p:to>
                                    </p:set>
                                    <p:animEffect transition="in" filter="barn(inVertical)">
                                      <p:cBhvr>
                                        <p:cTn id="20" dur="500"/>
                                        <p:tgtEl>
                                          <p:spTgt spid="1741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7416"/>
                                        </p:tgtEl>
                                        <p:attrNameLst>
                                          <p:attrName>style.visibility</p:attrName>
                                        </p:attrNameLst>
                                      </p:cBhvr>
                                      <p:to>
                                        <p:strVal val="visible"/>
                                      </p:to>
                                    </p:set>
                                    <p:animEffect transition="in" filter="barn(inVertical)">
                                      <p:cBhvr>
                                        <p:cTn id="25" dur="500"/>
                                        <p:tgtEl>
                                          <p:spTgt spid="174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6" restart="whenNotActive" fill="hold" evtFilter="cancelBubble" nodeType="interactiveSeq">
                <p:stCondLst>
                  <p:cond evt="onClick" delay="0">
                    <p:tgtEl>
                      <p:spTgt spid="916"/>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grpId="0" nodeType="clickEffect">
                                  <p:stCondLst>
                                    <p:cond delay="0"/>
                                  </p:stCondLst>
                                  <p:childTnLst>
                                    <p:animEffect transition="out" filter="box(in)">
                                      <p:cBhvr>
                                        <p:cTn id="30" dur="500"/>
                                        <p:tgtEl>
                                          <p:spTgt spid="916"/>
                                        </p:tgtEl>
                                      </p:cBhvr>
                                    </p:animEffect>
                                    <p:set>
                                      <p:cBhvr>
                                        <p:cTn id="31" dur="1" fill="hold">
                                          <p:stCondLst>
                                            <p:cond delay="499"/>
                                          </p:stCondLst>
                                        </p:cTn>
                                        <p:tgtEl>
                                          <p:spTgt spid="916"/>
                                        </p:tgtEl>
                                        <p:attrNameLst>
                                          <p:attrName>style.visibility</p:attrName>
                                        </p:attrNameLst>
                                      </p:cBhvr>
                                      <p:to>
                                        <p:strVal val="hidden"/>
                                      </p:to>
                                    </p:set>
                                  </p:childTnLst>
                                </p:cTn>
                              </p:par>
                            </p:childTnLst>
                          </p:cTn>
                        </p:par>
                        <p:par>
                          <p:cTn id="32" fill="hold" nodeType="afterGroup">
                            <p:stCondLst>
                              <p:cond delay="500"/>
                            </p:stCondLst>
                            <p:childTnLst>
                              <p:par>
                                <p:cTn id="33" presetID="11" presetClass="entr" presetSubtype="0" fill="hold" nodeType="afterEffect">
                                  <p:stCondLst>
                                    <p:cond delay="0"/>
                                  </p:stCondLst>
                                  <p:childTnLst>
                                    <p:set>
                                      <p:cBhvr>
                                        <p:cTn id="34" dur="1000">
                                          <p:stCondLst>
                                            <p:cond delay="0"/>
                                          </p:stCondLst>
                                        </p:cTn>
                                        <p:tgtEl>
                                          <p:spTgt spid="615"/>
                                        </p:tgtEl>
                                        <p:attrNameLst>
                                          <p:attrName>style.visibility</p:attrName>
                                        </p:attrNameLst>
                                      </p:cBhvr>
                                      <p:to>
                                        <p:strVal val="visible"/>
                                      </p:to>
                                    </p:set>
                                  </p:childTnLst>
                                </p:cTn>
                              </p:par>
                            </p:childTnLst>
                          </p:cTn>
                        </p:par>
                        <p:par>
                          <p:cTn id="35" fill="hold" nodeType="afterGroup">
                            <p:stCondLst>
                              <p:cond delay="1500"/>
                            </p:stCondLst>
                            <p:childTnLst>
                              <p:par>
                                <p:cTn id="36" presetID="11" presetClass="entr" presetSubtype="0" fill="hold" nodeType="afterEffect">
                                  <p:stCondLst>
                                    <p:cond delay="0"/>
                                  </p:stCondLst>
                                  <p:childTnLst>
                                    <p:set>
                                      <p:cBhvr>
                                        <p:cTn id="37" dur="1000">
                                          <p:stCondLst>
                                            <p:cond delay="0"/>
                                          </p:stCondLst>
                                        </p:cTn>
                                        <p:tgtEl>
                                          <p:spTgt spid="616"/>
                                        </p:tgtEl>
                                        <p:attrNameLst>
                                          <p:attrName>style.visibility</p:attrName>
                                        </p:attrNameLst>
                                      </p:cBhvr>
                                      <p:to>
                                        <p:strVal val="visible"/>
                                      </p:to>
                                    </p:set>
                                  </p:childTnLst>
                                </p:cTn>
                              </p:par>
                            </p:childTnLst>
                          </p:cTn>
                        </p:par>
                        <p:par>
                          <p:cTn id="38" fill="hold" nodeType="afterGroup">
                            <p:stCondLst>
                              <p:cond delay="2500"/>
                            </p:stCondLst>
                            <p:childTnLst>
                              <p:par>
                                <p:cTn id="39" presetID="11" presetClass="entr" presetSubtype="0" fill="hold" nodeType="afterEffect">
                                  <p:stCondLst>
                                    <p:cond delay="0"/>
                                  </p:stCondLst>
                                  <p:childTnLst>
                                    <p:set>
                                      <p:cBhvr>
                                        <p:cTn id="40" dur="1000">
                                          <p:stCondLst>
                                            <p:cond delay="0"/>
                                          </p:stCondLst>
                                        </p:cTn>
                                        <p:tgtEl>
                                          <p:spTgt spid="617"/>
                                        </p:tgtEl>
                                        <p:attrNameLst>
                                          <p:attrName>style.visibility</p:attrName>
                                        </p:attrNameLst>
                                      </p:cBhvr>
                                      <p:to>
                                        <p:strVal val="visible"/>
                                      </p:to>
                                    </p:set>
                                  </p:childTnLst>
                                </p:cTn>
                              </p:par>
                            </p:childTnLst>
                          </p:cTn>
                        </p:par>
                        <p:par>
                          <p:cTn id="41" fill="hold" nodeType="afterGroup">
                            <p:stCondLst>
                              <p:cond delay="3500"/>
                            </p:stCondLst>
                            <p:childTnLst>
                              <p:par>
                                <p:cTn id="42" presetID="11" presetClass="entr" presetSubtype="0" fill="hold" nodeType="afterEffect">
                                  <p:stCondLst>
                                    <p:cond delay="0"/>
                                  </p:stCondLst>
                                  <p:childTnLst>
                                    <p:set>
                                      <p:cBhvr>
                                        <p:cTn id="43" dur="1000">
                                          <p:stCondLst>
                                            <p:cond delay="0"/>
                                          </p:stCondLst>
                                        </p:cTn>
                                        <p:tgtEl>
                                          <p:spTgt spid="618"/>
                                        </p:tgtEl>
                                        <p:attrNameLst>
                                          <p:attrName>style.visibility</p:attrName>
                                        </p:attrNameLst>
                                      </p:cBhvr>
                                      <p:to>
                                        <p:strVal val="visible"/>
                                      </p:to>
                                    </p:set>
                                  </p:childTnLst>
                                </p:cTn>
                              </p:par>
                            </p:childTnLst>
                          </p:cTn>
                        </p:par>
                        <p:par>
                          <p:cTn id="44" fill="hold" nodeType="afterGroup">
                            <p:stCondLst>
                              <p:cond delay="4500"/>
                            </p:stCondLst>
                            <p:childTnLst>
                              <p:par>
                                <p:cTn id="45" presetID="11" presetClass="entr" presetSubtype="0" fill="hold" nodeType="afterEffect">
                                  <p:stCondLst>
                                    <p:cond delay="0"/>
                                  </p:stCondLst>
                                  <p:childTnLst>
                                    <p:set>
                                      <p:cBhvr>
                                        <p:cTn id="46" dur="1000">
                                          <p:stCondLst>
                                            <p:cond delay="0"/>
                                          </p:stCondLst>
                                        </p:cTn>
                                        <p:tgtEl>
                                          <p:spTgt spid="619"/>
                                        </p:tgtEl>
                                        <p:attrNameLst>
                                          <p:attrName>style.visibility</p:attrName>
                                        </p:attrNameLst>
                                      </p:cBhvr>
                                      <p:to>
                                        <p:strVal val="visible"/>
                                      </p:to>
                                    </p:set>
                                  </p:childTnLst>
                                </p:cTn>
                              </p:par>
                            </p:childTnLst>
                          </p:cTn>
                        </p:par>
                        <p:par>
                          <p:cTn id="47" fill="hold" nodeType="afterGroup">
                            <p:stCondLst>
                              <p:cond delay="5500"/>
                            </p:stCondLst>
                            <p:childTnLst>
                              <p:par>
                                <p:cTn id="48" presetID="11" presetClass="entr" presetSubtype="0" fill="hold" nodeType="afterEffect">
                                  <p:stCondLst>
                                    <p:cond delay="0"/>
                                  </p:stCondLst>
                                  <p:childTnLst>
                                    <p:set>
                                      <p:cBhvr>
                                        <p:cTn id="49" dur="1000">
                                          <p:stCondLst>
                                            <p:cond delay="0"/>
                                          </p:stCondLst>
                                        </p:cTn>
                                        <p:tgtEl>
                                          <p:spTgt spid="620"/>
                                        </p:tgtEl>
                                        <p:attrNameLst>
                                          <p:attrName>style.visibility</p:attrName>
                                        </p:attrNameLst>
                                      </p:cBhvr>
                                      <p:to>
                                        <p:strVal val="visible"/>
                                      </p:to>
                                    </p:set>
                                  </p:childTnLst>
                                </p:cTn>
                              </p:par>
                            </p:childTnLst>
                          </p:cTn>
                        </p:par>
                        <p:par>
                          <p:cTn id="50" fill="hold" nodeType="afterGroup">
                            <p:stCondLst>
                              <p:cond delay="6500"/>
                            </p:stCondLst>
                            <p:childTnLst>
                              <p:par>
                                <p:cTn id="51" presetID="11" presetClass="entr" presetSubtype="0" fill="hold" nodeType="afterEffect">
                                  <p:stCondLst>
                                    <p:cond delay="0"/>
                                  </p:stCondLst>
                                  <p:childTnLst>
                                    <p:set>
                                      <p:cBhvr>
                                        <p:cTn id="52" dur="1000">
                                          <p:stCondLst>
                                            <p:cond delay="0"/>
                                          </p:stCondLst>
                                        </p:cTn>
                                        <p:tgtEl>
                                          <p:spTgt spid="621"/>
                                        </p:tgtEl>
                                        <p:attrNameLst>
                                          <p:attrName>style.visibility</p:attrName>
                                        </p:attrNameLst>
                                      </p:cBhvr>
                                      <p:to>
                                        <p:strVal val="visible"/>
                                      </p:to>
                                    </p:set>
                                  </p:childTnLst>
                                </p:cTn>
                              </p:par>
                            </p:childTnLst>
                          </p:cTn>
                        </p:par>
                        <p:par>
                          <p:cTn id="53" fill="hold" nodeType="afterGroup">
                            <p:stCondLst>
                              <p:cond delay="7500"/>
                            </p:stCondLst>
                            <p:childTnLst>
                              <p:par>
                                <p:cTn id="54" presetID="11" presetClass="entr" presetSubtype="0" fill="hold" nodeType="afterEffect">
                                  <p:stCondLst>
                                    <p:cond delay="0"/>
                                  </p:stCondLst>
                                  <p:childTnLst>
                                    <p:set>
                                      <p:cBhvr>
                                        <p:cTn id="55" dur="1000">
                                          <p:stCondLst>
                                            <p:cond delay="0"/>
                                          </p:stCondLst>
                                        </p:cTn>
                                        <p:tgtEl>
                                          <p:spTgt spid="622"/>
                                        </p:tgtEl>
                                        <p:attrNameLst>
                                          <p:attrName>style.visibility</p:attrName>
                                        </p:attrNameLst>
                                      </p:cBhvr>
                                      <p:to>
                                        <p:strVal val="visible"/>
                                      </p:to>
                                    </p:set>
                                  </p:childTnLst>
                                </p:cTn>
                              </p:par>
                            </p:childTnLst>
                          </p:cTn>
                        </p:par>
                        <p:par>
                          <p:cTn id="56" fill="hold" nodeType="afterGroup">
                            <p:stCondLst>
                              <p:cond delay="8500"/>
                            </p:stCondLst>
                            <p:childTnLst>
                              <p:par>
                                <p:cTn id="57" presetID="11" presetClass="entr" presetSubtype="0" fill="hold" nodeType="afterEffect">
                                  <p:stCondLst>
                                    <p:cond delay="0"/>
                                  </p:stCondLst>
                                  <p:childTnLst>
                                    <p:set>
                                      <p:cBhvr>
                                        <p:cTn id="58" dur="1000">
                                          <p:stCondLst>
                                            <p:cond delay="0"/>
                                          </p:stCondLst>
                                        </p:cTn>
                                        <p:tgtEl>
                                          <p:spTgt spid="623"/>
                                        </p:tgtEl>
                                        <p:attrNameLst>
                                          <p:attrName>style.visibility</p:attrName>
                                        </p:attrNameLst>
                                      </p:cBhvr>
                                      <p:to>
                                        <p:strVal val="visible"/>
                                      </p:to>
                                    </p:set>
                                  </p:childTnLst>
                                </p:cTn>
                              </p:par>
                            </p:childTnLst>
                          </p:cTn>
                        </p:par>
                        <p:par>
                          <p:cTn id="59" fill="hold" nodeType="afterGroup">
                            <p:stCondLst>
                              <p:cond delay="9500"/>
                            </p:stCondLst>
                            <p:childTnLst>
                              <p:par>
                                <p:cTn id="60" presetID="11" presetClass="entr" presetSubtype="0" fill="hold" nodeType="afterEffect">
                                  <p:stCondLst>
                                    <p:cond delay="0"/>
                                  </p:stCondLst>
                                  <p:childTnLst>
                                    <p:set>
                                      <p:cBhvr>
                                        <p:cTn id="61" dur="1000">
                                          <p:stCondLst>
                                            <p:cond delay="0"/>
                                          </p:stCondLst>
                                        </p:cTn>
                                        <p:tgtEl>
                                          <p:spTgt spid="624"/>
                                        </p:tgtEl>
                                        <p:attrNameLst>
                                          <p:attrName>style.visibility</p:attrName>
                                        </p:attrNameLst>
                                      </p:cBhvr>
                                      <p:to>
                                        <p:strVal val="visible"/>
                                      </p:to>
                                    </p:set>
                                  </p:childTnLst>
                                </p:cTn>
                              </p:par>
                            </p:childTnLst>
                          </p:cTn>
                        </p:par>
                        <p:par>
                          <p:cTn id="62" fill="hold" nodeType="afterGroup">
                            <p:stCondLst>
                              <p:cond delay="10500"/>
                            </p:stCondLst>
                            <p:childTnLst>
                              <p:par>
                                <p:cTn id="63" presetID="11" presetClass="entr" presetSubtype="0" fill="hold" nodeType="afterEffect">
                                  <p:stCondLst>
                                    <p:cond delay="0"/>
                                  </p:stCondLst>
                                  <p:childTnLst>
                                    <p:set>
                                      <p:cBhvr>
                                        <p:cTn id="64" dur="1000">
                                          <p:stCondLst>
                                            <p:cond delay="0"/>
                                          </p:stCondLst>
                                        </p:cTn>
                                        <p:tgtEl>
                                          <p:spTgt spid="625"/>
                                        </p:tgtEl>
                                        <p:attrNameLst>
                                          <p:attrName>style.visibility</p:attrName>
                                        </p:attrNameLst>
                                      </p:cBhvr>
                                      <p:to>
                                        <p:strVal val="visible"/>
                                      </p:to>
                                    </p:set>
                                  </p:childTnLst>
                                </p:cTn>
                              </p:par>
                            </p:childTnLst>
                          </p:cTn>
                        </p:par>
                        <p:par>
                          <p:cTn id="65" fill="hold" nodeType="afterGroup">
                            <p:stCondLst>
                              <p:cond delay="11500"/>
                            </p:stCondLst>
                            <p:childTnLst>
                              <p:par>
                                <p:cTn id="66" presetID="11" presetClass="entr" presetSubtype="0" fill="hold" nodeType="afterEffect">
                                  <p:stCondLst>
                                    <p:cond delay="0"/>
                                  </p:stCondLst>
                                  <p:childTnLst>
                                    <p:set>
                                      <p:cBhvr>
                                        <p:cTn id="67" dur="1000">
                                          <p:stCondLst>
                                            <p:cond delay="0"/>
                                          </p:stCondLst>
                                        </p:cTn>
                                        <p:tgtEl>
                                          <p:spTgt spid="626"/>
                                        </p:tgtEl>
                                        <p:attrNameLst>
                                          <p:attrName>style.visibility</p:attrName>
                                        </p:attrNameLst>
                                      </p:cBhvr>
                                      <p:to>
                                        <p:strVal val="visible"/>
                                      </p:to>
                                    </p:set>
                                  </p:childTnLst>
                                </p:cTn>
                              </p:par>
                            </p:childTnLst>
                          </p:cTn>
                        </p:par>
                        <p:par>
                          <p:cTn id="68" fill="hold" nodeType="afterGroup">
                            <p:stCondLst>
                              <p:cond delay="12500"/>
                            </p:stCondLst>
                            <p:childTnLst>
                              <p:par>
                                <p:cTn id="69" presetID="11" presetClass="entr" presetSubtype="0" fill="hold" nodeType="afterEffect">
                                  <p:stCondLst>
                                    <p:cond delay="0"/>
                                  </p:stCondLst>
                                  <p:childTnLst>
                                    <p:set>
                                      <p:cBhvr>
                                        <p:cTn id="70" dur="1000">
                                          <p:stCondLst>
                                            <p:cond delay="0"/>
                                          </p:stCondLst>
                                        </p:cTn>
                                        <p:tgtEl>
                                          <p:spTgt spid="627"/>
                                        </p:tgtEl>
                                        <p:attrNameLst>
                                          <p:attrName>style.visibility</p:attrName>
                                        </p:attrNameLst>
                                      </p:cBhvr>
                                      <p:to>
                                        <p:strVal val="visible"/>
                                      </p:to>
                                    </p:set>
                                  </p:childTnLst>
                                </p:cTn>
                              </p:par>
                            </p:childTnLst>
                          </p:cTn>
                        </p:par>
                        <p:par>
                          <p:cTn id="71" fill="hold" nodeType="afterGroup">
                            <p:stCondLst>
                              <p:cond delay="13500"/>
                            </p:stCondLst>
                            <p:childTnLst>
                              <p:par>
                                <p:cTn id="72" presetID="11" presetClass="entr" presetSubtype="0" fill="hold" nodeType="afterEffect">
                                  <p:stCondLst>
                                    <p:cond delay="0"/>
                                  </p:stCondLst>
                                  <p:childTnLst>
                                    <p:set>
                                      <p:cBhvr>
                                        <p:cTn id="73" dur="1000">
                                          <p:stCondLst>
                                            <p:cond delay="0"/>
                                          </p:stCondLst>
                                        </p:cTn>
                                        <p:tgtEl>
                                          <p:spTgt spid="628"/>
                                        </p:tgtEl>
                                        <p:attrNameLst>
                                          <p:attrName>style.visibility</p:attrName>
                                        </p:attrNameLst>
                                      </p:cBhvr>
                                      <p:to>
                                        <p:strVal val="visible"/>
                                      </p:to>
                                    </p:set>
                                  </p:childTnLst>
                                </p:cTn>
                              </p:par>
                            </p:childTnLst>
                          </p:cTn>
                        </p:par>
                        <p:par>
                          <p:cTn id="74" fill="hold" nodeType="afterGroup">
                            <p:stCondLst>
                              <p:cond delay="14500"/>
                            </p:stCondLst>
                            <p:childTnLst>
                              <p:par>
                                <p:cTn id="75" presetID="11" presetClass="entr" presetSubtype="0" fill="hold" nodeType="afterEffect">
                                  <p:stCondLst>
                                    <p:cond delay="0"/>
                                  </p:stCondLst>
                                  <p:childTnLst>
                                    <p:set>
                                      <p:cBhvr>
                                        <p:cTn id="76" dur="1000">
                                          <p:stCondLst>
                                            <p:cond delay="0"/>
                                          </p:stCondLst>
                                        </p:cTn>
                                        <p:tgtEl>
                                          <p:spTgt spid="629"/>
                                        </p:tgtEl>
                                        <p:attrNameLst>
                                          <p:attrName>style.visibility</p:attrName>
                                        </p:attrNameLst>
                                      </p:cBhvr>
                                      <p:to>
                                        <p:strVal val="visible"/>
                                      </p:to>
                                    </p:set>
                                  </p:childTnLst>
                                </p:cTn>
                              </p:par>
                            </p:childTnLst>
                          </p:cTn>
                        </p:par>
                        <p:par>
                          <p:cTn id="77" fill="hold" nodeType="afterGroup">
                            <p:stCondLst>
                              <p:cond delay="15500"/>
                            </p:stCondLst>
                            <p:childTnLst>
                              <p:par>
                                <p:cTn id="78" presetID="11" presetClass="entr" presetSubtype="0" fill="hold" nodeType="afterEffect">
                                  <p:stCondLst>
                                    <p:cond delay="0"/>
                                  </p:stCondLst>
                                  <p:childTnLst>
                                    <p:set>
                                      <p:cBhvr>
                                        <p:cTn id="79" dur="1000">
                                          <p:stCondLst>
                                            <p:cond delay="0"/>
                                          </p:stCondLst>
                                        </p:cTn>
                                        <p:tgtEl>
                                          <p:spTgt spid="630"/>
                                        </p:tgtEl>
                                        <p:attrNameLst>
                                          <p:attrName>style.visibility</p:attrName>
                                        </p:attrNameLst>
                                      </p:cBhvr>
                                      <p:to>
                                        <p:strVal val="visible"/>
                                      </p:to>
                                    </p:set>
                                  </p:childTnLst>
                                </p:cTn>
                              </p:par>
                            </p:childTnLst>
                          </p:cTn>
                        </p:par>
                        <p:par>
                          <p:cTn id="80" fill="hold" nodeType="afterGroup">
                            <p:stCondLst>
                              <p:cond delay="16500"/>
                            </p:stCondLst>
                            <p:childTnLst>
                              <p:par>
                                <p:cTn id="81" presetID="11" presetClass="entr" presetSubtype="0" fill="hold" nodeType="afterEffect">
                                  <p:stCondLst>
                                    <p:cond delay="0"/>
                                  </p:stCondLst>
                                  <p:childTnLst>
                                    <p:set>
                                      <p:cBhvr>
                                        <p:cTn id="82" dur="1000">
                                          <p:stCondLst>
                                            <p:cond delay="0"/>
                                          </p:stCondLst>
                                        </p:cTn>
                                        <p:tgtEl>
                                          <p:spTgt spid="631"/>
                                        </p:tgtEl>
                                        <p:attrNameLst>
                                          <p:attrName>style.visibility</p:attrName>
                                        </p:attrNameLst>
                                      </p:cBhvr>
                                      <p:to>
                                        <p:strVal val="visible"/>
                                      </p:to>
                                    </p:set>
                                  </p:childTnLst>
                                </p:cTn>
                              </p:par>
                            </p:childTnLst>
                          </p:cTn>
                        </p:par>
                        <p:par>
                          <p:cTn id="83" fill="hold" nodeType="afterGroup">
                            <p:stCondLst>
                              <p:cond delay="17500"/>
                            </p:stCondLst>
                            <p:childTnLst>
                              <p:par>
                                <p:cTn id="84" presetID="11" presetClass="entr" presetSubtype="0" fill="hold" nodeType="afterEffect">
                                  <p:stCondLst>
                                    <p:cond delay="0"/>
                                  </p:stCondLst>
                                  <p:childTnLst>
                                    <p:set>
                                      <p:cBhvr>
                                        <p:cTn id="85" dur="1000">
                                          <p:stCondLst>
                                            <p:cond delay="0"/>
                                          </p:stCondLst>
                                        </p:cTn>
                                        <p:tgtEl>
                                          <p:spTgt spid="632"/>
                                        </p:tgtEl>
                                        <p:attrNameLst>
                                          <p:attrName>style.visibility</p:attrName>
                                        </p:attrNameLst>
                                      </p:cBhvr>
                                      <p:to>
                                        <p:strVal val="visible"/>
                                      </p:to>
                                    </p:set>
                                  </p:childTnLst>
                                </p:cTn>
                              </p:par>
                            </p:childTnLst>
                          </p:cTn>
                        </p:par>
                        <p:par>
                          <p:cTn id="86" fill="hold" nodeType="afterGroup">
                            <p:stCondLst>
                              <p:cond delay="18500"/>
                            </p:stCondLst>
                            <p:childTnLst>
                              <p:par>
                                <p:cTn id="87" presetID="11" presetClass="entr" presetSubtype="0" fill="hold" nodeType="afterEffect">
                                  <p:stCondLst>
                                    <p:cond delay="0"/>
                                  </p:stCondLst>
                                  <p:childTnLst>
                                    <p:set>
                                      <p:cBhvr>
                                        <p:cTn id="88" dur="1000">
                                          <p:stCondLst>
                                            <p:cond delay="0"/>
                                          </p:stCondLst>
                                        </p:cTn>
                                        <p:tgtEl>
                                          <p:spTgt spid="633"/>
                                        </p:tgtEl>
                                        <p:attrNameLst>
                                          <p:attrName>style.visibility</p:attrName>
                                        </p:attrNameLst>
                                      </p:cBhvr>
                                      <p:to>
                                        <p:strVal val="visible"/>
                                      </p:to>
                                    </p:set>
                                  </p:childTnLst>
                                </p:cTn>
                              </p:par>
                            </p:childTnLst>
                          </p:cTn>
                        </p:par>
                        <p:par>
                          <p:cTn id="89" fill="hold" nodeType="afterGroup">
                            <p:stCondLst>
                              <p:cond delay="19500"/>
                            </p:stCondLst>
                            <p:childTnLst>
                              <p:par>
                                <p:cTn id="90" presetID="11" presetClass="entr" presetSubtype="0" fill="hold" nodeType="afterEffect">
                                  <p:stCondLst>
                                    <p:cond delay="0"/>
                                  </p:stCondLst>
                                  <p:childTnLst>
                                    <p:set>
                                      <p:cBhvr>
                                        <p:cTn id="91" dur="1000">
                                          <p:stCondLst>
                                            <p:cond delay="0"/>
                                          </p:stCondLst>
                                        </p:cTn>
                                        <p:tgtEl>
                                          <p:spTgt spid="634"/>
                                        </p:tgtEl>
                                        <p:attrNameLst>
                                          <p:attrName>style.visibility</p:attrName>
                                        </p:attrNameLst>
                                      </p:cBhvr>
                                      <p:to>
                                        <p:strVal val="visible"/>
                                      </p:to>
                                    </p:set>
                                  </p:childTnLst>
                                </p:cTn>
                              </p:par>
                            </p:childTnLst>
                          </p:cTn>
                        </p:par>
                        <p:par>
                          <p:cTn id="92" fill="hold" nodeType="afterGroup">
                            <p:stCondLst>
                              <p:cond delay="20500"/>
                            </p:stCondLst>
                            <p:childTnLst>
                              <p:par>
                                <p:cTn id="93" presetID="11" presetClass="entr" presetSubtype="0" fill="hold" nodeType="afterEffect">
                                  <p:stCondLst>
                                    <p:cond delay="0"/>
                                  </p:stCondLst>
                                  <p:childTnLst>
                                    <p:set>
                                      <p:cBhvr>
                                        <p:cTn id="94" dur="1000">
                                          <p:stCondLst>
                                            <p:cond delay="0"/>
                                          </p:stCondLst>
                                        </p:cTn>
                                        <p:tgtEl>
                                          <p:spTgt spid="635"/>
                                        </p:tgtEl>
                                        <p:attrNameLst>
                                          <p:attrName>style.visibility</p:attrName>
                                        </p:attrNameLst>
                                      </p:cBhvr>
                                      <p:to>
                                        <p:strVal val="visible"/>
                                      </p:to>
                                    </p:set>
                                  </p:childTnLst>
                                </p:cTn>
                              </p:par>
                            </p:childTnLst>
                          </p:cTn>
                        </p:par>
                        <p:par>
                          <p:cTn id="95" fill="hold" nodeType="afterGroup">
                            <p:stCondLst>
                              <p:cond delay="21500"/>
                            </p:stCondLst>
                            <p:childTnLst>
                              <p:par>
                                <p:cTn id="96" presetID="11" presetClass="entr" presetSubtype="0" fill="hold" nodeType="afterEffect">
                                  <p:stCondLst>
                                    <p:cond delay="0"/>
                                  </p:stCondLst>
                                  <p:childTnLst>
                                    <p:set>
                                      <p:cBhvr>
                                        <p:cTn id="97" dur="1000">
                                          <p:stCondLst>
                                            <p:cond delay="0"/>
                                          </p:stCondLst>
                                        </p:cTn>
                                        <p:tgtEl>
                                          <p:spTgt spid="636"/>
                                        </p:tgtEl>
                                        <p:attrNameLst>
                                          <p:attrName>style.visibility</p:attrName>
                                        </p:attrNameLst>
                                      </p:cBhvr>
                                      <p:to>
                                        <p:strVal val="visible"/>
                                      </p:to>
                                    </p:set>
                                  </p:childTnLst>
                                </p:cTn>
                              </p:par>
                            </p:childTnLst>
                          </p:cTn>
                        </p:par>
                        <p:par>
                          <p:cTn id="98" fill="hold" nodeType="afterGroup">
                            <p:stCondLst>
                              <p:cond delay="22500"/>
                            </p:stCondLst>
                            <p:childTnLst>
                              <p:par>
                                <p:cTn id="99" presetID="11" presetClass="entr" presetSubtype="0" fill="hold" nodeType="afterEffect">
                                  <p:stCondLst>
                                    <p:cond delay="0"/>
                                  </p:stCondLst>
                                  <p:childTnLst>
                                    <p:set>
                                      <p:cBhvr>
                                        <p:cTn id="100" dur="1000">
                                          <p:stCondLst>
                                            <p:cond delay="0"/>
                                          </p:stCondLst>
                                        </p:cTn>
                                        <p:tgtEl>
                                          <p:spTgt spid="637"/>
                                        </p:tgtEl>
                                        <p:attrNameLst>
                                          <p:attrName>style.visibility</p:attrName>
                                        </p:attrNameLst>
                                      </p:cBhvr>
                                      <p:to>
                                        <p:strVal val="visible"/>
                                      </p:to>
                                    </p:set>
                                  </p:childTnLst>
                                </p:cTn>
                              </p:par>
                            </p:childTnLst>
                          </p:cTn>
                        </p:par>
                        <p:par>
                          <p:cTn id="101" fill="hold" nodeType="afterGroup">
                            <p:stCondLst>
                              <p:cond delay="23500"/>
                            </p:stCondLst>
                            <p:childTnLst>
                              <p:par>
                                <p:cTn id="102" presetID="11" presetClass="entr" presetSubtype="0" fill="hold" nodeType="afterEffect">
                                  <p:stCondLst>
                                    <p:cond delay="0"/>
                                  </p:stCondLst>
                                  <p:childTnLst>
                                    <p:set>
                                      <p:cBhvr>
                                        <p:cTn id="103" dur="1000">
                                          <p:stCondLst>
                                            <p:cond delay="0"/>
                                          </p:stCondLst>
                                        </p:cTn>
                                        <p:tgtEl>
                                          <p:spTgt spid="638"/>
                                        </p:tgtEl>
                                        <p:attrNameLst>
                                          <p:attrName>style.visibility</p:attrName>
                                        </p:attrNameLst>
                                      </p:cBhvr>
                                      <p:to>
                                        <p:strVal val="visible"/>
                                      </p:to>
                                    </p:set>
                                  </p:childTnLst>
                                </p:cTn>
                              </p:par>
                            </p:childTnLst>
                          </p:cTn>
                        </p:par>
                        <p:par>
                          <p:cTn id="104" fill="hold" nodeType="afterGroup">
                            <p:stCondLst>
                              <p:cond delay="24500"/>
                            </p:stCondLst>
                            <p:childTnLst>
                              <p:par>
                                <p:cTn id="105" presetID="11" presetClass="entr" presetSubtype="0" fill="hold" nodeType="afterEffect">
                                  <p:stCondLst>
                                    <p:cond delay="0"/>
                                  </p:stCondLst>
                                  <p:childTnLst>
                                    <p:set>
                                      <p:cBhvr>
                                        <p:cTn id="106" dur="1000">
                                          <p:stCondLst>
                                            <p:cond delay="0"/>
                                          </p:stCondLst>
                                        </p:cTn>
                                        <p:tgtEl>
                                          <p:spTgt spid="639"/>
                                        </p:tgtEl>
                                        <p:attrNameLst>
                                          <p:attrName>style.visibility</p:attrName>
                                        </p:attrNameLst>
                                      </p:cBhvr>
                                      <p:to>
                                        <p:strVal val="visible"/>
                                      </p:to>
                                    </p:set>
                                  </p:childTnLst>
                                </p:cTn>
                              </p:par>
                            </p:childTnLst>
                          </p:cTn>
                        </p:par>
                        <p:par>
                          <p:cTn id="107" fill="hold" nodeType="afterGroup">
                            <p:stCondLst>
                              <p:cond delay="25500"/>
                            </p:stCondLst>
                            <p:childTnLst>
                              <p:par>
                                <p:cTn id="108" presetID="11" presetClass="entr" presetSubtype="0" fill="hold" nodeType="afterEffect">
                                  <p:stCondLst>
                                    <p:cond delay="0"/>
                                  </p:stCondLst>
                                  <p:childTnLst>
                                    <p:set>
                                      <p:cBhvr>
                                        <p:cTn id="109" dur="1000">
                                          <p:stCondLst>
                                            <p:cond delay="0"/>
                                          </p:stCondLst>
                                        </p:cTn>
                                        <p:tgtEl>
                                          <p:spTgt spid="640"/>
                                        </p:tgtEl>
                                        <p:attrNameLst>
                                          <p:attrName>style.visibility</p:attrName>
                                        </p:attrNameLst>
                                      </p:cBhvr>
                                      <p:to>
                                        <p:strVal val="visible"/>
                                      </p:to>
                                    </p:set>
                                  </p:childTnLst>
                                </p:cTn>
                              </p:par>
                            </p:childTnLst>
                          </p:cTn>
                        </p:par>
                        <p:par>
                          <p:cTn id="110" fill="hold" nodeType="afterGroup">
                            <p:stCondLst>
                              <p:cond delay="26500"/>
                            </p:stCondLst>
                            <p:childTnLst>
                              <p:par>
                                <p:cTn id="111" presetID="11" presetClass="entr" presetSubtype="0" fill="hold" nodeType="afterEffect">
                                  <p:stCondLst>
                                    <p:cond delay="0"/>
                                  </p:stCondLst>
                                  <p:childTnLst>
                                    <p:set>
                                      <p:cBhvr>
                                        <p:cTn id="112" dur="1000">
                                          <p:stCondLst>
                                            <p:cond delay="0"/>
                                          </p:stCondLst>
                                        </p:cTn>
                                        <p:tgtEl>
                                          <p:spTgt spid="641"/>
                                        </p:tgtEl>
                                        <p:attrNameLst>
                                          <p:attrName>style.visibility</p:attrName>
                                        </p:attrNameLst>
                                      </p:cBhvr>
                                      <p:to>
                                        <p:strVal val="visible"/>
                                      </p:to>
                                    </p:set>
                                  </p:childTnLst>
                                </p:cTn>
                              </p:par>
                            </p:childTnLst>
                          </p:cTn>
                        </p:par>
                        <p:par>
                          <p:cTn id="113" fill="hold" nodeType="afterGroup">
                            <p:stCondLst>
                              <p:cond delay="27500"/>
                            </p:stCondLst>
                            <p:childTnLst>
                              <p:par>
                                <p:cTn id="114" presetID="11" presetClass="entr" presetSubtype="0" fill="hold" nodeType="afterEffect">
                                  <p:stCondLst>
                                    <p:cond delay="0"/>
                                  </p:stCondLst>
                                  <p:childTnLst>
                                    <p:set>
                                      <p:cBhvr>
                                        <p:cTn id="115" dur="1000">
                                          <p:stCondLst>
                                            <p:cond delay="0"/>
                                          </p:stCondLst>
                                        </p:cTn>
                                        <p:tgtEl>
                                          <p:spTgt spid="642"/>
                                        </p:tgtEl>
                                        <p:attrNameLst>
                                          <p:attrName>style.visibility</p:attrName>
                                        </p:attrNameLst>
                                      </p:cBhvr>
                                      <p:to>
                                        <p:strVal val="visible"/>
                                      </p:to>
                                    </p:set>
                                  </p:childTnLst>
                                </p:cTn>
                              </p:par>
                            </p:childTnLst>
                          </p:cTn>
                        </p:par>
                        <p:par>
                          <p:cTn id="116" fill="hold" nodeType="afterGroup">
                            <p:stCondLst>
                              <p:cond delay="28500"/>
                            </p:stCondLst>
                            <p:childTnLst>
                              <p:par>
                                <p:cTn id="117" presetID="11" presetClass="entr" presetSubtype="0" fill="hold" nodeType="afterEffect">
                                  <p:stCondLst>
                                    <p:cond delay="0"/>
                                  </p:stCondLst>
                                  <p:childTnLst>
                                    <p:set>
                                      <p:cBhvr>
                                        <p:cTn id="118" dur="1000">
                                          <p:stCondLst>
                                            <p:cond delay="0"/>
                                          </p:stCondLst>
                                        </p:cTn>
                                        <p:tgtEl>
                                          <p:spTgt spid="643"/>
                                        </p:tgtEl>
                                        <p:attrNameLst>
                                          <p:attrName>style.visibility</p:attrName>
                                        </p:attrNameLst>
                                      </p:cBhvr>
                                      <p:to>
                                        <p:strVal val="visible"/>
                                      </p:to>
                                    </p:set>
                                  </p:childTnLst>
                                </p:cTn>
                              </p:par>
                            </p:childTnLst>
                          </p:cTn>
                        </p:par>
                        <p:par>
                          <p:cTn id="119" fill="hold" nodeType="afterGroup">
                            <p:stCondLst>
                              <p:cond delay="29500"/>
                            </p:stCondLst>
                            <p:childTnLst>
                              <p:par>
                                <p:cTn id="120" presetID="11" presetClass="entr" presetSubtype="0" fill="hold" nodeType="afterEffect">
                                  <p:stCondLst>
                                    <p:cond delay="0"/>
                                  </p:stCondLst>
                                  <p:childTnLst>
                                    <p:set>
                                      <p:cBhvr>
                                        <p:cTn id="121" dur="1000">
                                          <p:stCondLst>
                                            <p:cond delay="0"/>
                                          </p:stCondLst>
                                        </p:cTn>
                                        <p:tgtEl>
                                          <p:spTgt spid="644"/>
                                        </p:tgtEl>
                                        <p:attrNameLst>
                                          <p:attrName>style.visibility</p:attrName>
                                        </p:attrNameLst>
                                      </p:cBhvr>
                                      <p:to>
                                        <p:strVal val="visible"/>
                                      </p:to>
                                    </p:set>
                                  </p:childTnLst>
                                </p:cTn>
                              </p:par>
                            </p:childTnLst>
                          </p:cTn>
                        </p:par>
                        <p:par>
                          <p:cTn id="122" fill="hold" nodeType="afterGroup">
                            <p:stCondLst>
                              <p:cond delay="30500"/>
                            </p:stCondLst>
                            <p:childTnLst>
                              <p:par>
                                <p:cTn id="123" presetID="11" presetClass="entr" presetSubtype="0" fill="hold" nodeType="afterEffect">
                                  <p:stCondLst>
                                    <p:cond delay="0"/>
                                  </p:stCondLst>
                                  <p:childTnLst>
                                    <p:set>
                                      <p:cBhvr>
                                        <p:cTn id="124" dur="1000">
                                          <p:stCondLst>
                                            <p:cond delay="0"/>
                                          </p:stCondLst>
                                        </p:cTn>
                                        <p:tgtEl>
                                          <p:spTgt spid="645"/>
                                        </p:tgtEl>
                                        <p:attrNameLst>
                                          <p:attrName>style.visibility</p:attrName>
                                        </p:attrNameLst>
                                      </p:cBhvr>
                                      <p:to>
                                        <p:strVal val="visible"/>
                                      </p:to>
                                    </p:set>
                                  </p:childTnLst>
                                </p:cTn>
                              </p:par>
                            </p:childTnLst>
                          </p:cTn>
                        </p:par>
                        <p:par>
                          <p:cTn id="125" fill="hold" nodeType="afterGroup">
                            <p:stCondLst>
                              <p:cond delay="31500"/>
                            </p:stCondLst>
                            <p:childTnLst>
                              <p:par>
                                <p:cTn id="126" presetID="11" presetClass="entr" presetSubtype="0" fill="hold" nodeType="afterEffect">
                                  <p:stCondLst>
                                    <p:cond delay="0"/>
                                  </p:stCondLst>
                                  <p:childTnLst>
                                    <p:set>
                                      <p:cBhvr>
                                        <p:cTn id="127" dur="1000">
                                          <p:stCondLst>
                                            <p:cond delay="0"/>
                                          </p:stCondLst>
                                        </p:cTn>
                                        <p:tgtEl>
                                          <p:spTgt spid="646"/>
                                        </p:tgtEl>
                                        <p:attrNameLst>
                                          <p:attrName>style.visibility</p:attrName>
                                        </p:attrNameLst>
                                      </p:cBhvr>
                                      <p:to>
                                        <p:strVal val="visible"/>
                                      </p:to>
                                    </p:set>
                                  </p:childTnLst>
                                </p:cTn>
                              </p:par>
                            </p:childTnLst>
                          </p:cTn>
                        </p:par>
                        <p:par>
                          <p:cTn id="128" fill="hold" nodeType="afterGroup">
                            <p:stCondLst>
                              <p:cond delay="32500"/>
                            </p:stCondLst>
                            <p:childTnLst>
                              <p:par>
                                <p:cTn id="129" presetID="11" presetClass="entr" presetSubtype="0" fill="hold" nodeType="afterEffect">
                                  <p:stCondLst>
                                    <p:cond delay="0"/>
                                  </p:stCondLst>
                                  <p:childTnLst>
                                    <p:set>
                                      <p:cBhvr>
                                        <p:cTn id="130" dur="1000">
                                          <p:stCondLst>
                                            <p:cond delay="0"/>
                                          </p:stCondLst>
                                        </p:cTn>
                                        <p:tgtEl>
                                          <p:spTgt spid="647"/>
                                        </p:tgtEl>
                                        <p:attrNameLst>
                                          <p:attrName>style.visibility</p:attrName>
                                        </p:attrNameLst>
                                      </p:cBhvr>
                                      <p:to>
                                        <p:strVal val="visible"/>
                                      </p:to>
                                    </p:set>
                                  </p:childTnLst>
                                </p:cTn>
                              </p:par>
                            </p:childTnLst>
                          </p:cTn>
                        </p:par>
                        <p:par>
                          <p:cTn id="131" fill="hold" nodeType="afterGroup">
                            <p:stCondLst>
                              <p:cond delay="33500"/>
                            </p:stCondLst>
                            <p:childTnLst>
                              <p:par>
                                <p:cTn id="132" presetID="11" presetClass="entr" presetSubtype="0" fill="hold" nodeType="afterEffect">
                                  <p:stCondLst>
                                    <p:cond delay="0"/>
                                  </p:stCondLst>
                                  <p:childTnLst>
                                    <p:set>
                                      <p:cBhvr>
                                        <p:cTn id="133" dur="1000">
                                          <p:stCondLst>
                                            <p:cond delay="0"/>
                                          </p:stCondLst>
                                        </p:cTn>
                                        <p:tgtEl>
                                          <p:spTgt spid="648"/>
                                        </p:tgtEl>
                                        <p:attrNameLst>
                                          <p:attrName>style.visibility</p:attrName>
                                        </p:attrNameLst>
                                      </p:cBhvr>
                                      <p:to>
                                        <p:strVal val="visible"/>
                                      </p:to>
                                    </p:set>
                                  </p:childTnLst>
                                </p:cTn>
                              </p:par>
                            </p:childTnLst>
                          </p:cTn>
                        </p:par>
                        <p:par>
                          <p:cTn id="134" fill="hold" nodeType="afterGroup">
                            <p:stCondLst>
                              <p:cond delay="34500"/>
                            </p:stCondLst>
                            <p:childTnLst>
                              <p:par>
                                <p:cTn id="135" presetID="11" presetClass="entr" presetSubtype="0" fill="hold" nodeType="afterEffect">
                                  <p:stCondLst>
                                    <p:cond delay="0"/>
                                  </p:stCondLst>
                                  <p:childTnLst>
                                    <p:set>
                                      <p:cBhvr>
                                        <p:cTn id="136" dur="1000">
                                          <p:stCondLst>
                                            <p:cond delay="0"/>
                                          </p:stCondLst>
                                        </p:cTn>
                                        <p:tgtEl>
                                          <p:spTgt spid="649"/>
                                        </p:tgtEl>
                                        <p:attrNameLst>
                                          <p:attrName>style.visibility</p:attrName>
                                        </p:attrNameLst>
                                      </p:cBhvr>
                                      <p:to>
                                        <p:strVal val="visible"/>
                                      </p:to>
                                    </p:set>
                                  </p:childTnLst>
                                </p:cTn>
                              </p:par>
                            </p:childTnLst>
                          </p:cTn>
                        </p:par>
                        <p:par>
                          <p:cTn id="137" fill="hold" nodeType="afterGroup">
                            <p:stCondLst>
                              <p:cond delay="35500"/>
                            </p:stCondLst>
                            <p:childTnLst>
                              <p:par>
                                <p:cTn id="138" presetID="11" presetClass="entr" presetSubtype="0" fill="hold" nodeType="afterEffect">
                                  <p:stCondLst>
                                    <p:cond delay="0"/>
                                  </p:stCondLst>
                                  <p:childTnLst>
                                    <p:set>
                                      <p:cBhvr>
                                        <p:cTn id="139" dur="1000">
                                          <p:stCondLst>
                                            <p:cond delay="0"/>
                                          </p:stCondLst>
                                        </p:cTn>
                                        <p:tgtEl>
                                          <p:spTgt spid="650"/>
                                        </p:tgtEl>
                                        <p:attrNameLst>
                                          <p:attrName>style.visibility</p:attrName>
                                        </p:attrNameLst>
                                      </p:cBhvr>
                                      <p:to>
                                        <p:strVal val="visible"/>
                                      </p:to>
                                    </p:set>
                                  </p:childTnLst>
                                </p:cTn>
                              </p:par>
                            </p:childTnLst>
                          </p:cTn>
                        </p:par>
                        <p:par>
                          <p:cTn id="140" fill="hold" nodeType="afterGroup">
                            <p:stCondLst>
                              <p:cond delay="36500"/>
                            </p:stCondLst>
                            <p:childTnLst>
                              <p:par>
                                <p:cTn id="141" presetID="11" presetClass="entr" presetSubtype="0" fill="hold" nodeType="afterEffect">
                                  <p:stCondLst>
                                    <p:cond delay="0"/>
                                  </p:stCondLst>
                                  <p:childTnLst>
                                    <p:set>
                                      <p:cBhvr>
                                        <p:cTn id="142" dur="1000">
                                          <p:stCondLst>
                                            <p:cond delay="0"/>
                                          </p:stCondLst>
                                        </p:cTn>
                                        <p:tgtEl>
                                          <p:spTgt spid="651"/>
                                        </p:tgtEl>
                                        <p:attrNameLst>
                                          <p:attrName>style.visibility</p:attrName>
                                        </p:attrNameLst>
                                      </p:cBhvr>
                                      <p:to>
                                        <p:strVal val="visible"/>
                                      </p:to>
                                    </p:set>
                                  </p:childTnLst>
                                </p:cTn>
                              </p:par>
                            </p:childTnLst>
                          </p:cTn>
                        </p:par>
                        <p:par>
                          <p:cTn id="143" fill="hold" nodeType="afterGroup">
                            <p:stCondLst>
                              <p:cond delay="37500"/>
                            </p:stCondLst>
                            <p:childTnLst>
                              <p:par>
                                <p:cTn id="144" presetID="11" presetClass="entr" presetSubtype="0" fill="hold" nodeType="afterEffect">
                                  <p:stCondLst>
                                    <p:cond delay="0"/>
                                  </p:stCondLst>
                                  <p:childTnLst>
                                    <p:set>
                                      <p:cBhvr>
                                        <p:cTn id="145" dur="1000">
                                          <p:stCondLst>
                                            <p:cond delay="0"/>
                                          </p:stCondLst>
                                        </p:cTn>
                                        <p:tgtEl>
                                          <p:spTgt spid="652"/>
                                        </p:tgtEl>
                                        <p:attrNameLst>
                                          <p:attrName>style.visibility</p:attrName>
                                        </p:attrNameLst>
                                      </p:cBhvr>
                                      <p:to>
                                        <p:strVal val="visible"/>
                                      </p:to>
                                    </p:set>
                                  </p:childTnLst>
                                </p:cTn>
                              </p:par>
                            </p:childTnLst>
                          </p:cTn>
                        </p:par>
                        <p:par>
                          <p:cTn id="146" fill="hold" nodeType="afterGroup">
                            <p:stCondLst>
                              <p:cond delay="38500"/>
                            </p:stCondLst>
                            <p:childTnLst>
                              <p:par>
                                <p:cTn id="147" presetID="11" presetClass="entr" presetSubtype="0" fill="hold" nodeType="afterEffect">
                                  <p:stCondLst>
                                    <p:cond delay="0"/>
                                  </p:stCondLst>
                                  <p:childTnLst>
                                    <p:set>
                                      <p:cBhvr>
                                        <p:cTn id="148" dur="1000">
                                          <p:stCondLst>
                                            <p:cond delay="0"/>
                                          </p:stCondLst>
                                        </p:cTn>
                                        <p:tgtEl>
                                          <p:spTgt spid="653"/>
                                        </p:tgtEl>
                                        <p:attrNameLst>
                                          <p:attrName>style.visibility</p:attrName>
                                        </p:attrNameLst>
                                      </p:cBhvr>
                                      <p:to>
                                        <p:strVal val="visible"/>
                                      </p:to>
                                    </p:set>
                                  </p:childTnLst>
                                </p:cTn>
                              </p:par>
                            </p:childTnLst>
                          </p:cTn>
                        </p:par>
                        <p:par>
                          <p:cTn id="149" fill="hold" nodeType="afterGroup">
                            <p:stCondLst>
                              <p:cond delay="39500"/>
                            </p:stCondLst>
                            <p:childTnLst>
                              <p:par>
                                <p:cTn id="150" presetID="11" presetClass="entr" presetSubtype="0" fill="hold" nodeType="afterEffect">
                                  <p:stCondLst>
                                    <p:cond delay="0"/>
                                  </p:stCondLst>
                                  <p:childTnLst>
                                    <p:set>
                                      <p:cBhvr>
                                        <p:cTn id="151" dur="1000">
                                          <p:stCondLst>
                                            <p:cond delay="0"/>
                                          </p:stCondLst>
                                        </p:cTn>
                                        <p:tgtEl>
                                          <p:spTgt spid="654"/>
                                        </p:tgtEl>
                                        <p:attrNameLst>
                                          <p:attrName>style.visibility</p:attrName>
                                        </p:attrNameLst>
                                      </p:cBhvr>
                                      <p:to>
                                        <p:strVal val="visible"/>
                                      </p:to>
                                    </p:set>
                                  </p:childTnLst>
                                </p:cTn>
                              </p:par>
                            </p:childTnLst>
                          </p:cTn>
                        </p:par>
                        <p:par>
                          <p:cTn id="152" fill="hold" nodeType="afterGroup">
                            <p:stCondLst>
                              <p:cond delay="40500"/>
                            </p:stCondLst>
                            <p:childTnLst>
                              <p:par>
                                <p:cTn id="153" presetID="11" presetClass="entr" presetSubtype="0" fill="hold" nodeType="afterEffect">
                                  <p:stCondLst>
                                    <p:cond delay="0"/>
                                  </p:stCondLst>
                                  <p:childTnLst>
                                    <p:set>
                                      <p:cBhvr>
                                        <p:cTn id="154" dur="1000">
                                          <p:stCondLst>
                                            <p:cond delay="0"/>
                                          </p:stCondLst>
                                        </p:cTn>
                                        <p:tgtEl>
                                          <p:spTgt spid="655"/>
                                        </p:tgtEl>
                                        <p:attrNameLst>
                                          <p:attrName>style.visibility</p:attrName>
                                        </p:attrNameLst>
                                      </p:cBhvr>
                                      <p:to>
                                        <p:strVal val="visible"/>
                                      </p:to>
                                    </p:set>
                                  </p:childTnLst>
                                </p:cTn>
                              </p:par>
                            </p:childTnLst>
                          </p:cTn>
                        </p:par>
                        <p:par>
                          <p:cTn id="155" fill="hold" nodeType="afterGroup">
                            <p:stCondLst>
                              <p:cond delay="41500"/>
                            </p:stCondLst>
                            <p:childTnLst>
                              <p:par>
                                <p:cTn id="156" presetID="11" presetClass="entr" presetSubtype="0" fill="hold" nodeType="afterEffect">
                                  <p:stCondLst>
                                    <p:cond delay="0"/>
                                  </p:stCondLst>
                                  <p:childTnLst>
                                    <p:set>
                                      <p:cBhvr>
                                        <p:cTn id="157" dur="1000">
                                          <p:stCondLst>
                                            <p:cond delay="0"/>
                                          </p:stCondLst>
                                        </p:cTn>
                                        <p:tgtEl>
                                          <p:spTgt spid="656"/>
                                        </p:tgtEl>
                                        <p:attrNameLst>
                                          <p:attrName>style.visibility</p:attrName>
                                        </p:attrNameLst>
                                      </p:cBhvr>
                                      <p:to>
                                        <p:strVal val="visible"/>
                                      </p:to>
                                    </p:set>
                                  </p:childTnLst>
                                </p:cTn>
                              </p:par>
                            </p:childTnLst>
                          </p:cTn>
                        </p:par>
                        <p:par>
                          <p:cTn id="158" fill="hold" nodeType="afterGroup">
                            <p:stCondLst>
                              <p:cond delay="42500"/>
                            </p:stCondLst>
                            <p:childTnLst>
                              <p:par>
                                <p:cTn id="159" presetID="11" presetClass="entr" presetSubtype="0" fill="hold" nodeType="afterEffect">
                                  <p:stCondLst>
                                    <p:cond delay="0"/>
                                  </p:stCondLst>
                                  <p:childTnLst>
                                    <p:set>
                                      <p:cBhvr>
                                        <p:cTn id="160" dur="1000">
                                          <p:stCondLst>
                                            <p:cond delay="0"/>
                                          </p:stCondLst>
                                        </p:cTn>
                                        <p:tgtEl>
                                          <p:spTgt spid="657"/>
                                        </p:tgtEl>
                                        <p:attrNameLst>
                                          <p:attrName>style.visibility</p:attrName>
                                        </p:attrNameLst>
                                      </p:cBhvr>
                                      <p:to>
                                        <p:strVal val="visible"/>
                                      </p:to>
                                    </p:set>
                                  </p:childTnLst>
                                </p:cTn>
                              </p:par>
                            </p:childTnLst>
                          </p:cTn>
                        </p:par>
                        <p:par>
                          <p:cTn id="161" fill="hold" nodeType="afterGroup">
                            <p:stCondLst>
                              <p:cond delay="43500"/>
                            </p:stCondLst>
                            <p:childTnLst>
                              <p:par>
                                <p:cTn id="162" presetID="11" presetClass="entr" presetSubtype="0" fill="hold" nodeType="afterEffect">
                                  <p:stCondLst>
                                    <p:cond delay="0"/>
                                  </p:stCondLst>
                                  <p:childTnLst>
                                    <p:set>
                                      <p:cBhvr>
                                        <p:cTn id="163" dur="1000">
                                          <p:stCondLst>
                                            <p:cond delay="0"/>
                                          </p:stCondLst>
                                        </p:cTn>
                                        <p:tgtEl>
                                          <p:spTgt spid="658"/>
                                        </p:tgtEl>
                                        <p:attrNameLst>
                                          <p:attrName>style.visibility</p:attrName>
                                        </p:attrNameLst>
                                      </p:cBhvr>
                                      <p:to>
                                        <p:strVal val="visible"/>
                                      </p:to>
                                    </p:set>
                                  </p:childTnLst>
                                </p:cTn>
                              </p:par>
                            </p:childTnLst>
                          </p:cTn>
                        </p:par>
                        <p:par>
                          <p:cTn id="164" fill="hold" nodeType="afterGroup">
                            <p:stCondLst>
                              <p:cond delay="44500"/>
                            </p:stCondLst>
                            <p:childTnLst>
                              <p:par>
                                <p:cTn id="165" presetID="11" presetClass="entr" presetSubtype="0" fill="hold" nodeType="afterEffect">
                                  <p:stCondLst>
                                    <p:cond delay="0"/>
                                  </p:stCondLst>
                                  <p:childTnLst>
                                    <p:set>
                                      <p:cBhvr>
                                        <p:cTn id="166" dur="1000">
                                          <p:stCondLst>
                                            <p:cond delay="0"/>
                                          </p:stCondLst>
                                        </p:cTn>
                                        <p:tgtEl>
                                          <p:spTgt spid="659"/>
                                        </p:tgtEl>
                                        <p:attrNameLst>
                                          <p:attrName>style.visibility</p:attrName>
                                        </p:attrNameLst>
                                      </p:cBhvr>
                                      <p:to>
                                        <p:strVal val="visible"/>
                                      </p:to>
                                    </p:set>
                                  </p:childTnLst>
                                </p:cTn>
                              </p:par>
                            </p:childTnLst>
                          </p:cTn>
                        </p:par>
                        <p:par>
                          <p:cTn id="167" fill="hold" nodeType="afterGroup">
                            <p:stCondLst>
                              <p:cond delay="45500"/>
                            </p:stCondLst>
                            <p:childTnLst>
                              <p:par>
                                <p:cTn id="168" presetID="11" presetClass="entr" presetSubtype="0" fill="hold" nodeType="afterEffect">
                                  <p:stCondLst>
                                    <p:cond delay="0"/>
                                  </p:stCondLst>
                                  <p:childTnLst>
                                    <p:set>
                                      <p:cBhvr>
                                        <p:cTn id="169" dur="1000">
                                          <p:stCondLst>
                                            <p:cond delay="0"/>
                                          </p:stCondLst>
                                        </p:cTn>
                                        <p:tgtEl>
                                          <p:spTgt spid="660"/>
                                        </p:tgtEl>
                                        <p:attrNameLst>
                                          <p:attrName>style.visibility</p:attrName>
                                        </p:attrNameLst>
                                      </p:cBhvr>
                                      <p:to>
                                        <p:strVal val="visible"/>
                                      </p:to>
                                    </p:set>
                                  </p:childTnLst>
                                </p:cTn>
                              </p:par>
                            </p:childTnLst>
                          </p:cTn>
                        </p:par>
                        <p:par>
                          <p:cTn id="170" fill="hold" nodeType="afterGroup">
                            <p:stCondLst>
                              <p:cond delay="46500"/>
                            </p:stCondLst>
                            <p:childTnLst>
                              <p:par>
                                <p:cTn id="171" presetID="11" presetClass="entr" presetSubtype="0" fill="hold" nodeType="afterEffect">
                                  <p:stCondLst>
                                    <p:cond delay="0"/>
                                  </p:stCondLst>
                                  <p:childTnLst>
                                    <p:set>
                                      <p:cBhvr>
                                        <p:cTn id="172" dur="1000">
                                          <p:stCondLst>
                                            <p:cond delay="0"/>
                                          </p:stCondLst>
                                        </p:cTn>
                                        <p:tgtEl>
                                          <p:spTgt spid="661"/>
                                        </p:tgtEl>
                                        <p:attrNameLst>
                                          <p:attrName>style.visibility</p:attrName>
                                        </p:attrNameLst>
                                      </p:cBhvr>
                                      <p:to>
                                        <p:strVal val="visible"/>
                                      </p:to>
                                    </p:set>
                                  </p:childTnLst>
                                </p:cTn>
                              </p:par>
                            </p:childTnLst>
                          </p:cTn>
                        </p:par>
                        <p:par>
                          <p:cTn id="173" fill="hold" nodeType="afterGroup">
                            <p:stCondLst>
                              <p:cond delay="47500"/>
                            </p:stCondLst>
                            <p:childTnLst>
                              <p:par>
                                <p:cTn id="174" presetID="11" presetClass="entr" presetSubtype="0" fill="hold" nodeType="afterEffect">
                                  <p:stCondLst>
                                    <p:cond delay="0"/>
                                  </p:stCondLst>
                                  <p:childTnLst>
                                    <p:set>
                                      <p:cBhvr>
                                        <p:cTn id="175" dur="1000">
                                          <p:stCondLst>
                                            <p:cond delay="0"/>
                                          </p:stCondLst>
                                        </p:cTn>
                                        <p:tgtEl>
                                          <p:spTgt spid="662"/>
                                        </p:tgtEl>
                                        <p:attrNameLst>
                                          <p:attrName>style.visibility</p:attrName>
                                        </p:attrNameLst>
                                      </p:cBhvr>
                                      <p:to>
                                        <p:strVal val="visible"/>
                                      </p:to>
                                    </p:set>
                                  </p:childTnLst>
                                </p:cTn>
                              </p:par>
                            </p:childTnLst>
                          </p:cTn>
                        </p:par>
                        <p:par>
                          <p:cTn id="176" fill="hold" nodeType="afterGroup">
                            <p:stCondLst>
                              <p:cond delay="48500"/>
                            </p:stCondLst>
                            <p:childTnLst>
                              <p:par>
                                <p:cTn id="177" presetID="11" presetClass="entr" presetSubtype="0" fill="hold" nodeType="afterEffect">
                                  <p:stCondLst>
                                    <p:cond delay="0"/>
                                  </p:stCondLst>
                                  <p:childTnLst>
                                    <p:set>
                                      <p:cBhvr>
                                        <p:cTn id="178" dur="1000">
                                          <p:stCondLst>
                                            <p:cond delay="0"/>
                                          </p:stCondLst>
                                        </p:cTn>
                                        <p:tgtEl>
                                          <p:spTgt spid="663"/>
                                        </p:tgtEl>
                                        <p:attrNameLst>
                                          <p:attrName>style.visibility</p:attrName>
                                        </p:attrNameLst>
                                      </p:cBhvr>
                                      <p:to>
                                        <p:strVal val="visible"/>
                                      </p:to>
                                    </p:set>
                                  </p:childTnLst>
                                </p:cTn>
                              </p:par>
                            </p:childTnLst>
                          </p:cTn>
                        </p:par>
                        <p:par>
                          <p:cTn id="179" fill="hold" nodeType="afterGroup">
                            <p:stCondLst>
                              <p:cond delay="49500"/>
                            </p:stCondLst>
                            <p:childTnLst>
                              <p:par>
                                <p:cTn id="180" presetID="11" presetClass="entr" presetSubtype="0" fill="hold" nodeType="afterEffect">
                                  <p:stCondLst>
                                    <p:cond delay="0"/>
                                  </p:stCondLst>
                                  <p:childTnLst>
                                    <p:set>
                                      <p:cBhvr>
                                        <p:cTn id="181" dur="1000">
                                          <p:stCondLst>
                                            <p:cond delay="0"/>
                                          </p:stCondLst>
                                        </p:cTn>
                                        <p:tgtEl>
                                          <p:spTgt spid="664"/>
                                        </p:tgtEl>
                                        <p:attrNameLst>
                                          <p:attrName>style.visibility</p:attrName>
                                        </p:attrNameLst>
                                      </p:cBhvr>
                                      <p:to>
                                        <p:strVal val="visible"/>
                                      </p:to>
                                    </p:set>
                                  </p:childTnLst>
                                </p:cTn>
                              </p:par>
                            </p:childTnLst>
                          </p:cTn>
                        </p:par>
                        <p:par>
                          <p:cTn id="182" fill="hold" nodeType="afterGroup">
                            <p:stCondLst>
                              <p:cond delay="50500"/>
                            </p:stCondLst>
                            <p:childTnLst>
                              <p:par>
                                <p:cTn id="183" presetID="11" presetClass="entr" presetSubtype="0" fill="hold" nodeType="afterEffect">
                                  <p:stCondLst>
                                    <p:cond delay="0"/>
                                  </p:stCondLst>
                                  <p:childTnLst>
                                    <p:set>
                                      <p:cBhvr>
                                        <p:cTn id="184" dur="1000">
                                          <p:stCondLst>
                                            <p:cond delay="0"/>
                                          </p:stCondLst>
                                        </p:cTn>
                                        <p:tgtEl>
                                          <p:spTgt spid="665"/>
                                        </p:tgtEl>
                                        <p:attrNameLst>
                                          <p:attrName>style.visibility</p:attrName>
                                        </p:attrNameLst>
                                      </p:cBhvr>
                                      <p:to>
                                        <p:strVal val="visible"/>
                                      </p:to>
                                    </p:set>
                                  </p:childTnLst>
                                </p:cTn>
                              </p:par>
                            </p:childTnLst>
                          </p:cTn>
                        </p:par>
                        <p:par>
                          <p:cTn id="185" fill="hold" nodeType="afterGroup">
                            <p:stCondLst>
                              <p:cond delay="51500"/>
                            </p:stCondLst>
                            <p:childTnLst>
                              <p:par>
                                <p:cTn id="186" presetID="11" presetClass="entr" presetSubtype="0" fill="hold" nodeType="afterEffect">
                                  <p:stCondLst>
                                    <p:cond delay="0"/>
                                  </p:stCondLst>
                                  <p:childTnLst>
                                    <p:set>
                                      <p:cBhvr>
                                        <p:cTn id="187" dur="1000">
                                          <p:stCondLst>
                                            <p:cond delay="0"/>
                                          </p:stCondLst>
                                        </p:cTn>
                                        <p:tgtEl>
                                          <p:spTgt spid="666"/>
                                        </p:tgtEl>
                                        <p:attrNameLst>
                                          <p:attrName>style.visibility</p:attrName>
                                        </p:attrNameLst>
                                      </p:cBhvr>
                                      <p:to>
                                        <p:strVal val="visible"/>
                                      </p:to>
                                    </p:set>
                                  </p:childTnLst>
                                </p:cTn>
                              </p:par>
                            </p:childTnLst>
                          </p:cTn>
                        </p:par>
                        <p:par>
                          <p:cTn id="188" fill="hold" nodeType="afterGroup">
                            <p:stCondLst>
                              <p:cond delay="52500"/>
                            </p:stCondLst>
                            <p:childTnLst>
                              <p:par>
                                <p:cTn id="189" presetID="11" presetClass="entr" presetSubtype="0" fill="hold" nodeType="afterEffect">
                                  <p:stCondLst>
                                    <p:cond delay="0"/>
                                  </p:stCondLst>
                                  <p:childTnLst>
                                    <p:set>
                                      <p:cBhvr>
                                        <p:cTn id="190" dur="1000">
                                          <p:stCondLst>
                                            <p:cond delay="0"/>
                                          </p:stCondLst>
                                        </p:cTn>
                                        <p:tgtEl>
                                          <p:spTgt spid="667"/>
                                        </p:tgtEl>
                                        <p:attrNameLst>
                                          <p:attrName>style.visibility</p:attrName>
                                        </p:attrNameLst>
                                      </p:cBhvr>
                                      <p:to>
                                        <p:strVal val="visible"/>
                                      </p:to>
                                    </p:set>
                                  </p:childTnLst>
                                </p:cTn>
                              </p:par>
                            </p:childTnLst>
                          </p:cTn>
                        </p:par>
                        <p:par>
                          <p:cTn id="191" fill="hold" nodeType="afterGroup">
                            <p:stCondLst>
                              <p:cond delay="53500"/>
                            </p:stCondLst>
                            <p:childTnLst>
                              <p:par>
                                <p:cTn id="192" presetID="11" presetClass="entr" presetSubtype="0" fill="hold" nodeType="afterEffect">
                                  <p:stCondLst>
                                    <p:cond delay="0"/>
                                  </p:stCondLst>
                                  <p:childTnLst>
                                    <p:set>
                                      <p:cBhvr>
                                        <p:cTn id="193" dur="1000">
                                          <p:stCondLst>
                                            <p:cond delay="0"/>
                                          </p:stCondLst>
                                        </p:cTn>
                                        <p:tgtEl>
                                          <p:spTgt spid="668"/>
                                        </p:tgtEl>
                                        <p:attrNameLst>
                                          <p:attrName>style.visibility</p:attrName>
                                        </p:attrNameLst>
                                      </p:cBhvr>
                                      <p:to>
                                        <p:strVal val="visible"/>
                                      </p:to>
                                    </p:set>
                                  </p:childTnLst>
                                </p:cTn>
                              </p:par>
                            </p:childTnLst>
                          </p:cTn>
                        </p:par>
                        <p:par>
                          <p:cTn id="194" fill="hold" nodeType="afterGroup">
                            <p:stCondLst>
                              <p:cond delay="54500"/>
                            </p:stCondLst>
                            <p:childTnLst>
                              <p:par>
                                <p:cTn id="195" presetID="11" presetClass="entr" presetSubtype="0" fill="hold" nodeType="afterEffect">
                                  <p:stCondLst>
                                    <p:cond delay="0"/>
                                  </p:stCondLst>
                                  <p:childTnLst>
                                    <p:set>
                                      <p:cBhvr>
                                        <p:cTn id="196" dur="1000">
                                          <p:stCondLst>
                                            <p:cond delay="0"/>
                                          </p:stCondLst>
                                        </p:cTn>
                                        <p:tgtEl>
                                          <p:spTgt spid="669"/>
                                        </p:tgtEl>
                                        <p:attrNameLst>
                                          <p:attrName>style.visibility</p:attrName>
                                        </p:attrNameLst>
                                      </p:cBhvr>
                                      <p:to>
                                        <p:strVal val="visible"/>
                                      </p:to>
                                    </p:set>
                                  </p:childTnLst>
                                </p:cTn>
                              </p:par>
                            </p:childTnLst>
                          </p:cTn>
                        </p:par>
                        <p:par>
                          <p:cTn id="197" fill="hold" nodeType="afterGroup">
                            <p:stCondLst>
                              <p:cond delay="55500"/>
                            </p:stCondLst>
                            <p:childTnLst>
                              <p:par>
                                <p:cTn id="198" presetID="11" presetClass="entr" presetSubtype="0" fill="hold" nodeType="afterEffect">
                                  <p:stCondLst>
                                    <p:cond delay="0"/>
                                  </p:stCondLst>
                                  <p:childTnLst>
                                    <p:set>
                                      <p:cBhvr>
                                        <p:cTn id="199" dur="1000">
                                          <p:stCondLst>
                                            <p:cond delay="0"/>
                                          </p:stCondLst>
                                        </p:cTn>
                                        <p:tgtEl>
                                          <p:spTgt spid="670"/>
                                        </p:tgtEl>
                                        <p:attrNameLst>
                                          <p:attrName>style.visibility</p:attrName>
                                        </p:attrNameLst>
                                      </p:cBhvr>
                                      <p:to>
                                        <p:strVal val="visible"/>
                                      </p:to>
                                    </p:set>
                                  </p:childTnLst>
                                </p:cTn>
                              </p:par>
                            </p:childTnLst>
                          </p:cTn>
                        </p:par>
                        <p:par>
                          <p:cTn id="200" fill="hold" nodeType="afterGroup">
                            <p:stCondLst>
                              <p:cond delay="56500"/>
                            </p:stCondLst>
                            <p:childTnLst>
                              <p:par>
                                <p:cTn id="201" presetID="11" presetClass="entr" presetSubtype="0" fill="hold" nodeType="afterEffect">
                                  <p:stCondLst>
                                    <p:cond delay="0"/>
                                  </p:stCondLst>
                                  <p:childTnLst>
                                    <p:set>
                                      <p:cBhvr>
                                        <p:cTn id="202" dur="1000">
                                          <p:stCondLst>
                                            <p:cond delay="0"/>
                                          </p:stCondLst>
                                        </p:cTn>
                                        <p:tgtEl>
                                          <p:spTgt spid="671"/>
                                        </p:tgtEl>
                                        <p:attrNameLst>
                                          <p:attrName>style.visibility</p:attrName>
                                        </p:attrNameLst>
                                      </p:cBhvr>
                                      <p:to>
                                        <p:strVal val="visible"/>
                                      </p:to>
                                    </p:set>
                                  </p:childTnLst>
                                </p:cTn>
                              </p:par>
                            </p:childTnLst>
                          </p:cTn>
                        </p:par>
                        <p:par>
                          <p:cTn id="203" fill="hold" nodeType="afterGroup">
                            <p:stCondLst>
                              <p:cond delay="57500"/>
                            </p:stCondLst>
                            <p:childTnLst>
                              <p:par>
                                <p:cTn id="204" presetID="11" presetClass="entr" presetSubtype="0" fill="hold" nodeType="afterEffect">
                                  <p:stCondLst>
                                    <p:cond delay="0"/>
                                  </p:stCondLst>
                                  <p:childTnLst>
                                    <p:set>
                                      <p:cBhvr>
                                        <p:cTn id="205" dur="1000">
                                          <p:stCondLst>
                                            <p:cond delay="0"/>
                                          </p:stCondLst>
                                        </p:cTn>
                                        <p:tgtEl>
                                          <p:spTgt spid="672"/>
                                        </p:tgtEl>
                                        <p:attrNameLst>
                                          <p:attrName>style.visibility</p:attrName>
                                        </p:attrNameLst>
                                      </p:cBhvr>
                                      <p:to>
                                        <p:strVal val="visible"/>
                                      </p:to>
                                    </p:set>
                                  </p:childTnLst>
                                </p:cTn>
                              </p:par>
                            </p:childTnLst>
                          </p:cTn>
                        </p:par>
                        <p:par>
                          <p:cTn id="206" fill="hold" nodeType="afterGroup">
                            <p:stCondLst>
                              <p:cond delay="58500"/>
                            </p:stCondLst>
                            <p:childTnLst>
                              <p:par>
                                <p:cTn id="207" presetID="11" presetClass="entr" presetSubtype="0" fill="hold" nodeType="afterEffect">
                                  <p:stCondLst>
                                    <p:cond delay="0"/>
                                  </p:stCondLst>
                                  <p:childTnLst>
                                    <p:set>
                                      <p:cBhvr>
                                        <p:cTn id="208" dur="1000">
                                          <p:stCondLst>
                                            <p:cond delay="0"/>
                                          </p:stCondLst>
                                        </p:cTn>
                                        <p:tgtEl>
                                          <p:spTgt spid="673"/>
                                        </p:tgtEl>
                                        <p:attrNameLst>
                                          <p:attrName>style.visibility</p:attrName>
                                        </p:attrNameLst>
                                      </p:cBhvr>
                                      <p:to>
                                        <p:strVal val="visible"/>
                                      </p:to>
                                    </p:set>
                                  </p:childTnLst>
                                </p:cTn>
                              </p:par>
                            </p:childTnLst>
                          </p:cTn>
                        </p:par>
                        <p:par>
                          <p:cTn id="209" fill="hold" nodeType="afterGroup">
                            <p:stCondLst>
                              <p:cond delay="59500"/>
                            </p:stCondLst>
                            <p:childTnLst>
                              <p:par>
                                <p:cTn id="210" presetID="11" presetClass="entr" presetSubtype="0" fill="hold" nodeType="afterEffect">
                                  <p:stCondLst>
                                    <p:cond delay="0"/>
                                  </p:stCondLst>
                                  <p:childTnLst>
                                    <p:set>
                                      <p:cBhvr>
                                        <p:cTn id="211" dur="1000">
                                          <p:stCondLst>
                                            <p:cond delay="0"/>
                                          </p:stCondLst>
                                        </p:cTn>
                                        <p:tgtEl>
                                          <p:spTgt spid="674"/>
                                        </p:tgtEl>
                                        <p:attrNameLst>
                                          <p:attrName>style.visibility</p:attrName>
                                        </p:attrNameLst>
                                      </p:cBhvr>
                                      <p:to>
                                        <p:strVal val="visible"/>
                                      </p:to>
                                    </p:set>
                                  </p:childTnLst>
                                </p:cTn>
                              </p:par>
                            </p:childTnLst>
                          </p:cTn>
                        </p:par>
                        <p:par>
                          <p:cTn id="212" fill="hold" nodeType="afterGroup">
                            <p:stCondLst>
                              <p:cond delay="60500"/>
                            </p:stCondLst>
                            <p:childTnLst>
                              <p:par>
                                <p:cTn id="213" presetID="11" presetClass="entr" presetSubtype="0" fill="hold" nodeType="afterEffect">
                                  <p:stCondLst>
                                    <p:cond delay="0"/>
                                  </p:stCondLst>
                                  <p:childTnLst>
                                    <p:set>
                                      <p:cBhvr>
                                        <p:cTn id="214" dur="1000">
                                          <p:stCondLst>
                                            <p:cond delay="0"/>
                                          </p:stCondLst>
                                        </p:cTn>
                                        <p:tgtEl>
                                          <p:spTgt spid="675"/>
                                        </p:tgtEl>
                                        <p:attrNameLst>
                                          <p:attrName>style.visibility</p:attrName>
                                        </p:attrNameLst>
                                      </p:cBhvr>
                                      <p:to>
                                        <p:strVal val="visible"/>
                                      </p:to>
                                    </p:set>
                                  </p:childTnLst>
                                </p:cTn>
                              </p:par>
                            </p:childTnLst>
                          </p:cTn>
                        </p:par>
                        <p:par>
                          <p:cTn id="215" fill="hold" nodeType="afterGroup">
                            <p:stCondLst>
                              <p:cond delay="61500"/>
                            </p:stCondLst>
                            <p:childTnLst>
                              <p:par>
                                <p:cTn id="216" presetID="11" presetClass="entr" presetSubtype="0" fill="hold" nodeType="afterEffect">
                                  <p:stCondLst>
                                    <p:cond delay="0"/>
                                  </p:stCondLst>
                                  <p:childTnLst>
                                    <p:set>
                                      <p:cBhvr>
                                        <p:cTn id="217" dur="1000">
                                          <p:stCondLst>
                                            <p:cond delay="0"/>
                                          </p:stCondLst>
                                        </p:cTn>
                                        <p:tgtEl>
                                          <p:spTgt spid="676"/>
                                        </p:tgtEl>
                                        <p:attrNameLst>
                                          <p:attrName>style.visibility</p:attrName>
                                        </p:attrNameLst>
                                      </p:cBhvr>
                                      <p:to>
                                        <p:strVal val="visible"/>
                                      </p:to>
                                    </p:set>
                                  </p:childTnLst>
                                </p:cTn>
                              </p:par>
                            </p:childTnLst>
                          </p:cTn>
                        </p:par>
                        <p:par>
                          <p:cTn id="218" fill="hold" nodeType="afterGroup">
                            <p:stCondLst>
                              <p:cond delay="62500"/>
                            </p:stCondLst>
                            <p:childTnLst>
                              <p:par>
                                <p:cTn id="219" presetID="11" presetClass="entr" presetSubtype="0" fill="hold" nodeType="afterEffect">
                                  <p:stCondLst>
                                    <p:cond delay="0"/>
                                  </p:stCondLst>
                                  <p:childTnLst>
                                    <p:set>
                                      <p:cBhvr>
                                        <p:cTn id="220" dur="1000">
                                          <p:stCondLst>
                                            <p:cond delay="0"/>
                                          </p:stCondLst>
                                        </p:cTn>
                                        <p:tgtEl>
                                          <p:spTgt spid="677"/>
                                        </p:tgtEl>
                                        <p:attrNameLst>
                                          <p:attrName>style.visibility</p:attrName>
                                        </p:attrNameLst>
                                      </p:cBhvr>
                                      <p:to>
                                        <p:strVal val="visible"/>
                                      </p:to>
                                    </p:set>
                                  </p:childTnLst>
                                </p:cTn>
                              </p:par>
                            </p:childTnLst>
                          </p:cTn>
                        </p:par>
                        <p:par>
                          <p:cTn id="221" fill="hold" nodeType="afterGroup">
                            <p:stCondLst>
                              <p:cond delay="63500"/>
                            </p:stCondLst>
                            <p:childTnLst>
                              <p:par>
                                <p:cTn id="222" presetID="11" presetClass="entr" presetSubtype="0" fill="hold" nodeType="afterEffect">
                                  <p:stCondLst>
                                    <p:cond delay="0"/>
                                  </p:stCondLst>
                                  <p:childTnLst>
                                    <p:set>
                                      <p:cBhvr>
                                        <p:cTn id="223" dur="1000">
                                          <p:stCondLst>
                                            <p:cond delay="0"/>
                                          </p:stCondLst>
                                        </p:cTn>
                                        <p:tgtEl>
                                          <p:spTgt spid="678"/>
                                        </p:tgtEl>
                                        <p:attrNameLst>
                                          <p:attrName>style.visibility</p:attrName>
                                        </p:attrNameLst>
                                      </p:cBhvr>
                                      <p:to>
                                        <p:strVal val="visible"/>
                                      </p:to>
                                    </p:set>
                                  </p:childTnLst>
                                </p:cTn>
                              </p:par>
                            </p:childTnLst>
                          </p:cTn>
                        </p:par>
                        <p:par>
                          <p:cTn id="224" fill="hold" nodeType="afterGroup">
                            <p:stCondLst>
                              <p:cond delay="64500"/>
                            </p:stCondLst>
                            <p:childTnLst>
                              <p:par>
                                <p:cTn id="225" presetID="11" presetClass="entr" presetSubtype="0" fill="hold" nodeType="afterEffect">
                                  <p:stCondLst>
                                    <p:cond delay="0"/>
                                  </p:stCondLst>
                                  <p:childTnLst>
                                    <p:set>
                                      <p:cBhvr>
                                        <p:cTn id="226" dur="1000">
                                          <p:stCondLst>
                                            <p:cond delay="0"/>
                                          </p:stCondLst>
                                        </p:cTn>
                                        <p:tgtEl>
                                          <p:spTgt spid="679"/>
                                        </p:tgtEl>
                                        <p:attrNameLst>
                                          <p:attrName>style.visibility</p:attrName>
                                        </p:attrNameLst>
                                      </p:cBhvr>
                                      <p:to>
                                        <p:strVal val="visible"/>
                                      </p:to>
                                    </p:set>
                                  </p:childTnLst>
                                </p:cTn>
                              </p:par>
                            </p:childTnLst>
                          </p:cTn>
                        </p:par>
                        <p:par>
                          <p:cTn id="227" fill="hold" nodeType="afterGroup">
                            <p:stCondLst>
                              <p:cond delay="65500"/>
                            </p:stCondLst>
                            <p:childTnLst>
                              <p:par>
                                <p:cTn id="228" presetID="11" presetClass="entr" presetSubtype="0" fill="hold" nodeType="afterEffect">
                                  <p:stCondLst>
                                    <p:cond delay="0"/>
                                  </p:stCondLst>
                                  <p:childTnLst>
                                    <p:set>
                                      <p:cBhvr>
                                        <p:cTn id="229" dur="1000">
                                          <p:stCondLst>
                                            <p:cond delay="0"/>
                                          </p:stCondLst>
                                        </p:cTn>
                                        <p:tgtEl>
                                          <p:spTgt spid="680"/>
                                        </p:tgtEl>
                                        <p:attrNameLst>
                                          <p:attrName>style.visibility</p:attrName>
                                        </p:attrNameLst>
                                      </p:cBhvr>
                                      <p:to>
                                        <p:strVal val="visible"/>
                                      </p:to>
                                    </p:set>
                                  </p:childTnLst>
                                </p:cTn>
                              </p:par>
                            </p:childTnLst>
                          </p:cTn>
                        </p:par>
                        <p:par>
                          <p:cTn id="230" fill="hold" nodeType="afterGroup">
                            <p:stCondLst>
                              <p:cond delay="66500"/>
                            </p:stCondLst>
                            <p:childTnLst>
                              <p:par>
                                <p:cTn id="231" presetID="11" presetClass="entr" presetSubtype="0" fill="hold" nodeType="afterEffect">
                                  <p:stCondLst>
                                    <p:cond delay="0"/>
                                  </p:stCondLst>
                                  <p:childTnLst>
                                    <p:set>
                                      <p:cBhvr>
                                        <p:cTn id="232" dur="1000">
                                          <p:stCondLst>
                                            <p:cond delay="0"/>
                                          </p:stCondLst>
                                        </p:cTn>
                                        <p:tgtEl>
                                          <p:spTgt spid="681"/>
                                        </p:tgtEl>
                                        <p:attrNameLst>
                                          <p:attrName>style.visibility</p:attrName>
                                        </p:attrNameLst>
                                      </p:cBhvr>
                                      <p:to>
                                        <p:strVal val="visible"/>
                                      </p:to>
                                    </p:set>
                                  </p:childTnLst>
                                </p:cTn>
                              </p:par>
                            </p:childTnLst>
                          </p:cTn>
                        </p:par>
                        <p:par>
                          <p:cTn id="233" fill="hold" nodeType="afterGroup">
                            <p:stCondLst>
                              <p:cond delay="67500"/>
                            </p:stCondLst>
                            <p:childTnLst>
                              <p:par>
                                <p:cTn id="234" presetID="11" presetClass="entr" presetSubtype="0" fill="hold" nodeType="afterEffect">
                                  <p:stCondLst>
                                    <p:cond delay="0"/>
                                  </p:stCondLst>
                                  <p:childTnLst>
                                    <p:set>
                                      <p:cBhvr>
                                        <p:cTn id="235" dur="1000">
                                          <p:stCondLst>
                                            <p:cond delay="0"/>
                                          </p:stCondLst>
                                        </p:cTn>
                                        <p:tgtEl>
                                          <p:spTgt spid="682"/>
                                        </p:tgtEl>
                                        <p:attrNameLst>
                                          <p:attrName>style.visibility</p:attrName>
                                        </p:attrNameLst>
                                      </p:cBhvr>
                                      <p:to>
                                        <p:strVal val="visible"/>
                                      </p:to>
                                    </p:set>
                                  </p:childTnLst>
                                </p:cTn>
                              </p:par>
                            </p:childTnLst>
                          </p:cTn>
                        </p:par>
                        <p:par>
                          <p:cTn id="236" fill="hold" nodeType="afterGroup">
                            <p:stCondLst>
                              <p:cond delay="68500"/>
                            </p:stCondLst>
                            <p:childTnLst>
                              <p:par>
                                <p:cTn id="237" presetID="11" presetClass="entr" presetSubtype="0" fill="hold" nodeType="afterEffect">
                                  <p:stCondLst>
                                    <p:cond delay="0"/>
                                  </p:stCondLst>
                                  <p:childTnLst>
                                    <p:set>
                                      <p:cBhvr>
                                        <p:cTn id="238" dur="1000">
                                          <p:stCondLst>
                                            <p:cond delay="0"/>
                                          </p:stCondLst>
                                        </p:cTn>
                                        <p:tgtEl>
                                          <p:spTgt spid="683"/>
                                        </p:tgtEl>
                                        <p:attrNameLst>
                                          <p:attrName>style.visibility</p:attrName>
                                        </p:attrNameLst>
                                      </p:cBhvr>
                                      <p:to>
                                        <p:strVal val="visible"/>
                                      </p:to>
                                    </p:set>
                                  </p:childTnLst>
                                </p:cTn>
                              </p:par>
                            </p:childTnLst>
                          </p:cTn>
                        </p:par>
                        <p:par>
                          <p:cTn id="239" fill="hold" nodeType="afterGroup">
                            <p:stCondLst>
                              <p:cond delay="69500"/>
                            </p:stCondLst>
                            <p:childTnLst>
                              <p:par>
                                <p:cTn id="240" presetID="11" presetClass="entr" presetSubtype="0" fill="hold" nodeType="afterEffect">
                                  <p:stCondLst>
                                    <p:cond delay="0"/>
                                  </p:stCondLst>
                                  <p:childTnLst>
                                    <p:set>
                                      <p:cBhvr>
                                        <p:cTn id="241" dur="1000">
                                          <p:stCondLst>
                                            <p:cond delay="0"/>
                                          </p:stCondLst>
                                        </p:cTn>
                                        <p:tgtEl>
                                          <p:spTgt spid="684"/>
                                        </p:tgtEl>
                                        <p:attrNameLst>
                                          <p:attrName>style.visibility</p:attrName>
                                        </p:attrNameLst>
                                      </p:cBhvr>
                                      <p:to>
                                        <p:strVal val="visible"/>
                                      </p:to>
                                    </p:set>
                                  </p:childTnLst>
                                </p:cTn>
                              </p:par>
                            </p:childTnLst>
                          </p:cTn>
                        </p:par>
                        <p:par>
                          <p:cTn id="242" fill="hold" nodeType="afterGroup">
                            <p:stCondLst>
                              <p:cond delay="70500"/>
                            </p:stCondLst>
                            <p:childTnLst>
                              <p:par>
                                <p:cTn id="243" presetID="11" presetClass="entr" presetSubtype="0" fill="hold" nodeType="afterEffect">
                                  <p:stCondLst>
                                    <p:cond delay="0"/>
                                  </p:stCondLst>
                                  <p:childTnLst>
                                    <p:set>
                                      <p:cBhvr>
                                        <p:cTn id="244" dur="1000">
                                          <p:stCondLst>
                                            <p:cond delay="0"/>
                                          </p:stCondLst>
                                        </p:cTn>
                                        <p:tgtEl>
                                          <p:spTgt spid="685"/>
                                        </p:tgtEl>
                                        <p:attrNameLst>
                                          <p:attrName>style.visibility</p:attrName>
                                        </p:attrNameLst>
                                      </p:cBhvr>
                                      <p:to>
                                        <p:strVal val="visible"/>
                                      </p:to>
                                    </p:set>
                                  </p:childTnLst>
                                </p:cTn>
                              </p:par>
                            </p:childTnLst>
                          </p:cTn>
                        </p:par>
                        <p:par>
                          <p:cTn id="245" fill="hold" nodeType="afterGroup">
                            <p:stCondLst>
                              <p:cond delay="71500"/>
                            </p:stCondLst>
                            <p:childTnLst>
                              <p:par>
                                <p:cTn id="246" presetID="11" presetClass="entr" presetSubtype="0" fill="hold" nodeType="afterEffect">
                                  <p:stCondLst>
                                    <p:cond delay="0"/>
                                  </p:stCondLst>
                                  <p:childTnLst>
                                    <p:set>
                                      <p:cBhvr>
                                        <p:cTn id="247" dur="1000">
                                          <p:stCondLst>
                                            <p:cond delay="0"/>
                                          </p:stCondLst>
                                        </p:cTn>
                                        <p:tgtEl>
                                          <p:spTgt spid="686"/>
                                        </p:tgtEl>
                                        <p:attrNameLst>
                                          <p:attrName>style.visibility</p:attrName>
                                        </p:attrNameLst>
                                      </p:cBhvr>
                                      <p:to>
                                        <p:strVal val="visible"/>
                                      </p:to>
                                    </p:set>
                                  </p:childTnLst>
                                </p:cTn>
                              </p:par>
                            </p:childTnLst>
                          </p:cTn>
                        </p:par>
                        <p:par>
                          <p:cTn id="248" fill="hold" nodeType="afterGroup">
                            <p:stCondLst>
                              <p:cond delay="72500"/>
                            </p:stCondLst>
                            <p:childTnLst>
                              <p:par>
                                <p:cTn id="249" presetID="11" presetClass="entr" presetSubtype="0" fill="hold" nodeType="afterEffect">
                                  <p:stCondLst>
                                    <p:cond delay="0"/>
                                  </p:stCondLst>
                                  <p:childTnLst>
                                    <p:set>
                                      <p:cBhvr>
                                        <p:cTn id="250" dur="1000">
                                          <p:stCondLst>
                                            <p:cond delay="0"/>
                                          </p:stCondLst>
                                        </p:cTn>
                                        <p:tgtEl>
                                          <p:spTgt spid="687"/>
                                        </p:tgtEl>
                                        <p:attrNameLst>
                                          <p:attrName>style.visibility</p:attrName>
                                        </p:attrNameLst>
                                      </p:cBhvr>
                                      <p:to>
                                        <p:strVal val="visible"/>
                                      </p:to>
                                    </p:set>
                                  </p:childTnLst>
                                </p:cTn>
                              </p:par>
                            </p:childTnLst>
                          </p:cTn>
                        </p:par>
                        <p:par>
                          <p:cTn id="251" fill="hold" nodeType="afterGroup">
                            <p:stCondLst>
                              <p:cond delay="73500"/>
                            </p:stCondLst>
                            <p:childTnLst>
                              <p:par>
                                <p:cTn id="252" presetID="11" presetClass="entr" presetSubtype="0" fill="hold" nodeType="afterEffect">
                                  <p:stCondLst>
                                    <p:cond delay="0"/>
                                  </p:stCondLst>
                                  <p:childTnLst>
                                    <p:set>
                                      <p:cBhvr>
                                        <p:cTn id="253" dur="1000">
                                          <p:stCondLst>
                                            <p:cond delay="0"/>
                                          </p:stCondLst>
                                        </p:cTn>
                                        <p:tgtEl>
                                          <p:spTgt spid="688"/>
                                        </p:tgtEl>
                                        <p:attrNameLst>
                                          <p:attrName>style.visibility</p:attrName>
                                        </p:attrNameLst>
                                      </p:cBhvr>
                                      <p:to>
                                        <p:strVal val="visible"/>
                                      </p:to>
                                    </p:set>
                                  </p:childTnLst>
                                </p:cTn>
                              </p:par>
                            </p:childTnLst>
                          </p:cTn>
                        </p:par>
                        <p:par>
                          <p:cTn id="254" fill="hold" nodeType="afterGroup">
                            <p:stCondLst>
                              <p:cond delay="74500"/>
                            </p:stCondLst>
                            <p:childTnLst>
                              <p:par>
                                <p:cTn id="255" presetID="11" presetClass="entr" presetSubtype="0" fill="hold" nodeType="afterEffect">
                                  <p:stCondLst>
                                    <p:cond delay="0"/>
                                  </p:stCondLst>
                                  <p:childTnLst>
                                    <p:set>
                                      <p:cBhvr>
                                        <p:cTn id="256" dur="1000">
                                          <p:stCondLst>
                                            <p:cond delay="0"/>
                                          </p:stCondLst>
                                        </p:cTn>
                                        <p:tgtEl>
                                          <p:spTgt spid="689"/>
                                        </p:tgtEl>
                                        <p:attrNameLst>
                                          <p:attrName>style.visibility</p:attrName>
                                        </p:attrNameLst>
                                      </p:cBhvr>
                                      <p:to>
                                        <p:strVal val="visible"/>
                                      </p:to>
                                    </p:set>
                                  </p:childTnLst>
                                </p:cTn>
                              </p:par>
                            </p:childTnLst>
                          </p:cTn>
                        </p:par>
                        <p:par>
                          <p:cTn id="257" fill="hold" nodeType="afterGroup">
                            <p:stCondLst>
                              <p:cond delay="75500"/>
                            </p:stCondLst>
                            <p:childTnLst>
                              <p:par>
                                <p:cTn id="258" presetID="11" presetClass="entr" presetSubtype="0" fill="hold" nodeType="afterEffect">
                                  <p:stCondLst>
                                    <p:cond delay="0"/>
                                  </p:stCondLst>
                                  <p:childTnLst>
                                    <p:set>
                                      <p:cBhvr>
                                        <p:cTn id="259" dur="1000">
                                          <p:stCondLst>
                                            <p:cond delay="0"/>
                                          </p:stCondLst>
                                        </p:cTn>
                                        <p:tgtEl>
                                          <p:spTgt spid="690"/>
                                        </p:tgtEl>
                                        <p:attrNameLst>
                                          <p:attrName>style.visibility</p:attrName>
                                        </p:attrNameLst>
                                      </p:cBhvr>
                                      <p:to>
                                        <p:strVal val="visible"/>
                                      </p:to>
                                    </p:set>
                                  </p:childTnLst>
                                </p:cTn>
                              </p:par>
                            </p:childTnLst>
                          </p:cTn>
                        </p:par>
                        <p:par>
                          <p:cTn id="260" fill="hold" nodeType="afterGroup">
                            <p:stCondLst>
                              <p:cond delay="76500"/>
                            </p:stCondLst>
                            <p:childTnLst>
                              <p:par>
                                <p:cTn id="261" presetID="11" presetClass="entr" presetSubtype="0" fill="hold" nodeType="afterEffect">
                                  <p:stCondLst>
                                    <p:cond delay="0"/>
                                  </p:stCondLst>
                                  <p:childTnLst>
                                    <p:set>
                                      <p:cBhvr>
                                        <p:cTn id="262" dur="1000">
                                          <p:stCondLst>
                                            <p:cond delay="0"/>
                                          </p:stCondLst>
                                        </p:cTn>
                                        <p:tgtEl>
                                          <p:spTgt spid="691"/>
                                        </p:tgtEl>
                                        <p:attrNameLst>
                                          <p:attrName>style.visibility</p:attrName>
                                        </p:attrNameLst>
                                      </p:cBhvr>
                                      <p:to>
                                        <p:strVal val="visible"/>
                                      </p:to>
                                    </p:set>
                                  </p:childTnLst>
                                </p:cTn>
                              </p:par>
                            </p:childTnLst>
                          </p:cTn>
                        </p:par>
                        <p:par>
                          <p:cTn id="263" fill="hold" nodeType="afterGroup">
                            <p:stCondLst>
                              <p:cond delay="77500"/>
                            </p:stCondLst>
                            <p:childTnLst>
                              <p:par>
                                <p:cTn id="264" presetID="11" presetClass="entr" presetSubtype="0" fill="hold" nodeType="afterEffect">
                                  <p:stCondLst>
                                    <p:cond delay="0"/>
                                  </p:stCondLst>
                                  <p:childTnLst>
                                    <p:set>
                                      <p:cBhvr>
                                        <p:cTn id="265" dur="1000">
                                          <p:stCondLst>
                                            <p:cond delay="0"/>
                                          </p:stCondLst>
                                        </p:cTn>
                                        <p:tgtEl>
                                          <p:spTgt spid="692"/>
                                        </p:tgtEl>
                                        <p:attrNameLst>
                                          <p:attrName>style.visibility</p:attrName>
                                        </p:attrNameLst>
                                      </p:cBhvr>
                                      <p:to>
                                        <p:strVal val="visible"/>
                                      </p:to>
                                    </p:set>
                                  </p:childTnLst>
                                </p:cTn>
                              </p:par>
                            </p:childTnLst>
                          </p:cTn>
                        </p:par>
                        <p:par>
                          <p:cTn id="266" fill="hold" nodeType="afterGroup">
                            <p:stCondLst>
                              <p:cond delay="78500"/>
                            </p:stCondLst>
                            <p:childTnLst>
                              <p:par>
                                <p:cTn id="267" presetID="11" presetClass="entr" presetSubtype="0" fill="hold" nodeType="afterEffect">
                                  <p:stCondLst>
                                    <p:cond delay="0"/>
                                  </p:stCondLst>
                                  <p:childTnLst>
                                    <p:set>
                                      <p:cBhvr>
                                        <p:cTn id="268" dur="1000">
                                          <p:stCondLst>
                                            <p:cond delay="0"/>
                                          </p:stCondLst>
                                        </p:cTn>
                                        <p:tgtEl>
                                          <p:spTgt spid="693"/>
                                        </p:tgtEl>
                                        <p:attrNameLst>
                                          <p:attrName>style.visibility</p:attrName>
                                        </p:attrNameLst>
                                      </p:cBhvr>
                                      <p:to>
                                        <p:strVal val="visible"/>
                                      </p:to>
                                    </p:set>
                                  </p:childTnLst>
                                </p:cTn>
                              </p:par>
                            </p:childTnLst>
                          </p:cTn>
                        </p:par>
                        <p:par>
                          <p:cTn id="269" fill="hold" nodeType="afterGroup">
                            <p:stCondLst>
                              <p:cond delay="79500"/>
                            </p:stCondLst>
                            <p:childTnLst>
                              <p:par>
                                <p:cTn id="270" presetID="11" presetClass="entr" presetSubtype="0" fill="hold" nodeType="afterEffect">
                                  <p:stCondLst>
                                    <p:cond delay="0"/>
                                  </p:stCondLst>
                                  <p:childTnLst>
                                    <p:set>
                                      <p:cBhvr>
                                        <p:cTn id="271" dur="1000">
                                          <p:stCondLst>
                                            <p:cond delay="0"/>
                                          </p:stCondLst>
                                        </p:cTn>
                                        <p:tgtEl>
                                          <p:spTgt spid="694"/>
                                        </p:tgtEl>
                                        <p:attrNameLst>
                                          <p:attrName>style.visibility</p:attrName>
                                        </p:attrNameLst>
                                      </p:cBhvr>
                                      <p:to>
                                        <p:strVal val="visible"/>
                                      </p:to>
                                    </p:set>
                                  </p:childTnLst>
                                </p:cTn>
                              </p:par>
                            </p:childTnLst>
                          </p:cTn>
                        </p:par>
                        <p:par>
                          <p:cTn id="272" fill="hold" nodeType="afterGroup">
                            <p:stCondLst>
                              <p:cond delay="80500"/>
                            </p:stCondLst>
                            <p:childTnLst>
                              <p:par>
                                <p:cTn id="273" presetID="11" presetClass="entr" presetSubtype="0" fill="hold" nodeType="afterEffect">
                                  <p:stCondLst>
                                    <p:cond delay="0"/>
                                  </p:stCondLst>
                                  <p:childTnLst>
                                    <p:set>
                                      <p:cBhvr>
                                        <p:cTn id="274" dur="1000">
                                          <p:stCondLst>
                                            <p:cond delay="0"/>
                                          </p:stCondLst>
                                        </p:cTn>
                                        <p:tgtEl>
                                          <p:spTgt spid="695"/>
                                        </p:tgtEl>
                                        <p:attrNameLst>
                                          <p:attrName>style.visibility</p:attrName>
                                        </p:attrNameLst>
                                      </p:cBhvr>
                                      <p:to>
                                        <p:strVal val="visible"/>
                                      </p:to>
                                    </p:set>
                                  </p:childTnLst>
                                </p:cTn>
                              </p:par>
                            </p:childTnLst>
                          </p:cTn>
                        </p:par>
                        <p:par>
                          <p:cTn id="275" fill="hold" nodeType="afterGroup">
                            <p:stCondLst>
                              <p:cond delay="81500"/>
                            </p:stCondLst>
                            <p:childTnLst>
                              <p:par>
                                <p:cTn id="276" presetID="11" presetClass="entr" presetSubtype="0" fill="hold" nodeType="afterEffect">
                                  <p:stCondLst>
                                    <p:cond delay="0"/>
                                  </p:stCondLst>
                                  <p:childTnLst>
                                    <p:set>
                                      <p:cBhvr>
                                        <p:cTn id="277" dur="1000">
                                          <p:stCondLst>
                                            <p:cond delay="0"/>
                                          </p:stCondLst>
                                        </p:cTn>
                                        <p:tgtEl>
                                          <p:spTgt spid="696"/>
                                        </p:tgtEl>
                                        <p:attrNameLst>
                                          <p:attrName>style.visibility</p:attrName>
                                        </p:attrNameLst>
                                      </p:cBhvr>
                                      <p:to>
                                        <p:strVal val="visible"/>
                                      </p:to>
                                    </p:set>
                                  </p:childTnLst>
                                </p:cTn>
                              </p:par>
                            </p:childTnLst>
                          </p:cTn>
                        </p:par>
                        <p:par>
                          <p:cTn id="278" fill="hold" nodeType="afterGroup">
                            <p:stCondLst>
                              <p:cond delay="82500"/>
                            </p:stCondLst>
                            <p:childTnLst>
                              <p:par>
                                <p:cTn id="279" presetID="11" presetClass="entr" presetSubtype="0" fill="hold" nodeType="afterEffect">
                                  <p:stCondLst>
                                    <p:cond delay="0"/>
                                  </p:stCondLst>
                                  <p:childTnLst>
                                    <p:set>
                                      <p:cBhvr>
                                        <p:cTn id="280" dur="1000">
                                          <p:stCondLst>
                                            <p:cond delay="0"/>
                                          </p:stCondLst>
                                        </p:cTn>
                                        <p:tgtEl>
                                          <p:spTgt spid="697"/>
                                        </p:tgtEl>
                                        <p:attrNameLst>
                                          <p:attrName>style.visibility</p:attrName>
                                        </p:attrNameLst>
                                      </p:cBhvr>
                                      <p:to>
                                        <p:strVal val="visible"/>
                                      </p:to>
                                    </p:set>
                                  </p:childTnLst>
                                </p:cTn>
                              </p:par>
                            </p:childTnLst>
                          </p:cTn>
                        </p:par>
                        <p:par>
                          <p:cTn id="281" fill="hold" nodeType="afterGroup">
                            <p:stCondLst>
                              <p:cond delay="83500"/>
                            </p:stCondLst>
                            <p:childTnLst>
                              <p:par>
                                <p:cTn id="282" presetID="11" presetClass="entr" presetSubtype="0" fill="hold" nodeType="afterEffect">
                                  <p:stCondLst>
                                    <p:cond delay="0"/>
                                  </p:stCondLst>
                                  <p:childTnLst>
                                    <p:set>
                                      <p:cBhvr>
                                        <p:cTn id="283" dur="1000">
                                          <p:stCondLst>
                                            <p:cond delay="0"/>
                                          </p:stCondLst>
                                        </p:cTn>
                                        <p:tgtEl>
                                          <p:spTgt spid="698"/>
                                        </p:tgtEl>
                                        <p:attrNameLst>
                                          <p:attrName>style.visibility</p:attrName>
                                        </p:attrNameLst>
                                      </p:cBhvr>
                                      <p:to>
                                        <p:strVal val="visible"/>
                                      </p:to>
                                    </p:set>
                                  </p:childTnLst>
                                </p:cTn>
                              </p:par>
                            </p:childTnLst>
                          </p:cTn>
                        </p:par>
                        <p:par>
                          <p:cTn id="284" fill="hold" nodeType="afterGroup">
                            <p:stCondLst>
                              <p:cond delay="84500"/>
                            </p:stCondLst>
                            <p:childTnLst>
                              <p:par>
                                <p:cTn id="285" presetID="11" presetClass="entr" presetSubtype="0" fill="hold" nodeType="afterEffect">
                                  <p:stCondLst>
                                    <p:cond delay="0"/>
                                  </p:stCondLst>
                                  <p:childTnLst>
                                    <p:set>
                                      <p:cBhvr>
                                        <p:cTn id="286" dur="1000">
                                          <p:stCondLst>
                                            <p:cond delay="0"/>
                                          </p:stCondLst>
                                        </p:cTn>
                                        <p:tgtEl>
                                          <p:spTgt spid="699"/>
                                        </p:tgtEl>
                                        <p:attrNameLst>
                                          <p:attrName>style.visibility</p:attrName>
                                        </p:attrNameLst>
                                      </p:cBhvr>
                                      <p:to>
                                        <p:strVal val="visible"/>
                                      </p:to>
                                    </p:set>
                                  </p:childTnLst>
                                </p:cTn>
                              </p:par>
                            </p:childTnLst>
                          </p:cTn>
                        </p:par>
                        <p:par>
                          <p:cTn id="287" fill="hold" nodeType="afterGroup">
                            <p:stCondLst>
                              <p:cond delay="85500"/>
                            </p:stCondLst>
                            <p:childTnLst>
                              <p:par>
                                <p:cTn id="288" presetID="11" presetClass="entr" presetSubtype="0" fill="hold" nodeType="afterEffect">
                                  <p:stCondLst>
                                    <p:cond delay="0"/>
                                  </p:stCondLst>
                                  <p:childTnLst>
                                    <p:set>
                                      <p:cBhvr>
                                        <p:cTn id="289" dur="1000">
                                          <p:stCondLst>
                                            <p:cond delay="0"/>
                                          </p:stCondLst>
                                        </p:cTn>
                                        <p:tgtEl>
                                          <p:spTgt spid="700"/>
                                        </p:tgtEl>
                                        <p:attrNameLst>
                                          <p:attrName>style.visibility</p:attrName>
                                        </p:attrNameLst>
                                      </p:cBhvr>
                                      <p:to>
                                        <p:strVal val="visible"/>
                                      </p:to>
                                    </p:set>
                                  </p:childTnLst>
                                </p:cTn>
                              </p:par>
                            </p:childTnLst>
                          </p:cTn>
                        </p:par>
                        <p:par>
                          <p:cTn id="290" fill="hold" nodeType="afterGroup">
                            <p:stCondLst>
                              <p:cond delay="86500"/>
                            </p:stCondLst>
                            <p:childTnLst>
                              <p:par>
                                <p:cTn id="291" presetID="11" presetClass="entr" presetSubtype="0" fill="hold" nodeType="afterEffect">
                                  <p:stCondLst>
                                    <p:cond delay="0"/>
                                  </p:stCondLst>
                                  <p:childTnLst>
                                    <p:set>
                                      <p:cBhvr>
                                        <p:cTn id="292" dur="1000">
                                          <p:stCondLst>
                                            <p:cond delay="0"/>
                                          </p:stCondLst>
                                        </p:cTn>
                                        <p:tgtEl>
                                          <p:spTgt spid="701"/>
                                        </p:tgtEl>
                                        <p:attrNameLst>
                                          <p:attrName>style.visibility</p:attrName>
                                        </p:attrNameLst>
                                      </p:cBhvr>
                                      <p:to>
                                        <p:strVal val="visible"/>
                                      </p:to>
                                    </p:set>
                                  </p:childTnLst>
                                </p:cTn>
                              </p:par>
                            </p:childTnLst>
                          </p:cTn>
                        </p:par>
                        <p:par>
                          <p:cTn id="293" fill="hold" nodeType="afterGroup">
                            <p:stCondLst>
                              <p:cond delay="87500"/>
                            </p:stCondLst>
                            <p:childTnLst>
                              <p:par>
                                <p:cTn id="294" presetID="11" presetClass="entr" presetSubtype="0" fill="hold" nodeType="afterEffect">
                                  <p:stCondLst>
                                    <p:cond delay="0"/>
                                  </p:stCondLst>
                                  <p:childTnLst>
                                    <p:set>
                                      <p:cBhvr>
                                        <p:cTn id="295" dur="1000">
                                          <p:stCondLst>
                                            <p:cond delay="0"/>
                                          </p:stCondLst>
                                        </p:cTn>
                                        <p:tgtEl>
                                          <p:spTgt spid="702"/>
                                        </p:tgtEl>
                                        <p:attrNameLst>
                                          <p:attrName>style.visibility</p:attrName>
                                        </p:attrNameLst>
                                      </p:cBhvr>
                                      <p:to>
                                        <p:strVal val="visible"/>
                                      </p:to>
                                    </p:set>
                                  </p:childTnLst>
                                </p:cTn>
                              </p:par>
                            </p:childTnLst>
                          </p:cTn>
                        </p:par>
                        <p:par>
                          <p:cTn id="296" fill="hold" nodeType="afterGroup">
                            <p:stCondLst>
                              <p:cond delay="88500"/>
                            </p:stCondLst>
                            <p:childTnLst>
                              <p:par>
                                <p:cTn id="297" presetID="11" presetClass="entr" presetSubtype="0" fill="hold" nodeType="afterEffect">
                                  <p:stCondLst>
                                    <p:cond delay="0"/>
                                  </p:stCondLst>
                                  <p:childTnLst>
                                    <p:set>
                                      <p:cBhvr>
                                        <p:cTn id="298" dur="1000">
                                          <p:stCondLst>
                                            <p:cond delay="0"/>
                                          </p:stCondLst>
                                        </p:cTn>
                                        <p:tgtEl>
                                          <p:spTgt spid="703"/>
                                        </p:tgtEl>
                                        <p:attrNameLst>
                                          <p:attrName>style.visibility</p:attrName>
                                        </p:attrNameLst>
                                      </p:cBhvr>
                                      <p:to>
                                        <p:strVal val="visible"/>
                                      </p:to>
                                    </p:set>
                                  </p:childTnLst>
                                </p:cTn>
                              </p:par>
                            </p:childTnLst>
                          </p:cTn>
                        </p:par>
                        <p:par>
                          <p:cTn id="299" fill="hold" nodeType="afterGroup">
                            <p:stCondLst>
                              <p:cond delay="89500"/>
                            </p:stCondLst>
                            <p:childTnLst>
                              <p:par>
                                <p:cTn id="300" presetID="11" presetClass="entr" presetSubtype="0" fill="hold" nodeType="afterEffect">
                                  <p:stCondLst>
                                    <p:cond delay="0"/>
                                  </p:stCondLst>
                                  <p:childTnLst>
                                    <p:set>
                                      <p:cBhvr>
                                        <p:cTn id="301" dur="1000">
                                          <p:stCondLst>
                                            <p:cond delay="0"/>
                                          </p:stCondLst>
                                        </p:cTn>
                                        <p:tgtEl>
                                          <p:spTgt spid="704"/>
                                        </p:tgtEl>
                                        <p:attrNameLst>
                                          <p:attrName>style.visibility</p:attrName>
                                        </p:attrNameLst>
                                      </p:cBhvr>
                                      <p:to>
                                        <p:strVal val="visible"/>
                                      </p:to>
                                    </p:set>
                                  </p:childTnLst>
                                </p:cTn>
                              </p:par>
                            </p:childTnLst>
                          </p:cTn>
                        </p:par>
                        <p:par>
                          <p:cTn id="302" fill="hold" nodeType="afterGroup">
                            <p:stCondLst>
                              <p:cond delay="90500"/>
                            </p:stCondLst>
                            <p:childTnLst>
                              <p:par>
                                <p:cTn id="303" presetID="11" presetClass="entr" presetSubtype="0" fill="hold" nodeType="afterEffect">
                                  <p:stCondLst>
                                    <p:cond delay="0"/>
                                  </p:stCondLst>
                                  <p:childTnLst>
                                    <p:set>
                                      <p:cBhvr>
                                        <p:cTn id="304" dur="1000">
                                          <p:stCondLst>
                                            <p:cond delay="0"/>
                                          </p:stCondLst>
                                        </p:cTn>
                                        <p:tgtEl>
                                          <p:spTgt spid="705"/>
                                        </p:tgtEl>
                                        <p:attrNameLst>
                                          <p:attrName>style.visibility</p:attrName>
                                        </p:attrNameLst>
                                      </p:cBhvr>
                                      <p:to>
                                        <p:strVal val="visible"/>
                                      </p:to>
                                    </p:set>
                                  </p:childTnLst>
                                </p:cTn>
                              </p:par>
                            </p:childTnLst>
                          </p:cTn>
                        </p:par>
                        <p:par>
                          <p:cTn id="305" fill="hold" nodeType="afterGroup">
                            <p:stCondLst>
                              <p:cond delay="91500"/>
                            </p:stCondLst>
                            <p:childTnLst>
                              <p:par>
                                <p:cTn id="306" presetID="11" presetClass="entr" presetSubtype="0" fill="hold" nodeType="afterEffect">
                                  <p:stCondLst>
                                    <p:cond delay="0"/>
                                  </p:stCondLst>
                                  <p:childTnLst>
                                    <p:set>
                                      <p:cBhvr>
                                        <p:cTn id="307" dur="1000">
                                          <p:stCondLst>
                                            <p:cond delay="0"/>
                                          </p:stCondLst>
                                        </p:cTn>
                                        <p:tgtEl>
                                          <p:spTgt spid="706"/>
                                        </p:tgtEl>
                                        <p:attrNameLst>
                                          <p:attrName>style.visibility</p:attrName>
                                        </p:attrNameLst>
                                      </p:cBhvr>
                                      <p:to>
                                        <p:strVal val="visible"/>
                                      </p:to>
                                    </p:set>
                                  </p:childTnLst>
                                </p:cTn>
                              </p:par>
                            </p:childTnLst>
                          </p:cTn>
                        </p:par>
                        <p:par>
                          <p:cTn id="308" fill="hold" nodeType="afterGroup">
                            <p:stCondLst>
                              <p:cond delay="92500"/>
                            </p:stCondLst>
                            <p:childTnLst>
                              <p:par>
                                <p:cTn id="309" presetID="11" presetClass="entr" presetSubtype="0" fill="hold" nodeType="afterEffect">
                                  <p:stCondLst>
                                    <p:cond delay="0"/>
                                  </p:stCondLst>
                                  <p:childTnLst>
                                    <p:set>
                                      <p:cBhvr>
                                        <p:cTn id="310" dur="1000">
                                          <p:stCondLst>
                                            <p:cond delay="0"/>
                                          </p:stCondLst>
                                        </p:cTn>
                                        <p:tgtEl>
                                          <p:spTgt spid="707"/>
                                        </p:tgtEl>
                                        <p:attrNameLst>
                                          <p:attrName>style.visibility</p:attrName>
                                        </p:attrNameLst>
                                      </p:cBhvr>
                                      <p:to>
                                        <p:strVal val="visible"/>
                                      </p:to>
                                    </p:set>
                                  </p:childTnLst>
                                </p:cTn>
                              </p:par>
                            </p:childTnLst>
                          </p:cTn>
                        </p:par>
                        <p:par>
                          <p:cTn id="311" fill="hold" nodeType="afterGroup">
                            <p:stCondLst>
                              <p:cond delay="93500"/>
                            </p:stCondLst>
                            <p:childTnLst>
                              <p:par>
                                <p:cTn id="312" presetID="11" presetClass="entr" presetSubtype="0" fill="hold" nodeType="afterEffect">
                                  <p:stCondLst>
                                    <p:cond delay="0"/>
                                  </p:stCondLst>
                                  <p:childTnLst>
                                    <p:set>
                                      <p:cBhvr>
                                        <p:cTn id="313" dur="1000">
                                          <p:stCondLst>
                                            <p:cond delay="0"/>
                                          </p:stCondLst>
                                        </p:cTn>
                                        <p:tgtEl>
                                          <p:spTgt spid="708"/>
                                        </p:tgtEl>
                                        <p:attrNameLst>
                                          <p:attrName>style.visibility</p:attrName>
                                        </p:attrNameLst>
                                      </p:cBhvr>
                                      <p:to>
                                        <p:strVal val="visible"/>
                                      </p:to>
                                    </p:set>
                                  </p:childTnLst>
                                </p:cTn>
                              </p:par>
                            </p:childTnLst>
                          </p:cTn>
                        </p:par>
                        <p:par>
                          <p:cTn id="314" fill="hold" nodeType="afterGroup">
                            <p:stCondLst>
                              <p:cond delay="94500"/>
                            </p:stCondLst>
                            <p:childTnLst>
                              <p:par>
                                <p:cTn id="315" presetID="11" presetClass="entr" presetSubtype="0" fill="hold" nodeType="afterEffect">
                                  <p:stCondLst>
                                    <p:cond delay="0"/>
                                  </p:stCondLst>
                                  <p:childTnLst>
                                    <p:set>
                                      <p:cBhvr>
                                        <p:cTn id="316" dur="1000">
                                          <p:stCondLst>
                                            <p:cond delay="0"/>
                                          </p:stCondLst>
                                        </p:cTn>
                                        <p:tgtEl>
                                          <p:spTgt spid="709"/>
                                        </p:tgtEl>
                                        <p:attrNameLst>
                                          <p:attrName>style.visibility</p:attrName>
                                        </p:attrNameLst>
                                      </p:cBhvr>
                                      <p:to>
                                        <p:strVal val="visible"/>
                                      </p:to>
                                    </p:set>
                                  </p:childTnLst>
                                </p:cTn>
                              </p:par>
                            </p:childTnLst>
                          </p:cTn>
                        </p:par>
                        <p:par>
                          <p:cTn id="317" fill="hold" nodeType="afterGroup">
                            <p:stCondLst>
                              <p:cond delay="95500"/>
                            </p:stCondLst>
                            <p:childTnLst>
                              <p:par>
                                <p:cTn id="318" presetID="11" presetClass="entr" presetSubtype="0" fill="hold" nodeType="afterEffect">
                                  <p:stCondLst>
                                    <p:cond delay="0"/>
                                  </p:stCondLst>
                                  <p:childTnLst>
                                    <p:set>
                                      <p:cBhvr>
                                        <p:cTn id="319" dur="1000">
                                          <p:stCondLst>
                                            <p:cond delay="0"/>
                                          </p:stCondLst>
                                        </p:cTn>
                                        <p:tgtEl>
                                          <p:spTgt spid="710"/>
                                        </p:tgtEl>
                                        <p:attrNameLst>
                                          <p:attrName>style.visibility</p:attrName>
                                        </p:attrNameLst>
                                      </p:cBhvr>
                                      <p:to>
                                        <p:strVal val="visible"/>
                                      </p:to>
                                    </p:set>
                                  </p:childTnLst>
                                </p:cTn>
                              </p:par>
                            </p:childTnLst>
                          </p:cTn>
                        </p:par>
                        <p:par>
                          <p:cTn id="320" fill="hold" nodeType="afterGroup">
                            <p:stCondLst>
                              <p:cond delay="96500"/>
                            </p:stCondLst>
                            <p:childTnLst>
                              <p:par>
                                <p:cTn id="321" presetID="11" presetClass="entr" presetSubtype="0" fill="hold" nodeType="afterEffect">
                                  <p:stCondLst>
                                    <p:cond delay="0"/>
                                  </p:stCondLst>
                                  <p:childTnLst>
                                    <p:set>
                                      <p:cBhvr>
                                        <p:cTn id="322" dur="1000">
                                          <p:stCondLst>
                                            <p:cond delay="0"/>
                                          </p:stCondLst>
                                        </p:cTn>
                                        <p:tgtEl>
                                          <p:spTgt spid="711"/>
                                        </p:tgtEl>
                                        <p:attrNameLst>
                                          <p:attrName>style.visibility</p:attrName>
                                        </p:attrNameLst>
                                      </p:cBhvr>
                                      <p:to>
                                        <p:strVal val="visible"/>
                                      </p:to>
                                    </p:set>
                                  </p:childTnLst>
                                </p:cTn>
                              </p:par>
                            </p:childTnLst>
                          </p:cTn>
                        </p:par>
                        <p:par>
                          <p:cTn id="323" fill="hold" nodeType="afterGroup">
                            <p:stCondLst>
                              <p:cond delay="97500"/>
                            </p:stCondLst>
                            <p:childTnLst>
                              <p:par>
                                <p:cTn id="324" presetID="11" presetClass="entr" presetSubtype="0" fill="hold" nodeType="afterEffect">
                                  <p:stCondLst>
                                    <p:cond delay="0"/>
                                  </p:stCondLst>
                                  <p:childTnLst>
                                    <p:set>
                                      <p:cBhvr>
                                        <p:cTn id="325" dur="1000">
                                          <p:stCondLst>
                                            <p:cond delay="0"/>
                                          </p:stCondLst>
                                        </p:cTn>
                                        <p:tgtEl>
                                          <p:spTgt spid="712"/>
                                        </p:tgtEl>
                                        <p:attrNameLst>
                                          <p:attrName>style.visibility</p:attrName>
                                        </p:attrNameLst>
                                      </p:cBhvr>
                                      <p:to>
                                        <p:strVal val="visible"/>
                                      </p:to>
                                    </p:set>
                                  </p:childTnLst>
                                </p:cTn>
                              </p:par>
                            </p:childTnLst>
                          </p:cTn>
                        </p:par>
                        <p:par>
                          <p:cTn id="326" fill="hold" nodeType="afterGroup">
                            <p:stCondLst>
                              <p:cond delay="98500"/>
                            </p:stCondLst>
                            <p:childTnLst>
                              <p:par>
                                <p:cTn id="327" presetID="11" presetClass="entr" presetSubtype="0" fill="hold" nodeType="afterEffect">
                                  <p:stCondLst>
                                    <p:cond delay="0"/>
                                  </p:stCondLst>
                                  <p:childTnLst>
                                    <p:set>
                                      <p:cBhvr>
                                        <p:cTn id="328" dur="1000">
                                          <p:stCondLst>
                                            <p:cond delay="0"/>
                                          </p:stCondLst>
                                        </p:cTn>
                                        <p:tgtEl>
                                          <p:spTgt spid="713"/>
                                        </p:tgtEl>
                                        <p:attrNameLst>
                                          <p:attrName>style.visibility</p:attrName>
                                        </p:attrNameLst>
                                      </p:cBhvr>
                                      <p:to>
                                        <p:strVal val="visible"/>
                                      </p:to>
                                    </p:set>
                                  </p:childTnLst>
                                </p:cTn>
                              </p:par>
                            </p:childTnLst>
                          </p:cTn>
                        </p:par>
                        <p:par>
                          <p:cTn id="329" fill="hold" nodeType="afterGroup">
                            <p:stCondLst>
                              <p:cond delay="99500"/>
                            </p:stCondLst>
                            <p:childTnLst>
                              <p:par>
                                <p:cTn id="330" presetID="11" presetClass="entr" presetSubtype="0" fill="hold" nodeType="afterEffect">
                                  <p:stCondLst>
                                    <p:cond delay="0"/>
                                  </p:stCondLst>
                                  <p:childTnLst>
                                    <p:set>
                                      <p:cBhvr>
                                        <p:cTn id="331" dur="1000">
                                          <p:stCondLst>
                                            <p:cond delay="0"/>
                                          </p:stCondLst>
                                        </p:cTn>
                                        <p:tgtEl>
                                          <p:spTgt spid="714"/>
                                        </p:tgtEl>
                                        <p:attrNameLst>
                                          <p:attrName>style.visibility</p:attrName>
                                        </p:attrNameLst>
                                      </p:cBhvr>
                                      <p:to>
                                        <p:strVal val="visible"/>
                                      </p:to>
                                    </p:set>
                                  </p:childTnLst>
                                </p:cTn>
                              </p:par>
                            </p:childTnLst>
                          </p:cTn>
                        </p:par>
                        <p:par>
                          <p:cTn id="332" fill="hold" nodeType="afterGroup">
                            <p:stCondLst>
                              <p:cond delay="100500"/>
                            </p:stCondLst>
                            <p:childTnLst>
                              <p:par>
                                <p:cTn id="333" presetID="11" presetClass="entr" presetSubtype="0" fill="hold" nodeType="afterEffect">
                                  <p:stCondLst>
                                    <p:cond delay="0"/>
                                  </p:stCondLst>
                                  <p:childTnLst>
                                    <p:set>
                                      <p:cBhvr>
                                        <p:cTn id="334" dur="1000">
                                          <p:stCondLst>
                                            <p:cond delay="0"/>
                                          </p:stCondLst>
                                        </p:cTn>
                                        <p:tgtEl>
                                          <p:spTgt spid="715"/>
                                        </p:tgtEl>
                                        <p:attrNameLst>
                                          <p:attrName>style.visibility</p:attrName>
                                        </p:attrNameLst>
                                      </p:cBhvr>
                                      <p:to>
                                        <p:strVal val="visible"/>
                                      </p:to>
                                    </p:set>
                                  </p:childTnLst>
                                </p:cTn>
                              </p:par>
                            </p:childTnLst>
                          </p:cTn>
                        </p:par>
                        <p:par>
                          <p:cTn id="335" fill="hold" nodeType="afterGroup">
                            <p:stCondLst>
                              <p:cond delay="101500"/>
                            </p:stCondLst>
                            <p:childTnLst>
                              <p:par>
                                <p:cTn id="336" presetID="11" presetClass="entr" presetSubtype="0" fill="hold" nodeType="afterEffect">
                                  <p:stCondLst>
                                    <p:cond delay="0"/>
                                  </p:stCondLst>
                                  <p:childTnLst>
                                    <p:set>
                                      <p:cBhvr>
                                        <p:cTn id="337" dur="1000">
                                          <p:stCondLst>
                                            <p:cond delay="0"/>
                                          </p:stCondLst>
                                        </p:cTn>
                                        <p:tgtEl>
                                          <p:spTgt spid="716"/>
                                        </p:tgtEl>
                                        <p:attrNameLst>
                                          <p:attrName>style.visibility</p:attrName>
                                        </p:attrNameLst>
                                      </p:cBhvr>
                                      <p:to>
                                        <p:strVal val="visible"/>
                                      </p:to>
                                    </p:set>
                                  </p:childTnLst>
                                </p:cTn>
                              </p:par>
                            </p:childTnLst>
                          </p:cTn>
                        </p:par>
                        <p:par>
                          <p:cTn id="338" fill="hold" nodeType="afterGroup">
                            <p:stCondLst>
                              <p:cond delay="102500"/>
                            </p:stCondLst>
                            <p:childTnLst>
                              <p:par>
                                <p:cTn id="339" presetID="11" presetClass="entr" presetSubtype="0" fill="hold" nodeType="afterEffect">
                                  <p:stCondLst>
                                    <p:cond delay="0"/>
                                  </p:stCondLst>
                                  <p:childTnLst>
                                    <p:set>
                                      <p:cBhvr>
                                        <p:cTn id="340" dur="1000">
                                          <p:stCondLst>
                                            <p:cond delay="0"/>
                                          </p:stCondLst>
                                        </p:cTn>
                                        <p:tgtEl>
                                          <p:spTgt spid="717"/>
                                        </p:tgtEl>
                                        <p:attrNameLst>
                                          <p:attrName>style.visibility</p:attrName>
                                        </p:attrNameLst>
                                      </p:cBhvr>
                                      <p:to>
                                        <p:strVal val="visible"/>
                                      </p:to>
                                    </p:set>
                                  </p:childTnLst>
                                </p:cTn>
                              </p:par>
                            </p:childTnLst>
                          </p:cTn>
                        </p:par>
                        <p:par>
                          <p:cTn id="341" fill="hold" nodeType="afterGroup">
                            <p:stCondLst>
                              <p:cond delay="103500"/>
                            </p:stCondLst>
                            <p:childTnLst>
                              <p:par>
                                <p:cTn id="342" presetID="11" presetClass="entr" presetSubtype="0" fill="hold" nodeType="afterEffect">
                                  <p:stCondLst>
                                    <p:cond delay="0"/>
                                  </p:stCondLst>
                                  <p:childTnLst>
                                    <p:set>
                                      <p:cBhvr>
                                        <p:cTn id="343" dur="1000">
                                          <p:stCondLst>
                                            <p:cond delay="0"/>
                                          </p:stCondLst>
                                        </p:cTn>
                                        <p:tgtEl>
                                          <p:spTgt spid="718"/>
                                        </p:tgtEl>
                                        <p:attrNameLst>
                                          <p:attrName>style.visibility</p:attrName>
                                        </p:attrNameLst>
                                      </p:cBhvr>
                                      <p:to>
                                        <p:strVal val="visible"/>
                                      </p:to>
                                    </p:set>
                                  </p:childTnLst>
                                </p:cTn>
                              </p:par>
                            </p:childTnLst>
                          </p:cTn>
                        </p:par>
                        <p:par>
                          <p:cTn id="344" fill="hold" nodeType="afterGroup">
                            <p:stCondLst>
                              <p:cond delay="104500"/>
                            </p:stCondLst>
                            <p:childTnLst>
                              <p:par>
                                <p:cTn id="345" presetID="11" presetClass="entr" presetSubtype="0" fill="hold" nodeType="afterEffect">
                                  <p:stCondLst>
                                    <p:cond delay="0"/>
                                  </p:stCondLst>
                                  <p:childTnLst>
                                    <p:set>
                                      <p:cBhvr>
                                        <p:cTn id="346" dur="1000">
                                          <p:stCondLst>
                                            <p:cond delay="0"/>
                                          </p:stCondLst>
                                        </p:cTn>
                                        <p:tgtEl>
                                          <p:spTgt spid="719"/>
                                        </p:tgtEl>
                                        <p:attrNameLst>
                                          <p:attrName>style.visibility</p:attrName>
                                        </p:attrNameLst>
                                      </p:cBhvr>
                                      <p:to>
                                        <p:strVal val="visible"/>
                                      </p:to>
                                    </p:set>
                                  </p:childTnLst>
                                </p:cTn>
                              </p:par>
                            </p:childTnLst>
                          </p:cTn>
                        </p:par>
                        <p:par>
                          <p:cTn id="347" fill="hold" nodeType="afterGroup">
                            <p:stCondLst>
                              <p:cond delay="105500"/>
                            </p:stCondLst>
                            <p:childTnLst>
                              <p:par>
                                <p:cTn id="348" presetID="11" presetClass="entr" presetSubtype="0" fill="hold" nodeType="afterEffect">
                                  <p:stCondLst>
                                    <p:cond delay="0"/>
                                  </p:stCondLst>
                                  <p:childTnLst>
                                    <p:set>
                                      <p:cBhvr>
                                        <p:cTn id="349" dur="1000">
                                          <p:stCondLst>
                                            <p:cond delay="0"/>
                                          </p:stCondLst>
                                        </p:cTn>
                                        <p:tgtEl>
                                          <p:spTgt spid="720"/>
                                        </p:tgtEl>
                                        <p:attrNameLst>
                                          <p:attrName>style.visibility</p:attrName>
                                        </p:attrNameLst>
                                      </p:cBhvr>
                                      <p:to>
                                        <p:strVal val="visible"/>
                                      </p:to>
                                    </p:set>
                                  </p:childTnLst>
                                </p:cTn>
                              </p:par>
                            </p:childTnLst>
                          </p:cTn>
                        </p:par>
                        <p:par>
                          <p:cTn id="350" fill="hold" nodeType="afterGroup">
                            <p:stCondLst>
                              <p:cond delay="106500"/>
                            </p:stCondLst>
                            <p:childTnLst>
                              <p:par>
                                <p:cTn id="351" presetID="11" presetClass="entr" presetSubtype="0" fill="hold" nodeType="afterEffect">
                                  <p:stCondLst>
                                    <p:cond delay="0"/>
                                  </p:stCondLst>
                                  <p:childTnLst>
                                    <p:set>
                                      <p:cBhvr>
                                        <p:cTn id="352" dur="1000">
                                          <p:stCondLst>
                                            <p:cond delay="0"/>
                                          </p:stCondLst>
                                        </p:cTn>
                                        <p:tgtEl>
                                          <p:spTgt spid="721"/>
                                        </p:tgtEl>
                                        <p:attrNameLst>
                                          <p:attrName>style.visibility</p:attrName>
                                        </p:attrNameLst>
                                      </p:cBhvr>
                                      <p:to>
                                        <p:strVal val="visible"/>
                                      </p:to>
                                    </p:set>
                                  </p:childTnLst>
                                </p:cTn>
                              </p:par>
                            </p:childTnLst>
                          </p:cTn>
                        </p:par>
                        <p:par>
                          <p:cTn id="353" fill="hold" nodeType="afterGroup">
                            <p:stCondLst>
                              <p:cond delay="107500"/>
                            </p:stCondLst>
                            <p:childTnLst>
                              <p:par>
                                <p:cTn id="354" presetID="11" presetClass="entr" presetSubtype="0" fill="hold" nodeType="afterEffect">
                                  <p:stCondLst>
                                    <p:cond delay="0"/>
                                  </p:stCondLst>
                                  <p:childTnLst>
                                    <p:set>
                                      <p:cBhvr>
                                        <p:cTn id="355" dur="1000">
                                          <p:stCondLst>
                                            <p:cond delay="0"/>
                                          </p:stCondLst>
                                        </p:cTn>
                                        <p:tgtEl>
                                          <p:spTgt spid="722"/>
                                        </p:tgtEl>
                                        <p:attrNameLst>
                                          <p:attrName>style.visibility</p:attrName>
                                        </p:attrNameLst>
                                      </p:cBhvr>
                                      <p:to>
                                        <p:strVal val="visible"/>
                                      </p:to>
                                    </p:set>
                                  </p:childTnLst>
                                </p:cTn>
                              </p:par>
                            </p:childTnLst>
                          </p:cTn>
                        </p:par>
                        <p:par>
                          <p:cTn id="356" fill="hold" nodeType="afterGroup">
                            <p:stCondLst>
                              <p:cond delay="108500"/>
                            </p:stCondLst>
                            <p:childTnLst>
                              <p:par>
                                <p:cTn id="357" presetID="11" presetClass="entr" presetSubtype="0" fill="hold" nodeType="afterEffect">
                                  <p:stCondLst>
                                    <p:cond delay="0"/>
                                  </p:stCondLst>
                                  <p:childTnLst>
                                    <p:set>
                                      <p:cBhvr>
                                        <p:cTn id="358" dur="1000">
                                          <p:stCondLst>
                                            <p:cond delay="0"/>
                                          </p:stCondLst>
                                        </p:cTn>
                                        <p:tgtEl>
                                          <p:spTgt spid="723"/>
                                        </p:tgtEl>
                                        <p:attrNameLst>
                                          <p:attrName>style.visibility</p:attrName>
                                        </p:attrNameLst>
                                      </p:cBhvr>
                                      <p:to>
                                        <p:strVal val="visible"/>
                                      </p:to>
                                    </p:set>
                                  </p:childTnLst>
                                </p:cTn>
                              </p:par>
                            </p:childTnLst>
                          </p:cTn>
                        </p:par>
                        <p:par>
                          <p:cTn id="359" fill="hold" nodeType="afterGroup">
                            <p:stCondLst>
                              <p:cond delay="109500"/>
                            </p:stCondLst>
                            <p:childTnLst>
                              <p:par>
                                <p:cTn id="360" presetID="11" presetClass="entr" presetSubtype="0" fill="hold" nodeType="afterEffect">
                                  <p:stCondLst>
                                    <p:cond delay="0"/>
                                  </p:stCondLst>
                                  <p:childTnLst>
                                    <p:set>
                                      <p:cBhvr>
                                        <p:cTn id="361" dur="1000">
                                          <p:stCondLst>
                                            <p:cond delay="0"/>
                                          </p:stCondLst>
                                        </p:cTn>
                                        <p:tgtEl>
                                          <p:spTgt spid="724"/>
                                        </p:tgtEl>
                                        <p:attrNameLst>
                                          <p:attrName>style.visibility</p:attrName>
                                        </p:attrNameLst>
                                      </p:cBhvr>
                                      <p:to>
                                        <p:strVal val="visible"/>
                                      </p:to>
                                    </p:set>
                                  </p:childTnLst>
                                </p:cTn>
                              </p:par>
                            </p:childTnLst>
                          </p:cTn>
                        </p:par>
                        <p:par>
                          <p:cTn id="362" fill="hold" nodeType="afterGroup">
                            <p:stCondLst>
                              <p:cond delay="110500"/>
                            </p:stCondLst>
                            <p:childTnLst>
                              <p:par>
                                <p:cTn id="363" presetID="11" presetClass="entr" presetSubtype="0" fill="hold" nodeType="afterEffect">
                                  <p:stCondLst>
                                    <p:cond delay="0"/>
                                  </p:stCondLst>
                                  <p:childTnLst>
                                    <p:set>
                                      <p:cBhvr>
                                        <p:cTn id="364" dur="1000">
                                          <p:stCondLst>
                                            <p:cond delay="0"/>
                                          </p:stCondLst>
                                        </p:cTn>
                                        <p:tgtEl>
                                          <p:spTgt spid="725"/>
                                        </p:tgtEl>
                                        <p:attrNameLst>
                                          <p:attrName>style.visibility</p:attrName>
                                        </p:attrNameLst>
                                      </p:cBhvr>
                                      <p:to>
                                        <p:strVal val="visible"/>
                                      </p:to>
                                    </p:set>
                                  </p:childTnLst>
                                </p:cTn>
                              </p:par>
                            </p:childTnLst>
                          </p:cTn>
                        </p:par>
                        <p:par>
                          <p:cTn id="365" fill="hold" nodeType="afterGroup">
                            <p:stCondLst>
                              <p:cond delay="111500"/>
                            </p:stCondLst>
                            <p:childTnLst>
                              <p:par>
                                <p:cTn id="366" presetID="11" presetClass="entr" presetSubtype="0" fill="hold" nodeType="afterEffect">
                                  <p:stCondLst>
                                    <p:cond delay="0"/>
                                  </p:stCondLst>
                                  <p:childTnLst>
                                    <p:set>
                                      <p:cBhvr>
                                        <p:cTn id="367" dur="1000">
                                          <p:stCondLst>
                                            <p:cond delay="0"/>
                                          </p:stCondLst>
                                        </p:cTn>
                                        <p:tgtEl>
                                          <p:spTgt spid="726"/>
                                        </p:tgtEl>
                                        <p:attrNameLst>
                                          <p:attrName>style.visibility</p:attrName>
                                        </p:attrNameLst>
                                      </p:cBhvr>
                                      <p:to>
                                        <p:strVal val="visible"/>
                                      </p:to>
                                    </p:set>
                                  </p:childTnLst>
                                </p:cTn>
                              </p:par>
                            </p:childTnLst>
                          </p:cTn>
                        </p:par>
                        <p:par>
                          <p:cTn id="368" fill="hold" nodeType="afterGroup">
                            <p:stCondLst>
                              <p:cond delay="112500"/>
                            </p:stCondLst>
                            <p:childTnLst>
                              <p:par>
                                <p:cTn id="369" presetID="11" presetClass="entr" presetSubtype="0" fill="hold" nodeType="afterEffect">
                                  <p:stCondLst>
                                    <p:cond delay="0"/>
                                  </p:stCondLst>
                                  <p:childTnLst>
                                    <p:set>
                                      <p:cBhvr>
                                        <p:cTn id="370" dur="1000">
                                          <p:stCondLst>
                                            <p:cond delay="0"/>
                                          </p:stCondLst>
                                        </p:cTn>
                                        <p:tgtEl>
                                          <p:spTgt spid="727"/>
                                        </p:tgtEl>
                                        <p:attrNameLst>
                                          <p:attrName>style.visibility</p:attrName>
                                        </p:attrNameLst>
                                      </p:cBhvr>
                                      <p:to>
                                        <p:strVal val="visible"/>
                                      </p:to>
                                    </p:set>
                                  </p:childTnLst>
                                </p:cTn>
                              </p:par>
                            </p:childTnLst>
                          </p:cTn>
                        </p:par>
                        <p:par>
                          <p:cTn id="371" fill="hold" nodeType="afterGroup">
                            <p:stCondLst>
                              <p:cond delay="113500"/>
                            </p:stCondLst>
                            <p:childTnLst>
                              <p:par>
                                <p:cTn id="372" presetID="11" presetClass="entr" presetSubtype="0" fill="hold" nodeType="afterEffect">
                                  <p:stCondLst>
                                    <p:cond delay="0"/>
                                  </p:stCondLst>
                                  <p:childTnLst>
                                    <p:set>
                                      <p:cBhvr>
                                        <p:cTn id="373" dur="1000">
                                          <p:stCondLst>
                                            <p:cond delay="0"/>
                                          </p:stCondLst>
                                        </p:cTn>
                                        <p:tgtEl>
                                          <p:spTgt spid="728"/>
                                        </p:tgtEl>
                                        <p:attrNameLst>
                                          <p:attrName>style.visibility</p:attrName>
                                        </p:attrNameLst>
                                      </p:cBhvr>
                                      <p:to>
                                        <p:strVal val="visible"/>
                                      </p:to>
                                    </p:set>
                                  </p:childTnLst>
                                </p:cTn>
                              </p:par>
                            </p:childTnLst>
                          </p:cTn>
                        </p:par>
                        <p:par>
                          <p:cTn id="374" fill="hold" nodeType="afterGroup">
                            <p:stCondLst>
                              <p:cond delay="114500"/>
                            </p:stCondLst>
                            <p:childTnLst>
                              <p:par>
                                <p:cTn id="375" presetID="11" presetClass="entr" presetSubtype="0" fill="hold" nodeType="afterEffect">
                                  <p:stCondLst>
                                    <p:cond delay="0"/>
                                  </p:stCondLst>
                                  <p:childTnLst>
                                    <p:set>
                                      <p:cBhvr>
                                        <p:cTn id="376" dur="1000">
                                          <p:stCondLst>
                                            <p:cond delay="0"/>
                                          </p:stCondLst>
                                        </p:cTn>
                                        <p:tgtEl>
                                          <p:spTgt spid="729"/>
                                        </p:tgtEl>
                                        <p:attrNameLst>
                                          <p:attrName>style.visibility</p:attrName>
                                        </p:attrNameLst>
                                      </p:cBhvr>
                                      <p:to>
                                        <p:strVal val="visible"/>
                                      </p:to>
                                    </p:set>
                                  </p:childTnLst>
                                </p:cTn>
                              </p:par>
                            </p:childTnLst>
                          </p:cTn>
                        </p:par>
                        <p:par>
                          <p:cTn id="377" fill="hold" nodeType="afterGroup">
                            <p:stCondLst>
                              <p:cond delay="115500"/>
                            </p:stCondLst>
                            <p:childTnLst>
                              <p:par>
                                <p:cTn id="378" presetID="11" presetClass="entr" presetSubtype="0" fill="hold" nodeType="afterEffect">
                                  <p:stCondLst>
                                    <p:cond delay="0"/>
                                  </p:stCondLst>
                                  <p:childTnLst>
                                    <p:set>
                                      <p:cBhvr>
                                        <p:cTn id="379" dur="1000">
                                          <p:stCondLst>
                                            <p:cond delay="0"/>
                                          </p:stCondLst>
                                        </p:cTn>
                                        <p:tgtEl>
                                          <p:spTgt spid="730"/>
                                        </p:tgtEl>
                                        <p:attrNameLst>
                                          <p:attrName>style.visibility</p:attrName>
                                        </p:attrNameLst>
                                      </p:cBhvr>
                                      <p:to>
                                        <p:strVal val="visible"/>
                                      </p:to>
                                    </p:set>
                                  </p:childTnLst>
                                </p:cTn>
                              </p:par>
                            </p:childTnLst>
                          </p:cTn>
                        </p:par>
                        <p:par>
                          <p:cTn id="380" fill="hold" nodeType="afterGroup">
                            <p:stCondLst>
                              <p:cond delay="116500"/>
                            </p:stCondLst>
                            <p:childTnLst>
                              <p:par>
                                <p:cTn id="381" presetID="11" presetClass="entr" presetSubtype="0" fill="hold" nodeType="afterEffect">
                                  <p:stCondLst>
                                    <p:cond delay="0"/>
                                  </p:stCondLst>
                                  <p:childTnLst>
                                    <p:set>
                                      <p:cBhvr>
                                        <p:cTn id="382" dur="1000">
                                          <p:stCondLst>
                                            <p:cond delay="0"/>
                                          </p:stCondLst>
                                        </p:cTn>
                                        <p:tgtEl>
                                          <p:spTgt spid="731"/>
                                        </p:tgtEl>
                                        <p:attrNameLst>
                                          <p:attrName>style.visibility</p:attrName>
                                        </p:attrNameLst>
                                      </p:cBhvr>
                                      <p:to>
                                        <p:strVal val="visible"/>
                                      </p:to>
                                    </p:set>
                                  </p:childTnLst>
                                </p:cTn>
                              </p:par>
                            </p:childTnLst>
                          </p:cTn>
                        </p:par>
                        <p:par>
                          <p:cTn id="383" fill="hold" nodeType="afterGroup">
                            <p:stCondLst>
                              <p:cond delay="117500"/>
                            </p:stCondLst>
                            <p:childTnLst>
                              <p:par>
                                <p:cTn id="384" presetID="11" presetClass="entr" presetSubtype="0" fill="hold" nodeType="afterEffect">
                                  <p:stCondLst>
                                    <p:cond delay="0"/>
                                  </p:stCondLst>
                                  <p:childTnLst>
                                    <p:set>
                                      <p:cBhvr>
                                        <p:cTn id="385" dur="1000">
                                          <p:stCondLst>
                                            <p:cond delay="0"/>
                                          </p:stCondLst>
                                        </p:cTn>
                                        <p:tgtEl>
                                          <p:spTgt spid="732"/>
                                        </p:tgtEl>
                                        <p:attrNameLst>
                                          <p:attrName>style.visibility</p:attrName>
                                        </p:attrNameLst>
                                      </p:cBhvr>
                                      <p:to>
                                        <p:strVal val="visible"/>
                                      </p:to>
                                    </p:set>
                                  </p:childTnLst>
                                </p:cTn>
                              </p:par>
                            </p:childTnLst>
                          </p:cTn>
                        </p:par>
                        <p:par>
                          <p:cTn id="386" fill="hold" nodeType="afterGroup">
                            <p:stCondLst>
                              <p:cond delay="118500"/>
                            </p:stCondLst>
                            <p:childTnLst>
                              <p:par>
                                <p:cTn id="387" presetID="11" presetClass="entr" presetSubtype="0" fill="hold" nodeType="afterEffect">
                                  <p:stCondLst>
                                    <p:cond delay="0"/>
                                  </p:stCondLst>
                                  <p:childTnLst>
                                    <p:set>
                                      <p:cBhvr>
                                        <p:cTn id="388" dur="1000">
                                          <p:stCondLst>
                                            <p:cond delay="0"/>
                                          </p:stCondLst>
                                        </p:cTn>
                                        <p:tgtEl>
                                          <p:spTgt spid="733"/>
                                        </p:tgtEl>
                                        <p:attrNameLst>
                                          <p:attrName>style.visibility</p:attrName>
                                        </p:attrNameLst>
                                      </p:cBhvr>
                                      <p:to>
                                        <p:strVal val="visible"/>
                                      </p:to>
                                    </p:set>
                                  </p:childTnLst>
                                </p:cTn>
                              </p:par>
                            </p:childTnLst>
                          </p:cTn>
                        </p:par>
                        <p:par>
                          <p:cTn id="389" fill="hold" nodeType="afterGroup">
                            <p:stCondLst>
                              <p:cond delay="119500"/>
                            </p:stCondLst>
                            <p:childTnLst>
                              <p:par>
                                <p:cTn id="390" presetID="11" presetClass="entr" presetSubtype="0" fill="hold" nodeType="afterEffect">
                                  <p:stCondLst>
                                    <p:cond delay="0"/>
                                  </p:stCondLst>
                                  <p:childTnLst>
                                    <p:set>
                                      <p:cBhvr>
                                        <p:cTn id="391" dur="1000">
                                          <p:stCondLst>
                                            <p:cond delay="0"/>
                                          </p:stCondLst>
                                        </p:cTn>
                                        <p:tgtEl>
                                          <p:spTgt spid="734"/>
                                        </p:tgtEl>
                                        <p:attrNameLst>
                                          <p:attrName>style.visibility</p:attrName>
                                        </p:attrNameLst>
                                      </p:cBhvr>
                                      <p:to>
                                        <p:strVal val="visible"/>
                                      </p:to>
                                    </p:set>
                                  </p:childTnLst>
                                </p:cTn>
                              </p:par>
                            </p:childTnLst>
                          </p:cTn>
                        </p:par>
                        <p:par>
                          <p:cTn id="392" fill="hold" nodeType="afterGroup">
                            <p:stCondLst>
                              <p:cond delay="120500"/>
                            </p:stCondLst>
                            <p:childTnLst>
                              <p:par>
                                <p:cTn id="393" presetID="11" presetClass="entr" presetSubtype="0" fill="hold" nodeType="afterEffect">
                                  <p:stCondLst>
                                    <p:cond delay="0"/>
                                  </p:stCondLst>
                                  <p:childTnLst>
                                    <p:set>
                                      <p:cBhvr>
                                        <p:cTn id="394" dur="1000">
                                          <p:stCondLst>
                                            <p:cond delay="0"/>
                                          </p:stCondLst>
                                        </p:cTn>
                                        <p:tgtEl>
                                          <p:spTgt spid="735"/>
                                        </p:tgtEl>
                                        <p:attrNameLst>
                                          <p:attrName>style.visibility</p:attrName>
                                        </p:attrNameLst>
                                      </p:cBhvr>
                                      <p:to>
                                        <p:strVal val="visible"/>
                                      </p:to>
                                    </p:set>
                                  </p:childTnLst>
                                </p:cTn>
                              </p:par>
                            </p:childTnLst>
                          </p:cTn>
                        </p:par>
                        <p:par>
                          <p:cTn id="395" fill="hold" nodeType="afterGroup">
                            <p:stCondLst>
                              <p:cond delay="121500"/>
                            </p:stCondLst>
                            <p:childTnLst>
                              <p:par>
                                <p:cTn id="396" presetID="11" presetClass="entr" presetSubtype="0" fill="hold" nodeType="afterEffect">
                                  <p:stCondLst>
                                    <p:cond delay="0"/>
                                  </p:stCondLst>
                                  <p:childTnLst>
                                    <p:set>
                                      <p:cBhvr>
                                        <p:cTn id="397" dur="1000">
                                          <p:stCondLst>
                                            <p:cond delay="0"/>
                                          </p:stCondLst>
                                        </p:cTn>
                                        <p:tgtEl>
                                          <p:spTgt spid="736"/>
                                        </p:tgtEl>
                                        <p:attrNameLst>
                                          <p:attrName>style.visibility</p:attrName>
                                        </p:attrNameLst>
                                      </p:cBhvr>
                                      <p:to>
                                        <p:strVal val="visible"/>
                                      </p:to>
                                    </p:set>
                                  </p:childTnLst>
                                </p:cTn>
                              </p:par>
                            </p:childTnLst>
                          </p:cTn>
                        </p:par>
                        <p:par>
                          <p:cTn id="398" fill="hold" nodeType="afterGroup">
                            <p:stCondLst>
                              <p:cond delay="122500"/>
                            </p:stCondLst>
                            <p:childTnLst>
                              <p:par>
                                <p:cTn id="399" presetID="11" presetClass="entr" presetSubtype="0" fill="hold" nodeType="afterEffect">
                                  <p:stCondLst>
                                    <p:cond delay="0"/>
                                  </p:stCondLst>
                                  <p:childTnLst>
                                    <p:set>
                                      <p:cBhvr>
                                        <p:cTn id="400" dur="1000">
                                          <p:stCondLst>
                                            <p:cond delay="0"/>
                                          </p:stCondLst>
                                        </p:cTn>
                                        <p:tgtEl>
                                          <p:spTgt spid="737"/>
                                        </p:tgtEl>
                                        <p:attrNameLst>
                                          <p:attrName>style.visibility</p:attrName>
                                        </p:attrNameLst>
                                      </p:cBhvr>
                                      <p:to>
                                        <p:strVal val="visible"/>
                                      </p:to>
                                    </p:set>
                                  </p:childTnLst>
                                </p:cTn>
                              </p:par>
                            </p:childTnLst>
                          </p:cTn>
                        </p:par>
                        <p:par>
                          <p:cTn id="401" fill="hold" nodeType="afterGroup">
                            <p:stCondLst>
                              <p:cond delay="123500"/>
                            </p:stCondLst>
                            <p:childTnLst>
                              <p:par>
                                <p:cTn id="402" presetID="11" presetClass="entr" presetSubtype="0" fill="hold" nodeType="afterEffect">
                                  <p:stCondLst>
                                    <p:cond delay="0"/>
                                  </p:stCondLst>
                                  <p:childTnLst>
                                    <p:set>
                                      <p:cBhvr>
                                        <p:cTn id="403" dur="1000">
                                          <p:stCondLst>
                                            <p:cond delay="0"/>
                                          </p:stCondLst>
                                        </p:cTn>
                                        <p:tgtEl>
                                          <p:spTgt spid="738"/>
                                        </p:tgtEl>
                                        <p:attrNameLst>
                                          <p:attrName>style.visibility</p:attrName>
                                        </p:attrNameLst>
                                      </p:cBhvr>
                                      <p:to>
                                        <p:strVal val="visible"/>
                                      </p:to>
                                    </p:set>
                                  </p:childTnLst>
                                </p:cTn>
                              </p:par>
                            </p:childTnLst>
                          </p:cTn>
                        </p:par>
                        <p:par>
                          <p:cTn id="404" fill="hold" nodeType="afterGroup">
                            <p:stCondLst>
                              <p:cond delay="124500"/>
                            </p:stCondLst>
                            <p:childTnLst>
                              <p:par>
                                <p:cTn id="405" presetID="11" presetClass="entr" presetSubtype="0" fill="hold" nodeType="afterEffect">
                                  <p:stCondLst>
                                    <p:cond delay="0"/>
                                  </p:stCondLst>
                                  <p:childTnLst>
                                    <p:set>
                                      <p:cBhvr>
                                        <p:cTn id="406" dur="1000">
                                          <p:stCondLst>
                                            <p:cond delay="0"/>
                                          </p:stCondLst>
                                        </p:cTn>
                                        <p:tgtEl>
                                          <p:spTgt spid="739"/>
                                        </p:tgtEl>
                                        <p:attrNameLst>
                                          <p:attrName>style.visibility</p:attrName>
                                        </p:attrNameLst>
                                      </p:cBhvr>
                                      <p:to>
                                        <p:strVal val="visible"/>
                                      </p:to>
                                    </p:set>
                                  </p:childTnLst>
                                </p:cTn>
                              </p:par>
                            </p:childTnLst>
                          </p:cTn>
                        </p:par>
                        <p:par>
                          <p:cTn id="407" fill="hold" nodeType="afterGroup">
                            <p:stCondLst>
                              <p:cond delay="125500"/>
                            </p:stCondLst>
                            <p:childTnLst>
                              <p:par>
                                <p:cTn id="408" presetID="11" presetClass="entr" presetSubtype="0" fill="hold" nodeType="afterEffect">
                                  <p:stCondLst>
                                    <p:cond delay="0"/>
                                  </p:stCondLst>
                                  <p:childTnLst>
                                    <p:set>
                                      <p:cBhvr>
                                        <p:cTn id="409" dur="1000">
                                          <p:stCondLst>
                                            <p:cond delay="0"/>
                                          </p:stCondLst>
                                        </p:cTn>
                                        <p:tgtEl>
                                          <p:spTgt spid="740"/>
                                        </p:tgtEl>
                                        <p:attrNameLst>
                                          <p:attrName>style.visibility</p:attrName>
                                        </p:attrNameLst>
                                      </p:cBhvr>
                                      <p:to>
                                        <p:strVal val="visible"/>
                                      </p:to>
                                    </p:set>
                                  </p:childTnLst>
                                </p:cTn>
                              </p:par>
                            </p:childTnLst>
                          </p:cTn>
                        </p:par>
                        <p:par>
                          <p:cTn id="410" fill="hold" nodeType="afterGroup">
                            <p:stCondLst>
                              <p:cond delay="126500"/>
                            </p:stCondLst>
                            <p:childTnLst>
                              <p:par>
                                <p:cTn id="411" presetID="11" presetClass="entr" presetSubtype="0" fill="hold" nodeType="afterEffect">
                                  <p:stCondLst>
                                    <p:cond delay="0"/>
                                  </p:stCondLst>
                                  <p:childTnLst>
                                    <p:set>
                                      <p:cBhvr>
                                        <p:cTn id="412" dur="1000">
                                          <p:stCondLst>
                                            <p:cond delay="0"/>
                                          </p:stCondLst>
                                        </p:cTn>
                                        <p:tgtEl>
                                          <p:spTgt spid="741"/>
                                        </p:tgtEl>
                                        <p:attrNameLst>
                                          <p:attrName>style.visibility</p:attrName>
                                        </p:attrNameLst>
                                      </p:cBhvr>
                                      <p:to>
                                        <p:strVal val="visible"/>
                                      </p:to>
                                    </p:set>
                                  </p:childTnLst>
                                </p:cTn>
                              </p:par>
                            </p:childTnLst>
                          </p:cTn>
                        </p:par>
                        <p:par>
                          <p:cTn id="413" fill="hold" nodeType="afterGroup">
                            <p:stCondLst>
                              <p:cond delay="127500"/>
                            </p:stCondLst>
                            <p:childTnLst>
                              <p:par>
                                <p:cTn id="414" presetID="11" presetClass="entr" presetSubtype="0" fill="hold" nodeType="afterEffect">
                                  <p:stCondLst>
                                    <p:cond delay="0"/>
                                  </p:stCondLst>
                                  <p:childTnLst>
                                    <p:set>
                                      <p:cBhvr>
                                        <p:cTn id="415" dur="1000">
                                          <p:stCondLst>
                                            <p:cond delay="0"/>
                                          </p:stCondLst>
                                        </p:cTn>
                                        <p:tgtEl>
                                          <p:spTgt spid="742"/>
                                        </p:tgtEl>
                                        <p:attrNameLst>
                                          <p:attrName>style.visibility</p:attrName>
                                        </p:attrNameLst>
                                      </p:cBhvr>
                                      <p:to>
                                        <p:strVal val="visible"/>
                                      </p:to>
                                    </p:set>
                                  </p:childTnLst>
                                </p:cTn>
                              </p:par>
                            </p:childTnLst>
                          </p:cTn>
                        </p:par>
                        <p:par>
                          <p:cTn id="416" fill="hold" nodeType="afterGroup">
                            <p:stCondLst>
                              <p:cond delay="128500"/>
                            </p:stCondLst>
                            <p:childTnLst>
                              <p:par>
                                <p:cTn id="417" presetID="11" presetClass="entr" presetSubtype="0" fill="hold" nodeType="afterEffect">
                                  <p:stCondLst>
                                    <p:cond delay="0"/>
                                  </p:stCondLst>
                                  <p:childTnLst>
                                    <p:set>
                                      <p:cBhvr>
                                        <p:cTn id="418" dur="1000">
                                          <p:stCondLst>
                                            <p:cond delay="0"/>
                                          </p:stCondLst>
                                        </p:cTn>
                                        <p:tgtEl>
                                          <p:spTgt spid="743"/>
                                        </p:tgtEl>
                                        <p:attrNameLst>
                                          <p:attrName>style.visibility</p:attrName>
                                        </p:attrNameLst>
                                      </p:cBhvr>
                                      <p:to>
                                        <p:strVal val="visible"/>
                                      </p:to>
                                    </p:set>
                                  </p:childTnLst>
                                </p:cTn>
                              </p:par>
                            </p:childTnLst>
                          </p:cTn>
                        </p:par>
                        <p:par>
                          <p:cTn id="419" fill="hold" nodeType="afterGroup">
                            <p:stCondLst>
                              <p:cond delay="129500"/>
                            </p:stCondLst>
                            <p:childTnLst>
                              <p:par>
                                <p:cTn id="420" presetID="11" presetClass="entr" presetSubtype="0" fill="hold" nodeType="afterEffect">
                                  <p:stCondLst>
                                    <p:cond delay="0"/>
                                  </p:stCondLst>
                                  <p:childTnLst>
                                    <p:set>
                                      <p:cBhvr>
                                        <p:cTn id="421" dur="1000">
                                          <p:stCondLst>
                                            <p:cond delay="0"/>
                                          </p:stCondLst>
                                        </p:cTn>
                                        <p:tgtEl>
                                          <p:spTgt spid="744"/>
                                        </p:tgtEl>
                                        <p:attrNameLst>
                                          <p:attrName>style.visibility</p:attrName>
                                        </p:attrNameLst>
                                      </p:cBhvr>
                                      <p:to>
                                        <p:strVal val="visible"/>
                                      </p:to>
                                    </p:set>
                                  </p:childTnLst>
                                </p:cTn>
                              </p:par>
                            </p:childTnLst>
                          </p:cTn>
                        </p:par>
                        <p:par>
                          <p:cTn id="422" fill="hold" nodeType="afterGroup">
                            <p:stCondLst>
                              <p:cond delay="130500"/>
                            </p:stCondLst>
                            <p:childTnLst>
                              <p:par>
                                <p:cTn id="423" presetID="11" presetClass="entr" presetSubtype="0" fill="hold" nodeType="afterEffect">
                                  <p:stCondLst>
                                    <p:cond delay="0"/>
                                  </p:stCondLst>
                                  <p:childTnLst>
                                    <p:set>
                                      <p:cBhvr>
                                        <p:cTn id="424" dur="1000">
                                          <p:stCondLst>
                                            <p:cond delay="0"/>
                                          </p:stCondLst>
                                        </p:cTn>
                                        <p:tgtEl>
                                          <p:spTgt spid="745"/>
                                        </p:tgtEl>
                                        <p:attrNameLst>
                                          <p:attrName>style.visibility</p:attrName>
                                        </p:attrNameLst>
                                      </p:cBhvr>
                                      <p:to>
                                        <p:strVal val="visible"/>
                                      </p:to>
                                    </p:set>
                                  </p:childTnLst>
                                </p:cTn>
                              </p:par>
                            </p:childTnLst>
                          </p:cTn>
                        </p:par>
                        <p:par>
                          <p:cTn id="425" fill="hold" nodeType="afterGroup">
                            <p:stCondLst>
                              <p:cond delay="131500"/>
                            </p:stCondLst>
                            <p:childTnLst>
                              <p:par>
                                <p:cTn id="426" presetID="11" presetClass="entr" presetSubtype="0" fill="hold" nodeType="afterEffect">
                                  <p:stCondLst>
                                    <p:cond delay="0"/>
                                  </p:stCondLst>
                                  <p:childTnLst>
                                    <p:set>
                                      <p:cBhvr>
                                        <p:cTn id="427" dur="1000">
                                          <p:stCondLst>
                                            <p:cond delay="0"/>
                                          </p:stCondLst>
                                        </p:cTn>
                                        <p:tgtEl>
                                          <p:spTgt spid="746"/>
                                        </p:tgtEl>
                                        <p:attrNameLst>
                                          <p:attrName>style.visibility</p:attrName>
                                        </p:attrNameLst>
                                      </p:cBhvr>
                                      <p:to>
                                        <p:strVal val="visible"/>
                                      </p:to>
                                    </p:set>
                                  </p:childTnLst>
                                </p:cTn>
                              </p:par>
                            </p:childTnLst>
                          </p:cTn>
                        </p:par>
                        <p:par>
                          <p:cTn id="428" fill="hold" nodeType="afterGroup">
                            <p:stCondLst>
                              <p:cond delay="132500"/>
                            </p:stCondLst>
                            <p:childTnLst>
                              <p:par>
                                <p:cTn id="429" presetID="11" presetClass="entr" presetSubtype="0" fill="hold" nodeType="afterEffect">
                                  <p:stCondLst>
                                    <p:cond delay="0"/>
                                  </p:stCondLst>
                                  <p:childTnLst>
                                    <p:set>
                                      <p:cBhvr>
                                        <p:cTn id="430" dur="1000">
                                          <p:stCondLst>
                                            <p:cond delay="0"/>
                                          </p:stCondLst>
                                        </p:cTn>
                                        <p:tgtEl>
                                          <p:spTgt spid="747"/>
                                        </p:tgtEl>
                                        <p:attrNameLst>
                                          <p:attrName>style.visibility</p:attrName>
                                        </p:attrNameLst>
                                      </p:cBhvr>
                                      <p:to>
                                        <p:strVal val="visible"/>
                                      </p:to>
                                    </p:set>
                                  </p:childTnLst>
                                </p:cTn>
                              </p:par>
                            </p:childTnLst>
                          </p:cTn>
                        </p:par>
                        <p:par>
                          <p:cTn id="431" fill="hold" nodeType="afterGroup">
                            <p:stCondLst>
                              <p:cond delay="133500"/>
                            </p:stCondLst>
                            <p:childTnLst>
                              <p:par>
                                <p:cTn id="432" presetID="11" presetClass="entr" presetSubtype="0" fill="hold" nodeType="afterEffect">
                                  <p:stCondLst>
                                    <p:cond delay="0"/>
                                  </p:stCondLst>
                                  <p:childTnLst>
                                    <p:set>
                                      <p:cBhvr>
                                        <p:cTn id="433" dur="1000">
                                          <p:stCondLst>
                                            <p:cond delay="0"/>
                                          </p:stCondLst>
                                        </p:cTn>
                                        <p:tgtEl>
                                          <p:spTgt spid="748"/>
                                        </p:tgtEl>
                                        <p:attrNameLst>
                                          <p:attrName>style.visibility</p:attrName>
                                        </p:attrNameLst>
                                      </p:cBhvr>
                                      <p:to>
                                        <p:strVal val="visible"/>
                                      </p:to>
                                    </p:set>
                                  </p:childTnLst>
                                </p:cTn>
                              </p:par>
                            </p:childTnLst>
                          </p:cTn>
                        </p:par>
                        <p:par>
                          <p:cTn id="434" fill="hold" nodeType="afterGroup">
                            <p:stCondLst>
                              <p:cond delay="134500"/>
                            </p:stCondLst>
                            <p:childTnLst>
                              <p:par>
                                <p:cTn id="435" presetID="11" presetClass="entr" presetSubtype="0" fill="hold" nodeType="afterEffect">
                                  <p:stCondLst>
                                    <p:cond delay="0"/>
                                  </p:stCondLst>
                                  <p:childTnLst>
                                    <p:set>
                                      <p:cBhvr>
                                        <p:cTn id="436" dur="1000">
                                          <p:stCondLst>
                                            <p:cond delay="0"/>
                                          </p:stCondLst>
                                        </p:cTn>
                                        <p:tgtEl>
                                          <p:spTgt spid="749"/>
                                        </p:tgtEl>
                                        <p:attrNameLst>
                                          <p:attrName>style.visibility</p:attrName>
                                        </p:attrNameLst>
                                      </p:cBhvr>
                                      <p:to>
                                        <p:strVal val="visible"/>
                                      </p:to>
                                    </p:set>
                                  </p:childTnLst>
                                </p:cTn>
                              </p:par>
                            </p:childTnLst>
                          </p:cTn>
                        </p:par>
                        <p:par>
                          <p:cTn id="437" fill="hold" nodeType="afterGroup">
                            <p:stCondLst>
                              <p:cond delay="135500"/>
                            </p:stCondLst>
                            <p:childTnLst>
                              <p:par>
                                <p:cTn id="438" presetID="11" presetClass="entr" presetSubtype="0" fill="hold" nodeType="afterEffect">
                                  <p:stCondLst>
                                    <p:cond delay="0"/>
                                  </p:stCondLst>
                                  <p:childTnLst>
                                    <p:set>
                                      <p:cBhvr>
                                        <p:cTn id="439" dur="1000">
                                          <p:stCondLst>
                                            <p:cond delay="0"/>
                                          </p:stCondLst>
                                        </p:cTn>
                                        <p:tgtEl>
                                          <p:spTgt spid="750"/>
                                        </p:tgtEl>
                                        <p:attrNameLst>
                                          <p:attrName>style.visibility</p:attrName>
                                        </p:attrNameLst>
                                      </p:cBhvr>
                                      <p:to>
                                        <p:strVal val="visible"/>
                                      </p:to>
                                    </p:set>
                                  </p:childTnLst>
                                </p:cTn>
                              </p:par>
                            </p:childTnLst>
                          </p:cTn>
                        </p:par>
                        <p:par>
                          <p:cTn id="440" fill="hold" nodeType="afterGroup">
                            <p:stCondLst>
                              <p:cond delay="136500"/>
                            </p:stCondLst>
                            <p:childTnLst>
                              <p:par>
                                <p:cTn id="441" presetID="11" presetClass="entr" presetSubtype="0" fill="hold" nodeType="afterEffect">
                                  <p:stCondLst>
                                    <p:cond delay="0"/>
                                  </p:stCondLst>
                                  <p:childTnLst>
                                    <p:set>
                                      <p:cBhvr>
                                        <p:cTn id="442" dur="1000">
                                          <p:stCondLst>
                                            <p:cond delay="0"/>
                                          </p:stCondLst>
                                        </p:cTn>
                                        <p:tgtEl>
                                          <p:spTgt spid="751"/>
                                        </p:tgtEl>
                                        <p:attrNameLst>
                                          <p:attrName>style.visibility</p:attrName>
                                        </p:attrNameLst>
                                      </p:cBhvr>
                                      <p:to>
                                        <p:strVal val="visible"/>
                                      </p:to>
                                    </p:set>
                                  </p:childTnLst>
                                </p:cTn>
                              </p:par>
                            </p:childTnLst>
                          </p:cTn>
                        </p:par>
                        <p:par>
                          <p:cTn id="443" fill="hold" nodeType="afterGroup">
                            <p:stCondLst>
                              <p:cond delay="137500"/>
                            </p:stCondLst>
                            <p:childTnLst>
                              <p:par>
                                <p:cTn id="444" presetID="11" presetClass="entr" presetSubtype="0" fill="hold" nodeType="afterEffect">
                                  <p:stCondLst>
                                    <p:cond delay="0"/>
                                  </p:stCondLst>
                                  <p:childTnLst>
                                    <p:set>
                                      <p:cBhvr>
                                        <p:cTn id="445" dur="1000">
                                          <p:stCondLst>
                                            <p:cond delay="0"/>
                                          </p:stCondLst>
                                        </p:cTn>
                                        <p:tgtEl>
                                          <p:spTgt spid="752"/>
                                        </p:tgtEl>
                                        <p:attrNameLst>
                                          <p:attrName>style.visibility</p:attrName>
                                        </p:attrNameLst>
                                      </p:cBhvr>
                                      <p:to>
                                        <p:strVal val="visible"/>
                                      </p:to>
                                    </p:set>
                                  </p:childTnLst>
                                </p:cTn>
                              </p:par>
                            </p:childTnLst>
                          </p:cTn>
                        </p:par>
                        <p:par>
                          <p:cTn id="446" fill="hold" nodeType="afterGroup">
                            <p:stCondLst>
                              <p:cond delay="138500"/>
                            </p:stCondLst>
                            <p:childTnLst>
                              <p:par>
                                <p:cTn id="447" presetID="11" presetClass="entr" presetSubtype="0" fill="hold" nodeType="afterEffect">
                                  <p:stCondLst>
                                    <p:cond delay="0"/>
                                  </p:stCondLst>
                                  <p:childTnLst>
                                    <p:set>
                                      <p:cBhvr>
                                        <p:cTn id="448" dur="1000">
                                          <p:stCondLst>
                                            <p:cond delay="0"/>
                                          </p:stCondLst>
                                        </p:cTn>
                                        <p:tgtEl>
                                          <p:spTgt spid="753"/>
                                        </p:tgtEl>
                                        <p:attrNameLst>
                                          <p:attrName>style.visibility</p:attrName>
                                        </p:attrNameLst>
                                      </p:cBhvr>
                                      <p:to>
                                        <p:strVal val="visible"/>
                                      </p:to>
                                    </p:set>
                                  </p:childTnLst>
                                </p:cTn>
                              </p:par>
                            </p:childTnLst>
                          </p:cTn>
                        </p:par>
                        <p:par>
                          <p:cTn id="449" fill="hold" nodeType="afterGroup">
                            <p:stCondLst>
                              <p:cond delay="139500"/>
                            </p:stCondLst>
                            <p:childTnLst>
                              <p:par>
                                <p:cTn id="450" presetID="11" presetClass="entr" presetSubtype="0" fill="hold" nodeType="afterEffect">
                                  <p:stCondLst>
                                    <p:cond delay="0"/>
                                  </p:stCondLst>
                                  <p:childTnLst>
                                    <p:set>
                                      <p:cBhvr>
                                        <p:cTn id="451" dur="1000">
                                          <p:stCondLst>
                                            <p:cond delay="0"/>
                                          </p:stCondLst>
                                        </p:cTn>
                                        <p:tgtEl>
                                          <p:spTgt spid="754"/>
                                        </p:tgtEl>
                                        <p:attrNameLst>
                                          <p:attrName>style.visibility</p:attrName>
                                        </p:attrNameLst>
                                      </p:cBhvr>
                                      <p:to>
                                        <p:strVal val="visible"/>
                                      </p:to>
                                    </p:set>
                                  </p:childTnLst>
                                </p:cTn>
                              </p:par>
                            </p:childTnLst>
                          </p:cTn>
                        </p:par>
                        <p:par>
                          <p:cTn id="452" fill="hold" nodeType="afterGroup">
                            <p:stCondLst>
                              <p:cond delay="140500"/>
                            </p:stCondLst>
                            <p:childTnLst>
                              <p:par>
                                <p:cTn id="453" presetID="11" presetClass="entr" presetSubtype="0" fill="hold" nodeType="afterEffect">
                                  <p:stCondLst>
                                    <p:cond delay="0"/>
                                  </p:stCondLst>
                                  <p:childTnLst>
                                    <p:set>
                                      <p:cBhvr>
                                        <p:cTn id="454" dur="1000">
                                          <p:stCondLst>
                                            <p:cond delay="0"/>
                                          </p:stCondLst>
                                        </p:cTn>
                                        <p:tgtEl>
                                          <p:spTgt spid="755"/>
                                        </p:tgtEl>
                                        <p:attrNameLst>
                                          <p:attrName>style.visibility</p:attrName>
                                        </p:attrNameLst>
                                      </p:cBhvr>
                                      <p:to>
                                        <p:strVal val="visible"/>
                                      </p:to>
                                    </p:set>
                                  </p:childTnLst>
                                </p:cTn>
                              </p:par>
                            </p:childTnLst>
                          </p:cTn>
                        </p:par>
                        <p:par>
                          <p:cTn id="455" fill="hold" nodeType="afterGroup">
                            <p:stCondLst>
                              <p:cond delay="141500"/>
                            </p:stCondLst>
                            <p:childTnLst>
                              <p:par>
                                <p:cTn id="456" presetID="11" presetClass="entr" presetSubtype="0" fill="hold" nodeType="afterEffect">
                                  <p:stCondLst>
                                    <p:cond delay="0"/>
                                  </p:stCondLst>
                                  <p:childTnLst>
                                    <p:set>
                                      <p:cBhvr>
                                        <p:cTn id="457" dur="1000">
                                          <p:stCondLst>
                                            <p:cond delay="0"/>
                                          </p:stCondLst>
                                        </p:cTn>
                                        <p:tgtEl>
                                          <p:spTgt spid="756"/>
                                        </p:tgtEl>
                                        <p:attrNameLst>
                                          <p:attrName>style.visibility</p:attrName>
                                        </p:attrNameLst>
                                      </p:cBhvr>
                                      <p:to>
                                        <p:strVal val="visible"/>
                                      </p:to>
                                    </p:set>
                                  </p:childTnLst>
                                </p:cTn>
                              </p:par>
                            </p:childTnLst>
                          </p:cTn>
                        </p:par>
                        <p:par>
                          <p:cTn id="458" fill="hold" nodeType="afterGroup">
                            <p:stCondLst>
                              <p:cond delay="142500"/>
                            </p:stCondLst>
                            <p:childTnLst>
                              <p:par>
                                <p:cTn id="459" presetID="11" presetClass="entr" presetSubtype="0" fill="hold" nodeType="afterEffect">
                                  <p:stCondLst>
                                    <p:cond delay="0"/>
                                  </p:stCondLst>
                                  <p:childTnLst>
                                    <p:set>
                                      <p:cBhvr>
                                        <p:cTn id="460" dur="1000">
                                          <p:stCondLst>
                                            <p:cond delay="0"/>
                                          </p:stCondLst>
                                        </p:cTn>
                                        <p:tgtEl>
                                          <p:spTgt spid="757"/>
                                        </p:tgtEl>
                                        <p:attrNameLst>
                                          <p:attrName>style.visibility</p:attrName>
                                        </p:attrNameLst>
                                      </p:cBhvr>
                                      <p:to>
                                        <p:strVal val="visible"/>
                                      </p:to>
                                    </p:set>
                                  </p:childTnLst>
                                </p:cTn>
                              </p:par>
                            </p:childTnLst>
                          </p:cTn>
                        </p:par>
                        <p:par>
                          <p:cTn id="461" fill="hold" nodeType="afterGroup">
                            <p:stCondLst>
                              <p:cond delay="143500"/>
                            </p:stCondLst>
                            <p:childTnLst>
                              <p:par>
                                <p:cTn id="462" presetID="11" presetClass="entr" presetSubtype="0" fill="hold" nodeType="afterEffect">
                                  <p:stCondLst>
                                    <p:cond delay="0"/>
                                  </p:stCondLst>
                                  <p:childTnLst>
                                    <p:set>
                                      <p:cBhvr>
                                        <p:cTn id="463" dur="1000">
                                          <p:stCondLst>
                                            <p:cond delay="0"/>
                                          </p:stCondLst>
                                        </p:cTn>
                                        <p:tgtEl>
                                          <p:spTgt spid="758"/>
                                        </p:tgtEl>
                                        <p:attrNameLst>
                                          <p:attrName>style.visibility</p:attrName>
                                        </p:attrNameLst>
                                      </p:cBhvr>
                                      <p:to>
                                        <p:strVal val="visible"/>
                                      </p:to>
                                    </p:set>
                                  </p:childTnLst>
                                </p:cTn>
                              </p:par>
                            </p:childTnLst>
                          </p:cTn>
                        </p:par>
                        <p:par>
                          <p:cTn id="464" fill="hold" nodeType="afterGroup">
                            <p:stCondLst>
                              <p:cond delay="144500"/>
                            </p:stCondLst>
                            <p:childTnLst>
                              <p:par>
                                <p:cTn id="465" presetID="11" presetClass="entr" presetSubtype="0" fill="hold" nodeType="afterEffect">
                                  <p:stCondLst>
                                    <p:cond delay="0"/>
                                  </p:stCondLst>
                                  <p:childTnLst>
                                    <p:set>
                                      <p:cBhvr>
                                        <p:cTn id="466" dur="1000">
                                          <p:stCondLst>
                                            <p:cond delay="0"/>
                                          </p:stCondLst>
                                        </p:cTn>
                                        <p:tgtEl>
                                          <p:spTgt spid="759"/>
                                        </p:tgtEl>
                                        <p:attrNameLst>
                                          <p:attrName>style.visibility</p:attrName>
                                        </p:attrNameLst>
                                      </p:cBhvr>
                                      <p:to>
                                        <p:strVal val="visible"/>
                                      </p:to>
                                    </p:set>
                                  </p:childTnLst>
                                </p:cTn>
                              </p:par>
                            </p:childTnLst>
                          </p:cTn>
                        </p:par>
                        <p:par>
                          <p:cTn id="467" fill="hold" nodeType="afterGroup">
                            <p:stCondLst>
                              <p:cond delay="145500"/>
                            </p:stCondLst>
                            <p:childTnLst>
                              <p:par>
                                <p:cTn id="468" presetID="11" presetClass="entr" presetSubtype="0" fill="hold" nodeType="afterEffect">
                                  <p:stCondLst>
                                    <p:cond delay="0"/>
                                  </p:stCondLst>
                                  <p:childTnLst>
                                    <p:set>
                                      <p:cBhvr>
                                        <p:cTn id="469" dur="1000">
                                          <p:stCondLst>
                                            <p:cond delay="0"/>
                                          </p:stCondLst>
                                        </p:cTn>
                                        <p:tgtEl>
                                          <p:spTgt spid="760"/>
                                        </p:tgtEl>
                                        <p:attrNameLst>
                                          <p:attrName>style.visibility</p:attrName>
                                        </p:attrNameLst>
                                      </p:cBhvr>
                                      <p:to>
                                        <p:strVal val="visible"/>
                                      </p:to>
                                    </p:set>
                                  </p:childTnLst>
                                </p:cTn>
                              </p:par>
                            </p:childTnLst>
                          </p:cTn>
                        </p:par>
                        <p:par>
                          <p:cTn id="470" fill="hold" nodeType="afterGroup">
                            <p:stCondLst>
                              <p:cond delay="146500"/>
                            </p:stCondLst>
                            <p:childTnLst>
                              <p:par>
                                <p:cTn id="471" presetID="11" presetClass="entr" presetSubtype="0" fill="hold" nodeType="afterEffect">
                                  <p:stCondLst>
                                    <p:cond delay="0"/>
                                  </p:stCondLst>
                                  <p:childTnLst>
                                    <p:set>
                                      <p:cBhvr>
                                        <p:cTn id="472" dur="1000">
                                          <p:stCondLst>
                                            <p:cond delay="0"/>
                                          </p:stCondLst>
                                        </p:cTn>
                                        <p:tgtEl>
                                          <p:spTgt spid="761"/>
                                        </p:tgtEl>
                                        <p:attrNameLst>
                                          <p:attrName>style.visibility</p:attrName>
                                        </p:attrNameLst>
                                      </p:cBhvr>
                                      <p:to>
                                        <p:strVal val="visible"/>
                                      </p:to>
                                    </p:set>
                                  </p:childTnLst>
                                </p:cTn>
                              </p:par>
                            </p:childTnLst>
                          </p:cTn>
                        </p:par>
                        <p:par>
                          <p:cTn id="473" fill="hold" nodeType="afterGroup">
                            <p:stCondLst>
                              <p:cond delay="147500"/>
                            </p:stCondLst>
                            <p:childTnLst>
                              <p:par>
                                <p:cTn id="474" presetID="11" presetClass="entr" presetSubtype="0" fill="hold" nodeType="afterEffect">
                                  <p:stCondLst>
                                    <p:cond delay="0"/>
                                  </p:stCondLst>
                                  <p:childTnLst>
                                    <p:set>
                                      <p:cBhvr>
                                        <p:cTn id="475" dur="1000">
                                          <p:stCondLst>
                                            <p:cond delay="0"/>
                                          </p:stCondLst>
                                        </p:cTn>
                                        <p:tgtEl>
                                          <p:spTgt spid="762"/>
                                        </p:tgtEl>
                                        <p:attrNameLst>
                                          <p:attrName>style.visibility</p:attrName>
                                        </p:attrNameLst>
                                      </p:cBhvr>
                                      <p:to>
                                        <p:strVal val="visible"/>
                                      </p:to>
                                    </p:set>
                                  </p:childTnLst>
                                </p:cTn>
                              </p:par>
                            </p:childTnLst>
                          </p:cTn>
                        </p:par>
                        <p:par>
                          <p:cTn id="476" fill="hold" nodeType="afterGroup">
                            <p:stCondLst>
                              <p:cond delay="148500"/>
                            </p:stCondLst>
                            <p:childTnLst>
                              <p:par>
                                <p:cTn id="477" presetID="11" presetClass="entr" presetSubtype="0" fill="hold" nodeType="afterEffect">
                                  <p:stCondLst>
                                    <p:cond delay="0"/>
                                  </p:stCondLst>
                                  <p:childTnLst>
                                    <p:set>
                                      <p:cBhvr>
                                        <p:cTn id="478" dur="1000">
                                          <p:stCondLst>
                                            <p:cond delay="0"/>
                                          </p:stCondLst>
                                        </p:cTn>
                                        <p:tgtEl>
                                          <p:spTgt spid="763"/>
                                        </p:tgtEl>
                                        <p:attrNameLst>
                                          <p:attrName>style.visibility</p:attrName>
                                        </p:attrNameLst>
                                      </p:cBhvr>
                                      <p:to>
                                        <p:strVal val="visible"/>
                                      </p:to>
                                    </p:set>
                                  </p:childTnLst>
                                </p:cTn>
                              </p:par>
                            </p:childTnLst>
                          </p:cTn>
                        </p:par>
                        <p:par>
                          <p:cTn id="479" fill="hold" nodeType="afterGroup">
                            <p:stCondLst>
                              <p:cond delay="149500"/>
                            </p:stCondLst>
                            <p:childTnLst>
                              <p:par>
                                <p:cTn id="480" presetID="11" presetClass="entr" presetSubtype="0" fill="hold" nodeType="afterEffect">
                                  <p:stCondLst>
                                    <p:cond delay="0"/>
                                  </p:stCondLst>
                                  <p:childTnLst>
                                    <p:set>
                                      <p:cBhvr>
                                        <p:cTn id="481" dur="1000">
                                          <p:stCondLst>
                                            <p:cond delay="0"/>
                                          </p:stCondLst>
                                        </p:cTn>
                                        <p:tgtEl>
                                          <p:spTgt spid="764"/>
                                        </p:tgtEl>
                                        <p:attrNameLst>
                                          <p:attrName>style.visibility</p:attrName>
                                        </p:attrNameLst>
                                      </p:cBhvr>
                                      <p:to>
                                        <p:strVal val="visible"/>
                                      </p:to>
                                    </p:set>
                                  </p:childTnLst>
                                </p:cTn>
                              </p:par>
                            </p:childTnLst>
                          </p:cTn>
                        </p:par>
                        <p:par>
                          <p:cTn id="482" fill="hold" nodeType="afterGroup">
                            <p:stCondLst>
                              <p:cond delay="150500"/>
                            </p:stCondLst>
                            <p:childTnLst>
                              <p:par>
                                <p:cTn id="483" presetID="11" presetClass="entr" presetSubtype="0" fill="hold" nodeType="afterEffect">
                                  <p:stCondLst>
                                    <p:cond delay="0"/>
                                  </p:stCondLst>
                                  <p:childTnLst>
                                    <p:set>
                                      <p:cBhvr>
                                        <p:cTn id="484" dur="1000">
                                          <p:stCondLst>
                                            <p:cond delay="0"/>
                                          </p:stCondLst>
                                        </p:cTn>
                                        <p:tgtEl>
                                          <p:spTgt spid="765"/>
                                        </p:tgtEl>
                                        <p:attrNameLst>
                                          <p:attrName>style.visibility</p:attrName>
                                        </p:attrNameLst>
                                      </p:cBhvr>
                                      <p:to>
                                        <p:strVal val="visible"/>
                                      </p:to>
                                    </p:set>
                                  </p:childTnLst>
                                </p:cTn>
                              </p:par>
                            </p:childTnLst>
                          </p:cTn>
                        </p:par>
                        <p:par>
                          <p:cTn id="485" fill="hold" nodeType="afterGroup">
                            <p:stCondLst>
                              <p:cond delay="151500"/>
                            </p:stCondLst>
                            <p:childTnLst>
                              <p:par>
                                <p:cTn id="486" presetID="11" presetClass="entr" presetSubtype="0" fill="hold" nodeType="afterEffect">
                                  <p:stCondLst>
                                    <p:cond delay="0"/>
                                  </p:stCondLst>
                                  <p:childTnLst>
                                    <p:set>
                                      <p:cBhvr>
                                        <p:cTn id="487" dur="1000">
                                          <p:stCondLst>
                                            <p:cond delay="0"/>
                                          </p:stCondLst>
                                        </p:cTn>
                                        <p:tgtEl>
                                          <p:spTgt spid="766"/>
                                        </p:tgtEl>
                                        <p:attrNameLst>
                                          <p:attrName>style.visibility</p:attrName>
                                        </p:attrNameLst>
                                      </p:cBhvr>
                                      <p:to>
                                        <p:strVal val="visible"/>
                                      </p:to>
                                    </p:set>
                                  </p:childTnLst>
                                </p:cTn>
                              </p:par>
                            </p:childTnLst>
                          </p:cTn>
                        </p:par>
                        <p:par>
                          <p:cTn id="488" fill="hold" nodeType="afterGroup">
                            <p:stCondLst>
                              <p:cond delay="152500"/>
                            </p:stCondLst>
                            <p:childTnLst>
                              <p:par>
                                <p:cTn id="489" presetID="11" presetClass="entr" presetSubtype="0" fill="hold" nodeType="afterEffect">
                                  <p:stCondLst>
                                    <p:cond delay="0"/>
                                  </p:stCondLst>
                                  <p:childTnLst>
                                    <p:set>
                                      <p:cBhvr>
                                        <p:cTn id="490" dur="1000">
                                          <p:stCondLst>
                                            <p:cond delay="0"/>
                                          </p:stCondLst>
                                        </p:cTn>
                                        <p:tgtEl>
                                          <p:spTgt spid="767"/>
                                        </p:tgtEl>
                                        <p:attrNameLst>
                                          <p:attrName>style.visibility</p:attrName>
                                        </p:attrNameLst>
                                      </p:cBhvr>
                                      <p:to>
                                        <p:strVal val="visible"/>
                                      </p:to>
                                    </p:set>
                                  </p:childTnLst>
                                </p:cTn>
                              </p:par>
                            </p:childTnLst>
                          </p:cTn>
                        </p:par>
                        <p:par>
                          <p:cTn id="491" fill="hold" nodeType="afterGroup">
                            <p:stCondLst>
                              <p:cond delay="153500"/>
                            </p:stCondLst>
                            <p:childTnLst>
                              <p:par>
                                <p:cTn id="492" presetID="11" presetClass="entr" presetSubtype="0" fill="hold" nodeType="afterEffect">
                                  <p:stCondLst>
                                    <p:cond delay="0"/>
                                  </p:stCondLst>
                                  <p:childTnLst>
                                    <p:set>
                                      <p:cBhvr>
                                        <p:cTn id="493" dur="1000">
                                          <p:stCondLst>
                                            <p:cond delay="0"/>
                                          </p:stCondLst>
                                        </p:cTn>
                                        <p:tgtEl>
                                          <p:spTgt spid="768"/>
                                        </p:tgtEl>
                                        <p:attrNameLst>
                                          <p:attrName>style.visibility</p:attrName>
                                        </p:attrNameLst>
                                      </p:cBhvr>
                                      <p:to>
                                        <p:strVal val="visible"/>
                                      </p:to>
                                    </p:set>
                                  </p:childTnLst>
                                </p:cTn>
                              </p:par>
                            </p:childTnLst>
                          </p:cTn>
                        </p:par>
                        <p:par>
                          <p:cTn id="494" fill="hold" nodeType="afterGroup">
                            <p:stCondLst>
                              <p:cond delay="154500"/>
                            </p:stCondLst>
                            <p:childTnLst>
                              <p:par>
                                <p:cTn id="495" presetID="11" presetClass="entr" presetSubtype="0" fill="hold" nodeType="afterEffect">
                                  <p:stCondLst>
                                    <p:cond delay="0"/>
                                  </p:stCondLst>
                                  <p:childTnLst>
                                    <p:set>
                                      <p:cBhvr>
                                        <p:cTn id="496" dur="1000">
                                          <p:stCondLst>
                                            <p:cond delay="0"/>
                                          </p:stCondLst>
                                        </p:cTn>
                                        <p:tgtEl>
                                          <p:spTgt spid="769"/>
                                        </p:tgtEl>
                                        <p:attrNameLst>
                                          <p:attrName>style.visibility</p:attrName>
                                        </p:attrNameLst>
                                      </p:cBhvr>
                                      <p:to>
                                        <p:strVal val="visible"/>
                                      </p:to>
                                    </p:set>
                                  </p:childTnLst>
                                </p:cTn>
                              </p:par>
                            </p:childTnLst>
                          </p:cTn>
                        </p:par>
                        <p:par>
                          <p:cTn id="497" fill="hold" nodeType="afterGroup">
                            <p:stCondLst>
                              <p:cond delay="155500"/>
                            </p:stCondLst>
                            <p:childTnLst>
                              <p:par>
                                <p:cTn id="498" presetID="11" presetClass="entr" presetSubtype="0" fill="hold" nodeType="afterEffect">
                                  <p:stCondLst>
                                    <p:cond delay="0"/>
                                  </p:stCondLst>
                                  <p:childTnLst>
                                    <p:set>
                                      <p:cBhvr>
                                        <p:cTn id="499" dur="1000">
                                          <p:stCondLst>
                                            <p:cond delay="0"/>
                                          </p:stCondLst>
                                        </p:cTn>
                                        <p:tgtEl>
                                          <p:spTgt spid="770"/>
                                        </p:tgtEl>
                                        <p:attrNameLst>
                                          <p:attrName>style.visibility</p:attrName>
                                        </p:attrNameLst>
                                      </p:cBhvr>
                                      <p:to>
                                        <p:strVal val="visible"/>
                                      </p:to>
                                    </p:set>
                                  </p:childTnLst>
                                </p:cTn>
                              </p:par>
                            </p:childTnLst>
                          </p:cTn>
                        </p:par>
                        <p:par>
                          <p:cTn id="500" fill="hold" nodeType="afterGroup">
                            <p:stCondLst>
                              <p:cond delay="156500"/>
                            </p:stCondLst>
                            <p:childTnLst>
                              <p:par>
                                <p:cTn id="501" presetID="11" presetClass="entr" presetSubtype="0" fill="hold" nodeType="afterEffect">
                                  <p:stCondLst>
                                    <p:cond delay="0"/>
                                  </p:stCondLst>
                                  <p:childTnLst>
                                    <p:set>
                                      <p:cBhvr>
                                        <p:cTn id="502" dur="1000">
                                          <p:stCondLst>
                                            <p:cond delay="0"/>
                                          </p:stCondLst>
                                        </p:cTn>
                                        <p:tgtEl>
                                          <p:spTgt spid="771"/>
                                        </p:tgtEl>
                                        <p:attrNameLst>
                                          <p:attrName>style.visibility</p:attrName>
                                        </p:attrNameLst>
                                      </p:cBhvr>
                                      <p:to>
                                        <p:strVal val="visible"/>
                                      </p:to>
                                    </p:set>
                                  </p:childTnLst>
                                </p:cTn>
                              </p:par>
                            </p:childTnLst>
                          </p:cTn>
                        </p:par>
                        <p:par>
                          <p:cTn id="503" fill="hold" nodeType="afterGroup">
                            <p:stCondLst>
                              <p:cond delay="157500"/>
                            </p:stCondLst>
                            <p:childTnLst>
                              <p:par>
                                <p:cTn id="504" presetID="11" presetClass="entr" presetSubtype="0" fill="hold" nodeType="afterEffect">
                                  <p:stCondLst>
                                    <p:cond delay="0"/>
                                  </p:stCondLst>
                                  <p:childTnLst>
                                    <p:set>
                                      <p:cBhvr>
                                        <p:cTn id="505" dur="1000">
                                          <p:stCondLst>
                                            <p:cond delay="0"/>
                                          </p:stCondLst>
                                        </p:cTn>
                                        <p:tgtEl>
                                          <p:spTgt spid="772"/>
                                        </p:tgtEl>
                                        <p:attrNameLst>
                                          <p:attrName>style.visibility</p:attrName>
                                        </p:attrNameLst>
                                      </p:cBhvr>
                                      <p:to>
                                        <p:strVal val="visible"/>
                                      </p:to>
                                    </p:set>
                                  </p:childTnLst>
                                </p:cTn>
                              </p:par>
                            </p:childTnLst>
                          </p:cTn>
                        </p:par>
                        <p:par>
                          <p:cTn id="506" fill="hold" nodeType="afterGroup">
                            <p:stCondLst>
                              <p:cond delay="158500"/>
                            </p:stCondLst>
                            <p:childTnLst>
                              <p:par>
                                <p:cTn id="507" presetID="11" presetClass="entr" presetSubtype="0" fill="hold" nodeType="afterEffect">
                                  <p:stCondLst>
                                    <p:cond delay="0"/>
                                  </p:stCondLst>
                                  <p:childTnLst>
                                    <p:set>
                                      <p:cBhvr>
                                        <p:cTn id="508" dur="1000">
                                          <p:stCondLst>
                                            <p:cond delay="0"/>
                                          </p:stCondLst>
                                        </p:cTn>
                                        <p:tgtEl>
                                          <p:spTgt spid="773"/>
                                        </p:tgtEl>
                                        <p:attrNameLst>
                                          <p:attrName>style.visibility</p:attrName>
                                        </p:attrNameLst>
                                      </p:cBhvr>
                                      <p:to>
                                        <p:strVal val="visible"/>
                                      </p:to>
                                    </p:set>
                                  </p:childTnLst>
                                </p:cTn>
                              </p:par>
                            </p:childTnLst>
                          </p:cTn>
                        </p:par>
                        <p:par>
                          <p:cTn id="509" fill="hold" nodeType="afterGroup">
                            <p:stCondLst>
                              <p:cond delay="159500"/>
                            </p:stCondLst>
                            <p:childTnLst>
                              <p:par>
                                <p:cTn id="510" presetID="11" presetClass="entr" presetSubtype="0" fill="hold" nodeType="afterEffect">
                                  <p:stCondLst>
                                    <p:cond delay="0"/>
                                  </p:stCondLst>
                                  <p:childTnLst>
                                    <p:set>
                                      <p:cBhvr>
                                        <p:cTn id="511" dur="1000">
                                          <p:stCondLst>
                                            <p:cond delay="0"/>
                                          </p:stCondLst>
                                        </p:cTn>
                                        <p:tgtEl>
                                          <p:spTgt spid="774"/>
                                        </p:tgtEl>
                                        <p:attrNameLst>
                                          <p:attrName>style.visibility</p:attrName>
                                        </p:attrNameLst>
                                      </p:cBhvr>
                                      <p:to>
                                        <p:strVal val="visible"/>
                                      </p:to>
                                    </p:set>
                                  </p:childTnLst>
                                </p:cTn>
                              </p:par>
                            </p:childTnLst>
                          </p:cTn>
                        </p:par>
                        <p:par>
                          <p:cTn id="512" fill="hold" nodeType="afterGroup">
                            <p:stCondLst>
                              <p:cond delay="160500"/>
                            </p:stCondLst>
                            <p:childTnLst>
                              <p:par>
                                <p:cTn id="513" presetID="11" presetClass="entr" presetSubtype="0" fill="hold" nodeType="afterEffect">
                                  <p:stCondLst>
                                    <p:cond delay="0"/>
                                  </p:stCondLst>
                                  <p:childTnLst>
                                    <p:set>
                                      <p:cBhvr>
                                        <p:cTn id="514" dur="1000">
                                          <p:stCondLst>
                                            <p:cond delay="0"/>
                                          </p:stCondLst>
                                        </p:cTn>
                                        <p:tgtEl>
                                          <p:spTgt spid="775"/>
                                        </p:tgtEl>
                                        <p:attrNameLst>
                                          <p:attrName>style.visibility</p:attrName>
                                        </p:attrNameLst>
                                      </p:cBhvr>
                                      <p:to>
                                        <p:strVal val="visible"/>
                                      </p:to>
                                    </p:set>
                                  </p:childTnLst>
                                </p:cTn>
                              </p:par>
                            </p:childTnLst>
                          </p:cTn>
                        </p:par>
                        <p:par>
                          <p:cTn id="515" fill="hold" nodeType="afterGroup">
                            <p:stCondLst>
                              <p:cond delay="161500"/>
                            </p:stCondLst>
                            <p:childTnLst>
                              <p:par>
                                <p:cTn id="516" presetID="11" presetClass="entr" presetSubtype="0" fill="hold" nodeType="afterEffect">
                                  <p:stCondLst>
                                    <p:cond delay="0"/>
                                  </p:stCondLst>
                                  <p:childTnLst>
                                    <p:set>
                                      <p:cBhvr>
                                        <p:cTn id="517" dur="1000">
                                          <p:stCondLst>
                                            <p:cond delay="0"/>
                                          </p:stCondLst>
                                        </p:cTn>
                                        <p:tgtEl>
                                          <p:spTgt spid="776"/>
                                        </p:tgtEl>
                                        <p:attrNameLst>
                                          <p:attrName>style.visibility</p:attrName>
                                        </p:attrNameLst>
                                      </p:cBhvr>
                                      <p:to>
                                        <p:strVal val="visible"/>
                                      </p:to>
                                    </p:set>
                                  </p:childTnLst>
                                </p:cTn>
                              </p:par>
                            </p:childTnLst>
                          </p:cTn>
                        </p:par>
                        <p:par>
                          <p:cTn id="518" fill="hold" nodeType="afterGroup">
                            <p:stCondLst>
                              <p:cond delay="162500"/>
                            </p:stCondLst>
                            <p:childTnLst>
                              <p:par>
                                <p:cTn id="519" presetID="11" presetClass="entr" presetSubtype="0" fill="hold" nodeType="afterEffect">
                                  <p:stCondLst>
                                    <p:cond delay="0"/>
                                  </p:stCondLst>
                                  <p:childTnLst>
                                    <p:set>
                                      <p:cBhvr>
                                        <p:cTn id="520" dur="1000">
                                          <p:stCondLst>
                                            <p:cond delay="0"/>
                                          </p:stCondLst>
                                        </p:cTn>
                                        <p:tgtEl>
                                          <p:spTgt spid="777"/>
                                        </p:tgtEl>
                                        <p:attrNameLst>
                                          <p:attrName>style.visibility</p:attrName>
                                        </p:attrNameLst>
                                      </p:cBhvr>
                                      <p:to>
                                        <p:strVal val="visible"/>
                                      </p:to>
                                    </p:set>
                                  </p:childTnLst>
                                </p:cTn>
                              </p:par>
                            </p:childTnLst>
                          </p:cTn>
                        </p:par>
                        <p:par>
                          <p:cTn id="521" fill="hold" nodeType="afterGroup">
                            <p:stCondLst>
                              <p:cond delay="163500"/>
                            </p:stCondLst>
                            <p:childTnLst>
                              <p:par>
                                <p:cTn id="522" presetID="11" presetClass="entr" presetSubtype="0" fill="hold" nodeType="afterEffect">
                                  <p:stCondLst>
                                    <p:cond delay="0"/>
                                  </p:stCondLst>
                                  <p:childTnLst>
                                    <p:set>
                                      <p:cBhvr>
                                        <p:cTn id="523" dur="1000">
                                          <p:stCondLst>
                                            <p:cond delay="0"/>
                                          </p:stCondLst>
                                        </p:cTn>
                                        <p:tgtEl>
                                          <p:spTgt spid="778"/>
                                        </p:tgtEl>
                                        <p:attrNameLst>
                                          <p:attrName>style.visibility</p:attrName>
                                        </p:attrNameLst>
                                      </p:cBhvr>
                                      <p:to>
                                        <p:strVal val="visible"/>
                                      </p:to>
                                    </p:set>
                                  </p:childTnLst>
                                </p:cTn>
                              </p:par>
                            </p:childTnLst>
                          </p:cTn>
                        </p:par>
                        <p:par>
                          <p:cTn id="524" fill="hold" nodeType="afterGroup">
                            <p:stCondLst>
                              <p:cond delay="164500"/>
                            </p:stCondLst>
                            <p:childTnLst>
                              <p:par>
                                <p:cTn id="525" presetID="11" presetClass="entr" presetSubtype="0" fill="hold" nodeType="afterEffect">
                                  <p:stCondLst>
                                    <p:cond delay="0"/>
                                  </p:stCondLst>
                                  <p:childTnLst>
                                    <p:set>
                                      <p:cBhvr>
                                        <p:cTn id="526" dur="1000">
                                          <p:stCondLst>
                                            <p:cond delay="0"/>
                                          </p:stCondLst>
                                        </p:cTn>
                                        <p:tgtEl>
                                          <p:spTgt spid="779"/>
                                        </p:tgtEl>
                                        <p:attrNameLst>
                                          <p:attrName>style.visibility</p:attrName>
                                        </p:attrNameLst>
                                      </p:cBhvr>
                                      <p:to>
                                        <p:strVal val="visible"/>
                                      </p:to>
                                    </p:set>
                                  </p:childTnLst>
                                </p:cTn>
                              </p:par>
                            </p:childTnLst>
                          </p:cTn>
                        </p:par>
                        <p:par>
                          <p:cTn id="527" fill="hold" nodeType="afterGroup">
                            <p:stCondLst>
                              <p:cond delay="165500"/>
                            </p:stCondLst>
                            <p:childTnLst>
                              <p:par>
                                <p:cTn id="528" presetID="11" presetClass="entr" presetSubtype="0" fill="hold" nodeType="afterEffect">
                                  <p:stCondLst>
                                    <p:cond delay="0"/>
                                  </p:stCondLst>
                                  <p:childTnLst>
                                    <p:set>
                                      <p:cBhvr>
                                        <p:cTn id="529" dur="1000">
                                          <p:stCondLst>
                                            <p:cond delay="0"/>
                                          </p:stCondLst>
                                        </p:cTn>
                                        <p:tgtEl>
                                          <p:spTgt spid="780"/>
                                        </p:tgtEl>
                                        <p:attrNameLst>
                                          <p:attrName>style.visibility</p:attrName>
                                        </p:attrNameLst>
                                      </p:cBhvr>
                                      <p:to>
                                        <p:strVal val="visible"/>
                                      </p:to>
                                    </p:set>
                                  </p:childTnLst>
                                </p:cTn>
                              </p:par>
                            </p:childTnLst>
                          </p:cTn>
                        </p:par>
                        <p:par>
                          <p:cTn id="530" fill="hold" nodeType="afterGroup">
                            <p:stCondLst>
                              <p:cond delay="166500"/>
                            </p:stCondLst>
                            <p:childTnLst>
                              <p:par>
                                <p:cTn id="531" presetID="11" presetClass="entr" presetSubtype="0" fill="hold" nodeType="afterEffect">
                                  <p:stCondLst>
                                    <p:cond delay="0"/>
                                  </p:stCondLst>
                                  <p:childTnLst>
                                    <p:set>
                                      <p:cBhvr>
                                        <p:cTn id="532" dur="1000">
                                          <p:stCondLst>
                                            <p:cond delay="0"/>
                                          </p:stCondLst>
                                        </p:cTn>
                                        <p:tgtEl>
                                          <p:spTgt spid="781"/>
                                        </p:tgtEl>
                                        <p:attrNameLst>
                                          <p:attrName>style.visibility</p:attrName>
                                        </p:attrNameLst>
                                      </p:cBhvr>
                                      <p:to>
                                        <p:strVal val="visible"/>
                                      </p:to>
                                    </p:set>
                                  </p:childTnLst>
                                </p:cTn>
                              </p:par>
                            </p:childTnLst>
                          </p:cTn>
                        </p:par>
                        <p:par>
                          <p:cTn id="533" fill="hold" nodeType="afterGroup">
                            <p:stCondLst>
                              <p:cond delay="167500"/>
                            </p:stCondLst>
                            <p:childTnLst>
                              <p:par>
                                <p:cTn id="534" presetID="11" presetClass="entr" presetSubtype="0" fill="hold" nodeType="afterEffect">
                                  <p:stCondLst>
                                    <p:cond delay="0"/>
                                  </p:stCondLst>
                                  <p:childTnLst>
                                    <p:set>
                                      <p:cBhvr>
                                        <p:cTn id="535" dur="1000">
                                          <p:stCondLst>
                                            <p:cond delay="0"/>
                                          </p:stCondLst>
                                        </p:cTn>
                                        <p:tgtEl>
                                          <p:spTgt spid="782"/>
                                        </p:tgtEl>
                                        <p:attrNameLst>
                                          <p:attrName>style.visibility</p:attrName>
                                        </p:attrNameLst>
                                      </p:cBhvr>
                                      <p:to>
                                        <p:strVal val="visible"/>
                                      </p:to>
                                    </p:set>
                                  </p:childTnLst>
                                </p:cTn>
                              </p:par>
                            </p:childTnLst>
                          </p:cTn>
                        </p:par>
                        <p:par>
                          <p:cTn id="536" fill="hold" nodeType="afterGroup">
                            <p:stCondLst>
                              <p:cond delay="168500"/>
                            </p:stCondLst>
                            <p:childTnLst>
                              <p:par>
                                <p:cTn id="537" presetID="11" presetClass="entr" presetSubtype="0" fill="hold" nodeType="afterEffect">
                                  <p:stCondLst>
                                    <p:cond delay="0"/>
                                  </p:stCondLst>
                                  <p:childTnLst>
                                    <p:set>
                                      <p:cBhvr>
                                        <p:cTn id="538" dur="1000">
                                          <p:stCondLst>
                                            <p:cond delay="0"/>
                                          </p:stCondLst>
                                        </p:cTn>
                                        <p:tgtEl>
                                          <p:spTgt spid="783"/>
                                        </p:tgtEl>
                                        <p:attrNameLst>
                                          <p:attrName>style.visibility</p:attrName>
                                        </p:attrNameLst>
                                      </p:cBhvr>
                                      <p:to>
                                        <p:strVal val="visible"/>
                                      </p:to>
                                    </p:set>
                                  </p:childTnLst>
                                </p:cTn>
                              </p:par>
                            </p:childTnLst>
                          </p:cTn>
                        </p:par>
                        <p:par>
                          <p:cTn id="539" fill="hold" nodeType="afterGroup">
                            <p:stCondLst>
                              <p:cond delay="169500"/>
                            </p:stCondLst>
                            <p:childTnLst>
                              <p:par>
                                <p:cTn id="540" presetID="11" presetClass="entr" presetSubtype="0" fill="hold" nodeType="afterEffect">
                                  <p:stCondLst>
                                    <p:cond delay="0"/>
                                  </p:stCondLst>
                                  <p:childTnLst>
                                    <p:set>
                                      <p:cBhvr>
                                        <p:cTn id="541" dur="1000">
                                          <p:stCondLst>
                                            <p:cond delay="0"/>
                                          </p:stCondLst>
                                        </p:cTn>
                                        <p:tgtEl>
                                          <p:spTgt spid="784"/>
                                        </p:tgtEl>
                                        <p:attrNameLst>
                                          <p:attrName>style.visibility</p:attrName>
                                        </p:attrNameLst>
                                      </p:cBhvr>
                                      <p:to>
                                        <p:strVal val="visible"/>
                                      </p:to>
                                    </p:set>
                                  </p:childTnLst>
                                </p:cTn>
                              </p:par>
                            </p:childTnLst>
                          </p:cTn>
                        </p:par>
                        <p:par>
                          <p:cTn id="542" fill="hold" nodeType="afterGroup">
                            <p:stCondLst>
                              <p:cond delay="170500"/>
                            </p:stCondLst>
                            <p:childTnLst>
                              <p:par>
                                <p:cTn id="543" presetID="11" presetClass="entr" presetSubtype="0" fill="hold" nodeType="afterEffect">
                                  <p:stCondLst>
                                    <p:cond delay="0"/>
                                  </p:stCondLst>
                                  <p:childTnLst>
                                    <p:set>
                                      <p:cBhvr>
                                        <p:cTn id="544" dur="1000">
                                          <p:stCondLst>
                                            <p:cond delay="0"/>
                                          </p:stCondLst>
                                        </p:cTn>
                                        <p:tgtEl>
                                          <p:spTgt spid="785"/>
                                        </p:tgtEl>
                                        <p:attrNameLst>
                                          <p:attrName>style.visibility</p:attrName>
                                        </p:attrNameLst>
                                      </p:cBhvr>
                                      <p:to>
                                        <p:strVal val="visible"/>
                                      </p:to>
                                    </p:set>
                                  </p:childTnLst>
                                </p:cTn>
                              </p:par>
                            </p:childTnLst>
                          </p:cTn>
                        </p:par>
                        <p:par>
                          <p:cTn id="545" fill="hold" nodeType="afterGroup">
                            <p:stCondLst>
                              <p:cond delay="171500"/>
                            </p:stCondLst>
                            <p:childTnLst>
                              <p:par>
                                <p:cTn id="546" presetID="11" presetClass="entr" presetSubtype="0" fill="hold" nodeType="afterEffect">
                                  <p:stCondLst>
                                    <p:cond delay="0"/>
                                  </p:stCondLst>
                                  <p:childTnLst>
                                    <p:set>
                                      <p:cBhvr>
                                        <p:cTn id="547" dur="1000">
                                          <p:stCondLst>
                                            <p:cond delay="0"/>
                                          </p:stCondLst>
                                        </p:cTn>
                                        <p:tgtEl>
                                          <p:spTgt spid="786"/>
                                        </p:tgtEl>
                                        <p:attrNameLst>
                                          <p:attrName>style.visibility</p:attrName>
                                        </p:attrNameLst>
                                      </p:cBhvr>
                                      <p:to>
                                        <p:strVal val="visible"/>
                                      </p:to>
                                    </p:set>
                                  </p:childTnLst>
                                </p:cTn>
                              </p:par>
                            </p:childTnLst>
                          </p:cTn>
                        </p:par>
                        <p:par>
                          <p:cTn id="548" fill="hold" nodeType="afterGroup">
                            <p:stCondLst>
                              <p:cond delay="172500"/>
                            </p:stCondLst>
                            <p:childTnLst>
                              <p:par>
                                <p:cTn id="549" presetID="11" presetClass="entr" presetSubtype="0" fill="hold" nodeType="afterEffect">
                                  <p:stCondLst>
                                    <p:cond delay="0"/>
                                  </p:stCondLst>
                                  <p:childTnLst>
                                    <p:set>
                                      <p:cBhvr>
                                        <p:cTn id="550" dur="1000">
                                          <p:stCondLst>
                                            <p:cond delay="0"/>
                                          </p:stCondLst>
                                        </p:cTn>
                                        <p:tgtEl>
                                          <p:spTgt spid="787"/>
                                        </p:tgtEl>
                                        <p:attrNameLst>
                                          <p:attrName>style.visibility</p:attrName>
                                        </p:attrNameLst>
                                      </p:cBhvr>
                                      <p:to>
                                        <p:strVal val="visible"/>
                                      </p:to>
                                    </p:set>
                                  </p:childTnLst>
                                </p:cTn>
                              </p:par>
                            </p:childTnLst>
                          </p:cTn>
                        </p:par>
                        <p:par>
                          <p:cTn id="551" fill="hold" nodeType="afterGroup">
                            <p:stCondLst>
                              <p:cond delay="173500"/>
                            </p:stCondLst>
                            <p:childTnLst>
                              <p:par>
                                <p:cTn id="552" presetID="11" presetClass="entr" presetSubtype="0" fill="hold" nodeType="afterEffect">
                                  <p:stCondLst>
                                    <p:cond delay="0"/>
                                  </p:stCondLst>
                                  <p:childTnLst>
                                    <p:set>
                                      <p:cBhvr>
                                        <p:cTn id="553" dur="1000">
                                          <p:stCondLst>
                                            <p:cond delay="0"/>
                                          </p:stCondLst>
                                        </p:cTn>
                                        <p:tgtEl>
                                          <p:spTgt spid="788"/>
                                        </p:tgtEl>
                                        <p:attrNameLst>
                                          <p:attrName>style.visibility</p:attrName>
                                        </p:attrNameLst>
                                      </p:cBhvr>
                                      <p:to>
                                        <p:strVal val="visible"/>
                                      </p:to>
                                    </p:set>
                                  </p:childTnLst>
                                </p:cTn>
                              </p:par>
                            </p:childTnLst>
                          </p:cTn>
                        </p:par>
                        <p:par>
                          <p:cTn id="554" fill="hold" nodeType="afterGroup">
                            <p:stCondLst>
                              <p:cond delay="174500"/>
                            </p:stCondLst>
                            <p:childTnLst>
                              <p:par>
                                <p:cTn id="555" presetID="11" presetClass="entr" presetSubtype="0" fill="hold" nodeType="afterEffect">
                                  <p:stCondLst>
                                    <p:cond delay="0"/>
                                  </p:stCondLst>
                                  <p:childTnLst>
                                    <p:set>
                                      <p:cBhvr>
                                        <p:cTn id="556" dur="1000">
                                          <p:stCondLst>
                                            <p:cond delay="0"/>
                                          </p:stCondLst>
                                        </p:cTn>
                                        <p:tgtEl>
                                          <p:spTgt spid="789"/>
                                        </p:tgtEl>
                                        <p:attrNameLst>
                                          <p:attrName>style.visibility</p:attrName>
                                        </p:attrNameLst>
                                      </p:cBhvr>
                                      <p:to>
                                        <p:strVal val="visible"/>
                                      </p:to>
                                    </p:set>
                                  </p:childTnLst>
                                </p:cTn>
                              </p:par>
                            </p:childTnLst>
                          </p:cTn>
                        </p:par>
                        <p:par>
                          <p:cTn id="557" fill="hold" nodeType="afterGroup">
                            <p:stCondLst>
                              <p:cond delay="175500"/>
                            </p:stCondLst>
                            <p:childTnLst>
                              <p:par>
                                <p:cTn id="558" presetID="11" presetClass="entr" presetSubtype="0" fill="hold" nodeType="afterEffect">
                                  <p:stCondLst>
                                    <p:cond delay="0"/>
                                  </p:stCondLst>
                                  <p:childTnLst>
                                    <p:set>
                                      <p:cBhvr>
                                        <p:cTn id="559" dur="1000">
                                          <p:stCondLst>
                                            <p:cond delay="0"/>
                                          </p:stCondLst>
                                        </p:cTn>
                                        <p:tgtEl>
                                          <p:spTgt spid="790"/>
                                        </p:tgtEl>
                                        <p:attrNameLst>
                                          <p:attrName>style.visibility</p:attrName>
                                        </p:attrNameLst>
                                      </p:cBhvr>
                                      <p:to>
                                        <p:strVal val="visible"/>
                                      </p:to>
                                    </p:set>
                                  </p:childTnLst>
                                </p:cTn>
                              </p:par>
                            </p:childTnLst>
                          </p:cTn>
                        </p:par>
                        <p:par>
                          <p:cTn id="560" fill="hold" nodeType="afterGroup">
                            <p:stCondLst>
                              <p:cond delay="176500"/>
                            </p:stCondLst>
                            <p:childTnLst>
                              <p:par>
                                <p:cTn id="561" presetID="11" presetClass="entr" presetSubtype="0" fill="hold" nodeType="afterEffect">
                                  <p:stCondLst>
                                    <p:cond delay="0"/>
                                  </p:stCondLst>
                                  <p:childTnLst>
                                    <p:set>
                                      <p:cBhvr>
                                        <p:cTn id="562" dur="1000">
                                          <p:stCondLst>
                                            <p:cond delay="0"/>
                                          </p:stCondLst>
                                        </p:cTn>
                                        <p:tgtEl>
                                          <p:spTgt spid="791"/>
                                        </p:tgtEl>
                                        <p:attrNameLst>
                                          <p:attrName>style.visibility</p:attrName>
                                        </p:attrNameLst>
                                      </p:cBhvr>
                                      <p:to>
                                        <p:strVal val="visible"/>
                                      </p:to>
                                    </p:set>
                                  </p:childTnLst>
                                </p:cTn>
                              </p:par>
                            </p:childTnLst>
                          </p:cTn>
                        </p:par>
                        <p:par>
                          <p:cTn id="563" fill="hold" nodeType="afterGroup">
                            <p:stCondLst>
                              <p:cond delay="177500"/>
                            </p:stCondLst>
                            <p:childTnLst>
                              <p:par>
                                <p:cTn id="564" presetID="11" presetClass="entr" presetSubtype="0" fill="hold" nodeType="afterEffect">
                                  <p:stCondLst>
                                    <p:cond delay="0"/>
                                  </p:stCondLst>
                                  <p:childTnLst>
                                    <p:set>
                                      <p:cBhvr>
                                        <p:cTn id="565" dur="1000">
                                          <p:stCondLst>
                                            <p:cond delay="0"/>
                                          </p:stCondLst>
                                        </p:cTn>
                                        <p:tgtEl>
                                          <p:spTgt spid="792"/>
                                        </p:tgtEl>
                                        <p:attrNameLst>
                                          <p:attrName>style.visibility</p:attrName>
                                        </p:attrNameLst>
                                      </p:cBhvr>
                                      <p:to>
                                        <p:strVal val="visible"/>
                                      </p:to>
                                    </p:set>
                                  </p:childTnLst>
                                </p:cTn>
                              </p:par>
                            </p:childTnLst>
                          </p:cTn>
                        </p:par>
                        <p:par>
                          <p:cTn id="566" fill="hold" nodeType="afterGroup">
                            <p:stCondLst>
                              <p:cond delay="178500"/>
                            </p:stCondLst>
                            <p:childTnLst>
                              <p:par>
                                <p:cTn id="567" presetID="11" presetClass="entr" presetSubtype="0" fill="hold" nodeType="afterEffect">
                                  <p:stCondLst>
                                    <p:cond delay="0"/>
                                  </p:stCondLst>
                                  <p:childTnLst>
                                    <p:set>
                                      <p:cBhvr>
                                        <p:cTn id="568" dur="1000">
                                          <p:stCondLst>
                                            <p:cond delay="0"/>
                                          </p:stCondLst>
                                        </p:cTn>
                                        <p:tgtEl>
                                          <p:spTgt spid="793"/>
                                        </p:tgtEl>
                                        <p:attrNameLst>
                                          <p:attrName>style.visibility</p:attrName>
                                        </p:attrNameLst>
                                      </p:cBhvr>
                                      <p:to>
                                        <p:strVal val="visible"/>
                                      </p:to>
                                    </p:set>
                                  </p:childTnLst>
                                </p:cTn>
                              </p:par>
                            </p:childTnLst>
                          </p:cTn>
                        </p:par>
                        <p:par>
                          <p:cTn id="569" fill="hold" nodeType="afterGroup">
                            <p:stCondLst>
                              <p:cond delay="179500"/>
                            </p:stCondLst>
                            <p:childTnLst>
                              <p:par>
                                <p:cTn id="570" presetID="11" presetClass="entr" presetSubtype="0" fill="hold" nodeType="afterEffect">
                                  <p:stCondLst>
                                    <p:cond delay="0"/>
                                  </p:stCondLst>
                                  <p:childTnLst>
                                    <p:set>
                                      <p:cBhvr>
                                        <p:cTn id="571" dur="1000">
                                          <p:stCondLst>
                                            <p:cond delay="0"/>
                                          </p:stCondLst>
                                        </p:cTn>
                                        <p:tgtEl>
                                          <p:spTgt spid="794"/>
                                        </p:tgtEl>
                                        <p:attrNameLst>
                                          <p:attrName>style.visibility</p:attrName>
                                        </p:attrNameLst>
                                      </p:cBhvr>
                                      <p:to>
                                        <p:strVal val="visible"/>
                                      </p:to>
                                    </p:set>
                                  </p:childTnLst>
                                </p:cTn>
                              </p:par>
                            </p:childTnLst>
                          </p:cTn>
                        </p:par>
                        <p:par>
                          <p:cTn id="572" fill="hold" nodeType="afterGroup">
                            <p:stCondLst>
                              <p:cond delay="180500"/>
                            </p:stCondLst>
                            <p:childTnLst>
                              <p:par>
                                <p:cTn id="573" presetID="11" presetClass="entr" presetSubtype="0" fill="hold" nodeType="afterEffect">
                                  <p:stCondLst>
                                    <p:cond delay="0"/>
                                  </p:stCondLst>
                                  <p:childTnLst>
                                    <p:set>
                                      <p:cBhvr>
                                        <p:cTn id="574" dur="1000">
                                          <p:stCondLst>
                                            <p:cond delay="0"/>
                                          </p:stCondLst>
                                        </p:cTn>
                                        <p:tgtEl>
                                          <p:spTgt spid="795"/>
                                        </p:tgtEl>
                                        <p:attrNameLst>
                                          <p:attrName>style.visibility</p:attrName>
                                        </p:attrNameLst>
                                      </p:cBhvr>
                                      <p:to>
                                        <p:strVal val="visible"/>
                                      </p:to>
                                    </p:set>
                                  </p:childTnLst>
                                </p:cTn>
                              </p:par>
                            </p:childTnLst>
                          </p:cTn>
                        </p:par>
                        <p:par>
                          <p:cTn id="575" fill="hold" nodeType="afterGroup">
                            <p:stCondLst>
                              <p:cond delay="181500"/>
                            </p:stCondLst>
                            <p:childTnLst>
                              <p:par>
                                <p:cTn id="576" presetID="11" presetClass="entr" presetSubtype="0" fill="hold" nodeType="afterEffect">
                                  <p:stCondLst>
                                    <p:cond delay="0"/>
                                  </p:stCondLst>
                                  <p:childTnLst>
                                    <p:set>
                                      <p:cBhvr>
                                        <p:cTn id="577" dur="1000">
                                          <p:stCondLst>
                                            <p:cond delay="0"/>
                                          </p:stCondLst>
                                        </p:cTn>
                                        <p:tgtEl>
                                          <p:spTgt spid="796"/>
                                        </p:tgtEl>
                                        <p:attrNameLst>
                                          <p:attrName>style.visibility</p:attrName>
                                        </p:attrNameLst>
                                      </p:cBhvr>
                                      <p:to>
                                        <p:strVal val="visible"/>
                                      </p:to>
                                    </p:set>
                                  </p:childTnLst>
                                </p:cTn>
                              </p:par>
                            </p:childTnLst>
                          </p:cTn>
                        </p:par>
                        <p:par>
                          <p:cTn id="578" fill="hold" nodeType="afterGroup">
                            <p:stCondLst>
                              <p:cond delay="182500"/>
                            </p:stCondLst>
                            <p:childTnLst>
                              <p:par>
                                <p:cTn id="579" presetID="11" presetClass="entr" presetSubtype="0" fill="hold" nodeType="afterEffect">
                                  <p:stCondLst>
                                    <p:cond delay="0"/>
                                  </p:stCondLst>
                                  <p:childTnLst>
                                    <p:set>
                                      <p:cBhvr>
                                        <p:cTn id="580" dur="1000">
                                          <p:stCondLst>
                                            <p:cond delay="0"/>
                                          </p:stCondLst>
                                        </p:cTn>
                                        <p:tgtEl>
                                          <p:spTgt spid="797"/>
                                        </p:tgtEl>
                                        <p:attrNameLst>
                                          <p:attrName>style.visibility</p:attrName>
                                        </p:attrNameLst>
                                      </p:cBhvr>
                                      <p:to>
                                        <p:strVal val="visible"/>
                                      </p:to>
                                    </p:set>
                                  </p:childTnLst>
                                </p:cTn>
                              </p:par>
                            </p:childTnLst>
                          </p:cTn>
                        </p:par>
                        <p:par>
                          <p:cTn id="581" fill="hold" nodeType="afterGroup">
                            <p:stCondLst>
                              <p:cond delay="183500"/>
                            </p:stCondLst>
                            <p:childTnLst>
                              <p:par>
                                <p:cTn id="582" presetID="11" presetClass="entr" presetSubtype="0" fill="hold" nodeType="afterEffect">
                                  <p:stCondLst>
                                    <p:cond delay="0"/>
                                  </p:stCondLst>
                                  <p:childTnLst>
                                    <p:set>
                                      <p:cBhvr>
                                        <p:cTn id="583" dur="1000">
                                          <p:stCondLst>
                                            <p:cond delay="0"/>
                                          </p:stCondLst>
                                        </p:cTn>
                                        <p:tgtEl>
                                          <p:spTgt spid="798"/>
                                        </p:tgtEl>
                                        <p:attrNameLst>
                                          <p:attrName>style.visibility</p:attrName>
                                        </p:attrNameLst>
                                      </p:cBhvr>
                                      <p:to>
                                        <p:strVal val="visible"/>
                                      </p:to>
                                    </p:set>
                                  </p:childTnLst>
                                </p:cTn>
                              </p:par>
                            </p:childTnLst>
                          </p:cTn>
                        </p:par>
                        <p:par>
                          <p:cTn id="584" fill="hold" nodeType="afterGroup">
                            <p:stCondLst>
                              <p:cond delay="184500"/>
                            </p:stCondLst>
                            <p:childTnLst>
                              <p:par>
                                <p:cTn id="585" presetID="11" presetClass="entr" presetSubtype="0" fill="hold" nodeType="afterEffect">
                                  <p:stCondLst>
                                    <p:cond delay="0"/>
                                  </p:stCondLst>
                                  <p:childTnLst>
                                    <p:set>
                                      <p:cBhvr>
                                        <p:cTn id="586" dur="1000">
                                          <p:stCondLst>
                                            <p:cond delay="0"/>
                                          </p:stCondLst>
                                        </p:cTn>
                                        <p:tgtEl>
                                          <p:spTgt spid="799"/>
                                        </p:tgtEl>
                                        <p:attrNameLst>
                                          <p:attrName>style.visibility</p:attrName>
                                        </p:attrNameLst>
                                      </p:cBhvr>
                                      <p:to>
                                        <p:strVal val="visible"/>
                                      </p:to>
                                    </p:set>
                                  </p:childTnLst>
                                </p:cTn>
                              </p:par>
                            </p:childTnLst>
                          </p:cTn>
                        </p:par>
                        <p:par>
                          <p:cTn id="587" fill="hold" nodeType="afterGroup">
                            <p:stCondLst>
                              <p:cond delay="185500"/>
                            </p:stCondLst>
                            <p:childTnLst>
                              <p:par>
                                <p:cTn id="588" presetID="11" presetClass="entr" presetSubtype="0" fill="hold" nodeType="afterEffect">
                                  <p:stCondLst>
                                    <p:cond delay="0"/>
                                  </p:stCondLst>
                                  <p:childTnLst>
                                    <p:set>
                                      <p:cBhvr>
                                        <p:cTn id="589" dur="1000">
                                          <p:stCondLst>
                                            <p:cond delay="0"/>
                                          </p:stCondLst>
                                        </p:cTn>
                                        <p:tgtEl>
                                          <p:spTgt spid="800"/>
                                        </p:tgtEl>
                                        <p:attrNameLst>
                                          <p:attrName>style.visibility</p:attrName>
                                        </p:attrNameLst>
                                      </p:cBhvr>
                                      <p:to>
                                        <p:strVal val="visible"/>
                                      </p:to>
                                    </p:set>
                                  </p:childTnLst>
                                </p:cTn>
                              </p:par>
                            </p:childTnLst>
                          </p:cTn>
                        </p:par>
                        <p:par>
                          <p:cTn id="590" fill="hold" nodeType="afterGroup">
                            <p:stCondLst>
                              <p:cond delay="186500"/>
                            </p:stCondLst>
                            <p:childTnLst>
                              <p:par>
                                <p:cTn id="591" presetID="11" presetClass="entr" presetSubtype="0" fill="hold" nodeType="afterEffect">
                                  <p:stCondLst>
                                    <p:cond delay="0"/>
                                  </p:stCondLst>
                                  <p:childTnLst>
                                    <p:set>
                                      <p:cBhvr>
                                        <p:cTn id="592" dur="1000">
                                          <p:stCondLst>
                                            <p:cond delay="0"/>
                                          </p:stCondLst>
                                        </p:cTn>
                                        <p:tgtEl>
                                          <p:spTgt spid="801"/>
                                        </p:tgtEl>
                                        <p:attrNameLst>
                                          <p:attrName>style.visibility</p:attrName>
                                        </p:attrNameLst>
                                      </p:cBhvr>
                                      <p:to>
                                        <p:strVal val="visible"/>
                                      </p:to>
                                    </p:set>
                                  </p:childTnLst>
                                </p:cTn>
                              </p:par>
                            </p:childTnLst>
                          </p:cTn>
                        </p:par>
                        <p:par>
                          <p:cTn id="593" fill="hold" nodeType="afterGroup">
                            <p:stCondLst>
                              <p:cond delay="187500"/>
                            </p:stCondLst>
                            <p:childTnLst>
                              <p:par>
                                <p:cTn id="594" presetID="11" presetClass="entr" presetSubtype="0" fill="hold" nodeType="afterEffect">
                                  <p:stCondLst>
                                    <p:cond delay="0"/>
                                  </p:stCondLst>
                                  <p:childTnLst>
                                    <p:set>
                                      <p:cBhvr>
                                        <p:cTn id="595" dur="1000">
                                          <p:stCondLst>
                                            <p:cond delay="0"/>
                                          </p:stCondLst>
                                        </p:cTn>
                                        <p:tgtEl>
                                          <p:spTgt spid="802"/>
                                        </p:tgtEl>
                                        <p:attrNameLst>
                                          <p:attrName>style.visibility</p:attrName>
                                        </p:attrNameLst>
                                      </p:cBhvr>
                                      <p:to>
                                        <p:strVal val="visible"/>
                                      </p:to>
                                    </p:set>
                                  </p:childTnLst>
                                </p:cTn>
                              </p:par>
                            </p:childTnLst>
                          </p:cTn>
                        </p:par>
                        <p:par>
                          <p:cTn id="596" fill="hold" nodeType="afterGroup">
                            <p:stCondLst>
                              <p:cond delay="188500"/>
                            </p:stCondLst>
                            <p:childTnLst>
                              <p:par>
                                <p:cTn id="597" presetID="11" presetClass="entr" presetSubtype="0" fill="hold" nodeType="afterEffect">
                                  <p:stCondLst>
                                    <p:cond delay="0"/>
                                  </p:stCondLst>
                                  <p:childTnLst>
                                    <p:set>
                                      <p:cBhvr>
                                        <p:cTn id="598" dur="1000">
                                          <p:stCondLst>
                                            <p:cond delay="0"/>
                                          </p:stCondLst>
                                        </p:cTn>
                                        <p:tgtEl>
                                          <p:spTgt spid="803"/>
                                        </p:tgtEl>
                                        <p:attrNameLst>
                                          <p:attrName>style.visibility</p:attrName>
                                        </p:attrNameLst>
                                      </p:cBhvr>
                                      <p:to>
                                        <p:strVal val="visible"/>
                                      </p:to>
                                    </p:set>
                                  </p:childTnLst>
                                </p:cTn>
                              </p:par>
                            </p:childTnLst>
                          </p:cTn>
                        </p:par>
                        <p:par>
                          <p:cTn id="599" fill="hold" nodeType="afterGroup">
                            <p:stCondLst>
                              <p:cond delay="189500"/>
                            </p:stCondLst>
                            <p:childTnLst>
                              <p:par>
                                <p:cTn id="600" presetID="11" presetClass="entr" presetSubtype="0" fill="hold" nodeType="afterEffect">
                                  <p:stCondLst>
                                    <p:cond delay="0"/>
                                  </p:stCondLst>
                                  <p:childTnLst>
                                    <p:set>
                                      <p:cBhvr>
                                        <p:cTn id="601" dur="1000">
                                          <p:stCondLst>
                                            <p:cond delay="0"/>
                                          </p:stCondLst>
                                        </p:cTn>
                                        <p:tgtEl>
                                          <p:spTgt spid="804"/>
                                        </p:tgtEl>
                                        <p:attrNameLst>
                                          <p:attrName>style.visibility</p:attrName>
                                        </p:attrNameLst>
                                      </p:cBhvr>
                                      <p:to>
                                        <p:strVal val="visible"/>
                                      </p:to>
                                    </p:set>
                                  </p:childTnLst>
                                </p:cTn>
                              </p:par>
                            </p:childTnLst>
                          </p:cTn>
                        </p:par>
                        <p:par>
                          <p:cTn id="602" fill="hold" nodeType="afterGroup">
                            <p:stCondLst>
                              <p:cond delay="190500"/>
                            </p:stCondLst>
                            <p:childTnLst>
                              <p:par>
                                <p:cTn id="603" presetID="11" presetClass="entr" presetSubtype="0" fill="hold" nodeType="afterEffect">
                                  <p:stCondLst>
                                    <p:cond delay="0"/>
                                  </p:stCondLst>
                                  <p:childTnLst>
                                    <p:set>
                                      <p:cBhvr>
                                        <p:cTn id="604" dur="1000">
                                          <p:stCondLst>
                                            <p:cond delay="0"/>
                                          </p:stCondLst>
                                        </p:cTn>
                                        <p:tgtEl>
                                          <p:spTgt spid="805"/>
                                        </p:tgtEl>
                                        <p:attrNameLst>
                                          <p:attrName>style.visibility</p:attrName>
                                        </p:attrNameLst>
                                      </p:cBhvr>
                                      <p:to>
                                        <p:strVal val="visible"/>
                                      </p:to>
                                    </p:set>
                                  </p:childTnLst>
                                </p:cTn>
                              </p:par>
                            </p:childTnLst>
                          </p:cTn>
                        </p:par>
                        <p:par>
                          <p:cTn id="605" fill="hold" nodeType="afterGroup">
                            <p:stCondLst>
                              <p:cond delay="191500"/>
                            </p:stCondLst>
                            <p:childTnLst>
                              <p:par>
                                <p:cTn id="606" presetID="11" presetClass="entr" presetSubtype="0" fill="hold" nodeType="afterEffect">
                                  <p:stCondLst>
                                    <p:cond delay="0"/>
                                  </p:stCondLst>
                                  <p:childTnLst>
                                    <p:set>
                                      <p:cBhvr>
                                        <p:cTn id="607" dur="1000">
                                          <p:stCondLst>
                                            <p:cond delay="0"/>
                                          </p:stCondLst>
                                        </p:cTn>
                                        <p:tgtEl>
                                          <p:spTgt spid="806"/>
                                        </p:tgtEl>
                                        <p:attrNameLst>
                                          <p:attrName>style.visibility</p:attrName>
                                        </p:attrNameLst>
                                      </p:cBhvr>
                                      <p:to>
                                        <p:strVal val="visible"/>
                                      </p:to>
                                    </p:set>
                                  </p:childTnLst>
                                </p:cTn>
                              </p:par>
                            </p:childTnLst>
                          </p:cTn>
                        </p:par>
                        <p:par>
                          <p:cTn id="608" fill="hold" nodeType="afterGroup">
                            <p:stCondLst>
                              <p:cond delay="192500"/>
                            </p:stCondLst>
                            <p:childTnLst>
                              <p:par>
                                <p:cTn id="609" presetID="11" presetClass="entr" presetSubtype="0" fill="hold" nodeType="afterEffect">
                                  <p:stCondLst>
                                    <p:cond delay="0"/>
                                  </p:stCondLst>
                                  <p:childTnLst>
                                    <p:set>
                                      <p:cBhvr>
                                        <p:cTn id="610" dur="1000">
                                          <p:stCondLst>
                                            <p:cond delay="0"/>
                                          </p:stCondLst>
                                        </p:cTn>
                                        <p:tgtEl>
                                          <p:spTgt spid="807"/>
                                        </p:tgtEl>
                                        <p:attrNameLst>
                                          <p:attrName>style.visibility</p:attrName>
                                        </p:attrNameLst>
                                      </p:cBhvr>
                                      <p:to>
                                        <p:strVal val="visible"/>
                                      </p:to>
                                    </p:set>
                                  </p:childTnLst>
                                </p:cTn>
                              </p:par>
                            </p:childTnLst>
                          </p:cTn>
                        </p:par>
                        <p:par>
                          <p:cTn id="611" fill="hold" nodeType="afterGroup">
                            <p:stCondLst>
                              <p:cond delay="193500"/>
                            </p:stCondLst>
                            <p:childTnLst>
                              <p:par>
                                <p:cTn id="612" presetID="11" presetClass="entr" presetSubtype="0" fill="hold" nodeType="afterEffect">
                                  <p:stCondLst>
                                    <p:cond delay="0"/>
                                  </p:stCondLst>
                                  <p:childTnLst>
                                    <p:set>
                                      <p:cBhvr>
                                        <p:cTn id="613" dur="1000">
                                          <p:stCondLst>
                                            <p:cond delay="0"/>
                                          </p:stCondLst>
                                        </p:cTn>
                                        <p:tgtEl>
                                          <p:spTgt spid="808"/>
                                        </p:tgtEl>
                                        <p:attrNameLst>
                                          <p:attrName>style.visibility</p:attrName>
                                        </p:attrNameLst>
                                      </p:cBhvr>
                                      <p:to>
                                        <p:strVal val="visible"/>
                                      </p:to>
                                    </p:set>
                                  </p:childTnLst>
                                </p:cTn>
                              </p:par>
                            </p:childTnLst>
                          </p:cTn>
                        </p:par>
                        <p:par>
                          <p:cTn id="614" fill="hold" nodeType="afterGroup">
                            <p:stCondLst>
                              <p:cond delay="194500"/>
                            </p:stCondLst>
                            <p:childTnLst>
                              <p:par>
                                <p:cTn id="615" presetID="11" presetClass="entr" presetSubtype="0" fill="hold" nodeType="afterEffect">
                                  <p:stCondLst>
                                    <p:cond delay="0"/>
                                  </p:stCondLst>
                                  <p:childTnLst>
                                    <p:set>
                                      <p:cBhvr>
                                        <p:cTn id="616" dur="1000">
                                          <p:stCondLst>
                                            <p:cond delay="0"/>
                                          </p:stCondLst>
                                        </p:cTn>
                                        <p:tgtEl>
                                          <p:spTgt spid="809"/>
                                        </p:tgtEl>
                                        <p:attrNameLst>
                                          <p:attrName>style.visibility</p:attrName>
                                        </p:attrNameLst>
                                      </p:cBhvr>
                                      <p:to>
                                        <p:strVal val="visible"/>
                                      </p:to>
                                    </p:set>
                                  </p:childTnLst>
                                </p:cTn>
                              </p:par>
                            </p:childTnLst>
                          </p:cTn>
                        </p:par>
                        <p:par>
                          <p:cTn id="617" fill="hold" nodeType="afterGroup">
                            <p:stCondLst>
                              <p:cond delay="195500"/>
                            </p:stCondLst>
                            <p:childTnLst>
                              <p:par>
                                <p:cTn id="618" presetID="11" presetClass="entr" presetSubtype="0" fill="hold" nodeType="afterEffect">
                                  <p:stCondLst>
                                    <p:cond delay="0"/>
                                  </p:stCondLst>
                                  <p:childTnLst>
                                    <p:set>
                                      <p:cBhvr>
                                        <p:cTn id="619" dur="1000">
                                          <p:stCondLst>
                                            <p:cond delay="0"/>
                                          </p:stCondLst>
                                        </p:cTn>
                                        <p:tgtEl>
                                          <p:spTgt spid="810"/>
                                        </p:tgtEl>
                                        <p:attrNameLst>
                                          <p:attrName>style.visibility</p:attrName>
                                        </p:attrNameLst>
                                      </p:cBhvr>
                                      <p:to>
                                        <p:strVal val="visible"/>
                                      </p:to>
                                    </p:set>
                                  </p:childTnLst>
                                </p:cTn>
                              </p:par>
                            </p:childTnLst>
                          </p:cTn>
                        </p:par>
                        <p:par>
                          <p:cTn id="620" fill="hold" nodeType="afterGroup">
                            <p:stCondLst>
                              <p:cond delay="196500"/>
                            </p:stCondLst>
                            <p:childTnLst>
                              <p:par>
                                <p:cTn id="621" presetID="11" presetClass="entr" presetSubtype="0" fill="hold" nodeType="afterEffect">
                                  <p:stCondLst>
                                    <p:cond delay="0"/>
                                  </p:stCondLst>
                                  <p:childTnLst>
                                    <p:set>
                                      <p:cBhvr>
                                        <p:cTn id="622" dur="1000">
                                          <p:stCondLst>
                                            <p:cond delay="0"/>
                                          </p:stCondLst>
                                        </p:cTn>
                                        <p:tgtEl>
                                          <p:spTgt spid="811"/>
                                        </p:tgtEl>
                                        <p:attrNameLst>
                                          <p:attrName>style.visibility</p:attrName>
                                        </p:attrNameLst>
                                      </p:cBhvr>
                                      <p:to>
                                        <p:strVal val="visible"/>
                                      </p:to>
                                    </p:set>
                                  </p:childTnLst>
                                </p:cTn>
                              </p:par>
                            </p:childTnLst>
                          </p:cTn>
                        </p:par>
                        <p:par>
                          <p:cTn id="623" fill="hold" nodeType="afterGroup">
                            <p:stCondLst>
                              <p:cond delay="197500"/>
                            </p:stCondLst>
                            <p:childTnLst>
                              <p:par>
                                <p:cTn id="624" presetID="11" presetClass="entr" presetSubtype="0" fill="hold" nodeType="afterEffect">
                                  <p:stCondLst>
                                    <p:cond delay="0"/>
                                  </p:stCondLst>
                                  <p:childTnLst>
                                    <p:set>
                                      <p:cBhvr>
                                        <p:cTn id="625" dur="1000">
                                          <p:stCondLst>
                                            <p:cond delay="0"/>
                                          </p:stCondLst>
                                        </p:cTn>
                                        <p:tgtEl>
                                          <p:spTgt spid="812"/>
                                        </p:tgtEl>
                                        <p:attrNameLst>
                                          <p:attrName>style.visibility</p:attrName>
                                        </p:attrNameLst>
                                      </p:cBhvr>
                                      <p:to>
                                        <p:strVal val="visible"/>
                                      </p:to>
                                    </p:set>
                                  </p:childTnLst>
                                </p:cTn>
                              </p:par>
                            </p:childTnLst>
                          </p:cTn>
                        </p:par>
                        <p:par>
                          <p:cTn id="626" fill="hold" nodeType="afterGroup">
                            <p:stCondLst>
                              <p:cond delay="198500"/>
                            </p:stCondLst>
                            <p:childTnLst>
                              <p:par>
                                <p:cTn id="627" presetID="11" presetClass="entr" presetSubtype="0" fill="hold" nodeType="afterEffect">
                                  <p:stCondLst>
                                    <p:cond delay="0"/>
                                  </p:stCondLst>
                                  <p:childTnLst>
                                    <p:set>
                                      <p:cBhvr>
                                        <p:cTn id="628" dur="1000">
                                          <p:stCondLst>
                                            <p:cond delay="0"/>
                                          </p:stCondLst>
                                        </p:cTn>
                                        <p:tgtEl>
                                          <p:spTgt spid="813"/>
                                        </p:tgtEl>
                                        <p:attrNameLst>
                                          <p:attrName>style.visibility</p:attrName>
                                        </p:attrNameLst>
                                      </p:cBhvr>
                                      <p:to>
                                        <p:strVal val="visible"/>
                                      </p:to>
                                    </p:set>
                                  </p:childTnLst>
                                </p:cTn>
                              </p:par>
                            </p:childTnLst>
                          </p:cTn>
                        </p:par>
                        <p:par>
                          <p:cTn id="629" fill="hold" nodeType="afterGroup">
                            <p:stCondLst>
                              <p:cond delay="199500"/>
                            </p:stCondLst>
                            <p:childTnLst>
                              <p:par>
                                <p:cTn id="630" presetID="11" presetClass="entr" presetSubtype="0" fill="hold" nodeType="afterEffect">
                                  <p:stCondLst>
                                    <p:cond delay="0"/>
                                  </p:stCondLst>
                                  <p:childTnLst>
                                    <p:set>
                                      <p:cBhvr>
                                        <p:cTn id="631" dur="1000">
                                          <p:stCondLst>
                                            <p:cond delay="0"/>
                                          </p:stCondLst>
                                        </p:cTn>
                                        <p:tgtEl>
                                          <p:spTgt spid="814"/>
                                        </p:tgtEl>
                                        <p:attrNameLst>
                                          <p:attrName>style.visibility</p:attrName>
                                        </p:attrNameLst>
                                      </p:cBhvr>
                                      <p:to>
                                        <p:strVal val="visible"/>
                                      </p:to>
                                    </p:set>
                                  </p:childTnLst>
                                </p:cTn>
                              </p:par>
                            </p:childTnLst>
                          </p:cTn>
                        </p:par>
                        <p:par>
                          <p:cTn id="632" fill="hold" nodeType="afterGroup">
                            <p:stCondLst>
                              <p:cond delay="200500"/>
                            </p:stCondLst>
                            <p:childTnLst>
                              <p:par>
                                <p:cTn id="633" presetID="11" presetClass="entr" presetSubtype="0" fill="hold" nodeType="afterEffect">
                                  <p:stCondLst>
                                    <p:cond delay="0"/>
                                  </p:stCondLst>
                                  <p:childTnLst>
                                    <p:set>
                                      <p:cBhvr>
                                        <p:cTn id="634" dur="1000">
                                          <p:stCondLst>
                                            <p:cond delay="0"/>
                                          </p:stCondLst>
                                        </p:cTn>
                                        <p:tgtEl>
                                          <p:spTgt spid="815"/>
                                        </p:tgtEl>
                                        <p:attrNameLst>
                                          <p:attrName>style.visibility</p:attrName>
                                        </p:attrNameLst>
                                      </p:cBhvr>
                                      <p:to>
                                        <p:strVal val="visible"/>
                                      </p:to>
                                    </p:set>
                                  </p:childTnLst>
                                </p:cTn>
                              </p:par>
                            </p:childTnLst>
                          </p:cTn>
                        </p:par>
                        <p:par>
                          <p:cTn id="635" fill="hold" nodeType="afterGroup">
                            <p:stCondLst>
                              <p:cond delay="201500"/>
                            </p:stCondLst>
                            <p:childTnLst>
                              <p:par>
                                <p:cTn id="636" presetID="11" presetClass="entr" presetSubtype="0" fill="hold" nodeType="afterEffect">
                                  <p:stCondLst>
                                    <p:cond delay="0"/>
                                  </p:stCondLst>
                                  <p:childTnLst>
                                    <p:set>
                                      <p:cBhvr>
                                        <p:cTn id="637" dur="1000">
                                          <p:stCondLst>
                                            <p:cond delay="0"/>
                                          </p:stCondLst>
                                        </p:cTn>
                                        <p:tgtEl>
                                          <p:spTgt spid="816"/>
                                        </p:tgtEl>
                                        <p:attrNameLst>
                                          <p:attrName>style.visibility</p:attrName>
                                        </p:attrNameLst>
                                      </p:cBhvr>
                                      <p:to>
                                        <p:strVal val="visible"/>
                                      </p:to>
                                    </p:set>
                                  </p:childTnLst>
                                </p:cTn>
                              </p:par>
                            </p:childTnLst>
                          </p:cTn>
                        </p:par>
                        <p:par>
                          <p:cTn id="638" fill="hold" nodeType="afterGroup">
                            <p:stCondLst>
                              <p:cond delay="202500"/>
                            </p:stCondLst>
                            <p:childTnLst>
                              <p:par>
                                <p:cTn id="639" presetID="11" presetClass="entr" presetSubtype="0" fill="hold" nodeType="afterEffect">
                                  <p:stCondLst>
                                    <p:cond delay="0"/>
                                  </p:stCondLst>
                                  <p:childTnLst>
                                    <p:set>
                                      <p:cBhvr>
                                        <p:cTn id="640" dur="1000">
                                          <p:stCondLst>
                                            <p:cond delay="0"/>
                                          </p:stCondLst>
                                        </p:cTn>
                                        <p:tgtEl>
                                          <p:spTgt spid="817"/>
                                        </p:tgtEl>
                                        <p:attrNameLst>
                                          <p:attrName>style.visibility</p:attrName>
                                        </p:attrNameLst>
                                      </p:cBhvr>
                                      <p:to>
                                        <p:strVal val="visible"/>
                                      </p:to>
                                    </p:set>
                                  </p:childTnLst>
                                </p:cTn>
                              </p:par>
                            </p:childTnLst>
                          </p:cTn>
                        </p:par>
                        <p:par>
                          <p:cTn id="641" fill="hold" nodeType="afterGroup">
                            <p:stCondLst>
                              <p:cond delay="203500"/>
                            </p:stCondLst>
                            <p:childTnLst>
                              <p:par>
                                <p:cTn id="642" presetID="11" presetClass="entr" presetSubtype="0" fill="hold" nodeType="afterEffect">
                                  <p:stCondLst>
                                    <p:cond delay="0"/>
                                  </p:stCondLst>
                                  <p:childTnLst>
                                    <p:set>
                                      <p:cBhvr>
                                        <p:cTn id="643" dur="1000">
                                          <p:stCondLst>
                                            <p:cond delay="0"/>
                                          </p:stCondLst>
                                        </p:cTn>
                                        <p:tgtEl>
                                          <p:spTgt spid="818"/>
                                        </p:tgtEl>
                                        <p:attrNameLst>
                                          <p:attrName>style.visibility</p:attrName>
                                        </p:attrNameLst>
                                      </p:cBhvr>
                                      <p:to>
                                        <p:strVal val="visible"/>
                                      </p:to>
                                    </p:set>
                                  </p:childTnLst>
                                </p:cTn>
                              </p:par>
                            </p:childTnLst>
                          </p:cTn>
                        </p:par>
                        <p:par>
                          <p:cTn id="644" fill="hold" nodeType="afterGroup">
                            <p:stCondLst>
                              <p:cond delay="204500"/>
                            </p:stCondLst>
                            <p:childTnLst>
                              <p:par>
                                <p:cTn id="645" presetID="11" presetClass="entr" presetSubtype="0" fill="hold" nodeType="afterEffect">
                                  <p:stCondLst>
                                    <p:cond delay="0"/>
                                  </p:stCondLst>
                                  <p:childTnLst>
                                    <p:set>
                                      <p:cBhvr>
                                        <p:cTn id="646" dur="1000">
                                          <p:stCondLst>
                                            <p:cond delay="0"/>
                                          </p:stCondLst>
                                        </p:cTn>
                                        <p:tgtEl>
                                          <p:spTgt spid="819"/>
                                        </p:tgtEl>
                                        <p:attrNameLst>
                                          <p:attrName>style.visibility</p:attrName>
                                        </p:attrNameLst>
                                      </p:cBhvr>
                                      <p:to>
                                        <p:strVal val="visible"/>
                                      </p:to>
                                    </p:set>
                                  </p:childTnLst>
                                </p:cTn>
                              </p:par>
                            </p:childTnLst>
                          </p:cTn>
                        </p:par>
                        <p:par>
                          <p:cTn id="647" fill="hold" nodeType="afterGroup">
                            <p:stCondLst>
                              <p:cond delay="205500"/>
                            </p:stCondLst>
                            <p:childTnLst>
                              <p:par>
                                <p:cTn id="648" presetID="11" presetClass="entr" presetSubtype="0" fill="hold" nodeType="afterEffect">
                                  <p:stCondLst>
                                    <p:cond delay="0"/>
                                  </p:stCondLst>
                                  <p:childTnLst>
                                    <p:set>
                                      <p:cBhvr>
                                        <p:cTn id="649" dur="1000">
                                          <p:stCondLst>
                                            <p:cond delay="0"/>
                                          </p:stCondLst>
                                        </p:cTn>
                                        <p:tgtEl>
                                          <p:spTgt spid="820"/>
                                        </p:tgtEl>
                                        <p:attrNameLst>
                                          <p:attrName>style.visibility</p:attrName>
                                        </p:attrNameLst>
                                      </p:cBhvr>
                                      <p:to>
                                        <p:strVal val="visible"/>
                                      </p:to>
                                    </p:set>
                                  </p:childTnLst>
                                </p:cTn>
                              </p:par>
                            </p:childTnLst>
                          </p:cTn>
                        </p:par>
                        <p:par>
                          <p:cTn id="650" fill="hold" nodeType="afterGroup">
                            <p:stCondLst>
                              <p:cond delay="206500"/>
                            </p:stCondLst>
                            <p:childTnLst>
                              <p:par>
                                <p:cTn id="651" presetID="11" presetClass="entr" presetSubtype="0" fill="hold" nodeType="afterEffect">
                                  <p:stCondLst>
                                    <p:cond delay="0"/>
                                  </p:stCondLst>
                                  <p:childTnLst>
                                    <p:set>
                                      <p:cBhvr>
                                        <p:cTn id="652" dur="1000">
                                          <p:stCondLst>
                                            <p:cond delay="0"/>
                                          </p:stCondLst>
                                        </p:cTn>
                                        <p:tgtEl>
                                          <p:spTgt spid="821"/>
                                        </p:tgtEl>
                                        <p:attrNameLst>
                                          <p:attrName>style.visibility</p:attrName>
                                        </p:attrNameLst>
                                      </p:cBhvr>
                                      <p:to>
                                        <p:strVal val="visible"/>
                                      </p:to>
                                    </p:set>
                                  </p:childTnLst>
                                </p:cTn>
                              </p:par>
                            </p:childTnLst>
                          </p:cTn>
                        </p:par>
                        <p:par>
                          <p:cTn id="653" fill="hold" nodeType="afterGroup">
                            <p:stCondLst>
                              <p:cond delay="207500"/>
                            </p:stCondLst>
                            <p:childTnLst>
                              <p:par>
                                <p:cTn id="654" presetID="11" presetClass="entr" presetSubtype="0" fill="hold" nodeType="afterEffect">
                                  <p:stCondLst>
                                    <p:cond delay="0"/>
                                  </p:stCondLst>
                                  <p:childTnLst>
                                    <p:set>
                                      <p:cBhvr>
                                        <p:cTn id="655" dur="1000">
                                          <p:stCondLst>
                                            <p:cond delay="0"/>
                                          </p:stCondLst>
                                        </p:cTn>
                                        <p:tgtEl>
                                          <p:spTgt spid="822"/>
                                        </p:tgtEl>
                                        <p:attrNameLst>
                                          <p:attrName>style.visibility</p:attrName>
                                        </p:attrNameLst>
                                      </p:cBhvr>
                                      <p:to>
                                        <p:strVal val="visible"/>
                                      </p:to>
                                    </p:set>
                                  </p:childTnLst>
                                </p:cTn>
                              </p:par>
                            </p:childTnLst>
                          </p:cTn>
                        </p:par>
                        <p:par>
                          <p:cTn id="656" fill="hold" nodeType="afterGroup">
                            <p:stCondLst>
                              <p:cond delay="208500"/>
                            </p:stCondLst>
                            <p:childTnLst>
                              <p:par>
                                <p:cTn id="657" presetID="11" presetClass="entr" presetSubtype="0" fill="hold" nodeType="afterEffect">
                                  <p:stCondLst>
                                    <p:cond delay="0"/>
                                  </p:stCondLst>
                                  <p:childTnLst>
                                    <p:set>
                                      <p:cBhvr>
                                        <p:cTn id="658" dur="1000">
                                          <p:stCondLst>
                                            <p:cond delay="0"/>
                                          </p:stCondLst>
                                        </p:cTn>
                                        <p:tgtEl>
                                          <p:spTgt spid="823"/>
                                        </p:tgtEl>
                                        <p:attrNameLst>
                                          <p:attrName>style.visibility</p:attrName>
                                        </p:attrNameLst>
                                      </p:cBhvr>
                                      <p:to>
                                        <p:strVal val="visible"/>
                                      </p:to>
                                    </p:set>
                                  </p:childTnLst>
                                </p:cTn>
                              </p:par>
                            </p:childTnLst>
                          </p:cTn>
                        </p:par>
                        <p:par>
                          <p:cTn id="659" fill="hold" nodeType="afterGroup">
                            <p:stCondLst>
                              <p:cond delay="209500"/>
                            </p:stCondLst>
                            <p:childTnLst>
                              <p:par>
                                <p:cTn id="660" presetID="11" presetClass="entr" presetSubtype="0" fill="hold" nodeType="afterEffect">
                                  <p:stCondLst>
                                    <p:cond delay="0"/>
                                  </p:stCondLst>
                                  <p:childTnLst>
                                    <p:set>
                                      <p:cBhvr>
                                        <p:cTn id="661" dur="1000">
                                          <p:stCondLst>
                                            <p:cond delay="0"/>
                                          </p:stCondLst>
                                        </p:cTn>
                                        <p:tgtEl>
                                          <p:spTgt spid="824"/>
                                        </p:tgtEl>
                                        <p:attrNameLst>
                                          <p:attrName>style.visibility</p:attrName>
                                        </p:attrNameLst>
                                      </p:cBhvr>
                                      <p:to>
                                        <p:strVal val="visible"/>
                                      </p:to>
                                    </p:set>
                                  </p:childTnLst>
                                </p:cTn>
                              </p:par>
                            </p:childTnLst>
                          </p:cTn>
                        </p:par>
                        <p:par>
                          <p:cTn id="662" fill="hold" nodeType="afterGroup">
                            <p:stCondLst>
                              <p:cond delay="210500"/>
                            </p:stCondLst>
                            <p:childTnLst>
                              <p:par>
                                <p:cTn id="663" presetID="11" presetClass="entr" presetSubtype="0" fill="hold" nodeType="afterEffect">
                                  <p:stCondLst>
                                    <p:cond delay="0"/>
                                  </p:stCondLst>
                                  <p:childTnLst>
                                    <p:set>
                                      <p:cBhvr>
                                        <p:cTn id="664" dur="1000">
                                          <p:stCondLst>
                                            <p:cond delay="0"/>
                                          </p:stCondLst>
                                        </p:cTn>
                                        <p:tgtEl>
                                          <p:spTgt spid="825"/>
                                        </p:tgtEl>
                                        <p:attrNameLst>
                                          <p:attrName>style.visibility</p:attrName>
                                        </p:attrNameLst>
                                      </p:cBhvr>
                                      <p:to>
                                        <p:strVal val="visible"/>
                                      </p:to>
                                    </p:set>
                                  </p:childTnLst>
                                </p:cTn>
                              </p:par>
                            </p:childTnLst>
                          </p:cTn>
                        </p:par>
                        <p:par>
                          <p:cTn id="665" fill="hold" nodeType="afterGroup">
                            <p:stCondLst>
                              <p:cond delay="211500"/>
                            </p:stCondLst>
                            <p:childTnLst>
                              <p:par>
                                <p:cTn id="666" presetID="11" presetClass="entr" presetSubtype="0" fill="hold" nodeType="afterEffect">
                                  <p:stCondLst>
                                    <p:cond delay="0"/>
                                  </p:stCondLst>
                                  <p:childTnLst>
                                    <p:set>
                                      <p:cBhvr>
                                        <p:cTn id="667" dur="1000">
                                          <p:stCondLst>
                                            <p:cond delay="0"/>
                                          </p:stCondLst>
                                        </p:cTn>
                                        <p:tgtEl>
                                          <p:spTgt spid="826"/>
                                        </p:tgtEl>
                                        <p:attrNameLst>
                                          <p:attrName>style.visibility</p:attrName>
                                        </p:attrNameLst>
                                      </p:cBhvr>
                                      <p:to>
                                        <p:strVal val="visible"/>
                                      </p:to>
                                    </p:set>
                                  </p:childTnLst>
                                </p:cTn>
                              </p:par>
                            </p:childTnLst>
                          </p:cTn>
                        </p:par>
                        <p:par>
                          <p:cTn id="668" fill="hold" nodeType="afterGroup">
                            <p:stCondLst>
                              <p:cond delay="212500"/>
                            </p:stCondLst>
                            <p:childTnLst>
                              <p:par>
                                <p:cTn id="669" presetID="11" presetClass="entr" presetSubtype="0" fill="hold" nodeType="afterEffect">
                                  <p:stCondLst>
                                    <p:cond delay="0"/>
                                  </p:stCondLst>
                                  <p:childTnLst>
                                    <p:set>
                                      <p:cBhvr>
                                        <p:cTn id="670" dur="1000">
                                          <p:stCondLst>
                                            <p:cond delay="0"/>
                                          </p:stCondLst>
                                        </p:cTn>
                                        <p:tgtEl>
                                          <p:spTgt spid="827"/>
                                        </p:tgtEl>
                                        <p:attrNameLst>
                                          <p:attrName>style.visibility</p:attrName>
                                        </p:attrNameLst>
                                      </p:cBhvr>
                                      <p:to>
                                        <p:strVal val="visible"/>
                                      </p:to>
                                    </p:set>
                                  </p:childTnLst>
                                </p:cTn>
                              </p:par>
                            </p:childTnLst>
                          </p:cTn>
                        </p:par>
                        <p:par>
                          <p:cTn id="671" fill="hold" nodeType="afterGroup">
                            <p:stCondLst>
                              <p:cond delay="213500"/>
                            </p:stCondLst>
                            <p:childTnLst>
                              <p:par>
                                <p:cTn id="672" presetID="11" presetClass="entr" presetSubtype="0" fill="hold" nodeType="afterEffect">
                                  <p:stCondLst>
                                    <p:cond delay="0"/>
                                  </p:stCondLst>
                                  <p:childTnLst>
                                    <p:set>
                                      <p:cBhvr>
                                        <p:cTn id="673" dur="1000">
                                          <p:stCondLst>
                                            <p:cond delay="0"/>
                                          </p:stCondLst>
                                        </p:cTn>
                                        <p:tgtEl>
                                          <p:spTgt spid="828"/>
                                        </p:tgtEl>
                                        <p:attrNameLst>
                                          <p:attrName>style.visibility</p:attrName>
                                        </p:attrNameLst>
                                      </p:cBhvr>
                                      <p:to>
                                        <p:strVal val="visible"/>
                                      </p:to>
                                    </p:set>
                                  </p:childTnLst>
                                </p:cTn>
                              </p:par>
                            </p:childTnLst>
                          </p:cTn>
                        </p:par>
                        <p:par>
                          <p:cTn id="674" fill="hold" nodeType="afterGroup">
                            <p:stCondLst>
                              <p:cond delay="214500"/>
                            </p:stCondLst>
                            <p:childTnLst>
                              <p:par>
                                <p:cTn id="675" presetID="11" presetClass="entr" presetSubtype="0" fill="hold" nodeType="afterEffect">
                                  <p:stCondLst>
                                    <p:cond delay="0"/>
                                  </p:stCondLst>
                                  <p:childTnLst>
                                    <p:set>
                                      <p:cBhvr>
                                        <p:cTn id="676" dur="1000">
                                          <p:stCondLst>
                                            <p:cond delay="0"/>
                                          </p:stCondLst>
                                        </p:cTn>
                                        <p:tgtEl>
                                          <p:spTgt spid="829"/>
                                        </p:tgtEl>
                                        <p:attrNameLst>
                                          <p:attrName>style.visibility</p:attrName>
                                        </p:attrNameLst>
                                      </p:cBhvr>
                                      <p:to>
                                        <p:strVal val="visible"/>
                                      </p:to>
                                    </p:set>
                                  </p:childTnLst>
                                </p:cTn>
                              </p:par>
                            </p:childTnLst>
                          </p:cTn>
                        </p:par>
                        <p:par>
                          <p:cTn id="677" fill="hold" nodeType="afterGroup">
                            <p:stCondLst>
                              <p:cond delay="215500"/>
                            </p:stCondLst>
                            <p:childTnLst>
                              <p:par>
                                <p:cTn id="678" presetID="11" presetClass="entr" presetSubtype="0" fill="hold" nodeType="afterEffect">
                                  <p:stCondLst>
                                    <p:cond delay="0"/>
                                  </p:stCondLst>
                                  <p:childTnLst>
                                    <p:set>
                                      <p:cBhvr>
                                        <p:cTn id="679" dur="1000">
                                          <p:stCondLst>
                                            <p:cond delay="0"/>
                                          </p:stCondLst>
                                        </p:cTn>
                                        <p:tgtEl>
                                          <p:spTgt spid="830"/>
                                        </p:tgtEl>
                                        <p:attrNameLst>
                                          <p:attrName>style.visibility</p:attrName>
                                        </p:attrNameLst>
                                      </p:cBhvr>
                                      <p:to>
                                        <p:strVal val="visible"/>
                                      </p:to>
                                    </p:set>
                                  </p:childTnLst>
                                </p:cTn>
                              </p:par>
                            </p:childTnLst>
                          </p:cTn>
                        </p:par>
                        <p:par>
                          <p:cTn id="680" fill="hold" nodeType="afterGroup">
                            <p:stCondLst>
                              <p:cond delay="216500"/>
                            </p:stCondLst>
                            <p:childTnLst>
                              <p:par>
                                <p:cTn id="681" presetID="11" presetClass="entr" presetSubtype="0" fill="hold" nodeType="afterEffect">
                                  <p:stCondLst>
                                    <p:cond delay="0"/>
                                  </p:stCondLst>
                                  <p:childTnLst>
                                    <p:set>
                                      <p:cBhvr>
                                        <p:cTn id="682" dur="1000">
                                          <p:stCondLst>
                                            <p:cond delay="0"/>
                                          </p:stCondLst>
                                        </p:cTn>
                                        <p:tgtEl>
                                          <p:spTgt spid="831"/>
                                        </p:tgtEl>
                                        <p:attrNameLst>
                                          <p:attrName>style.visibility</p:attrName>
                                        </p:attrNameLst>
                                      </p:cBhvr>
                                      <p:to>
                                        <p:strVal val="visible"/>
                                      </p:to>
                                    </p:set>
                                  </p:childTnLst>
                                </p:cTn>
                              </p:par>
                            </p:childTnLst>
                          </p:cTn>
                        </p:par>
                        <p:par>
                          <p:cTn id="683" fill="hold" nodeType="afterGroup">
                            <p:stCondLst>
                              <p:cond delay="217500"/>
                            </p:stCondLst>
                            <p:childTnLst>
                              <p:par>
                                <p:cTn id="684" presetID="11" presetClass="entr" presetSubtype="0" fill="hold" nodeType="afterEffect">
                                  <p:stCondLst>
                                    <p:cond delay="0"/>
                                  </p:stCondLst>
                                  <p:childTnLst>
                                    <p:set>
                                      <p:cBhvr>
                                        <p:cTn id="685" dur="1000">
                                          <p:stCondLst>
                                            <p:cond delay="0"/>
                                          </p:stCondLst>
                                        </p:cTn>
                                        <p:tgtEl>
                                          <p:spTgt spid="832"/>
                                        </p:tgtEl>
                                        <p:attrNameLst>
                                          <p:attrName>style.visibility</p:attrName>
                                        </p:attrNameLst>
                                      </p:cBhvr>
                                      <p:to>
                                        <p:strVal val="visible"/>
                                      </p:to>
                                    </p:set>
                                  </p:childTnLst>
                                </p:cTn>
                              </p:par>
                            </p:childTnLst>
                          </p:cTn>
                        </p:par>
                        <p:par>
                          <p:cTn id="686" fill="hold" nodeType="afterGroup">
                            <p:stCondLst>
                              <p:cond delay="218500"/>
                            </p:stCondLst>
                            <p:childTnLst>
                              <p:par>
                                <p:cTn id="687" presetID="11" presetClass="entr" presetSubtype="0" fill="hold" nodeType="afterEffect">
                                  <p:stCondLst>
                                    <p:cond delay="0"/>
                                  </p:stCondLst>
                                  <p:childTnLst>
                                    <p:set>
                                      <p:cBhvr>
                                        <p:cTn id="688" dur="1000">
                                          <p:stCondLst>
                                            <p:cond delay="0"/>
                                          </p:stCondLst>
                                        </p:cTn>
                                        <p:tgtEl>
                                          <p:spTgt spid="833"/>
                                        </p:tgtEl>
                                        <p:attrNameLst>
                                          <p:attrName>style.visibility</p:attrName>
                                        </p:attrNameLst>
                                      </p:cBhvr>
                                      <p:to>
                                        <p:strVal val="visible"/>
                                      </p:to>
                                    </p:set>
                                  </p:childTnLst>
                                </p:cTn>
                              </p:par>
                            </p:childTnLst>
                          </p:cTn>
                        </p:par>
                        <p:par>
                          <p:cTn id="689" fill="hold" nodeType="afterGroup">
                            <p:stCondLst>
                              <p:cond delay="219500"/>
                            </p:stCondLst>
                            <p:childTnLst>
                              <p:par>
                                <p:cTn id="690" presetID="11" presetClass="entr" presetSubtype="0" fill="hold" nodeType="afterEffect">
                                  <p:stCondLst>
                                    <p:cond delay="0"/>
                                  </p:stCondLst>
                                  <p:childTnLst>
                                    <p:set>
                                      <p:cBhvr>
                                        <p:cTn id="691" dur="1000">
                                          <p:stCondLst>
                                            <p:cond delay="0"/>
                                          </p:stCondLst>
                                        </p:cTn>
                                        <p:tgtEl>
                                          <p:spTgt spid="834"/>
                                        </p:tgtEl>
                                        <p:attrNameLst>
                                          <p:attrName>style.visibility</p:attrName>
                                        </p:attrNameLst>
                                      </p:cBhvr>
                                      <p:to>
                                        <p:strVal val="visible"/>
                                      </p:to>
                                    </p:set>
                                  </p:childTnLst>
                                </p:cTn>
                              </p:par>
                            </p:childTnLst>
                          </p:cTn>
                        </p:par>
                        <p:par>
                          <p:cTn id="692" fill="hold" nodeType="afterGroup">
                            <p:stCondLst>
                              <p:cond delay="220500"/>
                            </p:stCondLst>
                            <p:childTnLst>
                              <p:par>
                                <p:cTn id="693" presetID="11" presetClass="entr" presetSubtype="0" fill="hold" nodeType="afterEffect">
                                  <p:stCondLst>
                                    <p:cond delay="0"/>
                                  </p:stCondLst>
                                  <p:childTnLst>
                                    <p:set>
                                      <p:cBhvr>
                                        <p:cTn id="694" dur="1000">
                                          <p:stCondLst>
                                            <p:cond delay="0"/>
                                          </p:stCondLst>
                                        </p:cTn>
                                        <p:tgtEl>
                                          <p:spTgt spid="835"/>
                                        </p:tgtEl>
                                        <p:attrNameLst>
                                          <p:attrName>style.visibility</p:attrName>
                                        </p:attrNameLst>
                                      </p:cBhvr>
                                      <p:to>
                                        <p:strVal val="visible"/>
                                      </p:to>
                                    </p:set>
                                  </p:childTnLst>
                                </p:cTn>
                              </p:par>
                            </p:childTnLst>
                          </p:cTn>
                        </p:par>
                        <p:par>
                          <p:cTn id="695" fill="hold" nodeType="afterGroup">
                            <p:stCondLst>
                              <p:cond delay="221500"/>
                            </p:stCondLst>
                            <p:childTnLst>
                              <p:par>
                                <p:cTn id="696" presetID="11" presetClass="entr" presetSubtype="0" fill="hold" nodeType="afterEffect">
                                  <p:stCondLst>
                                    <p:cond delay="0"/>
                                  </p:stCondLst>
                                  <p:childTnLst>
                                    <p:set>
                                      <p:cBhvr>
                                        <p:cTn id="697" dur="1000">
                                          <p:stCondLst>
                                            <p:cond delay="0"/>
                                          </p:stCondLst>
                                        </p:cTn>
                                        <p:tgtEl>
                                          <p:spTgt spid="836"/>
                                        </p:tgtEl>
                                        <p:attrNameLst>
                                          <p:attrName>style.visibility</p:attrName>
                                        </p:attrNameLst>
                                      </p:cBhvr>
                                      <p:to>
                                        <p:strVal val="visible"/>
                                      </p:to>
                                    </p:set>
                                  </p:childTnLst>
                                </p:cTn>
                              </p:par>
                            </p:childTnLst>
                          </p:cTn>
                        </p:par>
                        <p:par>
                          <p:cTn id="698" fill="hold" nodeType="afterGroup">
                            <p:stCondLst>
                              <p:cond delay="222500"/>
                            </p:stCondLst>
                            <p:childTnLst>
                              <p:par>
                                <p:cTn id="699" presetID="11" presetClass="entr" presetSubtype="0" fill="hold" nodeType="afterEffect">
                                  <p:stCondLst>
                                    <p:cond delay="0"/>
                                  </p:stCondLst>
                                  <p:childTnLst>
                                    <p:set>
                                      <p:cBhvr>
                                        <p:cTn id="700" dur="1000">
                                          <p:stCondLst>
                                            <p:cond delay="0"/>
                                          </p:stCondLst>
                                        </p:cTn>
                                        <p:tgtEl>
                                          <p:spTgt spid="837"/>
                                        </p:tgtEl>
                                        <p:attrNameLst>
                                          <p:attrName>style.visibility</p:attrName>
                                        </p:attrNameLst>
                                      </p:cBhvr>
                                      <p:to>
                                        <p:strVal val="visible"/>
                                      </p:to>
                                    </p:set>
                                  </p:childTnLst>
                                </p:cTn>
                              </p:par>
                            </p:childTnLst>
                          </p:cTn>
                        </p:par>
                        <p:par>
                          <p:cTn id="701" fill="hold" nodeType="afterGroup">
                            <p:stCondLst>
                              <p:cond delay="223500"/>
                            </p:stCondLst>
                            <p:childTnLst>
                              <p:par>
                                <p:cTn id="702" presetID="11" presetClass="entr" presetSubtype="0" fill="hold" nodeType="afterEffect">
                                  <p:stCondLst>
                                    <p:cond delay="0"/>
                                  </p:stCondLst>
                                  <p:childTnLst>
                                    <p:set>
                                      <p:cBhvr>
                                        <p:cTn id="703" dur="1000">
                                          <p:stCondLst>
                                            <p:cond delay="0"/>
                                          </p:stCondLst>
                                        </p:cTn>
                                        <p:tgtEl>
                                          <p:spTgt spid="838"/>
                                        </p:tgtEl>
                                        <p:attrNameLst>
                                          <p:attrName>style.visibility</p:attrName>
                                        </p:attrNameLst>
                                      </p:cBhvr>
                                      <p:to>
                                        <p:strVal val="visible"/>
                                      </p:to>
                                    </p:set>
                                  </p:childTnLst>
                                </p:cTn>
                              </p:par>
                            </p:childTnLst>
                          </p:cTn>
                        </p:par>
                        <p:par>
                          <p:cTn id="704" fill="hold" nodeType="afterGroup">
                            <p:stCondLst>
                              <p:cond delay="224500"/>
                            </p:stCondLst>
                            <p:childTnLst>
                              <p:par>
                                <p:cTn id="705" presetID="11" presetClass="entr" presetSubtype="0" fill="hold" nodeType="afterEffect">
                                  <p:stCondLst>
                                    <p:cond delay="0"/>
                                  </p:stCondLst>
                                  <p:childTnLst>
                                    <p:set>
                                      <p:cBhvr>
                                        <p:cTn id="706" dur="1000">
                                          <p:stCondLst>
                                            <p:cond delay="0"/>
                                          </p:stCondLst>
                                        </p:cTn>
                                        <p:tgtEl>
                                          <p:spTgt spid="839"/>
                                        </p:tgtEl>
                                        <p:attrNameLst>
                                          <p:attrName>style.visibility</p:attrName>
                                        </p:attrNameLst>
                                      </p:cBhvr>
                                      <p:to>
                                        <p:strVal val="visible"/>
                                      </p:to>
                                    </p:set>
                                  </p:childTnLst>
                                </p:cTn>
                              </p:par>
                            </p:childTnLst>
                          </p:cTn>
                        </p:par>
                        <p:par>
                          <p:cTn id="707" fill="hold" nodeType="afterGroup">
                            <p:stCondLst>
                              <p:cond delay="225500"/>
                            </p:stCondLst>
                            <p:childTnLst>
                              <p:par>
                                <p:cTn id="708" presetID="11" presetClass="entr" presetSubtype="0" fill="hold" nodeType="afterEffect">
                                  <p:stCondLst>
                                    <p:cond delay="0"/>
                                  </p:stCondLst>
                                  <p:childTnLst>
                                    <p:set>
                                      <p:cBhvr>
                                        <p:cTn id="709" dur="1000">
                                          <p:stCondLst>
                                            <p:cond delay="0"/>
                                          </p:stCondLst>
                                        </p:cTn>
                                        <p:tgtEl>
                                          <p:spTgt spid="840"/>
                                        </p:tgtEl>
                                        <p:attrNameLst>
                                          <p:attrName>style.visibility</p:attrName>
                                        </p:attrNameLst>
                                      </p:cBhvr>
                                      <p:to>
                                        <p:strVal val="visible"/>
                                      </p:to>
                                    </p:set>
                                  </p:childTnLst>
                                </p:cTn>
                              </p:par>
                            </p:childTnLst>
                          </p:cTn>
                        </p:par>
                        <p:par>
                          <p:cTn id="710" fill="hold" nodeType="afterGroup">
                            <p:stCondLst>
                              <p:cond delay="226500"/>
                            </p:stCondLst>
                            <p:childTnLst>
                              <p:par>
                                <p:cTn id="711" presetID="11" presetClass="entr" presetSubtype="0" fill="hold" nodeType="afterEffect">
                                  <p:stCondLst>
                                    <p:cond delay="0"/>
                                  </p:stCondLst>
                                  <p:childTnLst>
                                    <p:set>
                                      <p:cBhvr>
                                        <p:cTn id="712" dur="1000">
                                          <p:stCondLst>
                                            <p:cond delay="0"/>
                                          </p:stCondLst>
                                        </p:cTn>
                                        <p:tgtEl>
                                          <p:spTgt spid="841"/>
                                        </p:tgtEl>
                                        <p:attrNameLst>
                                          <p:attrName>style.visibility</p:attrName>
                                        </p:attrNameLst>
                                      </p:cBhvr>
                                      <p:to>
                                        <p:strVal val="visible"/>
                                      </p:to>
                                    </p:set>
                                  </p:childTnLst>
                                </p:cTn>
                              </p:par>
                            </p:childTnLst>
                          </p:cTn>
                        </p:par>
                        <p:par>
                          <p:cTn id="713" fill="hold" nodeType="afterGroup">
                            <p:stCondLst>
                              <p:cond delay="227500"/>
                            </p:stCondLst>
                            <p:childTnLst>
                              <p:par>
                                <p:cTn id="714" presetID="11" presetClass="entr" presetSubtype="0" fill="hold" nodeType="afterEffect">
                                  <p:stCondLst>
                                    <p:cond delay="0"/>
                                  </p:stCondLst>
                                  <p:childTnLst>
                                    <p:set>
                                      <p:cBhvr>
                                        <p:cTn id="715" dur="1000">
                                          <p:stCondLst>
                                            <p:cond delay="0"/>
                                          </p:stCondLst>
                                        </p:cTn>
                                        <p:tgtEl>
                                          <p:spTgt spid="842"/>
                                        </p:tgtEl>
                                        <p:attrNameLst>
                                          <p:attrName>style.visibility</p:attrName>
                                        </p:attrNameLst>
                                      </p:cBhvr>
                                      <p:to>
                                        <p:strVal val="visible"/>
                                      </p:to>
                                    </p:set>
                                  </p:childTnLst>
                                </p:cTn>
                              </p:par>
                            </p:childTnLst>
                          </p:cTn>
                        </p:par>
                        <p:par>
                          <p:cTn id="716" fill="hold" nodeType="afterGroup">
                            <p:stCondLst>
                              <p:cond delay="228500"/>
                            </p:stCondLst>
                            <p:childTnLst>
                              <p:par>
                                <p:cTn id="717" presetID="11" presetClass="entr" presetSubtype="0" fill="hold" nodeType="afterEffect">
                                  <p:stCondLst>
                                    <p:cond delay="0"/>
                                  </p:stCondLst>
                                  <p:childTnLst>
                                    <p:set>
                                      <p:cBhvr>
                                        <p:cTn id="718" dur="1000">
                                          <p:stCondLst>
                                            <p:cond delay="0"/>
                                          </p:stCondLst>
                                        </p:cTn>
                                        <p:tgtEl>
                                          <p:spTgt spid="843"/>
                                        </p:tgtEl>
                                        <p:attrNameLst>
                                          <p:attrName>style.visibility</p:attrName>
                                        </p:attrNameLst>
                                      </p:cBhvr>
                                      <p:to>
                                        <p:strVal val="visible"/>
                                      </p:to>
                                    </p:set>
                                  </p:childTnLst>
                                </p:cTn>
                              </p:par>
                            </p:childTnLst>
                          </p:cTn>
                        </p:par>
                        <p:par>
                          <p:cTn id="719" fill="hold" nodeType="afterGroup">
                            <p:stCondLst>
                              <p:cond delay="229500"/>
                            </p:stCondLst>
                            <p:childTnLst>
                              <p:par>
                                <p:cTn id="720" presetID="11" presetClass="entr" presetSubtype="0" fill="hold" nodeType="afterEffect">
                                  <p:stCondLst>
                                    <p:cond delay="0"/>
                                  </p:stCondLst>
                                  <p:childTnLst>
                                    <p:set>
                                      <p:cBhvr>
                                        <p:cTn id="721" dur="1000">
                                          <p:stCondLst>
                                            <p:cond delay="0"/>
                                          </p:stCondLst>
                                        </p:cTn>
                                        <p:tgtEl>
                                          <p:spTgt spid="844"/>
                                        </p:tgtEl>
                                        <p:attrNameLst>
                                          <p:attrName>style.visibility</p:attrName>
                                        </p:attrNameLst>
                                      </p:cBhvr>
                                      <p:to>
                                        <p:strVal val="visible"/>
                                      </p:to>
                                    </p:set>
                                  </p:childTnLst>
                                </p:cTn>
                              </p:par>
                            </p:childTnLst>
                          </p:cTn>
                        </p:par>
                        <p:par>
                          <p:cTn id="722" fill="hold" nodeType="afterGroup">
                            <p:stCondLst>
                              <p:cond delay="230500"/>
                            </p:stCondLst>
                            <p:childTnLst>
                              <p:par>
                                <p:cTn id="723" presetID="11" presetClass="entr" presetSubtype="0" fill="hold" nodeType="afterEffect">
                                  <p:stCondLst>
                                    <p:cond delay="0"/>
                                  </p:stCondLst>
                                  <p:childTnLst>
                                    <p:set>
                                      <p:cBhvr>
                                        <p:cTn id="724" dur="1000">
                                          <p:stCondLst>
                                            <p:cond delay="0"/>
                                          </p:stCondLst>
                                        </p:cTn>
                                        <p:tgtEl>
                                          <p:spTgt spid="845"/>
                                        </p:tgtEl>
                                        <p:attrNameLst>
                                          <p:attrName>style.visibility</p:attrName>
                                        </p:attrNameLst>
                                      </p:cBhvr>
                                      <p:to>
                                        <p:strVal val="visible"/>
                                      </p:to>
                                    </p:set>
                                  </p:childTnLst>
                                </p:cTn>
                              </p:par>
                            </p:childTnLst>
                          </p:cTn>
                        </p:par>
                        <p:par>
                          <p:cTn id="725" fill="hold" nodeType="afterGroup">
                            <p:stCondLst>
                              <p:cond delay="231500"/>
                            </p:stCondLst>
                            <p:childTnLst>
                              <p:par>
                                <p:cTn id="726" presetID="11" presetClass="entr" presetSubtype="0" fill="hold" nodeType="afterEffect">
                                  <p:stCondLst>
                                    <p:cond delay="0"/>
                                  </p:stCondLst>
                                  <p:childTnLst>
                                    <p:set>
                                      <p:cBhvr>
                                        <p:cTn id="727" dur="1000">
                                          <p:stCondLst>
                                            <p:cond delay="0"/>
                                          </p:stCondLst>
                                        </p:cTn>
                                        <p:tgtEl>
                                          <p:spTgt spid="846"/>
                                        </p:tgtEl>
                                        <p:attrNameLst>
                                          <p:attrName>style.visibility</p:attrName>
                                        </p:attrNameLst>
                                      </p:cBhvr>
                                      <p:to>
                                        <p:strVal val="visible"/>
                                      </p:to>
                                    </p:set>
                                  </p:childTnLst>
                                </p:cTn>
                              </p:par>
                            </p:childTnLst>
                          </p:cTn>
                        </p:par>
                        <p:par>
                          <p:cTn id="728" fill="hold" nodeType="afterGroup">
                            <p:stCondLst>
                              <p:cond delay="232500"/>
                            </p:stCondLst>
                            <p:childTnLst>
                              <p:par>
                                <p:cTn id="729" presetID="11" presetClass="entr" presetSubtype="0" fill="hold" nodeType="afterEffect">
                                  <p:stCondLst>
                                    <p:cond delay="0"/>
                                  </p:stCondLst>
                                  <p:childTnLst>
                                    <p:set>
                                      <p:cBhvr>
                                        <p:cTn id="730" dur="1000">
                                          <p:stCondLst>
                                            <p:cond delay="0"/>
                                          </p:stCondLst>
                                        </p:cTn>
                                        <p:tgtEl>
                                          <p:spTgt spid="847"/>
                                        </p:tgtEl>
                                        <p:attrNameLst>
                                          <p:attrName>style.visibility</p:attrName>
                                        </p:attrNameLst>
                                      </p:cBhvr>
                                      <p:to>
                                        <p:strVal val="visible"/>
                                      </p:to>
                                    </p:set>
                                  </p:childTnLst>
                                </p:cTn>
                              </p:par>
                            </p:childTnLst>
                          </p:cTn>
                        </p:par>
                        <p:par>
                          <p:cTn id="731" fill="hold" nodeType="afterGroup">
                            <p:stCondLst>
                              <p:cond delay="233500"/>
                            </p:stCondLst>
                            <p:childTnLst>
                              <p:par>
                                <p:cTn id="732" presetID="11" presetClass="entr" presetSubtype="0" fill="hold" nodeType="afterEffect">
                                  <p:stCondLst>
                                    <p:cond delay="0"/>
                                  </p:stCondLst>
                                  <p:childTnLst>
                                    <p:set>
                                      <p:cBhvr>
                                        <p:cTn id="733" dur="1000">
                                          <p:stCondLst>
                                            <p:cond delay="0"/>
                                          </p:stCondLst>
                                        </p:cTn>
                                        <p:tgtEl>
                                          <p:spTgt spid="848"/>
                                        </p:tgtEl>
                                        <p:attrNameLst>
                                          <p:attrName>style.visibility</p:attrName>
                                        </p:attrNameLst>
                                      </p:cBhvr>
                                      <p:to>
                                        <p:strVal val="visible"/>
                                      </p:to>
                                    </p:set>
                                  </p:childTnLst>
                                </p:cTn>
                              </p:par>
                            </p:childTnLst>
                          </p:cTn>
                        </p:par>
                        <p:par>
                          <p:cTn id="734" fill="hold" nodeType="afterGroup">
                            <p:stCondLst>
                              <p:cond delay="234500"/>
                            </p:stCondLst>
                            <p:childTnLst>
                              <p:par>
                                <p:cTn id="735" presetID="11" presetClass="entr" presetSubtype="0" fill="hold" nodeType="afterEffect">
                                  <p:stCondLst>
                                    <p:cond delay="0"/>
                                  </p:stCondLst>
                                  <p:childTnLst>
                                    <p:set>
                                      <p:cBhvr>
                                        <p:cTn id="736" dur="1000">
                                          <p:stCondLst>
                                            <p:cond delay="0"/>
                                          </p:stCondLst>
                                        </p:cTn>
                                        <p:tgtEl>
                                          <p:spTgt spid="849"/>
                                        </p:tgtEl>
                                        <p:attrNameLst>
                                          <p:attrName>style.visibility</p:attrName>
                                        </p:attrNameLst>
                                      </p:cBhvr>
                                      <p:to>
                                        <p:strVal val="visible"/>
                                      </p:to>
                                    </p:set>
                                  </p:childTnLst>
                                </p:cTn>
                              </p:par>
                            </p:childTnLst>
                          </p:cTn>
                        </p:par>
                        <p:par>
                          <p:cTn id="737" fill="hold" nodeType="afterGroup">
                            <p:stCondLst>
                              <p:cond delay="235500"/>
                            </p:stCondLst>
                            <p:childTnLst>
                              <p:par>
                                <p:cTn id="738" presetID="11" presetClass="entr" presetSubtype="0" fill="hold" nodeType="afterEffect">
                                  <p:stCondLst>
                                    <p:cond delay="0"/>
                                  </p:stCondLst>
                                  <p:childTnLst>
                                    <p:set>
                                      <p:cBhvr>
                                        <p:cTn id="739" dur="1000">
                                          <p:stCondLst>
                                            <p:cond delay="0"/>
                                          </p:stCondLst>
                                        </p:cTn>
                                        <p:tgtEl>
                                          <p:spTgt spid="850"/>
                                        </p:tgtEl>
                                        <p:attrNameLst>
                                          <p:attrName>style.visibility</p:attrName>
                                        </p:attrNameLst>
                                      </p:cBhvr>
                                      <p:to>
                                        <p:strVal val="visible"/>
                                      </p:to>
                                    </p:set>
                                  </p:childTnLst>
                                </p:cTn>
                              </p:par>
                            </p:childTnLst>
                          </p:cTn>
                        </p:par>
                        <p:par>
                          <p:cTn id="740" fill="hold" nodeType="afterGroup">
                            <p:stCondLst>
                              <p:cond delay="236500"/>
                            </p:stCondLst>
                            <p:childTnLst>
                              <p:par>
                                <p:cTn id="741" presetID="11" presetClass="entr" presetSubtype="0" fill="hold" nodeType="afterEffect">
                                  <p:stCondLst>
                                    <p:cond delay="0"/>
                                  </p:stCondLst>
                                  <p:childTnLst>
                                    <p:set>
                                      <p:cBhvr>
                                        <p:cTn id="742" dur="1000">
                                          <p:stCondLst>
                                            <p:cond delay="0"/>
                                          </p:stCondLst>
                                        </p:cTn>
                                        <p:tgtEl>
                                          <p:spTgt spid="851"/>
                                        </p:tgtEl>
                                        <p:attrNameLst>
                                          <p:attrName>style.visibility</p:attrName>
                                        </p:attrNameLst>
                                      </p:cBhvr>
                                      <p:to>
                                        <p:strVal val="visible"/>
                                      </p:to>
                                    </p:set>
                                  </p:childTnLst>
                                </p:cTn>
                              </p:par>
                            </p:childTnLst>
                          </p:cTn>
                        </p:par>
                        <p:par>
                          <p:cTn id="743" fill="hold" nodeType="afterGroup">
                            <p:stCondLst>
                              <p:cond delay="237500"/>
                            </p:stCondLst>
                            <p:childTnLst>
                              <p:par>
                                <p:cTn id="744" presetID="11" presetClass="entr" presetSubtype="0" fill="hold" nodeType="afterEffect">
                                  <p:stCondLst>
                                    <p:cond delay="0"/>
                                  </p:stCondLst>
                                  <p:childTnLst>
                                    <p:set>
                                      <p:cBhvr>
                                        <p:cTn id="745" dur="1000">
                                          <p:stCondLst>
                                            <p:cond delay="0"/>
                                          </p:stCondLst>
                                        </p:cTn>
                                        <p:tgtEl>
                                          <p:spTgt spid="852"/>
                                        </p:tgtEl>
                                        <p:attrNameLst>
                                          <p:attrName>style.visibility</p:attrName>
                                        </p:attrNameLst>
                                      </p:cBhvr>
                                      <p:to>
                                        <p:strVal val="visible"/>
                                      </p:to>
                                    </p:set>
                                  </p:childTnLst>
                                </p:cTn>
                              </p:par>
                            </p:childTnLst>
                          </p:cTn>
                        </p:par>
                        <p:par>
                          <p:cTn id="746" fill="hold" nodeType="afterGroup">
                            <p:stCondLst>
                              <p:cond delay="238500"/>
                            </p:stCondLst>
                            <p:childTnLst>
                              <p:par>
                                <p:cTn id="747" presetID="11" presetClass="entr" presetSubtype="0" fill="hold" nodeType="afterEffect">
                                  <p:stCondLst>
                                    <p:cond delay="0"/>
                                  </p:stCondLst>
                                  <p:childTnLst>
                                    <p:set>
                                      <p:cBhvr>
                                        <p:cTn id="748" dur="1000">
                                          <p:stCondLst>
                                            <p:cond delay="0"/>
                                          </p:stCondLst>
                                        </p:cTn>
                                        <p:tgtEl>
                                          <p:spTgt spid="853"/>
                                        </p:tgtEl>
                                        <p:attrNameLst>
                                          <p:attrName>style.visibility</p:attrName>
                                        </p:attrNameLst>
                                      </p:cBhvr>
                                      <p:to>
                                        <p:strVal val="visible"/>
                                      </p:to>
                                    </p:set>
                                  </p:childTnLst>
                                </p:cTn>
                              </p:par>
                            </p:childTnLst>
                          </p:cTn>
                        </p:par>
                        <p:par>
                          <p:cTn id="749" fill="hold" nodeType="afterGroup">
                            <p:stCondLst>
                              <p:cond delay="239500"/>
                            </p:stCondLst>
                            <p:childTnLst>
                              <p:par>
                                <p:cTn id="750" presetID="11" presetClass="entr" presetSubtype="0" fill="hold" nodeType="afterEffect">
                                  <p:stCondLst>
                                    <p:cond delay="0"/>
                                  </p:stCondLst>
                                  <p:childTnLst>
                                    <p:set>
                                      <p:cBhvr>
                                        <p:cTn id="751" dur="1000">
                                          <p:stCondLst>
                                            <p:cond delay="0"/>
                                          </p:stCondLst>
                                        </p:cTn>
                                        <p:tgtEl>
                                          <p:spTgt spid="854"/>
                                        </p:tgtEl>
                                        <p:attrNameLst>
                                          <p:attrName>style.visibility</p:attrName>
                                        </p:attrNameLst>
                                      </p:cBhvr>
                                      <p:to>
                                        <p:strVal val="visible"/>
                                      </p:to>
                                    </p:set>
                                  </p:childTnLst>
                                </p:cTn>
                              </p:par>
                            </p:childTnLst>
                          </p:cTn>
                        </p:par>
                        <p:par>
                          <p:cTn id="752" fill="hold" nodeType="afterGroup">
                            <p:stCondLst>
                              <p:cond delay="240500"/>
                            </p:stCondLst>
                            <p:childTnLst>
                              <p:par>
                                <p:cTn id="753" presetID="11" presetClass="entr" presetSubtype="0" fill="hold" nodeType="afterEffect">
                                  <p:stCondLst>
                                    <p:cond delay="0"/>
                                  </p:stCondLst>
                                  <p:childTnLst>
                                    <p:set>
                                      <p:cBhvr>
                                        <p:cTn id="754" dur="1000">
                                          <p:stCondLst>
                                            <p:cond delay="0"/>
                                          </p:stCondLst>
                                        </p:cTn>
                                        <p:tgtEl>
                                          <p:spTgt spid="855"/>
                                        </p:tgtEl>
                                        <p:attrNameLst>
                                          <p:attrName>style.visibility</p:attrName>
                                        </p:attrNameLst>
                                      </p:cBhvr>
                                      <p:to>
                                        <p:strVal val="visible"/>
                                      </p:to>
                                    </p:set>
                                  </p:childTnLst>
                                </p:cTn>
                              </p:par>
                            </p:childTnLst>
                          </p:cTn>
                        </p:par>
                        <p:par>
                          <p:cTn id="755" fill="hold" nodeType="afterGroup">
                            <p:stCondLst>
                              <p:cond delay="241500"/>
                            </p:stCondLst>
                            <p:childTnLst>
                              <p:par>
                                <p:cTn id="756" presetID="11" presetClass="entr" presetSubtype="0" fill="hold" nodeType="afterEffect">
                                  <p:stCondLst>
                                    <p:cond delay="0"/>
                                  </p:stCondLst>
                                  <p:childTnLst>
                                    <p:set>
                                      <p:cBhvr>
                                        <p:cTn id="757" dur="1000">
                                          <p:stCondLst>
                                            <p:cond delay="0"/>
                                          </p:stCondLst>
                                        </p:cTn>
                                        <p:tgtEl>
                                          <p:spTgt spid="856"/>
                                        </p:tgtEl>
                                        <p:attrNameLst>
                                          <p:attrName>style.visibility</p:attrName>
                                        </p:attrNameLst>
                                      </p:cBhvr>
                                      <p:to>
                                        <p:strVal val="visible"/>
                                      </p:to>
                                    </p:set>
                                  </p:childTnLst>
                                </p:cTn>
                              </p:par>
                            </p:childTnLst>
                          </p:cTn>
                        </p:par>
                        <p:par>
                          <p:cTn id="758" fill="hold" nodeType="afterGroup">
                            <p:stCondLst>
                              <p:cond delay="242500"/>
                            </p:stCondLst>
                            <p:childTnLst>
                              <p:par>
                                <p:cTn id="759" presetID="11" presetClass="entr" presetSubtype="0" fill="hold" nodeType="afterEffect">
                                  <p:stCondLst>
                                    <p:cond delay="0"/>
                                  </p:stCondLst>
                                  <p:childTnLst>
                                    <p:set>
                                      <p:cBhvr>
                                        <p:cTn id="760" dur="1000">
                                          <p:stCondLst>
                                            <p:cond delay="0"/>
                                          </p:stCondLst>
                                        </p:cTn>
                                        <p:tgtEl>
                                          <p:spTgt spid="857"/>
                                        </p:tgtEl>
                                        <p:attrNameLst>
                                          <p:attrName>style.visibility</p:attrName>
                                        </p:attrNameLst>
                                      </p:cBhvr>
                                      <p:to>
                                        <p:strVal val="visible"/>
                                      </p:to>
                                    </p:set>
                                  </p:childTnLst>
                                </p:cTn>
                              </p:par>
                            </p:childTnLst>
                          </p:cTn>
                        </p:par>
                        <p:par>
                          <p:cTn id="761" fill="hold" nodeType="afterGroup">
                            <p:stCondLst>
                              <p:cond delay="243500"/>
                            </p:stCondLst>
                            <p:childTnLst>
                              <p:par>
                                <p:cTn id="762" presetID="11" presetClass="entr" presetSubtype="0" fill="hold" nodeType="afterEffect">
                                  <p:stCondLst>
                                    <p:cond delay="0"/>
                                  </p:stCondLst>
                                  <p:childTnLst>
                                    <p:set>
                                      <p:cBhvr>
                                        <p:cTn id="763" dur="1000">
                                          <p:stCondLst>
                                            <p:cond delay="0"/>
                                          </p:stCondLst>
                                        </p:cTn>
                                        <p:tgtEl>
                                          <p:spTgt spid="858"/>
                                        </p:tgtEl>
                                        <p:attrNameLst>
                                          <p:attrName>style.visibility</p:attrName>
                                        </p:attrNameLst>
                                      </p:cBhvr>
                                      <p:to>
                                        <p:strVal val="visible"/>
                                      </p:to>
                                    </p:set>
                                  </p:childTnLst>
                                </p:cTn>
                              </p:par>
                            </p:childTnLst>
                          </p:cTn>
                        </p:par>
                        <p:par>
                          <p:cTn id="764" fill="hold" nodeType="afterGroup">
                            <p:stCondLst>
                              <p:cond delay="244500"/>
                            </p:stCondLst>
                            <p:childTnLst>
                              <p:par>
                                <p:cTn id="765" presetID="11" presetClass="entr" presetSubtype="0" fill="hold" nodeType="afterEffect">
                                  <p:stCondLst>
                                    <p:cond delay="0"/>
                                  </p:stCondLst>
                                  <p:childTnLst>
                                    <p:set>
                                      <p:cBhvr>
                                        <p:cTn id="766" dur="1000">
                                          <p:stCondLst>
                                            <p:cond delay="0"/>
                                          </p:stCondLst>
                                        </p:cTn>
                                        <p:tgtEl>
                                          <p:spTgt spid="859"/>
                                        </p:tgtEl>
                                        <p:attrNameLst>
                                          <p:attrName>style.visibility</p:attrName>
                                        </p:attrNameLst>
                                      </p:cBhvr>
                                      <p:to>
                                        <p:strVal val="visible"/>
                                      </p:to>
                                    </p:set>
                                  </p:childTnLst>
                                </p:cTn>
                              </p:par>
                            </p:childTnLst>
                          </p:cTn>
                        </p:par>
                        <p:par>
                          <p:cTn id="767" fill="hold" nodeType="afterGroup">
                            <p:stCondLst>
                              <p:cond delay="245500"/>
                            </p:stCondLst>
                            <p:childTnLst>
                              <p:par>
                                <p:cTn id="768" presetID="11" presetClass="entr" presetSubtype="0" fill="hold" nodeType="afterEffect">
                                  <p:stCondLst>
                                    <p:cond delay="0"/>
                                  </p:stCondLst>
                                  <p:childTnLst>
                                    <p:set>
                                      <p:cBhvr>
                                        <p:cTn id="769" dur="1000">
                                          <p:stCondLst>
                                            <p:cond delay="0"/>
                                          </p:stCondLst>
                                        </p:cTn>
                                        <p:tgtEl>
                                          <p:spTgt spid="860"/>
                                        </p:tgtEl>
                                        <p:attrNameLst>
                                          <p:attrName>style.visibility</p:attrName>
                                        </p:attrNameLst>
                                      </p:cBhvr>
                                      <p:to>
                                        <p:strVal val="visible"/>
                                      </p:to>
                                    </p:set>
                                  </p:childTnLst>
                                </p:cTn>
                              </p:par>
                            </p:childTnLst>
                          </p:cTn>
                        </p:par>
                        <p:par>
                          <p:cTn id="770" fill="hold" nodeType="afterGroup">
                            <p:stCondLst>
                              <p:cond delay="246500"/>
                            </p:stCondLst>
                            <p:childTnLst>
                              <p:par>
                                <p:cTn id="771" presetID="11" presetClass="entr" presetSubtype="0" fill="hold" nodeType="afterEffect">
                                  <p:stCondLst>
                                    <p:cond delay="0"/>
                                  </p:stCondLst>
                                  <p:childTnLst>
                                    <p:set>
                                      <p:cBhvr>
                                        <p:cTn id="772" dur="1000">
                                          <p:stCondLst>
                                            <p:cond delay="0"/>
                                          </p:stCondLst>
                                        </p:cTn>
                                        <p:tgtEl>
                                          <p:spTgt spid="861"/>
                                        </p:tgtEl>
                                        <p:attrNameLst>
                                          <p:attrName>style.visibility</p:attrName>
                                        </p:attrNameLst>
                                      </p:cBhvr>
                                      <p:to>
                                        <p:strVal val="visible"/>
                                      </p:to>
                                    </p:set>
                                  </p:childTnLst>
                                </p:cTn>
                              </p:par>
                            </p:childTnLst>
                          </p:cTn>
                        </p:par>
                        <p:par>
                          <p:cTn id="773" fill="hold" nodeType="afterGroup">
                            <p:stCondLst>
                              <p:cond delay="247500"/>
                            </p:stCondLst>
                            <p:childTnLst>
                              <p:par>
                                <p:cTn id="774" presetID="11" presetClass="entr" presetSubtype="0" fill="hold" nodeType="afterEffect">
                                  <p:stCondLst>
                                    <p:cond delay="0"/>
                                  </p:stCondLst>
                                  <p:childTnLst>
                                    <p:set>
                                      <p:cBhvr>
                                        <p:cTn id="775" dur="1000">
                                          <p:stCondLst>
                                            <p:cond delay="0"/>
                                          </p:stCondLst>
                                        </p:cTn>
                                        <p:tgtEl>
                                          <p:spTgt spid="862"/>
                                        </p:tgtEl>
                                        <p:attrNameLst>
                                          <p:attrName>style.visibility</p:attrName>
                                        </p:attrNameLst>
                                      </p:cBhvr>
                                      <p:to>
                                        <p:strVal val="visible"/>
                                      </p:to>
                                    </p:set>
                                  </p:childTnLst>
                                </p:cTn>
                              </p:par>
                            </p:childTnLst>
                          </p:cTn>
                        </p:par>
                        <p:par>
                          <p:cTn id="776" fill="hold" nodeType="afterGroup">
                            <p:stCondLst>
                              <p:cond delay="248500"/>
                            </p:stCondLst>
                            <p:childTnLst>
                              <p:par>
                                <p:cTn id="777" presetID="11" presetClass="entr" presetSubtype="0" fill="hold" nodeType="afterEffect">
                                  <p:stCondLst>
                                    <p:cond delay="0"/>
                                  </p:stCondLst>
                                  <p:childTnLst>
                                    <p:set>
                                      <p:cBhvr>
                                        <p:cTn id="778" dur="1000">
                                          <p:stCondLst>
                                            <p:cond delay="0"/>
                                          </p:stCondLst>
                                        </p:cTn>
                                        <p:tgtEl>
                                          <p:spTgt spid="863"/>
                                        </p:tgtEl>
                                        <p:attrNameLst>
                                          <p:attrName>style.visibility</p:attrName>
                                        </p:attrNameLst>
                                      </p:cBhvr>
                                      <p:to>
                                        <p:strVal val="visible"/>
                                      </p:to>
                                    </p:set>
                                  </p:childTnLst>
                                </p:cTn>
                              </p:par>
                            </p:childTnLst>
                          </p:cTn>
                        </p:par>
                        <p:par>
                          <p:cTn id="779" fill="hold" nodeType="afterGroup">
                            <p:stCondLst>
                              <p:cond delay="249500"/>
                            </p:stCondLst>
                            <p:childTnLst>
                              <p:par>
                                <p:cTn id="780" presetID="11" presetClass="entr" presetSubtype="0" fill="hold" nodeType="afterEffect">
                                  <p:stCondLst>
                                    <p:cond delay="0"/>
                                  </p:stCondLst>
                                  <p:childTnLst>
                                    <p:set>
                                      <p:cBhvr>
                                        <p:cTn id="781" dur="1000">
                                          <p:stCondLst>
                                            <p:cond delay="0"/>
                                          </p:stCondLst>
                                        </p:cTn>
                                        <p:tgtEl>
                                          <p:spTgt spid="864"/>
                                        </p:tgtEl>
                                        <p:attrNameLst>
                                          <p:attrName>style.visibility</p:attrName>
                                        </p:attrNameLst>
                                      </p:cBhvr>
                                      <p:to>
                                        <p:strVal val="visible"/>
                                      </p:to>
                                    </p:set>
                                  </p:childTnLst>
                                </p:cTn>
                              </p:par>
                            </p:childTnLst>
                          </p:cTn>
                        </p:par>
                        <p:par>
                          <p:cTn id="782" fill="hold" nodeType="afterGroup">
                            <p:stCondLst>
                              <p:cond delay="250500"/>
                            </p:stCondLst>
                            <p:childTnLst>
                              <p:par>
                                <p:cTn id="783" presetID="11" presetClass="entr" presetSubtype="0" fill="hold" nodeType="afterEffect">
                                  <p:stCondLst>
                                    <p:cond delay="0"/>
                                  </p:stCondLst>
                                  <p:childTnLst>
                                    <p:set>
                                      <p:cBhvr>
                                        <p:cTn id="784" dur="1000">
                                          <p:stCondLst>
                                            <p:cond delay="0"/>
                                          </p:stCondLst>
                                        </p:cTn>
                                        <p:tgtEl>
                                          <p:spTgt spid="865"/>
                                        </p:tgtEl>
                                        <p:attrNameLst>
                                          <p:attrName>style.visibility</p:attrName>
                                        </p:attrNameLst>
                                      </p:cBhvr>
                                      <p:to>
                                        <p:strVal val="visible"/>
                                      </p:to>
                                    </p:set>
                                  </p:childTnLst>
                                </p:cTn>
                              </p:par>
                            </p:childTnLst>
                          </p:cTn>
                        </p:par>
                        <p:par>
                          <p:cTn id="785" fill="hold" nodeType="afterGroup">
                            <p:stCondLst>
                              <p:cond delay="251500"/>
                            </p:stCondLst>
                            <p:childTnLst>
                              <p:par>
                                <p:cTn id="786" presetID="11" presetClass="entr" presetSubtype="0" fill="hold" nodeType="afterEffect">
                                  <p:stCondLst>
                                    <p:cond delay="0"/>
                                  </p:stCondLst>
                                  <p:childTnLst>
                                    <p:set>
                                      <p:cBhvr>
                                        <p:cTn id="787" dur="1000">
                                          <p:stCondLst>
                                            <p:cond delay="0"/>
                                          </p:stCondLst>
                                        </p:cTn>
                                        <p:tgtEl>
                                          <p:spTgt spid="866"/>
                                        </p:tgtEl>
                                        <p:attrNameLst>
                                          <p:attrName>style.visibility</p:attrName>
                                        </p:attrNameLst>
                                      </p:cBhvr>
                                      <p:to>
                                        <p:strVal val="visible"/>
                                      </p:to>
                                    </p:set>
                                  </p:childTnLst>
                                </p:cTn>
                              </p:par>
                            </p:childTnLst>
                          </p:cTn>
                        </p:par>
                        <p:par>
                          <p:cTn id="788" fill="hold" nodeType="afterGroup">
                            <p:stCondLst>
                              <p:cond delay="252500"/>
                            </p:stCondLst>
                            <p:childTnLst>
                              <p:par>
                                <p:cTn id="789" presetID="11" presetClass="entr" presetSubtype="0" fill="hold" nodeType="afterEffect">
                                  <p:stCondLst>
                                    <p:cond delay="0"/>
                                  </p:stCondLst>
                                  <p:childTnLst>
                                    <p:set>
                                      <p:cBhvr>
                                        <p:cTn id="790" dur="1000">
                                          <p:stCondLst>
                                            <p:cond delay="0"/>
                                          </p:stCondLst>
                                        </p:cTn>
                                        <p:tgtEl>
                                          <p:spTgt spid="867"/>
                                        </p:tgtEl>
                                        <p:attrNameLst>
                                          <p:attrName>style.visibility</p:attrName>
                                        </p:attrNameLst>
                                      </p:cBhvr>
                                      <p:to>
                                        <p:strVal val="visible"/>
                                      </p:to>
                                    </p:set>
                                  </p:childTnLst>
                                </p:cTn>
                              </p:par>
                            </p:childTnLst>
                          </p:cTn>
                        </p:par>
                        <p:par>
                          <p:cTn id="791" fill="hold" nodeType="afterGroup">
                            <p:stCondLst>
                              <p:cond delay="253500"/>
                            </p:stCondLst>
                            <p:childTnLst>
                              <p:par>
                                <p:cTn id="792" presetID="11" presetClass="entr" presetSubtype="0" fill="hold" nodeType="afterEffect">
                                  <p:stCondLst>
                                    <p:cond delay="0"/>
                                  </p:stCondLst>
                                  <p:childTnLst>
                                    <p:set>
                                      <p:cBhvr>
                                        <p:cTn id="793" dur="1000">
                                          <p:stCondLst>
                                            <p:cond delay="0"/>
                                          </p:stCondLst>
                                        </p:cTn>
                                        <p:tgtEl>
                                          <p:spTgt spid="868"/>
                                        </p:tgtEl>
                                        <p:attrNameLst>
                                          <p:attrName>style.visibility</p:attrName>
                                        </p:attrNameLst>
                                      </p:cBhvr>
                                      <p:to>
                                        <p:strVal val="visible"/>
                                      </p:to>
                                    </p:set>
                                  </p:childTnLst>
                                </p:cTn>
                              </p:par>
                            </p:childTnLst>
                          </p:cTn>
                        </p:par>
                        <p:par>
                          <p:cTn id="794" fill="hold" nodeType="afterGroup">
                            <p:stCondLst>
                              <p:cond delay="254500"/>
                            </p:stCondLst>
                            <p:childTnLst>
                              <p:par>
                                <p:cTn id="795" presetID="11" presetClass="entr" presetSubtype="0" fill="hold" nodeType="afterEffect">
                                  <p:stCondLst>
                                    <p:cond delay="0"/>
                                  </p:stCondLst>
                                  <p:childTnLst>
                                    <p:set>
                                      <p:cBhvr>
                                        <p:cTn id="796" dur="1000">
                                          <p:stCondLst>
                                            <p:cond delay="0"/>
                                          </p:stCondLst>
                                        </p:cTn>
                                        <p:tgtEl>
                                          <p:spTgt spid="869"/>
                                        </p:tgtEl>
                                        <p:attrNameLst>
                                          <p:attrName>style.visibility</p:attrName>
                                        </p:attrNameLst>
                                      </p:cBhvr>
                                      <p:to>
                                        <p:strVal val="visible"/>
                                      </p:to>
                                    </p:set>
                                  </p:childTnLst>
                                </p:cTn>
                              </p:par>
                            </p:childTnLst>
                          </p:cTn>
                        </p:par>
                        <p:par>
                          <p:cTn id="797" fill="hold" nodeType="afterGroup">
                            <p:stCondLst>
                              <p:cond delay="255500"/>
                            </p:stCondLst>
                            <p:childTnLst>
                              <p:par>
                                <p:cTn id="798" presetID="11" presetClass="entr" presetSubtype="0" fill="hold" nodeType="afterEffect">
                                  <p:stCondLst>
                                    <p:cond delay="0"/>
                                  </p:stCondLst>
                                  <p:childTnLst>
                                    <p:set>
                                      <p:cBhvr>
                                        <p:cTn id="799" dur="1000">
                                          <p:stCondLst>
                                            <p:cond delay="0"/>
                                          </p:stCondLst>
                                        </p:cTn>
                                        <p:tgtEl>
                                          <p:spTgt spid="870"/>
                                        </p:tgtEl>
                                        <p:attrNameLst>
                                          <p:attrName>style.visibility</p:attrName>
                                        </p:attrNameLst>
                                      </p:cBhvr>
                                      <p:to>
                                        <p:strVal val="visible"/>
                                      </p:to>
                                    </p:set>
                                  </p:childTnLst>
                                </p:cTn>
                              </p:par>
                            </p:childTnLst>
                          </p:cTn>
                        </p:par>
                        <p:par>
                          <p:cTn id="800" fill="hold" nodeType="afterGroup">
                            <p:stCondLst>
                              <p:cond delay="256500"/>
                            </p:stCondLst>
                            <p:childTnLst>
                              <p:par>
                                <p:cTn id="801" presetID="11" presetClass="entr" presetSubtype="0" fill="hold" nodeType="afterEffect">
                                  <p:stCondLst>
                                    <p:cond delay="0"/>
                                  </p:stCondLst>
                                  <p:childTnLst>
                                    <p:set>
                                      <p:cBhvr>
                                        <p:cTn id="802" dur="1000">
                                          <p:stCondLst>
                                            <p:cond delay="0"/>
                                          </p:stCondLst>
                                        </p:cTn>
                                        <p:tgtEl>
                                          <p:spTgt spid="871"/>
                                        </p:tgtEl>
                                        <p:attrNameLst>
                                          <p:attrName>style.visibility</p:attrName>
                                        </p:attrNameLst>
                                      </p:cBhvr>
                                      <p:to>
                                        <p:strVal val="visible"/>
                                      </p:to>
                                    </p:set>
                                  </p:childTnLst>
                                </p:cTn>
                              </p:par>
                            </p:childTnLst>
                          </p:cTn>
                        </p:par>
                        <p:par>
                          <p:cTn id="803" fill="hold" nodeType="afterGroup">
                            <p:stCondLst>
                              <p:cond delay="257500"/>
                            </p:stCondLst>
                            <p:childTnLst>
                              <p:par>
                                <p:cTn id="804" presetID="11" presetClass="entr" presetSubtype="0" fill="hold" nodeType="afterEffect">
                                  <p:stCondLst>
                                    <p:cond delay="0"/>
                                  </p:stCondLst>
                                  <p:childTnLst>
                                    <p:set>
                                      <p:cBhvr>
                                        <p:cTn id="805" dur="1000">
                                          <p:stCondLst>
                                            <p:cond delay="0"/>
                                          </p:stCondLst>
                                        </p:cTn>
                                        <p:tgtEl>
                                          <p:spTgt spid="872"/>
                                        </p:tgtEl>
                                        <p:attrNameLst>
                                          <p:attrName>style.visibility</p:attrName>
                                        </p:attrNameLst>
                                      </p:cBhvr>
                                      <p:to>
                                        <p:strVal val="visible"/>
                                      </p:to>
                                    </p:set>
                                  </p:childTnLst>
                                </p:cTn>
                              </p:par>
                            </p:childTnLst>
                          </p:cTn>
                        </p:par>
                        <p:par>
                          <p:cTn id="806" fill="hold" nodeType="afterGroup">
                            <p:stCondLst>
                              <p:cond delay="258500"/>
                            </p:stCondLst>
                            <p:childTnLst>
                              <p:par>
                                <p:cTn id="807" presetID="11" presetClass="entr" presetSubtype="0" fill="hold" nodeType="afterEffect">
                                  <p:stCondLst>
                                    <p:cond delay="0"/>
                                  </p:stCondLst>
                                  <p:childTnLst>
                                    <p:set>
                                      <p:cBhvr>
                                        <p:cTn id="808" dur="1000">
                                          <p:stCondLst>
                                            <p:cond delay="0"/>
                                          </p:stCondLst>
                                        </p:cTn>
                                        <p:tgtEl>
                                          <p:spTgt spid="873"/>
                                        </p:tgtEl>
                                        <p:attrNameLst>
                                          <p:attrName>style.visibility</p:attrName>
                                        </p:attrNameLst>
                                      </p:cBhvr>
                                      <p:to>
                                        <p:strVal val="visible"/>
                                      </p:to>
                                    </p:set>
                                  </p:childTnLst>
                                </p:cTn>
                              </p:par>
                            </p:childTnLst>
                          </p:cTn>
                        </p:par>
                        <p:par>
                          <p:cTn id="809" fill="hold" nodeType="afterGroup">
                            <p:stCondLst>
                              <p:cond delay="259500"/>
                            </p:stCondLst>
                            <p:childTnLst>
                              <p:par>
                                <p:cTn id="810" presetID="11" presetClass="entr" presetSubtype="0" fill="hold" nodeType="afterEffect">
                                  <p:stCondLst>
                                    <p:cond delay="0"/>
                                  </p:stCondLst>
                                  <p:childTnLst>
                                    <p:set>
                                      <p:cBhvr>
                                        <p:cTn id="811" dur="1000">
                                          <p:stCondLst>
                                            <p:cond delay="0"/>
                                          </p:stCondLst>
                                        </p:cTn>
                                        <p:tgtEl>
                                          <p:spTgt spid="874"/>
                                        </p:tgtEl>
                                        <p:attrNameLst>
                                          <p:attrName>style.visibility</p:attrName>
                                        </p:attrNameLst>
                                      </p:cBhvr>
                                      <p:to>
                                        <p:strVal val="visible"/>
                                      </p:to>
                                    </p:set>
                                  </p:childTnLst>
                                </p:cTn>
                              </p:par>
                            </p:childTnLst>
                          </p:cTn>
                        </p:par>
                        <p:par>
                          <p:cTn id="812" fill="hold" nodeType="afterGroup">
                            <p:stCondLst>
                              <p:cond delay="260500"/>
                            </p:stCondLst>
                            <p:childTnLst>
                              <p:par>
                                <p:cTn id="813" presetID="11" presetClass="entr" presetSubtype="0" fill="hold" nodeType="afterEffect">
                                  <p:stCondLst>
                                    <p:cond delay="0"/>
                                  </p:stCondLst>
                                  <p:childTnLst>
                                    <p:set>
                                      <p:cBhvr>
                                        <p:cTn id="814" dur="1000">
                                          <p:stCondLst>
                                            <p:cond delay="0"/>
                                          </p:stCondLst>
                                        </p:cTn>
                                        <p:tgtEl>
                                          <p:spTgt spid="875"/>
                                        </p:tgtEl>
                                        <p:attrNameLst>
                                          <p:attrName>style.visibility</p:attrName>
                                        </p:attrNameLst>
                                      </p:cBhvr>
                                      <p:to>
                                        <p:strVal val="visible"/>
                                      </p:to>
                                    </p:set>
                                  </p:childTnLst>
                                </p:cTn>
                              </p:par>
                            </p:childTnLst>
                          </p:cTn>
                        </p:par>
                        <p:par>
                          <p:cTn id="815" fill="hold" nodeType="afterGroup">
                            <p:stCondLst>
                              <p:cond delay="261500"/>
                            </p:stCondLst>
                            <p:childTnLst>
                              <p:par>
                                <p:cTn id="816" presetID="11" presetClass="entr" presetSubtype="0" fill="hold" nodeType="afterEffect">
                                  <p:stCondLst>
                                    <p:cond delay="0"/>
                                  </p:stCondLst>
                                  <p:childTnLst>
                                    <p:set>
                                      <p:cBhvr>
                                        <p:cTn id="817" dur="1000">
                                          <p:stCondLst>
                                            <p:cond delay="0"/>
                                          </p:stCondLst>
                                        </p:cTn>
                                        <p:tgtEl>
                                          <p:spTgt spid="876"/>
                                        </p:tgtEl>
                                        <p:attrNameLst>
                                          <p:attrName>style.visibility</p:attrName>
                                        </p:attrNameLst>
                                      </p:cBhvr>
                                      <p:to>
                                        <p:strVal val="visible"/>
                                      </p:to>
                                    </p:set>
                                  </p:childTnLst>
                                </p:cTn>
                              </p:par>
                            </p:childTnLst>
                          </p:cTn>
                        </p:par>
                        <p:par>
                          <p:cTn id="818" fill="hold" nodeType="afterGroup">
                            <p:stCondLst>
                              <p:cond delay="262500"/>
                            </p:stCondLst>
                            <p:childTnLst>
                              <p:par>
                                <p:cTn id="819" presetID="11" presetClass="entr" presetSubtype="0" fill="hold" nodeType="afterEffect">
                                  <p:stCondLst>
                                    <p:cond delay="0"/>
                                  </p:stCondLst>
                                  <p:childTnLst>
                                    <p:set>
                                      <p:cBhvr>
                                        <p:cTn id="820" dur="1000">
                                          <p:stCondLst>
                                            <p:cond delay="0"/>
                                          </p:stCondLst>
                                        </p:cTn>
                                        <p:tgtEl>
                                          <p:spTgt spid="877"/>
                                        </p:tgtEl>
                                        <p:attrNameLst>
                                          <p:attrName>style.visibility</p:attrName>
                                        </p:attrNameLst>
                                      </p:cBhvr>
                                      <p:to>
                                        <p:strVal val="visible"/>
                                      </p:to>
                                    </p:set>
                                  </p:childTnLst>
                                </p:cTn>
                              </p:par>
                            </p:childTnLst>
                          </p:cTn>
                        </p:par>
                        <p:par>
                          <p:cTn id="821" fill="hold" nodeType="afterGroup">
                            <p:stCondLst>
                              <p:cond delay="263500"/>
                            </p:stCondLst>
                            <p:childTnLst>
                              <p:par>
                                <p:cTn id="822" presetID="11" presetClass="entr" presetSubtype="0" fill="hold" nodeType="afterEffect">
                                  <p:stCondLst>
                                    <p:cond delay="0"/>
                                  </p:stCondLst>
                                  <p:childTnLst>
                                    <p:set>
                                      <p:cBhvr>
                                        <p:cTn id="823" dur="1000">
                                          <p:stCondLst>
                                            <p:cond delay="0"/>
                                          </p:stCondLst>
                                        </p:cTn>
                                        <p:tgtEl>
                                          <p:spTgt spid="878"/>
                                        </p:tgtEl>
                                        <p:attrNameLst>
                                          <p:attrName>style.visibility</p:attrName>
                                        </p:attrNameLst>
                                      </p:cBhvr>
                                      <p:to>
                                        <p:strVal val="visible"/>
                                      </p:to>
                                    </p:set>
                                  </p:childTnLst>
                                </p:cTn>
                              </p:par>
                            </p:childTnLst>
                          </p:cTn>
                        </p:par>
                        <p:par>
                          <p:cTn id="824" fill="hold" nodeType="afterGroup">
                            <p:stCondLst>
                              <p:cond delay="264500"/>
                            </p:stCondLst>
                            <p:childTnLst>
                              <p:par>
                                <p:cTn id="825" presetID="11" presetClass="entr" presetSubtype="0" fill="hold" nodeType="afterEffect">
                                  <p:stCondLst>
                                    <p:cond delay="0"/>
                                  </p:stCondLst>
                                  <p:childTnLst>
                                    <p:set>
                                      <p:cBhvr>
                                        <p:cTn id="826" dur="1000">
                                          <p:stCondLst>
                                            <p:cond delay="0"/>
                                          </p:stCondLst>
                                        </p:cTn>
                                        <p:tgtEl>
                                          <p:spTgt spid="879"/>
                                        </p:tgtEl>
                                        <p:attrNameLst>
                                          <p:attrName>style.visibility</p:attrName>
                                        </p:attrNameLst>
                                      </p:cBhvr>
                                      <p:to>
                                        <p:strVal val="visible"/>
                                      </p:to>
                                    </p:set>
                                  </p:childTnLst>
                                </p:cTn>
                              </p:par>
                            </p:childTnLst>
                          </p:cTn>
                        </p:par>
                        <p:par>
                          <p:cTn id="827" fill="hold" nodeType="afterGroup">
                            <p:stCondLst>
                              <p:cond delay="265500"/>
                            </p:stCondLst>
                            <p:childTnLst>
                              <p:par>
                                <p:cTn id="828" presetID="11" presetClass="entr" presetSubtype="0" fill="hold" nodeType="afterEffect">
                                  <p:stCondLst>
                                    <p:cond delay="0"/>
                                  </p:stCondLst>
                                  <p:childTnLst>
                                    <p:set>
                                      <p:cBhvr>
                                        <p:cTn id="829" dur="1000">
                                          <p:stCondLst>
                                            <p:cond delay="0"/>
                                          </p:stCondLst>
                                        </p:cTn>
                                        <p:tgtEl>
                                          <p:spTgt spid="880"/>
                                        </p:tgtEl>
                                        <p:attrNameLst>
                                          <p:attrName>style.visibility</p:attrName>
                                        </p:attrNameLst>
                                      </p:cBhvr>
                                      <p:to>
                                        <p:strVal val="visible"/>
                                      </p:to>
                                    </p:set>
                                  </p:childTnLst>
                                </p:cTn>
                              </p:par>
                            </p:childTnLst>
                          </p:cTn>
                        </p:par>
                        <p:par>
                          <p:cTn id="830" fill="hold" nodeType="afterGroup">
                            <p:stCondLst>
                              <p:cond delay="266500"/>
                            </p:stCondLst>
                            <p:childTnLst>
                              <p:par>
                                <p:cTn id="831" presetID="11" presetClass="entr" presetSubtype="0" fill="hold" nodeType="afterEffect">
                                  <p:stCondLst>
                                    <p:cond delay="0"/>
                                  </p:stCondLst>
                                  <p:childTnLst>
                                    <p:set>
                                      <p:cBhvr>
                                        <p:cTn id="832" dur="1000">
                                          <p:stCondLst>
                                            <p:cond delay="0"/>
                                          </p:stCondLst>
                                        </p:cTn>
                                        <p:tgtEl>
                                          <p:spTgt spid="881"/>
                                        </p:tgtEl>
                                        <p:attrNameLst>
                                          <p:attrName>style.visibility</p:attrName>
                                        </p:attrNameLst>
                                      </p:cBhvr>
                                      <p:to>
                                        <p:strVal val="visible"/>
                                      </p:to>
                                    </p:set>
                                  </p:childTnLst>
                                </p:cTn>
                              </p:par>
                            </p:childTnLst>
                          </p:cTn>
                        </p:par>
                        <p:par>
                          <p:cTn id="833" fill="hold" nodeType="afterGroup">
                            <p:stCondLst>
                              <p:cond delay="267500"/>
                            </p:stCondLst>
                            <p:childTnLst>
                              <p:par>
                                <p:cTn id="834" presetID="11" presetClass="entr" presetSubtype="0" fill="hold" nodeType="afterEffect">
                                  <p:stCondLst>
                                    <p:cond delay="0"/>
                                  </p:stCondLst>
                                  <p:childTnLst>
                                    <p:set>
                                      <p:cBhvr>
                                        <p:cTn id="835" dur="1000">
                                          <p:stCondLst>
                                            <p:cond delay="0"/>
                                          </p:stCondLst>
                                        </p:cTn>
                                        <p:tgtEl>
                                          <p:spTgt spid="882"/>
                                        </p:tgtEl>
                                        <p:attrNameLst>
                                          <p:attrName>style.visibility</p:attrName>
                                        </p:attrNameLst>
                                      </p:cBhvr>
                                      <p:to>
                                        <p:strVal val="visible"/>
                                      </p:to>
                                    </p:set>
                                  </p:childTnLst>
                                </p:cTn>
                              </p:par>
                            </p:childTnLst>
                          </p:cTn>
                        </p:par>
                        <p:par>
                          <p:cTn id="836" fill="hold" nodeType="afterGroup">
                            <p:stCondLst>
                              <p:cond delay="268500"/>
                            </p:stCondLst>
                            <p:childTnLst>
                              <p:par>
                                <p:cTn id="837" presetID="11" presetClass="entr" presetSubtype="0" fill="hold" nodeType="afterEffect">
                                  <p:stCondLst>
                                    <p:cond delay="0"/>
                                  </p:stCondLst>
                                  <p:childTnLst>
                                    <p:set>
                                      <p:cBhvr>
                                        <p:cTn id="838" dur="1000">
                                          <p:stCondLst>
                                            <p:cond delay="0"/>
                                          </p:stCondLst>
                                        </p:cTn>
                                        <p:tgtEl>
                                          <p:spTgt spid="883"/>
                                        </p:tgtEl>
                                        <p:attrNameLst>
                                          <p:attrName>style.visibility</p:attrName>
                                        </p:attrNameLst>
                                      </p:cBhvr>
                                      <p:to>
                                        <p:strVal val="visible"/>
                                      </p:to>
                                    </p:set>
                                  </p:childTnLst>
                                </p:cTn>
                              </p:par>
                            </p:childTnLst>
                          </p:cTn>
                        </p:par>
                        <p:par>
                          <p:cTn id="839" fill="hold" nodeType="afterGroup">
                            <p:stCondLst>
                              <p:cond delay="269500"/>
                            </p:stCondLst>
                            <p:childTnLst>
                              <p:par>
                                <p:cTn id="840" presetID="11" presetClass="entr" presetSubtype="0" fill="hold" nodeType="afterEffect">
                                  <p:stCondLst>
                                    <p:cond delay="0"/>
                                  </p:stCondLst>
                                  <p:childTnLst>
                                    <p:set>
                                      <p:cBhvr>
                                        <p:cTn id="841" dur="1000">
                                          <p:stCondLst>
                                            <p:cond delay="0"/>
                                          </p:stCondLst>
                                        </p:cTn>
                                        <p:tgtEl>
                                          <p:spTgt spid="884"/>
                                        </p:tgtEl>
                                        <p:attrNameLst>
                                          <p:attrName>style.visibility</p:attrName>
                                        </p:attrNameLst>
                                      </p:cBhvr>
                                      <p:to>
                                        <p:strVal val="visible"/>
                                      </p:to>
                                    </p:set>
                                  </p:childTnLst>
                                </p:cTn>
                              </p:par>
                            </p:childTnLst>
                          </p:cTn>
                        </p:par>
                        <p:par>
                          <p:cTn id="842" fill="hold" nodeType="afterGroup">
                            <p:stCondLst>
                              <p:cond delay="270500"/>
                            </p:stCondLst>
                            <p:childTnLst>
                              <p:par>
                                <p:cTn id="843" presetID="11" presetClass="entr" presetSubtype="0" fill="hold" nodeType="afterEffect">
                                  <p:stCondLst>
                                    <p:cond delay="0"/>
                                  </p:stCondLst>
                                  <p:childTnLst>
                                    <p:set>
                                      <p:cBhvr>
                                        <p:cTn id="844" dur="1000">
                                          <p:stCondLst>
                                            <p:cond delay="0"/>
                                          </p:stCondLst>
                                        </p:cTn>
                                        <p:tgtEl>
                                          <p:spTgt spid="885"/>
                                        </p:tgtEl>
                                        <p:attrNameLst>
                                          <p:attrName>style.visibility</p:attrName>
                                        </p:attrNameLst>
                                      </p:cBhvr>
                                      <p:to>
                                        <p:strVal val="visible"/>
                                      </p:to>
                                    </p:set>
                                  </p:childTnLst>
                                </p:cTn>
                              </p:par>
                            </p:childTnLst>
                          </p:cTn>
                        </p:par>
                        <p:par>
                          <p:cTn id="845" fill="hold" nodeType="afterGroup">
                            <p:stCondLst>
                              <p:cond delay="271500"/>
                            </p:stCondLst>
                            <p:childTnLst>
                              <p:par>
                                <p:cTn id="846" presetID="11" presetClass="entr" presetSubtype="0" fill="hold" nodeType="afterEffect">
                                  <p:stCondLst>
                                    <p:cond delay="0"/>
                                  </p:stCondLst>
                                  <p:childTnLst>
                                    <p:set>
                                      <p:cBhvr>
                                        <p:cTn id="847" dur="1000">
                                          <p:stCondLst>
                                            <p:cond delay="0"/>
                                          </p:stCondLst>
                                        </p:cTn>
                                        <p:tgtEl>
                                          <p:spTgt spid="886"/>
                                        </p:tgtEl>
                                        <p:attrNameLst>
                                          <p:attrName>style.visibility</p:attrName>
                                        </p:attrNameLst>
                                      </p:cBhvr>
                                      <p:to>
                                        <p:strVal val="visible"/>
                                      </p:to>
                                    </p:set>
                                  </p:childTnLst>
                                </p:cTn>
                              </p:par>
                            </p:childTnLst>
                          </p:cTn>
                        </p:par>
                        <p:par>
                          <p:cTn id="848" fill="hold" nodeType="afterGroup">
                            <p:stCondLst>
                              <p:cond delay="272500"/>
                            </p:stCondLst>
                            <p:childTnLst>
                              <p:par>
                                <p:cTn id="849" presetID="11" presetClass="entr" presetSubtype="0" fill="hold" nodeType="afterEffect">
                                  <p:stCondLst>
                                    <p:cond delay="0"/>
                                  </p:stCondLst>
                                  <p:childTnLst>
                                    <p:set>
                                      <p:cBhvr>
                                        <p:cTn id="850" dur="1000">
                                          <p:stCondLst>
                                            <p:cond delay="0"/>
                                          </p:stCondLst>
                                        </p:cTn>
                                        <p:tgtEl>
                                          <p:spTgt spid="887"/>
                                        </p:tgtEl>
                                        <p:attrNameLst>
                                          <p:attrName>style.visibility</p:attrName>
                                        </p:attrNameLst>
                                      </p:cBhvr>
                                      <p:to>
                                        <p:strVal val="visible"/>
                                      </p:to>
                                    </p:set>
                                  </p:childTnLst>
                                </p:cTn>
                              </p:par>
                            </p:childTnLst>
                          </p:cTn>
                        </p:par>
                        <p:par>
                          <p:cTn id="851" fill="hold" nodeType="afterGroup">
                            <p:stCondLst>
                              <p:cond delay="273500"/>
                            </p:stCondLst>
                            <p:childTnLst>
                              <p:par>
                                <p:cTn id="852" presetID="11" presetClass="entr" presetSubtype="0" fill="hold" nodeType="afterEffect">
                                  <p:stCondLst>
                                    <p:cond delay="0"/>
                                  </p:stCondLst>
                                  <p:childTnLst>
                                    <p:set>
                                      <p:cBhvr>
                                        <p:cTn id="853" dur="1000">
                                          <p:stCondLst>
                                            <p:cond delay="0"/>
                                          </p:stCondLst>
                                        </p:cTn>
                                        <p:tgtEl>
                                          <p:spTgt spid="888"/>
                                        </p:tgtEl>
                                        <p:attrNameLst>
                                          <p:attrName>style.visibility</p:attrName>
                                        </p:attrNameLst>
                                      </p:cBhvr>
                                      <p:to>
                                        <p:strVal val="visible"/>
                                      </p:to>
                                    </p:set>
                                  </p:childTnLst>
                                </p:cTn>
                              </p:par>
                            </p:childTnLst>
                          </p:cTn>
                        </p:par>
                        <p:par>
                          <p:cTn id="854" fill="hold" nodeType="afterGroup">
                            <p:stCondLst>
                              <p:cond delay="274500"/>
                            </p:stCondLst>
                            <p:childTnLst>
                              <p:par>
                                <p:cTn id="855" presetID="11" presetClass="entr" presetSubtype="0" fill="hold" nodeType="afterEffect">
                                  <p:stCondLst>
                                    <p:cond delay="0"/>
                                  </p:stCondLst>
                                  <p:childTnLst>
                                    <p:set>
                                      <p:cBhvr>
                                        <p:cTn id="856" dur="1000">
                                          <p:stCondLst>
                                            <p:cond delay="0"/>
                                          </p:stCondLst>
                                        </p:cTn>
                                        <p:tgtEl>
                                          <p:spTgt spid="889"/>
                                        </p:tgtEl>
                                        <p:attrNameLst>
                                          <p:attrName>style.visibility</p:attrName>
                                        </p:attrNameLst>
                                      </p:cBhvr>
                                      <p:to>
                                        <p:strVal val="visible"/>
                                      </p:to>
                                    </p:set>
                                  </p:childTnLst>
                                </p:cTn>
                              </p:par>
                            </p:childTnLst>
                          </p:cTn>
                        </p:par>
                        <p:par>
                          <p:cTn id="857" fill="hold" nodeType="afterGroup">
                            <p:stCondLst>
                              <p:cond delay="275500"/>
                            </p:stCondLst>
                            <p:childTnLst>
                              <p:par>
                                <p:cTn id="858" presetID="11" presetClass="entr" presetSubtype="0" fill="hold" nodeType="afterEffect">
                                  <p:stCondLst>
                                    <p:cond delay="0"/>
                                  </p:stCondLst>
                                  <p:childTnLst>
                                    <p:set>
                                      <p:cBhvr>
                                        <p:cTn id="859" dur="1000">
                                          <p:stCondLst>
                                            <p:cond delay="0"/>
                                          </p:stCondLst>
                                        </p:cTn>
                                        <p:tgtEl>
                                          <p:spTgt spid="890"/>
                                        </p:tgtEl>
                                        <p:attrNameLst>
                                          <p:attrName>style.visibility</p:attrName>
                                        </p:attrNameLst>
                                      </p:cBhvr>
                                      <p:to>
                                        <p:strVal val="visible"/>
                                      </p:to>
                                    </p:set>
                                  </p:childTnLst>
                                </p:cTn>
                              </p:par>
                            </p:childTnLst>
                          </p:cTn>
                        </p:par>
                        <p:par>
                          <p:cTn id="860" fill="hold" nodeType="afterGroup">
                            <p:stCondLst>
                              <p:cond delay="276500"/>
                            </p:stCondLst>
                            <p:childTnLst>
                              <p:par>
                                <p:cTn id="861" presetID="11" presetClass="entr" presetSubtype="0" fill="hold" nodeType="afterEffect">
                                  <p:stCondLst>
                                    <p:cond delay="0"/>
                                  </p:stCondLst>
                                  <p:childTnLst>
                                    <p:set>
                                      <p:cBhvr>
                                        <p:cTn id="862" dur="1000">
                                          <p:stCondLst>
                                            <p:cond delay="0"/>
                                          </p:stCondLst>
                                        </p:cTn>
                                        <p:tgtEl>
                                          <p:spTgt spid="891"/>
                                        </p:tgtEl>
                                        <p:attrNameLst>
                                          <p:attrName>style.visibility</p:attrName>
                                        </p:attrNameLst>
                                      </p:cBhvr>
                                      <p:to>
                                        <p:strVal val="visible"/>
                                      </p:to>
                                    </p:set>
                                  </p:childTnLst>
                                </p:cTn>
                              </p:par>
                            </p:childTnLst>
                          </p:cTn>
                        </p:par>
                        <p:par>
                          <p:cTn id="863" fill="hold" nodeType="afterGroup">
                            <p:stCondLst>
                              <p:cond delay="277500"/>
                            </p:stCondLst>
                            <p:childTnLst>
                              <p:par>
                                <p:cTn id="864" presetID="11" presetClass="entr" presetSubtype="0" fill="hold" nodeType="afterEffect">
                                  <p:stCondLst>
                                    <p:cond delay="0"/>
                                  </p:stCondLst>
                                  <p:childTnLst>
                                    <p:set>
                                      <p:cBhvr>
                                        <p:cTn id="865" dur="1000">
                                          <p:stCondLst>
                                            <p:cond delay="0"/>
                                          </p:stCondLst>
                                        </p:cTn>
                                        <p:tgtEl>
                                          <p:spTgt spid="892"/>
                                        </p:tgtEl>
                                        <p:attrNameLst>
                                          <p:attrName>style.visibility</p:attrName>
                                        </p:attrNameLst>
                                      </p:cBhvr>
                                      <p:to>
                                        <p:strVal val="visible"/>
                                      </p:to>
                                    </p:set>
                                  </p:childTnLst>
                                </p:cTn>
                              </p:par>
                            </p:childTnLst>
                          </p:cTn>
                        </p:par>
                        <p:par>
                          <p:cTn id="866" fill="hold" nodeType="afterGroup">
                            <p:stCondLst>
                              <p:cond delay="278500"/>
                            </p:stCondLst>
                            <p:childTnLst>
                              <p:par>
                                <p:cTn id="867" presetID="11" presetClass="entr" presetSubtype="0" fill="hold" nodeType="afterEffect">
                                  <p:stCondLst>
                                    <p:cond delay="0"/>
                                  </p:stCondLst>
                                  <p:childTnLst>
                                    <p:set>
                                      <p:cBhvr>
                                        <p:cTn id="868" dur="1000">
                                          <p:stCondLst>
                                            <p:cond delay="0"/>
                                          </p:stCondLst>
                                        </p:cTn>
                                        <p:tgtEl>
                                          <p:spTgt spid="893"/>
                                        </p:tgtEl>
                                        <p:attrNameLst>
                                          <p:attrName>style.visibility</p:attrName>
                                        </p:attrNameLst>
                                      </p:cBhvr>
                                      <p:to>
                                        <p:strVal val="visible"/>
                                      </p:to>
                                    </p:set>
                                  </p:childTnLst>
                                </p:cTn>
                              </p:par>
                            </p:childTnLst>
                          </p:cTn>
                        </p:par>
                        <p:par>
                          <p:cTn id="869" fill="hold" nodeType="afterGroup">
                            <p:stCondLst>
                              <p:cond delay="279500"/>
                            </p:stCondLst>
                            <p:childTnLst>
                              <p:par>
                                <p:cTn id="870" presetID="11" presetClass="entr" presetSubtype="0" fill="hold" nodeType="afterEffect">
                                  <p:stCondLst>
                                    <p:cond delay="0"/>
                                  </p:stCondLst>
                                  <p:childTnLst>
                                    <p:set>
                                      <p:cBhvr>
                                        <p:cTn id="871" dur="1000">
                                          <p:stCondLst>
                                            <p:cond delay="0"/>
                                          </p:stCondLst>
                                        </p:cTn>
                                        <p:tgtEl>
                                          <p:spTgt spid="894"/>
                                        </p:tgtEl>
                                        <p:attrNameLst>
                                          <p:attrName>style.visibility</p:attrName>
                                        </p:attrNameLst>
                                      </p:cBhvr>
                                      <p:to>
                                        <p:strVal val="visible"/>
                                      </p:to>
                                    </p:set>
                                  </p:childTnLst>
                                </p:cTn>
                              </p:par>
                            </p:childTnLst>
                          </p:cTn>
                        </p:par>
                        <p:par>
                          <p:cTn id="872" fill="hold" nodeType="afterGroup">
                            <p:stCondLst>
                              <p:cond delay="280500"/>
                            </p:stCondLst>
                            <p:childTnLst>
                              <p:par>
                                <p:cTn id="873" presetID="11" presetClass="entr" presetSubtype="0" fill="hold" nodeType="afterEffect">
                                  <p:stCondLst>
                                    <p:cond delay="0"/>
                                  </p:stCondLst>
                                  <p:childTnLst>
                                    <p:set>
                                      <p:cBhvr>
                                        <p:cTn id="874" dur="1000">
                                          <p:stCondLst>
                                            <p:cond delay="0"/>
                                          </p:stCondLst>
                                        </p:cTn>
                                        <p:tgtEl>
                                          <p:spTgt spid="895"/>
                                        </p:tgtEl>
                                        <p:attrNameLst>
                                          <p:attrName>style.visibility</p:attrName>
                                        </p:attrNameLst>
                                      </p:cBhvr>
                                      <p:to>
                                        <p:strVal val="visible"/>
                                      </p:to>
                                    </p:set>
                                  </p:childTnLst>
                                </p:cTn>
                              </p:par>
                            </p:childTnLst>
                          </p:cTn>
                        </p:par>
                        <p:par>
                          <p:cTn id="875" fill="hold" nodeType="afterGroup">
                            <p:stCondLst>
                              <p:cond delay="281500"/>
                            </p:stCondLst>
                            <p:childTnLst>
                              <p:par>
                                <p:cTn id="876" presetID="11" presetClass="entr" presetSubtype="0" fill="hold" nodeType="afterEffect">
                                  <p:stCondLst>
                                    <p:cond delay="0"/>
                                  </p:stCondLst>
                                  <p:childTnLst>
                                    <p:set>
                                      <p:cBhvr>
                                        <p:cTn id="877" dur="1000">
                                          <p:stCondLst>
                                            <p:cond delay="0"/>
                                          </p:stCondLst>
                                        </p:cTn>
                                        <p:tgtEl>
                                          <p:spTgt spid="896"/>
                                        </p:tgtEl>
                                        <p:attrNameLst>
                                          <p:attrName>style.visibility</p:attrName>
                                        </p:attrNameLst>
                                      </p:cBhvr>
                                      <p:to>
                                        <p:strVal val="visible"/>
                                      </p:to>
                                    </p:set>
                                  </p:childTnLst>
                                </p:cTn>
                              </p:par>
                            </p:childTnLst>
                          </p:cTn>
                        </p:par>
                        <p:par>
                          <p:cTn id="878" fill="hold" nodeType="afterGroup">
                            <p:stCondLst>
                              <p:cond delay="282500"/>
                            </p:stCondLst>
                            <p:childTnLst>
                              <p:par>
                                <p:cTn id="879" presetID="11" presetClass="entr" presetSubtype="0" fill="hold" nodeType="afterEffect">
                                  <p:stCondLst>
                                    <p:cond delay="0"/>
                                  </p:stCondLst>
                                  <p:childTnLst>
                                    <p:set>
                                      <p:cBhvr>
                                        <p:cTn id="880" dur="1000">
                                          <p:stCondLst>
                                            <p:cond delay="0"/>
                                          </p:stCondLst>
                                        </p:cTn>
                                        <p:tgtEl>
                                          <p:spTgt spid="897"/>
                                        </p:tgtEl>
                                        <p:attrNameLst>
                                          <p:attrName>style.visibility</p:attrName>
                                        </p:attrNameLst>
                                      </p:cBhvr>
                                      <p:to>
                                        <p:strVal val="visible"/>
                                      </p:to>
                                    </p:set>
                                  </p:childTnLst>
                                </p:cTn>
                              </p:par>
                            </p:childTnLst>
                          </p:cTn>
                        </p:par>
                        <p:par>
                          <p:cTn id="881" fill="hold" nodeType="afterGroup">
                            <p:stCondLst>
                              <p:cond delay="283500"/>
                            </p:stCondLst>
                            <p:childTnLst>
                              <p:par>
                                <p:cTn id="882" presetID="11" presetClass="entr" presetSubtype="0" fill="hold" nodeType="afterEffect">
                                  <p:stCondLst>
                                    <p:cond delay="0"/>
                                  </p:stCondLst>
                                  <p:childTnLst>
                                    <p:set>
                                      <p:cBhvr>
                                        <p:cTn id="883" dur="1000">
                                          <p:stCondLst>
                                            <p:cond delay="0"/>
                                          </p:stCondLst>
                                        </p:cTn>
                                        <p:tgtEl>
                                          <p:spTgt spid="898"/>
                                        </p:tgtEl>
                                        <p:attrNameLst>
                                          <p:attrName>style.visibility</p:attrName>
                                        </p:attrNameLst>
                                      </p:cBhvr>
                                      <p:to>
                                        <p:strVal val="visible"/>
                                      </p:to>
                                    </p:set>
                                  </p:childTnLst>
                                </p:cTn>
                              </p:par>
                            </p:childTnLst>
                          </p:cTn>
                        </p:par>
                        <p:par>
                          <p:cTn id="884" fill="hold" nodeType="afterGroup">
                            <p:stCondLst>
                              <p:cond delay="284500"/>
                            </p:stCondLst>
                            <p:childTnLst>
                              <p:par>
                                <p:cTn id="885" presetID="11" presetClass="entr" presetSubtype="0" fill="hold" nodeType="afterEffect">
                                  <p:stCondLst>
                                    <p:cond delay="0"/>
                                  </p:stCondLst>
                                  <p:childTnLst>
                                    <p:set>
                                      <p:cBhvr>
                                        <p:cTn id="886" dur="1000">
                                          <p:stCondLst>
                                            <p:cond delay="0"/>
                                          </p:stCondLst>
                                        </p:cTn>
                                        <p:tgtEl>
                                          <p:spTgt spid="899"/>
                                        </p:tgtEl>
                                        <p:attrNameLst>
                                          <p:attrName>style.visibility</p:attrName>
                                        </p:attrNameLst>
                                      </p:cBhvr>
                                      <p:to>
                                        <p:strVal val="visible"/>
                                      </p:to>
                                    </p:set>
                                  </p:childTnLst>
                                </p:cTn>
                              </p:par>
                            </p:childTnLst>
                          </p:cTn>
                        </p:par>
                        <p:par>
                          <p:cTn id="887" fill="hold" nodeType="afterGroup">
                            <p:stCondLst>
                              <p:cond delay="285500"/>
                            </p:stCondLst>
                            <p:childTnLst>
                              <p:par>
                                <p:cTn id="888" presetID="11" presetClass="entr" presetSubtype="0" fill="hold" nodeType="afterEffect">
                                  <p:stCondLst>
                                    <p:cond delay="0"/>
                                  </p:stCondLst>
                                  <p:childTnLst>
                                    <p:set>
                                      <p:cBhvr>
                                        <p:cTn id="889" dur="1000">
                                          <p:stCondLst>
                                            <p:cond delay="0"/>
                                          </p:stCondLst>
                                        </p:cTn>
                                        <p:tgtEl>
                                          <p:spTgt spid="900"/>
                                        </p:tgtEl>
                                        <p:attrNameLst>
                                          <p:attrName>style.visibility</p:attrName>
                                        </p:attrNameLst>
                                      </p:cBhvr>
                                      <p:to>
                                        <p:strVal val="visible"/>
                                      </p:to>
                                    </p:set>
                                  </p:childTnLst>
                                </p:cTn>
                              </p:par>
                            </p:childTnLst>
                          </p:cTn>
                        </p:par>
                        <p:par>
                          <p:cTn id="890" fill="hold" nodeType="afterGroup">
                            <p:stCondLst>
                              <p:cond delay="286500"/>
                            </p:stCondLst>
                            <p:childTnLst>
                              <p:par>
                                <p:cTn id="891" presetID="11" presetClass="entr" presetSubtype="0" fill="hold" nodeType="afterEffect">
                                  <p:stCondLst>
                                    <p:cond delay="0"/>
                                  </p:stCondLst>
                                  <p:childTnLst>
                                    <p:set>
                                      <p:cBhvr>
                                        <p:cTn id="892" dur="1000">
                                          <p:stCondLst>
                                            <p:cond delay="0"/>
                                          </p:stCondLst>
                                        </p:cTn>
                                        <p:tgtEl>
                                          <p:spTgt spid="901"/>
                                        </p:tgtEl>
                                        <p:attrNameLst>
                                          <p:attrName>style.visibility</p:attrName>
                                        </p:attrNameLst>
                                      </p:cBhvr>
                                      <p:to>
                                        <p:strVal val="visible"/>
                                      </p:to>
                                    </p:set>
                                  </p:childTnLst>
                                </p:cTn>
                              </p:par>
                            </p:childTnLst>
                          </p:cTn>
                        </p:par>
                        <p:par>
                          <p:cTn id="893" fill="hold" nodeType="afterGroup">
                            <p:stCondLst>
                              <p:cond delay="287500"/>
                            </p:stCondLst>
                            <p:childTnLst>
                              <p:par>
                                <p:cTn id="894" presetID="11" presetClass="entr" presetSubtype="0" fill="hold" nodeType="afterEffect">
                                  <p:stCondLst>
                                    <p:cond delay="0"/>
                                  </p:stCondLst>
                                  <p:childTnLst>
                                    <p:set>
                                      <p:cBhvr>
                                        <p:cTn id="895" dur="1000">
                                          <p:stCondLst>
                                            <p:cond delay="0"/>
                                          </p:stCondLst>
                                        </p:cTn>
                                        <p:tgtEl>
                                          <p:spTgt spid="902"/>
                                        </p:tgtEl>
                                        <p:attrNameLst>
                                          <p:attrName>style.visibility</p:attrName>
                                        </p:attrNameLst>
                                      </p:cBhvr>
                                      <p:to>
                                        <p:strVal val="visible"/>
                                      </p:to>
                                    </p:set>
                                  </p:childTnLst>
                                </p:cTn>
                              </p:par>
                            </p:childTnLst>
                          </p:cTn>
                        </p:par>
                        <p:par>
                          <p:cTn id="896" fill="hold" nodeType="afterGroup">
                            <p:stCondLst>
                              <p:cond delay="288500"/>
                            </p:stCondLst>
                            <p:childTnLst>
                              <p:par>
                                <p:cTn id="897" presetID="11" presetClass="entr" presetSubtype="0" fill="hold" nodeType="afterEffect">
                                  <p:stCondLst>
                                    <p:cond delay="0"/>
                                  </p:stCondLst>
                                  <p:childTnLst>
                                    <p:set>
                                      <p:cBhvr>
                                        <p:cTn id="898" dur="1000">
                                          <p:stCondLst>
                                            <p:cond delay="0"/>
                                          </p:stCondLst>
                                        </p:cTn>
                                        <p:tgtEl>
                                          <p:spTgt spid="903"/>
                                        </p:tgtEl>
                                        <p:attrNameLst>
                                          <p:attrName>style.visibility</p:attrName>
                                        </p:attrNameLst>
                                      </p:cBhvr>
                                      <p:to>
                                        <p:strVal val="visible"/>
                                      </p:to>
                                    </p:set>
                                  </p:childTnLst>
                                </p:cTn>
                              </p:par>
                            </p:childTnLst>
                          </p:cTn>
                        </p:par>
                        <p:par>
                          <p:cTn id="899" fill="hold" nodeType="afterGroup">
                            <p:stCondLst>
                              <p:cond delay="289500"/>
                            </p:stCondLst>
                            <p:childTnLst>
                              <p:par>
                                <p:cTn id="900" presetID="11" presetClass="entr" presetSubtype="0" fill="hold" nodeType="afterEffect">
                                  <p:stCondLst>
                                    <p:cond delay="0"/>
                                  </p:stCondLst>
                                  <p:childTnLst>
                                    <p:set>
                                      <p:cBhvr>
                                        <p:cTn id="901" dur="1000">
                                          <p:stCondLst>
                                            <p:cond delay="0"/>
                                          </p:stCondLst>
                                        </p:cTn>
                                        <p:tgtEl>
                                          <p:spTgt spid="904"/>
                                        </p:tgtEl>
                                        <p:attrNameLst>
                                          <p:attrName>style.visibility</p:attrName>
                                        </p:attrNameLst>
                                      </p:cBhvr>
                                      <p:to>
                                        <p:strVal val="visible"/>
                                      </p:to>
                                    </p:set>
                                  </p:childTnLst>
                                </p:cTn>
                              </p:par>
                            </p:childTnLst>
                          </p:cTn>
                        </p:par>
                        <p:par>
                          <p:cTn id="902" fill="hold" nodeType="afterGroup">
                            <p:stCondLst>
                              <p:cond delay="290500"/>
                            </p:stCondLst>
                            <p:childTnLst>
                              <p:par>
                                <p:cTn id="903" presetID="11" presetClass="entr" presetSubtype="0" fill="hold" nodeType="afterEffect">
                                  <p:stCondLst>
                                    <p:cond delay="0"/>
                                  </p:stCondLst>
                                  <p:childTnLst>
                                    <p:set>
                                      <p:cBhvr>
                                        <p:cTn id="904" dur="1000">
                                          <p:stCondLst>
                                            <p:cond delay="0"/>
                                          </p:stCondLst>
                                        </p:cTn>
                                        <p:tgtEl>
                                          <p:spTgt spid="905"/>
                                        </p:tgtEl>
                                        <p:attrNameLst>
                                          <p:attrName>style.visibility</p:attrName>
                                        </p:attrNameLst>
                                      </p:cBhvr>
                                      <p:to>
                                        <p:strVal val="visible"/>
                                      </p:to>
                                    </p:set>
                                  </p:childTnLst>
                                </p:cTn>
                              </p:par>
                            </p:childTnLst>
                          </p:cTn>
                        </p:par>
                        <p:par>
                          <p:cTn id="905" fill="hold" nodeType="afterGroup">
                            <p:stCondLst>
                              <p:cond delay="291500"/>
                            </p:stCondLst>
                            <p:childTnLst>
                              <p:par>
                                <p:cTn id="906" presetID="11" presetClass="entr" presetSubtype="0" fill="hold" nodeType="afterEffect">
                                  <p:stCondLst>
                                    <p:cond delay="0"/>
                                  </p:stCondLst>
                                  <p:childTnLst>
                                    <p:set>
                                      <p:cBhvr>
                                        <p:cTn id="907" dur="1000">
                                          <p:stCondLst>
                                            <p:cond delay="0"/>
                                          </p:stCondLst>
                                        </p:cTn>
                                        <p:tgtEl>
                                          <p:spTgt spid="906"/>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lick.wav"/>
                                        </p:tgtEl>
                                      </p:cMediaNode>
                                    </p:audio>
                                  </p:subTnLst>
                                </p:cTn>
                              </p:par>
                            </p:childTnLst>
                          </p:cTn>
                        </p:par>
                        <p:par>
                          <p:cTn id="908" fill="hold" nodeType="afterGroup">
                            <p:stCondLst>
                              <p:cond delay="292500"/>
                            </p:stCondLst>
                            <p:childTnLst>
                              <p:par>
                                <p:cTn id="909" presetID="11" presetClass="entr" presetSubtype="0" fill="hold" nodeType="afterEffect">
                                  <p:stCondLst>
                                    <p:cond delay="0"/>
                                  </p:stCondLst>
                                  <p:childTnLst>
                                    <p:set>
                                      <p:cBhvr>
                                        <p:cTn id="910" dur="1000">
                                          <p:stCondLst>
                                            <p:cond delay="0"/>
                                          </p:stCondLst>
                                        </p:cTn>
                                        <p:tgtEl>
                                          <p:spTgt spid="907"/>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2" name="click.wav"/>
                                        </p:tgtEl>
                                      </p:cMediaNode>
                                    </p:audio>
                                  </p:subTnLst>
                                </p:cTn>
                              </p:par>
                            </p:childTnLst>
                          </p:cTn>
                        </p:par>
                        <p:par>
                          <p:cTn id="911" fill="hold" nodeType="afterGroup">
                            <p:stCondLst>
                              <p:cond delay="293500"/>
                            </p:stCondLst>
                            <p:childTnLst>
                              <p:par>
                                <p:cTn id="912" presetID="11" presetClass="entr" presetSubtype="0" fill="hold" nodeType="afterEffect">
                                  <p:stCondLst>
                                    <p:cond delay="0"/>
                                  </p:stCondLst>
                                  <p:childTnLst>
                                    <p:set>
                                      <p:cBhvr>
                                        <p:cTn id="913" dur="1000">
                                          <p:stCondLst>
                                            <p:cond delay="0"/>
                                          </p:stCondLst>
                                        </p:cTn>
                                        <p:tgtEl>
                                          <p:spTgt spid="908"/>
                                        </p:tgtEl>
                                        <p:attrNameLst>
                                          <p:attrName>style.visibility</p:attrName>
                                        </p:attrNameLst>
                                      </p:cBhvr>
                                      <p:to>
                                        <p:strVal val="visible"/>
                                      </p:to>
                                    </p:set>
                                  </p:childTnLst>
                                  <p:subTnLst>
                                    <p:audio>
                                      <p:cMediaNode>
                                        <p:cTn display="0" masterRel="sameClick">
                                          <p:stCondLst>
                                            <p:cond evt="begin" delay="0">
                                              <p:tn val="912"/>
                                            </p:cond>
                                          </p:stCondLst>
                                          <p:endCondLst>
                                            <p:cond evt="onStopAudio" delay="0">
                                              <p:tgtEl>
                                                <p:sldTgt/>
                                              </p:tgtEl>
                                            </p:cond>
                                          </p:endCondLst>
                                        </p:cTn>
                                        <p:tgtEl>
                                          <p:sndTgt r:embed="rId2" name="click.wav"/>
                                        </p:tgtEl>
                                      </p:cMediaNode>
                                    </p:audio>
                                  </p:subTnLst>
                                </p:cTn>
                              </p:par>
                            </p:childTnLst>
                          </p:cTn>
                        </p:par>
                        <p:par>
                          <p:cTn id="914" fill="hold" nodeType="afterGroup">
                            <p:stCondLst>
                              <p:cond delay="294500"/>
                            </p:stCondLst>
                            <p:childTnLst>
                              <p:par>
                                <p:cTn id="915" presetID="11" presetClass="entr" presetSubtype="0" fill="hold" nodeType="afterEffect">
                                  <p:stCondLst>
                                    <p:cond delay="0"/>
                                  </p:stCondLst>
                                  <p:childTnLst>
                                    <p:set>
                                      <p:cBhvr>
                                        <p:cTn id="916" dur="1000">
                                          <p:stCondLst>
                                            <p:cond delay="0"/>
                                          </p:stCondLst>
                                        </p:cTn>
                                        <p:tgtEl>
                                          <p:spTgt spid="909"/>
                                        </p:tgtEl>
                                        <p:attrNameLst>
                                          <p:attrName>style.visibility</p:attrName>
                                        </p:attrNameLst>
                                      </p:cBhvr>
                                      <p:to>
                                        <p:strVal val="visible"/>
                                      </p:to>
                                    </p:set>
                                  </p:childTnLst>
                                  <p:subTnLst>
                                    <p:audio>
                                      <p:cMediaNode>
                                        <p:cTn display="0" masterRel="sameClick">
                                          <p:stCondLst>
                                            <p:cond evt="begin" delay="0">
                                              <p:tn val="915"/>
                                            </p:cond>
                                          </p:stCondLst>
                                          <p:endCondLst>
                                            <p:cond evt="onStopAudio" delay="0">
                                              <p:tgtEl>
                                                <p:sldTgt/>
                                              </p:tgtEl>
                                            </p:cond>
                                          </p:endCondLst>
                                        </p:cTn>
                                        <p:tgtEl>
                                          <p:sndTgt r:embed="rId2" name="click.wav"/>
                                        </p:tgtEl>
                                      </p:cMediaNode>
                                    </p:audio>
                                  </p:subTnLst>
                                </p:cTn>
                              </p:par>
                            </p:childTnLst>
                          </p:cTn>
                        </p:par>
                        <p:par>
                          <p:cTn id="917" fill="hold" nodeType="afterGroup">
                            <p:stCondLst>
                              <p:cond delay="295500"/>
                            </p:stCondLst>
                            <p:childTnLst>
                              <p:par>
                                <p:cTn id="918" presetID="11" presetClass="entr" presetSubtype="0" fill="hold" nodeType="afterEffect">
                                  <p:stCondLst>
                                    <p:cond delay="0"/>
                                  </p:stCondLst>
                                  <p:childTnLst>
                                    <p:set>
                                      <p:cBhvr>
                                        <p:cTn id="919" dur="1000">
                                          <p:stCondLst>
                                            <p:cond delay="0"/>
                                          </p:stCondLst>
                                        </p:cTn>
                                        <p:tgtEl>
                                          <p:spTgt spid="910"/>
                                        </p:tgtEl>
                                        <p:attrNameLst>
                                          <p:attrName>style.visibility</p:attrName>
                                        </p:attrNameLst>
                                      </p:cBhvr>
                                      <p:to>
                                        <p:strVal val="visible"/>
                                      </p:to>
                                    </p:set>
                                  </p:childTnLst>
                                  <p:subTnLst>
                                    <p:audio>
                                      <p:cMediaNode>
                                        <p:cTn display="0" masterRel="sameClick">
                                          <p:stCondLst>
                                            <p:cond evt="begin" delay="0">
                                              <p:tn val="918"/>
                                            </p:cond>
                                          </p:stCondLst>
                                          <p:endCondLst>
                                            <p:cond evt="onStopAudio" delay="0">
                                              <p:tgtEl>
                                                <p:sldTgt/>
                                              </p:tgtEl>
                                            </p:cond>
                                          </p:endCondLst>
                                        </p:cTn>
                                        <p:tgtEl>
                                          <p:sndTgt r:embed="rId2" name="click.wav"/>
                                        </p:tgtEl>
                                      </p:cMediaNode>
                                    </p:audio>
                                  </p:subTnLst>
                                </p:cTn>
                              </p:par>
                            </p:childTnLst>
                          </p:cTn>
                        </p:par>
                        <p:par>
                          <p:cTn id="920" fill="hold" nodeType="afterGroup">
                            <p:stCondLst>
                              <p:cond delay="296500"/>
                            </p:stCondLst>
                            <p:childTnLst>
                              <p:par>
                                <p:cTn id="921" presetID="11" presetClass="entr" presetSubtype="0" fill="hold" nodeType="afterEffect">
                                  <p:stCondLst>
                                    <p:cond delay="0"/>
                                  </p:stCondLst>
                                  <p:childTnLst>
                                    <p:set>
                                      <p:cBhvr>
                                        <p:cTn id="922" dur="1000">
                                          <p:stCondLst>
                                            <p:cond delay="0"/>
                                          </p:stCondLst>
                                        </p:cTn>
                                        <p:tgtEl>
                                          <p:spTgt spid="911"/>
                                        </p:tgtEl>
                                        <p:attrNameLst>
                                          <p:attrName>style.visibility</p:attrName>
                                        </p:attrNameLst>
                                      </p:cBhvr>
                                      <p:to>
                                        <p:strVal val="visible"/>
                                      </p:to>
                                    </p:set>
                                  </p:childTnLst>
                                  <p:subTnLst>
                                    <p:audio>
                                      <p:cMediaNode>
                                        <p:cTn display="0" masterRel="sameClick">
                                          <p:stCondLst>
                                            <p:cond evt="begin" delay="0">
                                              <p:tn val="921"/>
                                            </p:cond>
                                          </p:stCondLst>
                                          <p:endCondLst>
                                            <p:cond evt="onStopAudio" delay="0">
                                              <p:tgtEl>
                                                <p:sldTgt/>
                                              </p:tgtEl>
                                            </p:cond>
                                          </p:endCondLst>
                                        </p:cTn>
                                        <p:tgtEl>
                                          <p:sndTgt r:embed="rId2" name="click.wav"/>
                                        </p:tgtEl>
                                      </p:cMediaNode>
                                    </p:audio>
                                  </p:subTnLst>
                                </p:cTn>
                              </p:par>
                            </p:childTnLst>
                          </p:cTn>
                        </p:par>
                        <p:par>
                          <p:cTn id="923" fill="hold" nodeType="afterGroup">
                            <p:stCondLst>
                              <p:cond delay="297500"/>
                            </p:stCondLst>
                            <p:childTnLst>
                              <p:par>
                                <p:cTn id="924" presetID="11" presetClass="entr" presetSubtype="0" fill="hold" nodeType="afterEffect">
                                  <p:stCondLst>
                                    <p:cond delay="0"/>
                                  </p:stCondLst>
                                  <p:childTnLst>
                                    <p:set>
                                      <p:cBhvr>
                                        <p:cTn id="925" dur="1000">
                                          <p:stCondLst>
                                            <p:cond delay="0"/>
                                          </p:stCondLst>
                                        </p:cTn>
                                        <p:tgtEl>
                                          <p:spTgt spid="912"/>
                                        </p:tgtEl>
                                        <p:attrNameLst>
                                          <p:attrName>style.visibility</p:attrName>
                                        </p:attrNameLst>
                                      </p:cBhvr>
                                      <p:to>
                                        <p:strVal val="visible"/>
                                      </p:to>
                                    </p:set>
                                  </p:childTnLst>
                                  <p:subTnLst>
                                    <p:audio>
                                      <p:cMediaNode>
                                        <p:cTn display="0" masterRel="sameClick">
                                          <p:stCondLst>
                                            <p:cond evt="begin" delay="0">
                                              <p:tn val="924"/>
                                            </p:cond>
                                          </p:stCondLst>
                                          <p:endCondLst>
                                            <p:cond evt="onStopAudio" delay="0">
                                              <p:tgtEl>
                                                <p:sldTgt/>
                                              </p:tgtEl>
                                            </p:cond>
                                          </p:endCondLst>
                                        </p:cTn>
                                        <p:tgtEl>
                                          <p:sndTgt r:embed="rId2" name="click.wav"/>
                                        </p:tgtEl>
                                      </p:cMediaNode>
                                    </p:audio>
                                  </p:subTnLst>
                                </p:cTn>
                              </p:par>
                            </p:childTnLst>
                          </p:cTn>
                        </p:par>
                        <p:par>
                          <p:cTn id="926" fill="hold" nodeType="afterGroup">
                            <p:stCondLst>
                              <p:cond delay="298500"/>
                            </p:stCondLst>
                            <p:childTnLst>
                              <p:par>
                                <p:cTn id="927" presetID="11" presetClass="entr" presetSubtype="0" fill="hold" nodeType="afterEffect">
                                  <p:stCondLst>
                                    <p:cond delay="0"/>
                                  </p:stCondLst>
                                  <p:childTnLst>
                                    <p:set>
                                      <p:cBhvr>
                                        <p:cTn id="928" dur="1000">
                                          <p:stCondLst>
                                            <p:cond delay="0"/>
                                          </p:stCondLst>
                                        </p:cTn>
                                        <p:tgtEl>
                                          <p:spTgt spid="913"/>
                                        </p:tgtEl>
                                        <p:attrNameLst>
                                          <p:attrName>style.visibility</p:attrName>
                                        </p:attrNameLst>
                                      </p:cBhvr>
                                      <p:to>
                                        <p:strVal val="visible"/>
                                      </p:to>
                                    </p:set>
                                  </p:childTnLst>
                                  <p:subTnLst>
                                    <p:audio>
                                      <p:cMediaNode>
                                        <p:cTn display="0" masterRel="sameClick">
                                          <p:stCondLst>
                                            <p:cond evt="begin" delay="0">
                                              <p:tn val="927"/>
                                            </p:cond>
                                          </p:stCondLst>
                                          <p:endCondLst>
                                            <p:cond evt="onStopAudio" delay="0">
                                              <p:tgtEl>
                                                <p:sldTgt/>
                                              </p:tgtEl>
                                            </p:cond>
                                          </p:endCondLst>
                                        </p:cTn>
                                        <p:tgtEl>
                                          <p:sndTgt r:embed="rId2" name="click.wav"/>
                                        </p:tgtEl>
                                      </p:cMediaNode>
                                    </p:audio>
                                  </p:subTnLst>
                                </p:cTn>
                              </p:par>
                            </p:childTnLst>
                          </p:cTn>
                        </p:par>
                        <p:par>
                          <p:cTn id="929" fill="hold" nodeType="afterGroup">
                            <p:stCondLst>
                              <p:cond delay="299500"/>
                            </p:stCondLst>
                            <p:childTnLst>
                              <p:par>
                                <p:cTn id="930" presetID="11" presetClass="entr" presetSubtype="0" fill="hold" nodeType="afterEffect">
                                  <p:stCondLst>
                                    <p:cond delay="0"/>
                                  </p:stCondLst>
                                  <p:childTnLst>
                                    <p:set>
                                      <p:cBhvr>
                                        <p:cTn id="931" dur="1000">
                                          <p:stCondLst>
                                            <p:cond delay="0"/>
                                          </p:stCondLst>
                                        </p:cTn>
                                        <p:tgtEl>
                                          <p:spTgt spid="914"/>
                                        </p:tgtEl>
                                        <p:attrNameLst>
                                          <p:attrName>style.visibility</p:attrName>
                                        </p:attrNameLst>
                                      </p:cBhvr>
                                      <p:to>
                                        <p:strVal val="visible"/>
                                      </p:to>
                                    </p:set>
                                  </p:childTnLst>
                                  <p:subTnLst>
                                    <p:audio>
                                      <p:cMediaNode>
                                        <p:cTn display="0" masterRel="sameClick">
                                          <p:stCondLst>
                                            <p:cond evt="begin" delay="0">
                                              <p:tn val="930"/>
                                            </p:cond>
                                          </p:stCondLst>
                                          <p:endCondLst>
                                            <p:cond evt="onStopAudio" delay="0">
                                              <p:tgtEl>
                                                <p:sldTgt/>
                                              </p:tgtEl>
                                            </p:cond>
                                          </p:endCondLst>
                                        </p:cTn>
                                        <p:tgtEl>
                                          <p:sndTgt r:embed="rId2" name="click.wav"/>
                                        </p:tgtEl>
                                      </p:cMediaNode>
                                    </p:audio>
                                  </p:subTnLst>
                                </p:cTn>
                              </p:par>
                            </p:childTnLst>
                          </p:cTn>
                        </p:par>
                        <p:par>
                          <p:cTn id="932" fill="hold" nodeType="afterGroup">
                            <p:stCondLst>
                              <p:cond delay="300500"/>
                            </p:stCondLst>
                            <p:childTnLst>
                              <p:par>
                                <p:cTn id="933" presetID="11" presetClass="entr" presetSubtype="0" fill="hold" nodeType="afterEffect">
                                  <p:stCondLst>
                                    <p:cond delay="0"/>
                                  </p:stCondLst>
                                  <p:childTnLst>
                                    <p:set>
                                      <p:cBhvr>
                                        <p:cTn id="934" dur="1000">
                                          <p:stCondLst>
                                            <p:cond delay="0"/>
                                          </p:stCondLst>
                                        </p:cTn>
                                        <p:tgtEl>
                                          <p:spTgt spid="915"/>
                                        </p:tgtEl>
                                        <p:attrNameLst>
                                          <p:attrName>style.visibility</p:attrName>
                                        </p:attrNameLst>
                                      </p:cBhvr>
                                      <p:to>
                                        <p:strVal val="visible"/>
                                      </p:to>
                                    </p:set>
                                  </p:childTnLst>
                                  <p:subTnLst>
                                    <p:audio>
                                      <p:cMediaNode>
                                        <p:cTn display="0" masterRel="sameClick">
                                          <p:stCondLst>
                                            <p:cond evt="begin" delay="0">
                                              <p:tn val="933"/>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916"/>
                  </p:tgtEl>
                </p:cond>
              </p:nextCondLst>
            </p:seq>
          </p:childTnLst>
        </p:cTn>
      </p:par>
    </p:tnLst>
    <p:bldLst>
      <p:bldP spid="17412" grpId="0"/>
      <p:bldP spid="17413" grpId="0"/>
      <p:bldP spid="17415" grpId="0"/>
      <p:bldP spid="17416" grpId="0"/>
      <p:bldP spid="9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BBE3C01-8FC5-474C-9EB2-B6804924EB29}"/>
              </a:ext>
            </a:extLst>
          </p:cNvPr>
          <p:cNvSpPr txBox="1"/>
          <p:nvPr/>
        </p:nvSpPr>
        <p:spPr>
          <a:xfrm>
            <a:off x="0" y="0"/>
            <a:ext cx="12192000" cy="523875"/>
          </a:xfrm>
          <a:prstGeom prst="rect">
            <a:avLst/>
          </a:prstGeom>
          <a:solidFill>
            <a:schemeClr val="accent6"/>
          </a:solidFill>
        </p:spPr>
        <p:txBody>
          <a:bodyPr>
            <a:spAutoFit/>
          </a:body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8435" name="Rectangle 1">
            <a:extLst>
              <a:ext uri="{FF2B5EF4-FFF2-40B4-BE49-F238E27FC236}">
                <a16:creationId xmlns:a16="http://schemas.microsoft.com/office/drawing/2014/main" id="{B09C1708-F52B-48ED-B904-ADEF6555D7E2}"/>
              </a:ext>
            </a:extLst>
          </p:cNvPr>
          <p:cNvSpPr>
            <a:spLocks noChangeArrowheads="1"/>
          </p:cNvSpPr>
          <p:nvPr/>
        </p:nvSpPr>
        <p:spPr bwMode="auto">
          <a:xfrm>
            <a:off x="571500" y="990600"/>
            <a:ext cx="110490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3. LUYỆN TẬP</a:t>
            </a:r>
          </a:p>
          <a:p>
            <a:pPr algn="just">
              <a:spcBef>
                <a:spcPct val="0"/>
              </a:spcBef>
              <a:buFontTx/>
              <a:buNone/>
            </a:pPr>
            <a:r>
              <a:rPr lang="en-US" altLang="en-US">
                <a:latin typeface="Times New Roman" panose="02020603050405020304" pitchFamily="18" charset="0"/>
                <a:cs typeface="Times New Roman" panose="02020603050405020304" pitchFamily="18" charset="0"/>
              </a:rPr>
              <a:t>1. Các nhóm thực hiện theo bản kế hoạch cụ thể ở trên bằng cách thực hành trên máy tính.</a:t>
            </a:r>
          </a:p>
          <a:p>
            <a:pPr algn="just">
              <a:spcBef>
                <a:spcPct val="0"/>
              </a:spcBef>
              <a:buFontTx/>
              <a:buNone/>
            </a:pPr>
            <a:r>
              <a:rPr lang="en-US" altLang="en-US">
                <a:latin typeface="Times New Roman" panose="02020603050405020304" pitchFamily="18" charset="0"/>
                <a:cs typeface="Times New Roman" panose="02020603050405020304" pitchFamily="18" charset="0"/>
              </a:rPr>
              <a:t>2. Nhóm trưởng các nhóm báo cáo tiến độ làm việc với Giáo viên thường xuyên.</a:t>
            </a:r>
          </a:p>
          <a:p>
            <a:pPr algn="just">
              <a:spcBef>
                <a:spcPct val="0"/>
              </a:spcBef>
              <a:buFontTx/>
              <a:buNone/>
            </a:pPr>
            <a:r>
              <a:rPr lang="en-US" altLang="en-US">
                <a:latin typeface="Times New Roman" panose="02020603050405020304" pitchFamily="18" charset="0"/>
                <a:cs typeface="Times New Roman" panose="02020603050405020304" pitchFamily="18" charset="0"/>
              </a:rPr>
              <a:t>3. Thực hiện tiến độ theo đúng kế hoạch thời gian đã đề ra.</a:t>
            </a:r>
          </a:p>
        </p:txBody>
      </p:sp>
      <p:sp>
        <p:nvSpPr>
          <p:cNvPr id="4" name="Rectangle 3">
            <a:extLst>
              <a:ext uri="{FF2B5EF4-FFF2-40B4-BE49-F238E27FC236}">
                <a16:creationId xmlns:a16="http://schemas.microsoft.com/office/drawing/2014/main" id="{5F0E8D00-C30F-4822-91F6-A86C60000766}"/>
              </a:ext>
            </a:extLst>
          </p:cNvPr>
          <p:cNvSpPr>
            <a:spLocks noChangeArrowheads="1"/>
          </p:cNvSpPr>
          <p:nvPr/>
        </p:nvSpPr>
        <p:spPr bwMode="auto">
          <a:xfrm>
            <a:off x="1752600" y="4876800"/>
            <a:ext cx="78962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dirty="0" err="1">
                <a:solidFill>
                  <a:srgbClr val="FF0000"/>
                </a:solidFill>
                <a:latin typeface="Times New Roman" panose="02020603050405020304" pitchFamily="18" charset="0"/>
                <a:cs typeface="Times New Roman" panose="02020603050405020304" pitchFamily="18" charset="0"/>
              </a:rPr>
              <a:t>Báo</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cáo</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viên</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của</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nhóm</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báo</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cáo</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theo</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kế</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dirty="0" err="1">
                <a:solidFill>
                  <a:srgbClr val="FF0000"/>
                </a:solidFill>
                <a:latin typeface="Times New Roman" panose="02020603050405020304" pitchFamily="18" charset="0"/>
                <a:cs typeface="Times New Roman" panose="02020603050405020304" pitchFamily="18" charset="0"/>
              </a:rPr>
              <a:t>hoạch</a:t>
            </a:r>
            <a:r>
              <a:rPr lang="en-US" altLang="en-US" dirty="0">
                <a:solidFill>
                  <a:srgbClr val="000000"/>
                </a:solidFill>
                <a:latin typeface="Times New Roman" panose="02020603050405020304" pitchFamily="18" charset="0"/>
                <a:cs typeface="Times New Roman" panose="02020603050405020304" pitchFamily="18" charset="0"/>
              </a:rPr>
              <a:t>.</a:t>
            </a:r>
            <a:endParaRPr lang="en-US" alt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180410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EF50A0B-E060-47C4-ACBB-A796390830EB}"/>
              </a:ext>
            </a:extLst>
          </p:cNvPr>
          <p:cNvSpPr txBox="1"/>
          <p:nvPr/>
        </p:nvSpPr>
        <p:spPr>
          <a:xfrm>
            <a:off x="0" y="0"/>
            <a:ext cx="12192000" cy="523875"/>
          </a:xfrm>
          <a:prstGeom prst="rect">
            <a:avLst/>
          </a:prstGeom>
          <a:solidFill>
            <a:schemeClr val="accent6"/>
          </a:solidFill>
        </p:spPr>
        <p:txBody>
          <a:bodyPr>
            <a:spAutoFit/>
          </a:body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483" name="Rectangle 3">
            <a:extLst>
              <a:ext uri="{FF2B5EF4-FFF2-40B4-BE49-F238E27FC236}">
                <a16:creationId xmlns:a16="http://schemas.microsoft.com/office/drawing/2014/main" id="{131784D2-9349-42B7-A436-DDAC10023795}"/>
              </a:ext>
            </a:extLst>
          </p:cNvPr>
          <p:cNvSpPr>
            <a:spLocks noChangeArrowheads="1"/>
          </p:cNvSpPr>
          <p:nvPr/>
        </p:nvSpPr>
        <p:spPr bwMode="auto">
          <a:xfrm>
            <a:off x="266700" y="523875"/>
            <a:ext cx="116586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150000"/>
              </a:lnSpc>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1. Một số khả năng của chuột máy tính:</a:t>
            </a:r>
          </a:p>
          <a:p>
            <a:pPr>
              <a:lnSpc>
                <a:spcPct val="150000"/>
              </a:lnSpc>
              <a:spcBef>
                <a:spcPct val="0"/>
              </a:spcBef>
              <a:buFontTx/>
              <a:buNone/>
            </a:pPr>
            <a:r>
              <a:rPr lang="en-US" altLang="en-US">
                <a:solidFill>
                  <a:srgbClr val="0000CC"/>
                </a:solidFill>
                <a:latin typeface="Times New Roman" panose="02020603050405020304" pitchFamily="18" charset="0"/>
                <a:cs typeface="Times New Roman" panose="02020603050405020304" pitchFamily="18" charset="0"/>
              </a:rPr>
              <a:t>+ Di chuyển, nháy đơn chuột, nháy đôi chuột, kéo thả chuột, sử dụng nút cuộn, nháy nút phải chuột.</a:t>
            </a:r>
          </a:p>
          <a:p>
            <a:pPr>
              <a:lnSpc>
                <a:spcPct val="150000"/>
              </a:lnSpc>
              <a:spcBef>
                <a:spcPct val="0"/>
              </a:spcBef>
              <a:buFontTx/>
              <a:buNone/>
            </a:pPr>
            <a:r>
              <a:rPr lang="en-US" altLang="en-US">
                <a:solidFill>
                  <a:srgbClr val="0000CC"/>
                </a:solidFill>
                <a:latin typeface="Times New Roman" panose="02020603050405020304" pitchFamily="18" charset="0"/>
                <a:cs typeface="Times New Roman" panose="02020603050405020304" pitchFamily="18" charset="0"/>
              </a:rPr>
              <a:t>+ Thay đổi nhanh dạng hiển thị nội dung thư mục</a:t>
            </a:r>
          </a:p>
          <a:p>
            <a:pPr>
              <a:lnSpc>
                <a:spcPct val="150000"/>
              </a:lnSpc>
              <a:spcBef>
                <a:spcPct val="0"/>
              </a:spcBef>
              <a:buFontTx/>
              <a:buNone/>
            </a:pPr>
            <a:r>
              <a:rPr lang="en-US" altLang="en-US">
                <a:solidFill>
                  <a:srgbClr val="0000CC"/>
                </a:solidFill>
                <a:latin typeface="Times New Roman" panose="02020603050405020304" pitchFamily="18" charset="0"/>
                <a:cs typeface="Times New Roman" panose="02020603050405020304" pitchFamily="18" charset="0"/>
              </a:rPr>
              <a:t>+ Thay đổi hiển thị tỉ lệ</a:t>
            </a:r>
          </a:p>
          <a:p>
            <a:pPr>
              <a:lnSpc>
                <a:spcPct val="150000"/>
              </a:lnSpc>
              <a:spcBef>
                <a:spcPct val="0"/>
              </a:spcBef>
              <a:buFontTx/>
              <a:buNone/>
            </a:pPr>
            <a:r>
              <a:rPr lang="en-US" altLang="en-US">
                <a:solidFill>
                  <a:srgbClr val="0000CC"/>
                </a:solidFill>
                <a:latin typeface="Times New Roman" panose="02020603050405020304" pitchFamily="18" charset="0"/>
                <a:cs typeface="Times New Roman" panose="02020603050405020304" pitchFamily="18" charset="0"/>
              </a:rPr>
              <a:t>+ Chọn nhanh từ hoặc chọn nhiều đoạn văn bản khác nhau</a:t>
            </a:r>
          </a:p>
          <a:p>
            <a:pPr>
              <a:lnSpc>
                <a:spcPct val="150000"/>
              </a:lnSpc>
              <a:spcBef>
                <a:spcPct val="0"/>
              </a:spcBef>
              <a:buFontTx/>
              <a:buNone/>
            </a:pPr>
            <a:r>
              <a:rPr lang="en-US" altLang="en-US">
                <a:solidFill>
                  <a:srgbClr val="0000CC"/>
                </a:solidFill>
                <a:latin typeface="Times New Roman" panose="02020603050405020304" pitchFamily="18" charset="0"/>
                <a:cs typeface="Times New Roman" panose="02020603050405020304" pitchFamily="18" charset="0"/>
              </a:rPr>
              <a:t>+ Thêm tính năng với nút Shift, giữ phím Shift và nhấp chuột</a:t>
            </a:r>
          </a:p>
          <a:p>
            <a:pPr>
              <a:lnSpc>
                <a:spcPct val="150000"/>
              </a:lnSpc>
              <a:spcBef>
                <a:spcPct val="0"/>
              </a:spcBef>
              <a:buFontTx/>
              <a:buNone/>
            </a:pPr>
            <a:r>
              <a:rPr lang="en-US" altLang="en-US">
                <a:solidFill>
                  <a:srgbClr val="0000CC"/>
                </a:solidFill>
                <a:latin typeface="Times New Roman" panose="02020603050405020304" pitchFamily="18" charset="0"/>
                <a:cs typeface="Times New Roman" panose="02020603050405020304" pitchFamily="18" charset="0"/>
              </a:rPr>
              <a:t>+ Quản lí cửa sổ, sử dụng tính năng Windows Snap</a:t>
            </a:r>
          </a:p>
        </p:txBody>
      </p:sp>
    </p:spTree>
    <p:extLst>
      <p:ext uri="{BB962C8B-B14F-4D97-AF65-F5344CB8AC3E}">
        <p14:creationId xmlns:p14="http://schemas.microsoft.com/office/powerpoint/2010/main" val="3032372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59CE7BF0-5B43-4488-B523-E564F396CDB4}"/>
              </a:ext>
            </a:extLst>
          </p:cNvPr>
          <p:cNvSpPr txBox="1"/>
          <p:nvPr/>
        </p:nvSpPr>
        <p:spPr>
          <a:xfrm>
            <a:off x="0" y="0"/>
            <a:ext cx="12192000" cy="523875"/>
          </a:xfrm>
          <a:prstGeom prst="rect">
            <a:avLst/>
          </a:prstGeom>
          <a:solidFill>
            <a:schemeClr val="accent6"/>
          </a:solidFill>
        </p:spPr>
        <p:txBody>
          <a:bodyPr>
            <a:spAutoFit/>
          </a:body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1507" name="Rectangle 3">
            <a:extLst>
              <a:ext uri="{FF2B5EF4-FFF2-40B4-BE49-F238E27FC236}">
                <a16:creationId xmlns:a16="http://schemas.microsoft.com/office/drawing/2014/main" id="{C653A882-6B77-4927-905A-816B229C6626}"/>
              </a:ext>
            </a:extLst>
          </p:cNvPr>
          <p:cNvSpPr>
            <a:spLocks noChangeArrowheads="1"/>
          </p:cNvSpPr>
          <p:nvPr/>
        </p:nvSpPr>
        <p:spPr bwMode="auto">
          <a:xfrm>
            <a:off x="304800" y="530225"/>
            <a:ext cx="117348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3000" b="1">
                <a:solidFill>
                  <a:srgbClr val="0000CC"/>
                </a:solidFill>
                <a:latin typeface="Times New Roman" panose="02020603050405020304" pitchFamily="18" charset="0"/>
                <a:cs typeface="Times New Roman" panose="02020603050405020304" pitchFamily="18" charset="0"/>
              </a:rPr>
              <a:t>2. Tìm hiểu và giới thiệu cách sử dụng phiên bản online của Scratch:</a:t>
            </a:r>
          </a:p>
          <a:p>
            <a:pPr algn="just">
              <a:spcBef>
                <a:spcPct val="0"/>
              </a:spcBef>
              <a:buFontTx/>
              <a:buNone/>
            </a:pPr>
            <a:r>
              <a:rPr lang="en-US" altLang="en-US" sz="3000">
                <a:solidFill>
                  <a:srgbClr val="FF0000"/>
                </a:solidFill>
                <a:latin typeface="Times New Roman" panose="02020603050405020304" pitchFamily="18" charset="0"/>
                <a:cs typeface="Times New Roman" panose="02020603050405020304" pitchFamily="18" charset="0"/>
              </a:rPr>
              <a:t>+ Truy cập vào Scratch Online</a:t>
            </a:r>
            <a:r>
              <a:rPr lang="en-US" altLang="en-US" sz="3000">
                <a:solidFill>
                  <a:srgbClr val="000000"/>
                </a:solidFill>
                <a:latin typeface="Times New Roman" panose="02020603050405020304" pitchFamily="18" charset="0"/>
                <a:cs typeface="Times New Roman" panose="02020603050405020304" pitchFamily="18" charset="0"/>
              </a:rPr>
              <a:t>: </a:t>
            </a:r>
            <a:r>
              <a:rPr lang="en-US" altLang="en-US" sz="3000">
                <a:solidFill>
                  <a:srgbClr val="000000"/>
                </a:solidFill>
                <a:latin typeface="Times New Roman" panose="02020603050405020304" pitchFamily="18" charset="0"/>
                <a:cs typeface="Times New Roman" panose="02020603050405020304" pitchFamily="18" charset="0"/>
                <a:hlinkClick r:id="rId2"/>
              </a:rPr>
              <a:t>https://scratch.mit.edu/</a:t>
            </a:r>
            <a:r>
              <a:rPr lang="en-US" altLang="en-US" sz="3000">
                <a:solidFill>
                  <a:srgbClr val="000000"/>
                </a:solidFill>
                <a:latin typeface="Times New Roman" panose="02020603050405020304" pitchFamily="18" charset="0"/>
                <a:cs typeface="Times New Roman" panose="02020603050405020304" pitchFamily="18" charset="0"/>
              </a:rPr>
              <a:t>: trang web nay cung cấp môi trường chính để tạo, chỉnh sửa và chia sẻ các dự án Scratch</a:t>
            </a:r>
          </a:p>
          <a:p>
            <a:pPr algn="just">
              <a:spcBef>
                <a:spcPct val="0"/>
              </a:spcBef>
              <a:buFontTx/>
              <a:buNone/>
            </a:pPr>
            <a:r>
              <a:rPr lang="en-US" altLang="en-US" sz="3000">
                <a:solidFill>
                  <a:srgbClr val="FF0000"/>
                </a:solidFill>
                <a:latin typeface="Times New Roman" panose="02020603050405020304" pitchFamily="18" charset="0"/>
                <a:cs typeface="Times New Roman" panose="02020603050405020304" pitchFamily="18" charset="0"/>
              </a:rPr>
              <a:t>+ Tạo một tài khoản</a:t>
            </a:r>
            <a:r>
              <a:rPr lang="en-US" altLang="en-US" sz="3000">
                <a:solidFill>
                  <a:srgbClr val="000000"/>
                </a:solidFill>
                <a:latin typeface="Times New Roman" panose="02020603050405020304" pitchFamily="18" charset="0"/>
                <a:cs typeface="Times New Roman" panose="02020603050405020304" pitchFamily="18" charset="0"/>
              </a:rPr>
              <a:t>: lưu trũ dự án của mình, tương tác với cộng đồng Scratch và chia sẻ tác phẩm của mình</a:t>
            </a:r>
          </a:p>
          <a:p>
            <a:pPr algn="just">
              <a:spcBef>
                <a:spcPct val="0"/>
              </a:spcBef>
              <a:buFontTx/>
              <a:buNone/>
            </a:pPr>
            <a:r>
              <a:rPr lang="en-US" altLang="en-US" sz="3000">
                <a:solidFill>
                  <a:srgbClr val="FF0000"/>
                </a:solidFill>
                <a:latin typeface="Times New Roman" panose="02020603050405020304" pitchFamily="18" charset="0"/>
                <a:cs typeface="Times New Roman" panose="02020603050405020304" pitchFamily="18" charset="0"/>
              </a:rPr>
              <a:t>+ Giao diện Scratch Online</a:t>
            </a:r>
            <a:r>
              <a:rPr lang="en-US" altLang="en-US" sz="3000">
                <a:solidFill>
                  <a:srgbClr val="000000"/>
                </a:solidFill>
                <a:latin typeface="Times New Roman" panose="02020603050405020304" pitchFamily="18" charset="0"/>
                <a:cs typeface="Times New Roman" panose="02020603050405020304" pitchFamily="18" charset="0"/>
              </a:rPr>
              <a:t>: bao gồm một vùng làm việc chính và một bảng công cụ bên cạnh </a:t>
            </a:r>
          </a:p>
          <a:p>
            <a:pPr algn="just">
              <a:spcBef>
                <a:spcPct val="0"/>
              </a:spcBef>
              <a:buFontTx/>
              <a:buNone/>
            </a:pPr>
            <a:r>
              <a:rPr lang="en-US" altLang="en-US" sz="3000">
                <a:solidFill>
                  <a:srgbClr val="FF0000"/>
                </a:solidFill>
                <a:latin typeface="Times New Roman" panose="02020603050405020304" pitchFamily="18" charset="0"/>
                <a:cs typeface="Times New Roman" panose="02020603050405020304" pitchFamily="18" charset="0"/>
              </a:rPr>
              <a:t>+ Xây dựng dự án Scratch</a:t>
            </a:r>
            <a:r>
              <a:rPr lang="en-US" altLang="en-US" sz="3000">
                <a:solidFill>
                  <a:srgbClr val="000000"/>
                </a:solidFill>
                <a:latin typeface="Times New Roman" panose="02020603050405020304" pitchFamily="18" charset="0"/>
                <a:cs typeface="Times New Roman" panose="02020603050405020304" pitchFamily="18" charset="0"/>
              </a:rPr>
              <a:t>: có thể tạo ra các dự án đa dạng như trò chơi, hoạt hình, trình diễn nghệ thuật và nhiều hơn nữa</a:t>
            </a:r>
          </a:p>
          <a:p>
            <a:pPr algn="just">
              <a:spcBef>
                <a:spcPct val="0"/>
              </a:spcBef>
              <a:buFontTx/>
              <a:buNone/>
            </a:pPr>
            <a:r>
              <a:rPr lang="en-US" altLang="en-US" sz="3000">
                <a:solidFill>
                  <a:srgbClr val="FF0000"/>
                </a:solidFill>
                <a:latin typeface="Times New Roman" panose="02020603050405020304" pitchFamily="18" charset="0"/>
                <a:cs typeface="Times New Roman" panose="02020603050405020304" pitchFamily="18" charset="0"/>
              </a:rPr>
              <a:t>+ Chia sẻ và khám phá dự án</a:t>
            </a:r>
            <a:r>
              <a:rPr lang="en-US" altLang="en-US" sz="3000">
                <a:solidFill>
                  <a:srgbClr val="000000"/>
                </a:solidFill>
                <a:latin typeface="Times New Roman" panose="02020603050405020304" pitchFamily="18" charset="0"/>
                <a:cs typeface="Times New Roman" panose="02020603050405020304" pitchFamily="18" charset="0"/>
              </a:rPr>
              <a:t>: khả năng chia sẻ dự án của em với cộng đồng Scratch và khám phá công trình của người khác.</a:t>
            </a:r>
          </a:p>
          <a:p>
            <a:pPr algn="just">
              <a:spcBef>
                <a:spcPct val="0"/>
              </a:spcBef>
              <a:buFontTx/>
              <a:buNone/>
            </a:pPr>
            <a:r>
              <a:rPr lang="en-US" altLang="en-US" sz="3000">
                <a:solidFill>
                  <a:srgbClr val="FF0000"/>
                </a:solidFill>
                <a:latin typeface="Times New Roman" panose="02020603050405020304" pitchFamily="18" charset="0"/>
                <a:cs typeface="Times New Roman" panose="02020603050405020304" pitchFamily="18" charset="0"/>
              </a:rPr>
              <a:t>+ Tài liệu và cộng đồng</a:t>
            </a:r>
            <a:r>
              <a:rPr lang="en-US" altLang="en-US" sz="3000">
                <a:solidFill>
                  <a:srgbClr val="000000"/>
                </a:solidFill>
                <a:latin typeface="Times New Roman" panose="02020603050405020304" pitchFamily="18" charset="0"/>
                <a:cs typeface="Times New Roman" panose="02020603050405020304" pitchFamily="18" charset="0"/>
              </a:rPr>
              <a:t>: Scratch Online cung cấp tài liệu hướng dẫn chi tiết và tài nguyên để giúp em học Scratch một cách dễ dàng</a:t>
            </a:r>
            <a:endParaRPr lang="en-US" altLang="en-US" sz="3000">
              <a:solidFill>
                <a:srgbClr val="000000"/>
              </a:solidFill>
              <a:latin typeface="Calibri" panose="020F0502020204030204" pitchFamily="34" charset="0"/>
            </a:endParaRPr>
          </a:p>
        </p:txBody>
      </p:sp>
    </p:spTree>
    <p:extLst>
      <p:ext uri="{BB962C8B-B14F-4D97-AF65-F5344CB8AC3E}">
        <p14:creationId xmlns:p14="http://schemas.microsoft.com/office/powerpoint/2010/main" val="583272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FF1C2A-0961-491B-96B4-F5FD31283FAF}"/>
              </a:ext>
            </a:extLst>
          </p:cNvPr>
          <p:cNvSpPr txBox="1"/>
          <p:nvPr/>
        </p:nvSpPr>
        <p:spPr>
          <a:xfrm>
            <a:off x="0" y="0"/>
            <a:ext cx="12192000" cy="523875"/>
          </a:xfrm>
          <a:prstGeom prst="rect">
            <a:avLst/>
          </a:prstGeom>
          <a:solidFill>
            <a:schemeClr val="accent6"/>
          </a:solidFill>
        </p:spPr>
        <p:txBody>
          <a:bodyPr>
            <a:spAutoFit/>
          </a:body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2531" name="Rectangle 1">
            <a:extLst>
              <a:ext uri="{FF2B5EF4-FFF2-40B4-BE49-F238E27FC236}">
                <a16:creationId xmlns:a16="http://schemas.microsoft.com/office/drawing/2014/main" id="{5C409B6B-1117-49BC-AEFF-47ED876E39DC}"/>
              </a:ext>
            </a:extLst>
          </p:cNvPr>
          <p:cNvSpPr>
            <a:spLocks noChangeArrowheads="1"/>
          </p:cNvSpPr>
          <p:nvPr/>
        </p:nvSpPr>
        <p:spPr bwMode="auto">
          <a:xfrm>
            <a:off x="141288" y="523875"/>
            <a:ext cx="4624387" cy="64023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2600" b="1">
                <a:solidFill>
                  <a:srgbClr val="FF0000"/>
                </a:solidFill>
                <a:latin typeface="Times New Roman" panose="02020603050405020304" pitchFamily="18" charset="0"/>
                <a:cs typeface="Times New Roman" panose="02020603050405020304" pitchFamily="18" charset="0"/>
              </a:rPr>
              <a:t>3. Kế hoạch cho chuyến đi để đề xuất với bố mẹ:</a:t>
            </a:r>
          </a:p>
          <a:p>
            <a:r>
              <a:rPr lang="en-US" altLang="en-US" sz="2600">
                <a:solidFill>
                  <a:srgbClr val="0000CC"/>
                </a:solidFill>
                <a:latin typeface="Times New Roman" panose="02020603050405020304" pitchFamily="18" charset="0"/>
                <a:cs typeface="Times New Roman" panose="02020603050405020304" pitchFamily="18" charset="0"/>
              </a:rPr>
              <a:t>a) Xác định điểm đến</a:t>
            </a:r>
          </a:p>
          <a:p>
            <a:r>
              <a:rPr lang="en-US" altLang="en-US" sz="2600">
                <a:solidFill>
                  <a:srgbClr val="0000CC"/>
                </a:solidFill>
                <a:latin typeface="Times New Roman" panose="02020603050405020304" pitchFamily="18" charset="0"/>
                <a:cs typeface="Times New Roman" panose="02020603050405020304" pitchFamily="18" charset="0"/>
              </a:rPr>
              <a:t>b) Mua vé máy bay, tàu, xe </a:t>
            </a:r>
          </a:p>
          <a:p>
            <a:r>
              <a:rPr lang="en-US" altLang="en-US" sz="2600">
                <a:solidFill>
                  <a:srgbClr val="0000CC"/>
                </a:solidFill>
                <a:latin typeface="Times New Roman" panose="02020603050405020304" pitchFamily="18" charset="0"/>
                <a:cs typeface="Times New Roman" panose="02020603050405020304" pitchFamily="18" charset="0"/>
              </a:rPr>
              <a:t>c) Lên lịch trình chi tiết</a:t>
            </a:r>
          </a:p>
          <a:p>
            <a:r>
              <a:rPr lang="en-US" altLang="en-US" sz="2600">
                <a:solidFill>
                  <a:srgbClr val="0000CC"/>
                </a:solidFill>
                <a:latin typeface="Times New Roman" panose="02020603050405020304" pitchFamily="18" charset="0"/>
                <a:cs typeface="Times New Roman" panose="02020603050405020304" pitchFamily="18" charset="0"/>
              </a:rPr>
              <a:t>d) Ước lượng giá cả, lập bảng tính chi phí chuyến đi</a:t>
            </a:r>
          </a:p>
          <a:p>
            <a:r>
              <a:rPr lang="en-US" altLang="en-US" sz="2600">
                <a:solidFill>
                  <a:srgbClr val="0000CC"/>
                </a:solidFill>
                <a:latin typeface="Times New Roman" panose="02020603050405020304" pitchFamily="18" charset="0"/>
                <a:cs typeface="Times New Roman" panose="02020603050405020304" pitchFamily="18" charset="0"/>
              </a:rPr>
              <a:t>Ví dụ</a:t>
            </a:r>
            <a:r>
              <a:rPr lang="en-US" altLang="en-US" sz="2600" i="1">
                <a:solidFill>
                  <a:srgbClr val="0000CC"/>
                </a:solidFill>
                <a:latin typeface="Times New Roman" panose="02020603050405020304" pitchFamily="18" charset="0"/>
                <a:cs typeface="Times New Roman" panose="02020603050405020304" pitchFamily="18" charset="0"/>
              </a:rPr>
              <a:t> bảng chi phí mẫu cho một chuyến du lịch bụi một mình Sài Gòn – Đà Lạt 2 ngày 3 đêm </a:t>
            </a:r>
          </a:p>
          <a:p>
            <a:r>
              <a:rPr lang="en-US" altLang="en-US" sz="2600">
                <a:solidFill>
                  <a:srgbClr val="0000CC"/>
                </a:solidFill>
                <a:latin typeface="Times New Roman" panose="02020603050405020304" pitchFamily="18" charset="0"/>
                <a:cs typeface="Times New Roman" panose="02020603050405020304" pitchFamily="18" charset="0"/>
              </a:rPr>
              <a:t>e) Chuẩn bị thời gian</a:t>
            </a:r>
          </a:p>
          <a:p>
            <a:r>
              <a:rPr lang="en-US" altLang="en-US" sz="2600">
                <a:solidFill>
                  <a:srgbClr val="0000CC"/>
                </a:solidFill>
                <a:latin typeface="Times New Roman" panose="02020603050405020304" pitchFamily="18" charset="0"/>
                <a:cs typeface="Times New Roman" panose="02020603050405020304" pitchFamily="18" charset="0"/>
              </a:rPr>
              <a:t>f) Chuẩn bị tiền bạc</a:t>
            </a:r>
          </a:p>
          <a:p>
            <a:r>
              <a:rPr lang="en-US" altLang="en-US" sz="2600">
                <a:solidFill>
                  <a:srgbClr val="0000CC"/>
                </a:solidFill>
                <a:latin typeface="Times New Roman" panose="02020603050405020304" pitchFamily="18" charset="0"/>
                <a:cs typeface="Times New Roman" panose="02020603050405020304" pitchFamily="18" charset="0"/>
              </a:rPr>
              <a:t>g) Chuẩn bị sức khỏe</a:t>
            </a:r>
          </a:p>
          <a:p>
            <a:r>
              <a:rPr lang="en-US" altLang="en-US" sz="2600">
                <a:solidFill>
                  <a:srgbClr val="0000CC"/>
                </a:solidFill>
                <a:latin typeface="Times New Roman" panose="02020603050405020304" pitchFamily="18" charset="0"/>
                <a:cs typeface="Times New Roman" panose="02020603050405020304" pitchFamily="18" charset="0"/>
              </a:rPr>
              <a:t>h) Sắm sửa hành lý</a:t>
            </a:r>
          </a:p>
          <a:p>
            <a:r>
              <a:rPr lang="en-US" altLang="en-US" sz="2600">
                <a:solidFill>
                  <a:srgbClr val="0000CC"/>
                </a:solidFill>
                <a:latin typeface="Times New Roman" panose="02020603050405020304" pitchFamily="18" charset="0"/>
                <a:cs typeface="Times New Roman" panose="02020603050405020304" pitchFamily="18" charset="0"/>
              </a:rPr>
              <a:t>i) Chuẩn bị tinh thần</a:t>
            </a:r>
          </a:p>
          <a:p>
            <a:r>
              <a:rPr lang="en-US" altLang="en-US" sz="2600">
                <a:solidFill>
                  <a:srgbClr val="0000CC"/>
                </a:solidFill>
                <a:latin typeface="Times New Roman" panose="02020603050405020304" pitchFamily="18" charset="0"/>
                <a:cs typeface="Times New Roman" panose="02020603050405020304" pitchFamily="18" charset="0"/>
              </a:rPr>
              <a:t>k) Xuất phát</a:t>
            </a:r>
          </a:p>
        </p:txBody>
      </p:sp>
      <p:pic>
        <p:nvPicPr>
          <p:cNvPr id="22532" name="Picture 2" descr="https://www.didulich.net/Portals/0/nam2017/thang03/dalatchiphi.jpg">
            <a:extLst>
              <a:ext uri="{FF2B5EF4-FFF2-40B4-BE49-F238E27FC236}">
                <a16:creationId xmlns:a16="http://schemas.microsoft.com/office/drawing/2014/main" id="{CE68E0D6-1B1A-43F1-8E03-B464F0BCF5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5675" y="530225"/>
            <a:ext cx="7426325"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01316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7D85BE2-981F-4130-82B6-D05D89D992FF}"/>
              </a:ext>
            </a:extLst>
          </p:cNvPr>
          <p:cNvSpPr txBox="1"/>
          <p:nvPr/>
        </p:nvSpPr>
        <p:spPr>
          <a:xfrm>
            <a:off x="0" y="0"/>
            <a:ext cx="12192000" cy="523875"/>
          </a:xfrm>
          <a:prstGeom prst="rect">
            <a:avLst/>
          </a:prstGeom>
          <a:solidFill>
            <a:schemeClr val="accent6"/>
          </a:solidFill>
        </p:spPr>
        <p:txBody>
          <a:bodyPr>
            <a:spAutoFit/>
          </a:body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F8BB658-7495-4BAD-8042-9085610CF7E6}"/>
              </a:ext>
            </a:extLst>
          </p:cNvPr>
          <p:cNvSpPr/>
          <p:nvPr/>
        </p:nvSpPr>
        <p:spPr>
          <a:xfrm>
            <a:off x="152400" y="523875"/>
            <a:ext cx="11887200" cy="6740525"/>
          </a:xfrm>
          <a:prstGeom prst="rect">
            <a:avLst/>
          </a:prstGeom>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pt-BR" altLang="en-US" sz="2400" b="1">
                <a:solidFill>
                  <a:srgbClr val="FF0000"/>
                </a:solidFill>
                <a:latin typeface="Times New Roman" panose="02020603050405020304" pitchFamily="18" charset="0"/>
                <a:cs typeface="Times New Roman" panose="02020603050405020304" pitchFamily="18" charset="0"/>
              </a:rPr>
              <a:t>4. 6 bài hát nói về tình cảm lứa tuổi học sinh đối với trường, lớp, thầy/cô giáo và bạn bè.</a:t>
            </a:r>
          </a:p>
          <a:p>
            <a:pPr algn="just">
              <a:buFontTx/>
              <a:buAutoNum type="arabicPeriod"/>
            </a:pPr>
            <a:r>
              <a:rPr lang="pt-BR" altLang="en-US" sz="2400">
                <a:solidFill>
                  <a:srgbClr val="000000"/>
                </a:solidFill>
                <a:latin typeface="Times New Roman" panose="02020603050405020304" pitchFamily="18" charset="0"/>
                <a:cs typeface="Times New Roman" panose="02020603050405020304" pitchFamily="18" charset="0"/>
              </a:rPr>
              <a:t>Người thầy (Nguyễn Nhất Huy) </a:t>
            </a:r>
            <a:r>
              <a:rPr lang="vi-VN" altLang="en-US" sz="2400">
                <a:latin typeface="Times New Roman" panose="02020603050405020304" pitchFamily="18" charset="0"/>
                <a:cs typeface="Times New Roman" panose="02020603050405020304" pitchFamily="18" charset="0"/>
              </a:rPr>
              <a:t>Bài hát có giai điệu sâu lắng khắc khoải mang một ý nghĩa biết ơn và luôn nhắc nhở rằng chúng ta phải ghi nhớ công ơn của thầy cô đã dạy dỗ chúng ta nên người.</a:t>
            </a:r>
            <a:endParaRPr lang="en-US" altLang="en-US" sz="2400">
              <a:latin typeface="Times New Roman" panose="02020603050405020304" pitchFamily="18" charset="0"/>
              <a:cs typeface="Times New Roman" panose="02020603050405020304" pitchFamily="18" charset="0"/>
            </a:endParaRPr>
          </a:p>
          <a:p>
            <a:pPr algn="just">
              <a:buFontTx/>
              <a:buAutoNum type="arabicPeriod"/>
            </a:pPr>
            <a:r>
              <a:rPr lang="en-US" altLang="en-US" sz="2400">
                <a:solidFill>
                  <a:srgbClr val="000000"/>
                </a:solidFill>
                <a:latin typeface="Times New Roman" panose="02020603050405020304" pitchFamily="18" charset="0"/>
                <a:cs typeface="Times New Roman" panose="02020603050405020304" pitchFamily="18" charset="0"/>
              </a:rPr>
              <a:t>Bông hồng tặng cô (Trần Quang Huy): </a:t>
            </a:r>
            <a:r>
              <a:rPr lang="vi-VN" altLang="en-US" sz="2400">
                <a:latin typeface="Times New Roman" panose="02020603050405020304" pitchFamily="18" charset="0"/>
                <a:cs typeface="Times New Roman" panose="02020603050405020304" pitchFamily="18" charset="0"/>
              </a:rPr>
              <a:t>là ca khúc thể hiện với giai điệu sôi động, rất thích hợp để các bé hát vào những ngày tựu trường.</a:t>
            </a:r>
            <a:endParaRPr lang="en-US" altLang="en-US" sz="2400">
              <a:latin typeface="Times New Roman" panose="02020603050405020304" pitchFamily="18" charset="0"/>
              <a:cs typeface="Times New Roman" panose="02020603050405020304" pitchFamily="18" charset="0"/>
            </a:endParaRPr>
          </a:p>
          <a:p>
            <a:pPr algn="just">
              <a:buFontTx/>
              <a:buAutoNum type="arabicPeriod"/>
            </a:pPr>
            <a:r>
              <a:rPr lang="en-US" altLang="en-US" sz="2400">
                <a:solidFill>
                  <a:srgbClr val="000000"/>
                </a:solidFill>
                <a:latin typeface="Times New Roman" panose="02020603050405020304" pitchFamily="18" charset="0"/>
                <a:cs typeface="Times New Roman" panose="02020603050405020304" pitchFamily="18" charset="0"/>
              </a:rPr>
              <a:t>Bụi phấn (Vũ Hoàng và Lê Văn Lộc) :</a:t>
            </a:r>
            <a:r>
              <a:rPr lang="vi-VN" altLang="en-US" sz="2400">
                <a:latin typeface="Times New Roman" panose="02020603050405020304" pitchFamily="18" charset="0"/>
                <a:cs typeface="Times New Roman" panose="02020603050405020304" pitchFamily="18" charset="0"/>
              </a:rPr>
              <a:t> là bài hát tiêu biểu được nhắc đến khi nói về thầy cô, với ca từ giản dị, giai điệu sâu lắng. Bài hát đã đi qua bao nhiêu lứa học sinh trưởng thành, giờ đây khi nhắc đến bài Bụi Phấn ai cũng sẽ nghĩ ngay đến người thầy, cô đã dạy dỗ mình khi xưa.</a:t>
            </a:r>
            <a:endParaRPr lang="en-US" altLang="en-US" sz="2400">
              <a:latin typeface="Times New Roman" panose="02020603050405020304" pitchFamily="18" charset="0"/>
              <a:cs typeface="Times New Roman" panose="02020603050405020304" pitchFamily="18" charset="0"/>
            </a:endParaRPr>
          </a:p>
          <a:p>
            <a:pPr algn="just">
              <a:buFontTx/>
              <a:buAutoNum type="arabicPeriod"/>
            </a:pPr>
            <a:r>
              <a:rPr lang="en-US" altLang="en-US" sz="2400">
                <a:solidFill>
                  <a:srgbClr val="000000"/>
                </a:solidFill>
                <a:latin typeface="Times New Roman" panose="02020603050405020304" pitchFamily="18" charset="0"/>
                <a:cs typeface="Times New Roman" panose="02020603050405020304" pitchFamily="18" charset="0"/>
              </a:rPr>
              <a:t>Mái trường mến yêu (Lê Quốc Thắng): </a:t>
            </a:r>
            <a:r>
              <a:rPr lang="vi-VN" altLang="en-US" sz="2400">
                <a:latin typeface="Times New Roman" panose="02020603050405020304" pitchFamily="18" charset="0"/>
                <a:cs typeface="Times New Roman" panose="02020603050405020304" pitchFamily="18" charset="0"/>
              </a:rPr>
              <a:t>có giai điệu vui tươi, sôi động diễn tả tâm trạng các học sinh háo hức khi được đi học cùng bạn bè, được nghe thầy cô giảng dạy.</a:t>
            </a:r>
            <a:endParaRPr lang="en-US" altLang="en-US" sz="2400">
              <a:latin typeface="Times New Roman" panose="02020603050405020304" pitchFamily="18" charset="0"/>
              <a:cs typeface="Times New Roman" panose="02020603050405020304" pitchFamily="18" charset="0"/>
            </a:endParaRPr>
          </a:p>
          <a:p>
            <a:pPr algn="just">
              <a:buFontTx/>
              <a:buAutoNum type="arabicPeriod"/>
            </a:pPr>
            <a:r>
              <a:rPr lang="en-US" altLang="en-US" sz="2400">
                <a:solidFill>
                  <a:srgbClr val="000000"/>
                </a:solidFill>
                <a:latin typeface="Times New Roman" panose="02020603050405020304" pitchFamily="18" charset="0"/>
                <a:cs typeface="Times New Roman" panose="02020603050405020304" pitchFamily="18" charset="0"/>
              </a:rPr>
              <a:t>Nhớ ơn thầy cô (Nguyễn Ngọc Thiện): </a:t>
            </a:r>
            <a:r>
              <a:rPr lang="vi-VN" altLang="en-US" sz="2400">
                <a:latin typeface="Times New Roman" panose="02020603050405020304" pitchFamily="18" charset="0"/>
                <a:cs typeface="Times New Roman" panose="02020603050405020304" pitchFamily="18" charset="0"/>
              </a:rPr>
              <a:t>là một trong những bài nổi tiếng của nhóm Mắt Ngọc, bài hát có giai điệu sôi động nói về kỉ niệm tuổi học trò và những cảm xúc khi về thăm lại mái trường xưa.</a:t>
            </a:r>
            <a:endParaRPr lang="en-US" altLang="en-US" sz="2400">
              <a:latin typeface="Times New Roman" panose="02020603050405020304" pitchFamily="18" charset="0"/>
              <a:cs typeface="Times New Roman" panose="02020603050405020304" pitchFamily="18" charset="0"/>
            </a:endParaRPr>
          </a:p>
          <a:p>
            <a:pPr algn="just">
              <a:buFontTx/>
              <a:buAutoNum type="arabicPeriod"/>
            </a:pPr>
            <a:r>
              <a:rPr lang="en-US" altLang="en-US" sz="2400">
                <a:solidFill>
                  <a:srgbClr val="000000"/>
                </a:solidFill>
                <a:latin typeface="Times New Roman" panose="02020603050405020304" pitchFamily="18" charset="0"/>
                <a:cs typeface="Times New Roman" panose="02020603050405020304" pitchFamily="18" charset="0"/>
              </a:rPr>
              <a:t>Khi tóc thầy bạc trắng (Trần Đức): </a:t>
            </a:r>
            <a:r>
              <a:rPr lang="en-US" altLang="en-US" sz="2400">
                <a:latin typeface="Times New Roman" panose="02020603050405020304" pitchFamily="18" charset="0"/>
                <a:cs typeface="Times New Roman" panose="02020603050405020304" pitchFamily="18" charset="0"/>
              </a:rPr>
              <a:t>đã thành công truyền tải thông điệp ý nghĩa về tình thầy trò bằng những ca từ mộc mạc, chân thành.</a:t>
            </a:r>
            <a:endParaRPr lang="pt-BR" altLang="en-US" sz="2400">
              <a:solidFill>
                <a:srgbClr val="000000"/>
              </a:solidFill>
              <a:latin typeface="Times New Roman" panose="02020603050405020304" pitchFamily="18" charset="0"/>
              <a:cs typeface="Times New Roman" panose="02020603050405020304" pitchFamily="18" charset="0"/>
            </a:endParaRPr>
          </a:p>
          <a:p>
            <a:pPr>
              <a:buFontTx/>
              <a:buAutoNum type="arabicPeriod"/>
            </a:pPr>
            <a:endParaRPr lang="en-US" alt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936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E414903-B681-4F1D-AB91-8ADAE18A6C4C}"/>
              </a:ext>
            </a:extLst>
          </p:cNvPr>
          <p:cNvSpPr txBox="1"/>
          <p:nvPr/>
        </p:nvSpPr>
        <p:spPr>
          <a:xfrm>
            <a:off x="0" y="0"/>
            <a:ext cx="12192000" cy="523875"/>
          </a:xfrm>
          <a:prstGeom prst="rect">
            <a:avLst/>
          </a:prstGeom>
          <a:solidFill>
            <a:schemeClr val="accent6"/>
          </a:solidFill>
        </p:spPr>
        <p:txBody>
          <a:bodyPr>
            <a:spAutoFit/>
          </a:body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4579" name="Rectangle 3">
            <a:extLst>
              <a:ext uri="{FF2B5EF4-FFF2-40B4-BE49-F238E27FC236}">
                <a16:creationId xmlns:a16="http://schemas.microsoft.com/office/drawing/2014/main" id="{A223E426-C517-4DDD-8672-41501B1D8C38}"/>
              </a:ext>
            </a:extLst>
          </p:cNvPr>
          <p:cNvSpPr>
            <a:spLocks noChangeArrowheads="1"/>
          </p:cNvSpPr>
          <p:nvPr/>
        </p:nvSpPr>
        <p:spPr bwMode="auto">
          <a:xfrm>
            <a:off x="-69850" y="430213"/>
            <a:ext cx="12192000" cy="652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54000">
              <a:spcBef>
                <a:spcPct val="20000"/>
              </a:spcBef>
              <a:buChar char="•"/>
              <a:tabLst>
                <a:tab pos="56197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56197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56197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56197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56197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9pPr>
          </a:lstStyle>
          <a:p>
            <a:pPr algn="ctr">
              <a:lnSpc>
                <a:spcPct val="127000"/>
              </a:lnSpc>
              <a:spcBef>
                <a:spcPts val="300"/>
              </a:spcBef>
              <a:spcAft>
                <a:spcPts val="300"/>
              </a:spcAft>
              <a:buFontTx/>
              <a:buNone/>
            </a:pPr>
            <a:r>
              <a:rPr lang="pt-BR" altLang="en-US" sz="2000" b="1">
                <a:latin typeface="Times New Roman" panose="02020603050405020304" pitchFamily="18" charset="0"/>
                <a:cs typeface="Calibri" panose="020F0502020204030204" pitchFamily="34" charset="0"/>
              </a:rPr>
              <a:t>Bản thu hoạch sau khi thực hiện nhiệm vụ:</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i="1">
                <a:latin typeface="Times New Roman" panose="02020603050405020304" pitchFamily="18" charset="0"/>
                <a:cs typeface="Calibri" panose="020F0502020204030204" pitchFamily="34" charset="0"/>
              </a:rPr>
              <a:t>	Tên các thành viên của nhóm:</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i="1">
                <a:latin typeface="Times New Roman" panose="02020603050405020304" pitchFamily="18" charset="0"/>
                <a:cs typeface="Calibri" panose="020F0502020204030204" pitchFamily="34" charset="0"/>
              </a:rPr>
              <a:t>	Nhiệm vụ số:</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Calibri" panose="020F0502020204030204" pitchFamily="34" charset="0"/>
              </a:rPr>
              <a:t>A. Nhóm tự đánh giá kết quả thực hiện nhiệm vụ:</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Times New Roman" panose="02020603050405020304" pitchFamily="18" charset="0"/>
              </a:rPr>
              <a:t>Hoàn thành tốt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Hoàn thành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Không hoàn thành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Calibri" panose="020F0502020204030204" pitchFamily="34" charset="0"/>
              </a:rPr>
              <a:t>B. Để thực hiện nhiệm vụ, nhóm đã:</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Times New Roman" panose="02020603050405020304" pitchFamily="18" charset="0"/>
              </a:rPr>
              <a:t>Tìm kiếm những thông tin chưa biết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Không cần tìm kiếm thông tin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i="1">
                <a:latin typeface="Times New Roman" panose="02020603050405020304" pitchFamily="18" charset="0"/>
                <a:cs typeface="Times New Roman" panose="02020603050405020304" pitchFamily="18" charset="0"/>
              </a:rPr>
              <a:t>Nếu nhóm đã thực hiện tìm kiếm thông tin để thực hiện nhiệm vụ thì trả lời tiếp các câu hỏi dưới đây:</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Calibri" panose="020F0502020204030204" pitchFamily="34" charset="0"/>
              </a:rPr>
              <a:t>1) Nhóm đã tìm thông tin bằng cách:</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Times New Roman" panose="02020603050405020304" pitchFamily="18" charset="0"/>
              </a:rPr>
              <a:t>Hỏi người quen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Đọc sách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Tìm trên Internet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Cách khác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Calibri" panose="020F0502020204030204" pitchFamily="34" charset="0"/>
              </a:rPr>
              <a:t>2) Thông tin tìm được ở dạng:</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Times New Roman" panose="02020603050405020304" pitchFamily="18" charset="0"/>
              </a:rPr>
              <a:t>Chữ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Hình ảnh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Video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Lời nói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Calibri" panose="020F0502020204030204" pitchFamily="34" charset="0"/>
              </a:rPr>
              <a:t>3) Kết quả tìm thông tin liên quan: Rất nhiều thông tin liên quan:</a:t>
            </a:r>
            <a:endParaRPr lang="en-US" altLang="en-US" sz="20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000">
                <a:latin typeface="Times New Roman" panose="02020603050405020304" pitchFamily="18" charset="0"/>
                <a:cs typeface="Times New Roman" panose="02020603050405020304" pitchFamily="18" charset="0"/>
              </a:rPr>
              <a:t>Nhóm phải chọn lọc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Nhóm không cần chọn lọc </a:t>
            </a:r>
            <a:r>
              <a:rPr lang="pt-BR" altLang="en-US" sz="2000">
                <a:latin typeface="Times New Roman" panose="02020603050405020304" pitchFamily="18" charset="0"/>
                <a:cs typeface="Times New Roman" panose="02020603050405020304" pitchFamily="18" charset="0"/>
                <a:sym typeface="Wingdings" panose="05000000000000000000" pitchFamily="2" charset="2"/>
              </a:rPr>
              <a:t></a:t>
            </a:r>
            <a:r>
              <a:rPr lang="pt-BR" altLang="en-US" sz="2000">
                <a:latin typeface="Times New Roman" panose="02020603050405020304" pitchFamily="18" charset="0"/>
                <a:cs typeface="Times New Roman" panose="02020603050405020304" pitchFamily="18" charset="0"/>
              </a:rPr>
              <a:t>		</a:t>
            </a:r>
            <a:endParaRPr lang="en-US" alt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7090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75AA6D24-01B8-4B91-AA94-7C2604AD1C3D}"/>
              </a:ext>
            </a:extLst>
          </p:cNvPr>
          <p:cNvSpPr txBox="1"/>
          <p:nvPr/>
        </p:nvSpPr>
        <p:spPr>
          <a:xfrm>
            <a:off x="0" y="0"/>
            <a:ext cx="12192000" cy="523875"/>
          </a:xfrm>
          <a:prstGeom prst="rect">
            <a:avLst/>
          </a:prstGeom>
          <a:solidFill>
            <a:schemeClr val="accent6"/>
          </a:solidFill>
        </p:spPr>
        <p:txBody>
          <a:bodyPr>
            <a:spAutoFit/>
          </a:body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5603" name="Rectangle 2">
            <a:extLst>
              <a:ext uri="{FF2B5EF4-FFF2-40B4-BE49-F238E27FC236}">
                <a16:creationId xmlns:a16="http://schemas.microsoft.com/office/drawing/2014/main" id="{4946668A-C7B7-434F-8842-4C938B508FE5}"/>
              </a:ext>
            </a:extLst>
          </p:cNvPr>
          <p:cNvSpPr>
            <a:spLocks noChangeArrowheads="1"/>
          </p:cNvSpPr>
          <p:nvPr/>
        </p:nvSpPr>
        <p:spPr bwMode="auto">
          <a:xfrm>
            <a:off x="152400" y="523875"/>
            <a:ext cx="12192000" cy="642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54000">
              <a:spcBef>
                <a:spcPct val="20000"/>
              </a:spcBef>
              <a:buChar char="•"/>
              <a:tabLst>
                <a:tab pos="561975" algn="l"/>
              </a:tabLst>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tabLst>
                <a:tab pos="561975" algn="l"/>
              </a:tabLst>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tabLst>
                <a:tab pos="561975" algn="l"/>
              </a:tabLst>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tabLst>
                <a:tab pos="561975"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tabLst>
                <a:tab pos="561975"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tabLst>
                <a:tab pos="561975" algn="l"/>
              </a:tabLst>
              <a:defRPr sz="2000">
                <a:solidFill>
                  <a:schemeClr val="tx1"/>
                </a:solidFill>
                <a:latin typeface="Arial" panose="020B0604020202020204" pitchFamily="34" charset="0"/>
                <a:cs typeface="Arial" panose="020B0604020202020204" pitchFamily="34" charset="0"/>
              </a:defRPr>
            </a:lvl9pPr>
          </a:lstStyle>
          <a:p>
            <a:pPr algn="just">
              <a:lnSpc>
                <a:spcPct val="127000"/>
              </a:lnSpc>
              <a:spcBef>
                <a:spcPts val="300"/>
              </a:spcBef>
              <a:spcAft>
                <a:spcPts val="300"/>
              </a:spcAft>
              <a:buFontTx/>
              <a:buNone/>
            </a:pPr>
            <a:r>
              <a:rPr lang="pt-BR" altLang="en-US" sz="2400">
                <a:latin typeface="Times New Roman" panose="02020603050405020304" pitchFamily="18" charset="0"/>
                <a:cs typeface="Calibri" panose="020F0502020204030204" pitchFamily="34" charset="0"/>
              </a:rPr>
              <a:t>4) Tính hữu ích của những thông tin tìm được:</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Times New Roman" panose="02020603050405020304" pitchFamily="18" charset="0"/>
              </a:rPr>
              <a:t>Có những thông tin không có ích, không dùng được cho nhiệm vụ </a:t>
            </a:r>
            <a:r>
              <a:rPr lang="pt-BR" altLang="en-US" sz="2400">
                <a:latin typeface="Times New Roman" panose="02020603050405020304" pitchFamily="18" charset="0"/>
                <a:cs typeface="Times New Roman" panose="02020603050405020304" pitchFamily="18" charset="0"/>
                <a:sym typeface="Wingdings" panose="05000000000000000000" pitchFamily="2" charset="2"/>
              </a:rPr>
              <a:t></a:t>
            </a:r>
            <a:r>
              <a:rPr lang="pt-BR" altLang="en-US" sz="2400">
                <a:latin typeface="Times New Roman" panose="02020603050405020304" pitchFamily="18" charset="0"/>
                <a:cs typeface="Times New Roman" panose="02020603050405020304" pitchFamily="18" charset="0"/>
              </a:rPr>
              <a:t>		</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Times New Roman" panose="02020603050405020304" pitchFamily="18" charset="0"/>
              </a:rPr>
              <a:t>Tất cả thông tin tìm được đều có ích, đều dùng cho nhiệm vụ </a:t>
            </a:r>
            <a:r>
              <a:rPr lang="pt-BR" altLang="en-US" sz="2400">
                <a:latin typeface="Times New Roman" panose="02020603050405020304" pitchFamily="18" charset="0"/>
                <a:cs typeface="Times New Roman" panose="02020603050405020304" pitchFamily="18" charset="0"/>
                <a:sym typeface="Wingdings" panose="05000000000000000000" pitchFamily="2" charset="2"/>
              </a:rPr>
              <a:t></a:t>
            </a:r>
            <a:r>
              <a:rPr lang="pt-BR" altLang="en-US" sz="2400">
                <a:latin typeface="Times New Roman" panose="02020603050405020304" pitchFamily="18" charset="0"/>
                <a:cs typeface="Times New Roman" panose="02020603050405020304" pitchFamily="18" charset="0"/>
              </a:rPr>
              <a:t>		</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Calibri" panose="020F0502020204030204" pitchFamily="34" charset="0"/>
              </a:rPr>
              <a:t>5) Tính đáng tin cậy của những thông tin tìm được:</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Times New Roman" panose="02020603050405020304" pitchFamily="18" charset="0"/>
              </a:rPr>
              <a:t>Nhóm coi tất cả thông tin là đáng tin cậy </a:t>
            </a:r>
            <a:r>
              <a:rPr lang="pt-BR" altLang="en-US" sz="2400">
                <a:latin typeface="Times New Roman" panose="02020603050405020304" pitchFamily="18" charset="0"/>
                <a:cs typeface="Times New Roman" panose="02020603050405020304" pitchFamily="18" charset="0"/>
                <a:sym typeface="Wingdings" panose="05000000000000000000" pitchFamily="2" charset="2"/>
              </a:rPr>
              <a:t></a:t>
            </a:r>
            <a:r>
              <a:rPr lang="pt-BR" altLang="en-US" sz="2400">
                <a:latin typeface="Times New Roman" panose="02020603050405020304" pitchFamily="18" charset="0"/>
                <a:cs typeface="Times New Roman" panose="02020603050405020304" pitchFamily="18" charset="0"/>
              </a:rPr>
              <a:t>		</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Times New Roman" panose="02020603050405020304" pitchFamily="18" charset="0"/>
              </a:rPr>
              <a:t>Nhóm thử nghiệm để tự kiểm chứng xem có đúng không  </a:t>
            </a:r>
            <a:r>
              <a:rPr lang="pt-BR" altLang="en-US" sz="2400">
                <a:latin typeface="Times New Roman" panose="02020603050405020304" pitchFamily="18" charset="0"/>
                <a:cs typeface="Times New Roman" panose="02020603050405020304" pitchFamily="18" charset="0"/>
                <a:sym typeface="Wingdings" panose="05000000000000000000" pitchFamily="2" charset="2"/>
              </a:rPr>
              <a:t></a:t>
            </a:r>
            <a:r>
              <a:rPr lang="pt-BR" altLang="en-US" sz="2400">
                <a:latin typeface="Times New Roman" panose="02020603050405020304" pitchFamily="18" charset="0"/>
                <a:cs typeface="Times New Roman" panose="02020603050405020304" pitchFamily="18" charset="0"/>
              </a:rPr>
              <a:t>		</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Times New Roman" panose="02020603050405020304" pitchFamily="18" charset="0"/>
              </a:rPr>
              <a:t>Nhóm chọn nguồi thông tin đáng tin cậy </a:t>
            </a:r>
            <a:r>
              <a:rPr lang="pt-BR" altLang="en-US" sz="2400">
                <a:latin typeface="Times New Roman" panose="02020603050405020304" pitchFamily="18" charset="0"/>
                <a:cs typeface="Times New Roman" panose="02020603050405020304" pitchFamily="18" charset="0"/>
                <a:sym typeface="Wingdings" panose="05000000000000000000" pitchFamily="2" charset="2"/>
              </a:rPr>
              <a:t></a:t>
            </a:r>
            <a:r>
              <a:rPr lang="pt-BR" altLang="en-US" sz="2400">
                <a:latin typeface="Times New Roman" panose="02020603050405020304" pitchFamily="18" charset="0"/>
                <a:cs typeface="Times New Roman" panose="02020603050405020304" pitchFamily="18" charset="0"/>
              </a:rPr>
              <a:t>	</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Calibri" panose="020F0502020204030204" pitchFamily="34" charset="0"/>
              </a:rPr>
              <a:t>6) Mỗi thành viên nêu một ví dụ cụ thể về lợi ích của thông tin trong giải quyết vấn đề:</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Times New Roman" panose="02020603050405020304" pitchFamily="18" charset="0"/>
              </a:rPr>
              <a:t>- Thành viên thứ nhất (họ tên): .........................................................................................</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Times New Roman" panose="02020603050405020304" pitchFamily="18" charset="0"/>
              </a:rPr>
              <a:t>- Thành viên thứ hai (họ tên): .........................................................................................</a:t>
            </a:r>
            <a:endParaRPr lang="en-US" altLang="en-US" sz="2400">
              <a:latin typeface="Times New Roman" panose="02020603050405020304" pitchFamily="18" charset="0"/>
              <a:cs typeface="Times New Roman" panose="02020603050405020304" pitchFamily="18" charset="0"/>
            </a:endParaRPr>
          </a:p>
          <a:p>
            <a:pPr algn="just">
              <a:lnSpc>
                <a:spcPct val="127000"/>
              </a:lnSpc>
              <a:spcBef>
                <a:spcPts val="300"/>
              </a:spcBef>
              <a:spcAft>
                <a:spcPts val="300"/>
              </a:spcAft>
              <a:buFontTx/>
              <a:buNone/>
            </a:pPr>
            <a:r>
              <a:rPr lang="pt-BR" altLang="en-US" sz="2400">
                <a:latin typeface="Times New Roman" panose="02020603050405020304" pitchFamily="18" charset="0"/>
                <a:cs typeface="Times New Roman" panose="02020603050405020304" pitchFamily="18" charset="0"/>
              </a:rPr>
              <a:t>- Thành viên thứ ba (họ tên): .........................................................................................</a:t>
            </a:r>
            <a:endParaRPr lang="en-US" altLang="en-US" sz="2400">
              <a:latin typeface="Times New Roman" panose="02020603050405020304" pitchFamily="18" charset="0"/>
              <a:cs typeface="Times New Roman" panose="02020603050405020304" pitchFamily="18" charset="0"/>
            </a:endParaRPr>
          </a:p>
          <a:p>
            <a:pPr>
              <a:spcBef>
                <a:spcPct val="0"/>
              </a:spcBef>
              <a:buFontTx/>
              <a:buNone/>
            </a:pPr>
            <a:r>
              <a:rPr lang="pt-BR" altLang="en-US" sz="2400">
                <a:latin typeface="Times New Roman" panose="02020603050405020304" pitchFamily="18" charset="0"/>
                <a:cs typeface="Times New Roman" panose="02020603050405020304" pitchFamily="18" charset="0"/>
              </a:rPr>
              <a:t>   - Thành viên thứ tư (họ tên): .........................................................................................</a:t>
            </a:r>
            <a:endParaRPr lang="en-US" altLang="en-US" sz="2400">
              <a:latin typeface="Calibri" panose="020F0502020204030204" pitchFamily="34" charset="0"/>
            </a:endParaRPr>
          </a:p>
        </p:txBody>
      </p:sp>
    </p:spTree>
    <p:extLst>
      <p:ext uri="{BB962C8B-B14F-4D97-AF65-F5344CB8AC3E}">
        <p14:creationId xmlns:p14="http://schemas.microsoft.com/office/powerpoint/2010/main" val="348912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D863850-4F88-4FCD-9F4A-60D928250959}"/>
              </a:ext>
            </a:extLst>
          </p:cNvPr>
          <p:cNvSpPr txBox="1"/>
          <p:nvPr/>
        </p:nvSpPr>
        <p:spPr>
          <a:xfrm>
            <a:off x="0" y="0"/>
            <a:ext cx="12192000" cy="523875"/>
          </a:xfrm>
          <a:prstGeom prst="rect">
            <a:avLst/>
          </a:prstGeom>
          <a:solidFill>
            <a:schemeClr val="accent6"/>
          </a:solidFill>
        </p:spPr>
        <p:txBody>
          <a:bodyPr>
            <a:spAutoFit/>
          </a:bodyPr>
          <a:lstStyle/>
          <a:p>
            <a:pPr algn="ctr">
              <a:spcBef>
                <a:spcPts val="300"/>
              </a:spcBef>
              <a:spcAft>
                <a:spcPts val="300"/>
              </a:spcAft>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6627" name="Rectangle 1">
            <a:extLst>
              <a:ext uri="{FF2B5EF4-FFF2-40B4-BE49-F238E27FC236}">
                <a16:creationId xmlns:a16="http://schemas.microsoft.com/office/drawing/2014/main" id="{61D66FD8-28E5-4A2C-BA34-E73425B994FA}"/>
              </a:ext>
            </a:extLst>
          </p:cNvPr>
          <p:cNvSpPr>
            <a:spLocks noChangeArrowheads="1"/>
          </p:cNvSpPr>
          <p:nvPr/>
        </p:nvSpPr>
        <p:spPr bwMode="auto">
          <a:xfrm>
            <a:off x="571500" y="639763"/>
            <a:ext cx="1104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ts val="300"/>
              </a:spcBef>
              <a:spcAft>
                <a:spcPts val="300"/>
              </a:spcAft>
              <a:buFontTx/>
              <a:buNone/>
            </a:pPr>
            <a:r>
              <a:rPr lang="en-US" altLang="en-US" b="1">
                <a:solidFill>
                  <a:srgbClr val="0000CC"/>
                </a:solidFill>
                <a:latin typeface="Times New Roman" panose="02020603050405020304" pitchFamily="18" charset="0"/>
                <a:cs typeface="Times New Roman" panose="02020603050405020304" pitchFamily="18" charset="0"/>
              </a:rPr>
              <a:t>4. VẬN DỤNG</a:t>
            </a:r>
          </a:p>
        </p:txBody>
      </p:sp>
      <p:sp>
        <p:nvSpPr>
          <p:cNvPr id="26628" name="Rectangle 2">
            <a:extLst>
              <a:ext uri="{FF2B5EF4-FFF2-40B4-BE49-F238E27FC236}">
                <a16:creationId xmlns:a16="http://schemas.microsoft.com/office/drawing/2014/main" id="{832D7476-9AE1-4925-83AA-80C8A38ABFBA}"/>
              </a:ext>
            </a:extLst>
          </p:cNvPr>
          <p:cNvSpPr>
            <a:spLocks noChangeArrowheads="1"/>
          </p:cNvSpPr>
          <p:nvPr/>
        </p:nvSpPr>
        <p:spPr bwMode="auto">
          <a:xfrm>
            <a:off x="588963" y="1506538"/>
            <a:ext cx="11239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54000">
              <a:tabLst>
                <a:tab pos="561975" algn="l"/>
              </a:tabLst>
              <a:defRPr>
                <a:solidFill>
                  <a:schemeClr val="tx1"/>
                </a:solidFill>
                <a:latin typeface="Calibri" panose="020F0502020204030204" pitchFamily="34" charset="0"/>
                <a:cs typeface="Arial" panose="020B0604020202020204" pitchFamily="34" charset="0"/>
              </a:defRPr>
            </a:lvl1pPr>
            <a:lvl2pPr marL="742950" indent="-285750">
              <a:tabLst>
                <a:tab pos="561975" algn="l"/>
              </a:tabLst>
              <a:defRPr>
                <a:solidFill>
                  <a:schemeClr val="tx1"/>
                </a:solidFill>
                <a:latin typeface="Calibri" panose="020F0502020204030204" pitchFamily="34" charset="0"/>
                <a:cs typeface="Arial" panose="020B0604020202020204" pitchFamily="34" charset="0"/>
              </a:defRPr>
            </a:lvl2pPr>
            <a:lvl3pPr marL="1143000" indent="-228600">
              <a:tabLst>
                <a:tab pos="561975" algn="l"/>
              </a:tabLst>
              <a:defRPr>
                <a:solidFill>
                  <a:schemeClr val="tx1"/>
                </a:solidFill>
                <a:latin typeface="Calibri" panose="020F0502020204030204" pitchFamily="34" charset="0"/>
                <a:cs typeface="Arial" panose="020B0604020202020204" pitchFamily="34" charset="0"/>
              </a:defRPr>
            </a:lvl3pPr>
            <a:lvl4pPr marL="1600200" indent="-228600">
              <a:tabLst>
                <a:tab pos="561975" algn="l"/>
              </a:tabLst>
              <a:defRPr>
                <a:solidFill>
                  <a:schemeClr val="tx1"/>
                </a:solidFill>
                <a:latin typeface="Calibri" panose="020F0502020204030204" pitchFamily="34" charset="0"/>
                <a:cs typeface="Arial" panose="020B0604020202020204" pitchFamily="34" charset="0"/>
              </a:defRPr>
            </a:lvl4pPr>
            <a:lvl5pPr marL="2057400" indent="-228600">
              <a:tabLst>
                <a:tab pos="561975"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561975"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561975"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561975"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561975" algn="l"/>
              </a:tabLst>
              <a:defRPr>
                <a:solidFill>
                  <a:schemeClr val="tx1"/>
                </a:solidFill>
                <a:latin typeface="Calibri" panose="020F0502020204030204" pitchFamily="34" charset="0"/>
                <a:cs typeface="Arial" panose="020B0604020202020204" pitchFamily="34" charset="0"/>
              </a:defRPr>
            </a:lvl9pPr>
          </a:lstStyle>
          <a:p>
            <a:pPr algn="just">
              <a:spcBef>
                <a:spcPts val="300"/>
              </a:spcBef>
              <a:spcAft>
                <a:spcPts val="300"/>
              </a:spcAft>
            </a:pPr>
            <a:r>
              <a:rPr lang="en-US" altLang="en-US" sz="3200" b="1">
                <a:solidFill>
                  <a:srgbClr val="FF0000"/>
                </a:solidFill>
                <a:latin typeface="Times New Roman" panose="02020603050405020304" pitchFamily="18" charset="0"/>
                <a:cs typeface="Times New Roman" panose="02020603050405020304" pitchFamily="18" charset="0"/>
              </a:rPr>
              <a:t>Nhóm 1,2</a:t>
            </a:r>
            <a:r>
              <a:rPr lang="en-US" altLang="en-US" sz="3200">
                <a:solidFill>
                  <a:srgbClr val="0000CC"/>
                </a:solidFill>
                <a:latin typeface="Times New Roman" panose="02020603050405020304" pitchFamily="18" charset="0"/>
                <a:cs typeface="Times New Roman" panose="02020603050405020304" pitchFamily="18" charset="0"/>
              </a:rPr>
              <a:t>: Em hãy sưu tầm hoặc chụp lại các hình ảnh ngày sinh nhật của em hoặc bạn em; nêu suy nghĩ hoặc giới thiệu về buổi sinh nhật đó.</a:t>
            </a:r>
          </a:p>
        </p:txBody>
      </p:sp>
      <p:sp>
        <p:nvSpPr>
          <p:cNvPr id="26629" name="Rectangle 4">
            <a:extLst>
              <a:ext uri="{FF2B5EF4-FFF2-40B4-BE49-F238E27FC236}">
                <a16:creationId xmlns:a16="http://schemas.microsoft.com/office/drawing/2014/main" id="{14DE1CF8-ABF9-4D90-8664-04CB90EB5259}"/>
              </a:ext>
            </a:extLst>
          </p:cNvPr>
          <p:cNvSpPr>
            <a:spLocks noChangeArrowheads="1"/>
          </p:cNvSpPr>
          <p:nvPr/>
        </p:nvSpPr>
        <p:spPr bwMode="auto">
          <a:xfrm>
            <a:off x="554038" y="3359150"/>
            <a:ext cx="11256962"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54000">
              <a:tabLst>
                <a:tab pos="561975" algn="l"/>
              </a:tabLst>
              <a:defRPr>
                <a:solidFill>
                  <a:schemeClr val="tx1"/>
                </a:solidFill>
                <a:latin typeface="Calibri" panose="020F0502020204030204" pitchFamily="34" charset="0"/>
                <a:cs typeface="Arial" panose="020B0604020202020204" pitchFamily="34" charset="0"/>
              </a:defRPr>
            </a:lvl1pPr>
            <a:lvl2pPr marL="742950" indent="-285750">
              <a:tabLst>
                <a:tab pos="561975" algn="l"/>
              </a:tabLst>
              <a:defRPr>
                <a:solidFill>
                  <a:schemeClr val="tx1"/>
                </a:solidFill>
                <a:latin typeface="Calibri" panose="020F0502020204030204" pitchFamily="34" charset="0"/>
                <a:cs typeface="Arial" panose="020B0604020202020204" pitchFamily="34" charset="0"/>
              </a:defRPr>
            </a:lvl2pPr>
            <a:lvl3pPr marL="1143000" indent="-228600">
              <a:tabLst>
                <a:tab pos="561975" algn="l"/>
              </a:tabLst>
              <a:defRPr>
                <a:solidFill>
                  <a:schemeClr val="tx1"/>
                </a:solidFill>
                <a:latin typeface="Calibri" panose="020F0502020204030204" pitchFamily="34" charset="0"/>
                <a:cs typeface="Arial" panose="020B0604020202020204" pitchFamily="34" charset="0"/>
              </a:defRPr>
            </a:lvl3pPr>
            <a:lvl4pPr marL="1600200" indent="-228600">
              <a:tabLst>
                <a:tab pos="561975" algn="l"/>
              </a:tabLst>
              <a:defRPr>
                <a:solidFill>
                  <a:schemeClr val="tx1"/>
                </a:solidFill>
                <a:latin typeface="Calibri" panose="020F0502020204030204" pitchFamily="34" charset="0"/>
                <a:cs typeface="Arial" panose="020B0604020202020204" pitchFamily="34" charset="0"/>
              </a:defRPr>
            </a:lvl4pPr>
            <a:lvl5pPr marL="2057400" indent="-228600">
              <a:tabLst>
                <a:tab pos="561975"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561975"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561975"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561975"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561975" algn="l"/>
              </a:tabLst>
              <a:defRPr>
                <a:solidFill>
                  <a:schemeClr val="tx1"/>
                </a:solidFill>
                <a:latin typeface="Calibri" panose="020F0502020204030204" pitchFamily="34" charset="0"/>
                <a:cs typeface="Arial" panose="020B0604020202020204" pitchFamily="34" charset="0"/>
              </a:defRPr>
            </a:lvl9pPr>
          </a:lstStyle>
          <a:p>
            <a:pPr algn="just">
              <a:spcBef>
                <a:spcPts val="300"/>
              </a:spcBef>
              <a:spcAft>
                <a:spcPts val="300"/>
              </a:spcAft>
            </a:pPr>
            <a:r>
              <a:rPr lang="en-US" altLang="en-US" sz="3200" b="1">
                <a:solidFill>
                  <a:srgbClr val="FF0000"/>
                </a:solidFill>
                <a:latin typeface="Times New Roman" panose="02020603050405020304" pitchFamily="18" charset="0"/>
                <a:cs typeface="Times New Roman" panose="02020603050405020304" pitchFamily="18" charset="0"/>
              </a:rPr>
              <a:t>Nhóm 3,4</a:t>
            </a:r>
            <a:r>
              <a:rPr lang="en-US" altLang="en-US" sz="3200">
                <a:solidFill>
                  <a:srgbClr val="0000CC"/>
                </a:solidFill>
                <a:latin typeface="Times New Roman" panose="02020603050405020304" pitchFamily="18" charset="0"/>
                <a:cs typeface="Times New Roman" panose="02020603050405020304" pitchFamily="18" charset="0"/>
              </a:rPr>
              <a:t>: Em hãy sưu tầm hoặc chụp lại các hình ảnh ngày Quốc tế thiếu nhi 1/6 về:</a:t>
            </a:r>
          </a:p>
          <a:p>
            <a:pPr algn="just">
              <a:spcBef>
                <a:spcPts val="300"/>
              </a:spcBef>
              <a:spcAft>
                <a:spcPts val="300"/>
              </a:spcAft>
            </a:pPr>
            <a:r>
              <a:rPr lang="en-US" altLang="en-US" sz="3200">
                <a:solidFill>
                  <a:srgbClr val="0000CC"/>
                </a:solidFill>
                <a:latin typeface="Times New Roman" panose="02020603050405020304" pitchFamily="18" charset="0"/>
                <a:cs typeface="Times New Roman" panose="02020603050405020304" pitchFamily="18" charset="0"/>
              </a:rPr>
              <a:t>+ Lịch sử ngày quốc tế thiếu nhi</a:t>
            </a:r>
          </a:p>
          <a:p>
            <a:pPr algn="just">
              <a:spcBef>
                <a:spcPts val="300"/>
              </a:spcBef>
              <a:spcAft>
                <a:spcPts val="300"/>
              </a:spcAft>
            </a:pPr>
            <a:r>
              <a:rPr lang="en-US" altLang="en-US" sz="3200">
                <a:solidFill>
                  <a:srgbClr val="0000CC"/>
                </a:solidFill>
                <a:latin typeface="Times New Roman" panose="02020603050405020304" pitchFamily="18" charset="0"/>
                <a:cs typeface="Times New Roman" panose="02020603050405020304" pitchFamily="18" charset="0"/>
              </a:rPr>
              <a:t>+ Giới thiệu khái quát về ngày quốc tế thiếu nhi</a:t>
            </a:r>
          </a:p>
          <a:p>
            <a:pPr algn="just">
              <a:spcBef>
                <a:spcPts val="300"/>
              </a:spcBef>
              <a:spcAft>
                <a:spcPts val="300"/>
              </a:spcAft>
            </a:pPr>
            <a:r>
              <a:rPr lang="en-US" altLang="en-US" sz="3200">
                <a:solidFill>
                  <a:srgbClr val="0000CC"/>
                </a:solidFill>
                <a:latin typeface="Times New Roman" panose="02020603050405020304" pitchFamily="18" charset="0"/>
                <a:cs typeface="Times New Roman" panose="02020603050405020304" pitchFamily="18" charset="0"/>
              </a:rPr>
              <a:t>+ Các hoạt động diễn ra vào ngày quốc tế thiếu nhi</a:t>
            </a:r>
          </a:p>
        </p:txBody>
      </p:sp>
    </p:spTree>
    <p:extLst>
      <p:ext uri="{BB962C8B-B14F-4D97-AF65-F5344CB8AC3E}">
        <p14:creationId xmlns:p14="http://schemas.microsoft.com/office/powerpoint/2010/main" val="1506453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5" descr="divide">
            <a:extLst>
              <a:ext uri="{FF2B5EF4-FFF2-40B4-BE49-F238E27FC236}">
                <a16:creationId xmlns:a16="http://schemas.microsoft.com/office/drawing/2014/main" id="{9039CE97-1452-4C7E-B517-33AB9B1FD7B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398838" y="6381750"/>
            <a:ext cx="726916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6" descr="BACK027">
            <a:extLst>
              <a:ext uri="{FF2B5EF4-FFF2-40B4-BE49-F238E27FC236}">
                <a16:creationId xmlns:a16="http://schemas.microsoft.com/office/drawing/2014/main" id="{DAC4B00E-7A79-432D-88B1-0E1247D41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90600"/>
            <a:ext cx="9144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WordArt 9">
            <a:extLst>
              <a:ext uri="{FF2B5EF4-FFF2-40B4-BE49-F238E27FC236}">
                <a16:creationId xmlns:a16="http://schemas.microsoft.com/office/drawing/2014/main" id="{AF2482B1-EFB5-4166-8ECB-DDCAE06F7070}"/>
              </a:ext>
            </a:extLst>
          </p:cNvPr>
          <p:cNvSpPr>
            <a:spLocks noChangeArrowheads="1" noChangeShapeType="1" noTextEdit="1"/>
          </p:cNvSpPr>
          <p:nvPr/>
        </p:nvSpPr>
        <p:spPr bwMode="auto">
          <a:xfrm>
            <a:off x="4343400" y="990600"/>
            <a:ext cx="3548063" cy="500063"/>
          </a:xfrm>
          <a:prstGeom prst="rect">
            <a:avLst/>
          </a:prstGeom>
        </p:spPr>
        <p:txBody>
          <a:bodyPr wrap="none" fromWordArt="1">
            <a:prstTxWarp prst="textPlain">
              <a:avLst>
                <a:gd name="adj" fmla="val 50000"/>
              </a:avLst>
            </a:prstTxWarp>
          </a:bodyPr>
          <a:lstStyle/>
          <a:p>
            <a:pPr algn="ctr"/>
            <a:r>
              <a:rPr lang="vi-VN" sz="3600" b="1"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rPr>
              <a:t>Hướng dẫn về nhà</a:t>
            </a:r>
            <a:endParaRPr lang="en-US" sz="3600" b="1" kern="10">
              <a:ln w="12700">
                <a:solidFill>
                  <a:schemeClr val="tx1"/>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panose="020B0604020202020204" pitchFamily="34" charset="0"/>
            </a:endParaRPr>
          </a:p>
        </p:txBody>
      </p:sp>
      <p:sp>
        <p:nvSpPr>
          <p:cNvPr id="31755" name="Rectangle 11">
            <a:extLst>
              <a:ext uri="{FF2B5EF4-FFF2-40B4-BE49-F238E27FC236}">
                <a16:creationId xmlns:a16="http://schemas.microsoft.com/office/drawing/2014/main" id="{5A78BA0D-79FD-48D0-97AF-0D73FCD0EB6F}"/>
              </a:ext>
            </a:extLst>
          </p:cNvPr>
          <p:cNvSpPr>
            <a:spLocks noChangeArrowheads="1"/>
          </p:cNvSpPr>
          <p:nvPr/>
        </p:nvSpPr>
        <p:spPr bwMode="auto">
          <a:xfrm>
            <a:off x="1828800" y="1752600"/>
            <a:ext cx="8534400" cy="253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ts val="600"/>
              </a:spcBef>
              <a:spcAft>
                <a:spcPts val="600"/>
              </a:spcAft>
              <a:buFont typeface="Wingdings" panose="05000000000000000000" pitchFamily="2" charset="2"/>
              <a:buChar char="@"/>
            </a:pPr>
            <a:r>
              <a:rPr lang="en-US" altLang="vi-VN" sz="2400">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Về nhà thực hiện thành thạo tìm kiếm thông tin để hoàn thành một nhiệm vụ</a:t>
            </a:r>
            <a:endParaRPr lang="en-US" altLang="vi-VN" sz="2400">
              <a:latin typeface="Times New Roman" panose="02020603050405020304" pitchFamily="18" charset="0"/>
              <a:cs typeface="Times New Roman" panose="02020603050405020304" pitchFamily="18" charset="0"/>
            </a:endParaRPr>
          </a:p>
          <a:p>
            <a:pPr algn="just" eaLnBrk="1" hangingPunct="1">
              <a:spcBef>
                <a:spcPts val="600"/>
              </a:spcBef>
              <a:spcAft>
                <a:spcPts val="600"/>
              </a:spcAft>
              <a:buFont typeface="Wingdings" panose="05000000000000000000" pitchFamily="2" charset="2"/>
              <a:buChar char="@"/>
            </a:pPr>
            <a:r>
              <a:rPr lang="en-US" altLang="vi-VN" sz="2400">
                <a:latin typeface="Times New Roman" panose="02020603050405020304" pitchFamily="18" charset="0"/>
                <a:cs typeface="Times New Roman" panose="02020603050405020304" pitchFamily="18" charset="0"/>
              </a:rPr>
              <a:t> Tìm hiểu </a:t>
            </a:r>
            <a:r>
              <a:rPr lang="en-US" altLang="en-US" sz="2400">
                <a:latin typeface="Times New Roman" panose="02020603050405020304" pitchFamily="18" charset="0"/>
                <a:cs typeface="Times New Roman" panose="02020603050405020304" pitchFamily="18" charset="0"/>
              </a:rPr>
              <a:t>bài tiếp theo: </a:t>
            </a:r>
            <a:r>
              <a:rPr lang="en-US" altLang="en-US" sz="2400" b="1">
                <a:solidFill>
                  <a:srgbClr val="FF0000"/>
                </a:solidFill>
                <a:latin typeface="Times New Roman" panose="02020603050405020304" pitchFamily="18" charset="0"/>
                <a:cs typeface="Times New Roman" panose="02020603050405020304" pitchFamily="18" charset="0"/>
              </a:rPr>
              <a:t>Sử dụng công nghệ kĩ thuật số có đạo đức và văn hóa. </a:t>
            </a:r>
          </a:p>
          <a:p>
            <a:pPr eaLnBrk="1" hangingPunct="1">
              <a:spcBef>
                <a:spcPct val="0"/>
              </a:spcBef>
              <a:buFont typeface="Wingdings" panose="05000000000000000000" pitchFamily="2" charset="2"/>
              <a:buChar char="@"/>
            </a:pPr>
            <a:endParaRPr lang="en-US" altLang="vi-VN" sz="2400">
              <a:latin typeface="Calibri" panose="020F0502020204030204" pitchFamily="34" charset="0"/>
            </a:endParaRPr>
          </a:p>
          <a:p>
            <a:pPr eaLnBrk="1" hangingPunct="1">
              <a:spcBef>
                <a:spcPct val="0"/>
              </a:spcBef>
              <a:buFontTx/>
              <a:buNone/>
            </a:pPr>
            <a:endParaRPr lang="en-US" altLang="vi-VN" sz="2400">
              <a:latin typeface="Calibri" panose="020F0502020204030204" pitchFamily="34" charset="0"/>
            </a:endParaRPr>
          </a:p>
        </p:txBody>
      </p:sp>
      <p:pic>
        <p:nvPicPr>
          <p:cNvPr id="27654" name="Picture 15" descr="divide">
            <a:extLst>
              <a:ext uri="{FF2B5EF4-FFF2-40B4-BE49-F238E27FC236}">
                <a16:creationId xmlns:a16="http://schemas.microsoft.com/office/drawing/2014/main" id="{577BE8E7-CAB6-4067-9197-FE43FA0E3AD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57150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5" descr="jlgbook">
            <a:extLst>
              <a:ext uri="{FF2B5EF4-FFF2-40B4-BE49-F238E27FC236}">
                <a16:creationId xmlns:a16="http://schemas.microsoft.com/office/drawing/2014/main" id="{59422F67-652C-460F-8B41-88938D9B63B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867775" y="1285875"/>
            <a:ext cx="15748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AutoShape 6">
            <a:extLst>
              <a:ext uri="{FF2B5EF4-FFF2-40B4-BE49-F238E27FC236}">
                <a16:creationId xmlns:a16="http://schemas.microsoft.com/office/drawing/2014/main" id="{3B6D9F3F-5057-439B-A85F-94C76517DB82}"/>
              </a:ext>
            </a:extLst>
          </p:cNvPr>
          <p:cNvSpPr>
            <a:spLocks noChangeArrowheads="1"/>
          </p:cNvSpPr>
          <p:nvPr/>
        </p:nvSpPr>
        <p:spPr bwMode="auto">
          <a:xfrm>
            <a:off x="8888413" y="1219200"/>
            <a:ext cx="1295400" cy="533400"/>
          </a:xfrm>
          <a:prstGeom prst="star32">
            <a:avLst>
              <a:gd name="adj" fmla="val 4259"/>
            </a:avLst>
          </a:prstGeom>
          <a:noFill/>
          <a:ln w="9525" algn="ctr">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buClr>
                <a:srgbClr val="3366CC"/>
              </a:buClr>
              <a:buFontTx/>
              <a:buNone/>
            </a:pPr>
            <a:endParaRPr kumimoji="1" lang="en-US" altLang="en-US" sz="1800" b="1">
              <a:latin typeface="Calibri" panose="020F0502020204030204" pitchFamily="34" charset="0"/>
            </a:endParaRPr>
          </a:p>
        </p:txBody>
      </p:sp>
      <p:sp>
        <p:nvSpPr>
          <p:cNvPr id="11" name="TextBox 10">
            <a:extLst>
              <a:ext uri="{FF2B5EF4-FFF2-40B4-BE49-F238E27FC236}">
                <a16:creationId xmlns:a16="http://schemas.microsoft.com/office/drawing/2014/main" id="{E26EFF35-7F0A-4F9A-BE9D-7F3183D6683E}"/>
              </a:ext>
            </a:extLst>
          </p:cNvPr>
          <p:cNvSpPr txBox="1"/>
          <p:nvPr/>
        </p:nvSpPr>
        <p:spPr>
          <a:xfrm>
            <a:off x="0" y="0"/>
            <a:ext cx="12192000" cy="523875"/>
          </a:xfrm>
          <a:prstGeom prst="rect">
            <a:avLst/>
          </a:prstGeom>
          <a:solidFill>
            <a:schemeClr val="accent6"/>
          </a:solidFill>
        </p:spPr>
        <p:txBody>
          <a:bodyPr>
            <a:spAutoFit/>
          </a:bodyPr>
          <a:lstStyle/>
          <a:p>
            <a:pPr algn="ctr">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THÔNG</a:t>
            </a:r>
            <a:r>
              <a:rPr lang="en-US" sz="2800" b="1" dirty="0">
                <a:solidFill>
                  <a:srgbClr val="FF0000"/>
                </a:solidFill>
                <a:latin typeface="Times New Roman" panose="02020603050405020304" pitchFamily="18" charset="0"/>
                <a:cs typeface="Times New Roman" panose="02020603050405020304" pitchFamily="18" charset="0"/>
              </a:rPr>
              <a:t> TIN </a:t>
            </a:r>
            <a:r>
              <a:rPr lang="en-US" sz="2800" b="1" dirty="0" err="1">
                <a:solidFill>
                  <a:srgbClr val="FF0000"/>
                </a:solidFill>
                <a:latin typeface="Times New Roman" panose="02020603050405020304" pitchFamily="18" charset="0"/>
                <a:cs typeface="Times New Roman" panose="02020603050405020304" pitchFamily="18" charset="0"/>
              </a:rPr>
              <a:t>VỚI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GIẢI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QUYẾT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VẤN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ĐỀ</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359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31753"/>
                                        </p:tgtEl>
                                        <p:attrNameLst>
                                          <p:attrName>style.visibility</p:attrName>
                                        </p:attrNameLst>
                                      </p:cBhvr>
                                      <p:to>
                                        <p:strVal val="visible"/>
                                      </p:to>
                                    </p:set>
                                    <p:animEffect transition="in" filter="checkerboard(across)">
                                      <p:cBhvr>
                                        <p:cTn id="7" dur="500"/>
                                        <p:tgtEl>
                                          <p:spTgt spid="3175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1755"/>
                                        </p:tgtEl>
                                        <p:attrNameLst>
                                          <p:attrName>style.visibility</p:attrName>
                                        </p:attrNameLst>
                                      </p:cBhvr>
                                      <p:to>
                                        <p:strVal val="visible"/>
                                      </p:to>
                                    </p:set>
                                    <p:animEffect transition="in" filter="checkerboard(across)">
                                      <p:cBhvr>
                                        <p:cTn id="10" dur="5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FF79FCCC-6558-40AE-BA3B-0D65BDAE2747}"/>
              </a:ext>
            </a:extLst>
          </p:cNvPr>
          <p:cNvSpPr>
            <a:spLocks noGrp="1"/>
          </p:cNvSpPr>
          <p:nvPr>
            <p:ph type="title" idx="4294967295"/>
            <p:custDataLst>
              <p:tags r:id="rId1"/>
            </p:custDataLst>
          </p:nvPr>
        </p:nvSpPr>
        <p:spPr>
          <a:xfrm>
            <a:off x="1981200" y="-76200"/>
            <a:ext cx="7886700" cy="1325563"/>
          </a:xfrm>
        </p:spPr>
        <p:txBody>
          <a:bodyPr/>
          <a:lstStyle/>
          <a:p>
            <a:pPr eaLnBrk="1" hangingPunct="1"/>
            <a:r>
              <a:rPr lang="en-US" altLang="en-US" sz="6600" b="1" dirty="0">
                <a:solidFill>
                  <a:srgbClr val="0000CC"/>
                </a:solidFill>
                <a:latin typeface="Times New Roman" panose="02020603050405020304" pitchFamily="18" charset="0"/>
                <a:cs typeface="Times New Roman" panose="02020603050405020304" pitchFamily="18" charset="0"/>
              </a:rPr>
              <a:t>KHỞI ĐỘNG</a:t>
            </a:r>
          </a:p>
        </p:txBody>
      </p:sp>
      <p:sp>
        <p:nvSpPr>
          <p:cNvPr id="7171" name="TextBox 2">
            <a:extLst>
              <a:ext uri="{FF2B5EF4-FFF2-40B4-BE49-F238E27FC236}">
                <a16:creationId xmlns:a16="http://schemas.microsoft.com/office/drawing/2014/main" id="{5AA09D89-59C7-42B6-81E8-1AFF58A5DF1D}"/>
              </a:ext>
            </a:extLst>
          </p:cNvPr>
          <p:cNvSpPr txBox="1">
            <a:spLocks noChangeArrowheads="1"/>
          </p:cNvSpPr>
          <p:nvPr/>
        </p:nvSpPr>
        <p:spPr bwMode="auto">
          <a:xfrm>
            <a:off x="990600" y="2743200"/>
            <a:ext cx="10591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Yêu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cầu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Có</a:t>
            </a:r>
            <a:r>
              <a:rPr lang="en-US" altLang="en-US" b="1" dirty="0">
                <a:solidFill>
                  <a:srgbClr val="FF0000"/>
                </a:solidFill>
                <a:latin typeface="Times New Roman" panose="02020603050405020304" pitchFamily="18" charset="0"/>
                <a:cs typeface="Times New Roman" panose="02020603050405020304" pitchFamily="18" charset="0"/>
              </a:rPr>
              <a:t> 4 </a:t>
            </a:r>
            <a:r>
              <a:rPr lang="en-US" altLang="en-US" b="1" dirty="0" err="1">
                <a:solidFill>
                  <a:srgbClr val="FF0000"/>
                </a:solidFill>
                <a:latin typeface="Times New Roman" panose="02020603050405020304" pitchFamily="18" charset="0"/>
                <a:cs typeface="Times New Roman" panose="02020603050405020304" pitchFamily="18" charset="0"/>
              </a:rPr>
              <a:t>câu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hỏi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Mỗi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câu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hỏi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trả</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lời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trong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vòng</a:t>
            </a:r>
            <a:r>
              <a:rPr lang="en-US" altLang="en-US" b="1" dirty="0">
                <a:solidFill>
                  <a:srgbClr val="FF0000"/>
                </a:solidFill>
                <a:latin typeface="Times New Roman" panose="02020603050405020304" pitchFamily="18" charset="0"/>
                <a:cs typeface="Times New Roman" panose="02020603050405020304" pitchFamily="18" charset="0"/>
              </a:rPr>
              <a:t> 1 </a:t>
            </a:r>
            <a:r>
              <a:rPr lang="en-US" altLang="en-US" b="1" dirty="0" err="1">
                <a:solidFill>
                  <a:srgbClr val="FF0000"/>
                </a:solidFill>
                <a:latin typeface="Times New Roman" panose="02020603050405020304" pitchFamily="18" charset="0"/>
                <a:cs typeface="Times New Roman" panose="02020603050405020304" pitchFamily="18" charset="0"/>
              </a:rPr>
              <a:t>phút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bạn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nào</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trả</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lời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sai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các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bạn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khác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giành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quyền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trả</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lời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Bạn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nào</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trả</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lời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đúng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nhiều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câu</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hỏi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nhận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được</a:t>
            </a:r>
            <a:r>
              <a:rPr lang="en-US" altLang="en-US" b="1" dirty="0">
                <a:solidFill>
                  <a:srgbClr val="FF0000"/>
                </a:solidFill>
                <a:latin typeface="Times New Roman" panose="02020603050405020304" pitchFamily="18" charset="0"/>
                <a:cs typeface="Times New Roman" panose="02020603050405020304" pitchFamily="18" charset="0"/>
              </a:rPr>
              <a:t> 1 </a:t>
            </a:r>
            <a:r>
              <a:rPr lang="en-US" altLang="en-US" b="1" dirty="0" err="1">
                <a:solidFill>
                  <a:srgbClr val="FF0000"/>
                </a:solidFill>
                <a:latin typeface="Times New Roman" panose="02020603050405020304" pitchFamily="18" charset="0"/>
                <a:cs typeface="Times New Roman" panose="02020603050405020304" pitchFamily="18" charset="0"/>
              </a:rPr>
              <a:t>phần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quà</a:t>
            </a:r>
            <a:r>
              <a:rPr lang="en-US" altLang="en-US" b="1" dirty="0">
                <a:solidFill>
                  <a:srgbClr val="FF0000"/>
                </a:solidFill>
                <a:latin typeface="Times New Roman" panose="02020603050405020304" pitchFamily="18" charset="0"/>
                <a:cs typeface="Times New Roman" panose="02020603050405020304" pitchFamily="18" charset="0"/>
              </a:rPr>
              <a:t>.</a:t>
            </a:r>
          </a:p>
        </p:txBody>
      </p:sp>
      <p:sp>
        <p:nvSpPr>
          <p:cNvPr id="4" name="Title 1">
            <a:extLst>
              <a:ext uri="{FF2B5EF4-FFF2-40B4-BE49-F238E27FC236}">
                <a16:creationId xmlns:a16="http://schemas.microsoft.com/office/drawing/2014/main" id="{878A4B9A-8439-4EC2-95FF-24A13B0D8D79}"/>
              </a:ext>
            </a:extLst>
          </p:cNvPr>
          <p:cNvSpPr txBox="1">
            <a:spLocks/>
          </p:cNvSpPr>
          <p:nvPr>
            <p:custDataLst>
              <p:tags r:id="rId2"/>
            </p:custDataLst>
          </p:nvPr>
        </p:nvSpPr>
        <p:spPr bwMode="auto">
          <a:xfrm>
            <a:off x="1960563" y="960438"/>
            <a:ext cx="78867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a:solidFill>
                  <a:srgbClr val="0000CC"/>
                </a:solidFill>
                <a:latin typeface="Times New Roman" panose="02020603050405020304" pitchFamily="18" charset="0"/>
                <a:cs typeface="Times New Roman" panose="02020603050405020304" pitchFamily="18" charset="0"/>
              </a:rPr>
              <a:t>Thử sức cùng trò chơi </a:t>
            </a:r>
          </a:p>
          <a:p>
            <a:pPr algn="ctr" eaLnBrk="1" hangingPunct="1">
              <a:spcBef>
                <a:spcPct val="0"/>
              </a:spcBef>
              <a:buFontTx/>
              <a:buNone/>
            </a:pPr>
            <a:r>
              <a:rPr lang="en-US" altLang="en-US" sz="3600">
                <a:solidFill>
                  <a:srgbClr val="0000CC"/>
                </a:solidFill>
                <a:latin typeface="Times New Roman" panose="02020603050405020304" pitchFamily="18" charset="0"/>
                <a:cs typeface="Times New Roman" panose="02020603050405020304" pitchFamily="18" charset="0"/>
              </a:rPr>
              <a:t>“AI NHANH HƠN”</a:t>
            </a:r>
          </a:p>
        </p:txBody>
      </p:sp>
    </p:spTree>
    <p:extLst>
      <p:ext uri="{BB962C8B-B14F-4D97-AF65-F5344CB8AC3E}">
        <p14:creationId xmlns:p14="http://schemas.microsoft.com/office/powerpoint/2010/main" val="2254407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gtEl>
                                        <p:attrNameLst>
                                          <p:attrName>style.visibility</p:attrName>
                                        </p:attrNameLst>
                                      </p:cBhvr>
                                      <p:to>
                                        <p:strVal val="visible"/>
                                      </p:to>
                                    </p:set>
                                    <p:animEffect transition="in" filter="fade">
                                      <p:cBhvr>
                                        <p:cTn id="21" dur="1000"/>
                                        <p:tgtEl>
                                          <p:spTgt spid="7171"/>
                                        </p:tgtEl>
                                      </p:cBhvr>
                                    </p:animEffect>
                                    <p:anim calcmode="lin" valueType="num">
                                      <p:cBhvr>
                                        <p:cTn id="22" dur="1000" fill="hold"/>
                                        <p:tgtEl>
                                          <p:spTgt spid="7171"/>
                                        </p:tgtEl>
                                        <p:attrNameLst>
                                          <p:attrName>ppt_x</p:attrName>
                                        </p:attrNameLst>
                                      </p:cBhvr>
                                      <p:tavLst>
                                        <p:tav tm="0">
                                          <p:val>
                                            <p:strVal val="#ppt_x"/>
                                          </p:val>
                                        </p:tav>
                                        <p:tav tm="100000">
                                          <p:val>
                                            <p:strVal val="#ppt_x"/>
                                          </p:val>
                                        </p:tav>
                                      </p:tavLst>
                                    </p:anim>
                                    <p:anim calcmode="lin" valueType="num">
                                      <p:cBhvr>
                                        <p:cTn id="23" dur="1000" fill="hold"/>
                                        <p:tgtEl>
                                          <p:spTgt spid="71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7171"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a:extLst>
              <a:ext uri="{FF2B5EF4-FFF2-40B4-BE49-F238E27FC236}">
                <a16:creationId xmlns:a16="http://schemas.microsoft.com/office/drawing/2014/main" id="{F8D6B280-D235-4881-9BFD-AE6EC92F6D8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WordArt 5">
            <a:extLst>
              <a:ext uri="{FF2B5EF4-FFF2-40B4-BE49-F238E27FC236}">
                <a16:creationId xmlns:a16="http://schemas.microsoft.com/office/drawing/2014/main" id="{EDC7CC6E-E36C-4D35-92E9-BF3288B941C0}"/>
              </a:ext>
            </a:extLst>
          </p:cNvPr>
          <p:cNvSpPr>
            <a:spLocks noChangeArrowheads="1" noChangeShapeType="1" noTextEdit="1"/>
          </p:cNvSpPr>
          <p:nvPr/>
        </p:nvSpPr>
        <p:spPr bwMode="auto">
          <a:xfrm>
            <a:off x="2324100" y="876300"/>
            <a:ext cx="7620000" cy="3733800"/>
          </a:xfrm>
          <a:prstGeom prst="rect">
            <a:avLst/>
          </a:prstGeom>
        </p:spPr>
        <p:txBody>
          <a:bodyPr wrap="none" fromWordArt="1">
            <a:prstTxWarp prst="textDeflate">
              <a:avLst>
                <a:gd name="adj" fmla="val 18750"/>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Tiết học đến đây là hết </a:t>
            </a:r>
          </a:p>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Chân thành cảm ơn Qúy thầy cô và các em !!</a:t>
            </a:r>
            <a:endPar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endParaRPr>
          </a:p>
        </p:txBody>
      </p:sp>
      <p:pic>
        <p:nvPicPr>
          <p:cNvPr id="28676" name="Picture 4" descr="768428Barres_divers__11_.gif">
            <a:extLst>
              <a:ext uri="{FF2B5EF4-FFF2-40B4-BE49-F238E27FC236}">
                <a16:creationId xmlns:a16="http://schemas.microsoft.com/office/drawing/2014/main" id="{CC06000D-6226-4C5A-AB4F-96BC552AB68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768428Barres_divers__11_.gif">
            <a:extLst>
              <a:ext uri="{FF2B5EF4-FFF2-40B4-BE49-F238E27FC236}">
                <a16:creationId xmlns:a16="http://schemas.microsoft.com/office/drawing/2014/main" id="{25726D59-9BDC-44F8-A9DC-2C1329C9986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0"/>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BupBeBangBong-DangCapNhat_3kbpp.mp3">
            <a:hlinkClick r:id="" action="ppaction://media"/>
            <a:extLst>
              <a:ext uri="{FF2B5EF4-FFF2-40B4-BE49-F238E27FC236}">
                <a16:creationId xmlns:a16="http://schemas.microsoft.com/office/drawing/2014/main" id="{D23071AB-7FA0-4C49-BAE8-7DD977E2488A}"/>
              </a:ext>
            </a:extLst>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334500" y="5791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 descr="768428Barres_divers__11_.gif">
            <a:extLst>
              <a:ext uri="{FF2B5EF4-FFF2-40B4-BE49-F238E27FC236}">
                <a16:creationId xmlns:a16="http://schemas.microsoft.com/office/drawing/2014/main" id="{32B6F878-BF9C-4C2E-9111-3C5C306F9819}"/>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6988"/>
            <a:ext cx="2971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9904848"/>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1393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d81bbb18139c6b7a3c3be45a0b5eaa8.png">
            <a:hlinkClick r:id="rId2" action="ppaction://hlinksldjump"/>
            <a:extLst>
              <a:ext uri="{FF2B5EF4-FFF2-40B4-BE49-F238E27FC236}">
                <a16:creationId xmlns:a16="http://schemas.microsoft.com/office/drawing/2014/main" id="{F1D15B3E-6AE2-4A44-B54D-B8AE27BD84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52578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bd81bbb18139c6b7a3c3be45a0b5eaa8.png">
            <a:hlinkClick r:id="rId4" action="ppaction://hlinksldjump"/>
            <a:extLst>
              <a:ext uri="{FF2B5EF4-FFF2-40B4-BE49-F238E27FC236}">
                <a16:creationId xmlns:a16="http://schemas.microsoft.com/office/drawing/2014/main" id="{473C19B2-2E7F-4D0A-8552-A61B9621C1C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bd81bbb18139c6b7a3c3be45a0b5eaa8.png">
            <a:hlinkClick r:id="rId5" action="ppaction://hlinksldjump"/>
            <a:extLst>
              <a:ext uri="{FF2B5EF4-FFF2-40B4-BE49-F238E27FC236}">
                <a16:creationId xmlns:a16="http://schemas.microsoft.com/office/drawing/2014/main" id="{462815D4-7FD6-4B00-8161-C1A401F452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bd81bbb18139c6b7a3c3be45a0b5eaa8.png">
            <a:hlinkClick r:id="rId6" action="ppaction://hlinksldjump"/>
            <a:extLst>
              <a:ext uri="{FF2B5EF4-FFF2-40B4-BE49-F238E27FC236}">
                <a16:creationId xmlns:a16="http://schemas.microsoft.com/office/drawing/2014/main" id="{548AC3C7-77E7-4B23-997D-38856708DF7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bd81bbb18139c6b7a3c3be45a0b5eaa8.png">
            <a:hlinkClick r:id="rId7" action="ppaction://hlinksldjump"/>
            <a:extLst>
              <a:ext uri="{FF2B5EF4-FFF2-40B4-BE49-F238E27FC236}">
                <a16:creationId xmlns:a16="http://schemas.microsoft.com/office/drawing/2014/main" id="{95ABFA19-6968-418D-B090-BE3361E4468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334000"/>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4" descr="2ddded3c47508e0775bea75a55625106.png">
            <a:extLst>
              <a:ext uri="{FF2B5EF4-FFF2-40B4-BE49-F238E27FC236}">
                <a16:creationId xmlns:a16="http://schemas.microsoft.com/office/drawing/2014/main" id="{354A4758-2FE3-4AE3-AE0D-A5629F725A7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63246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descr="cloud-303181_1280.png">
            <a:extLst>
              <a:ext uri="{FF2B5EF4-FFF2-40B4-BE49-F238E27FC236}">
                <a16:creationId xmlns:a16="http://schemas.microsoft.com/office/drawing/2014/main" id="{0B662DA3-D2F2-4ABF-990F-3E47E8A0B545}"/>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43600" y="228600"/>
            <a:ext cx="2819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1" descr="1.png">
            <a:extLst>
              <a:ext uri="{FF2B5EF4-FFF2-40B4-BE49-F238E27FC236}">
                <a16:creationId xmlns:a16="http://schemas.microsoft.com/office/drawing/2014/main" id="{F727C9C6-7663-47DC-B0EA-665C2601EEF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62484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descr="trai tim nay.png">
            <a:extLst>
              <a:ext uri="{FF2B5EF4-FFF2-40B4-BE49-F238E27FC236}">
                <a16:creationId xmlns:a16="http://schemas.microsoft.com/office/drawing/2014/main" id="{96A1E17E-404A-4054-9D9A-68A1E475CB6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42900" y="1447800"/>
            <a:ext cx="11811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4">
            <a:extLst>
              <a:ext uri="{FF2B5EF4-FFF2-40B4-BE49-F238E27FC236}">
                <a16:creationId xmlns:a16="http://schemas.microsoft.com/office/drawing/2014/main" id="{8618647F-E375-4E60-B0E6-CE0E1F4B660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12700"/>
            <a:ext cx="12192000" cy="697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4" descr="3f7e749c750b79cbde134e7bcf00a140.png">
            <a:hlinkClick r:id="rId13" action="ppaction://hlinksldjump"/>
            <a:extLst>
              <a:ext uri="{FF2B5EF4-FFF2-40B4-BE49-F238E27FC236}">
                <a16:creationId xmlns:a16="http://schemas.microsoft.com/office/drawing/2014/main" id="{8CF832A1-9F1F-406C-9141-9EFD84A1C6FE}"/>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4700588" y="2032000"/>
            <a:ext cx="2743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6131d3148657a26e1bfe386e7ba65811.png">
            <a:extLst>
              <a:ext uri="{FF2B5EF4-FFF2-40B4-BE49-F238E27FC236}">
                <a16:creationId xmlns:a16="http://schemas.microsoft.com/office/drawing/2014/main" id="{21BBD643-6A98-4312-8CD1-3FDD44653777}"/>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319213" y="4327525"/>
            <a:ext cx="15240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5" descr="sun-309027_1280.png">
            <a:extLst>
              <a:ext uri="{FF2B5EF4-FFF2-40B4-BE49-F238E27FC236}">
                <a16:creationId xmlns:a16="http://schemas.microsoft.com/office/drawing/2014/main" id="{333864D5-A422-4610-9DC8-7EA3AC5D0CE6}"/>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524000" y="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descr="cloud-303181_1280.png">
            <a:extLst>
              <a:ext uri="{FF2B5EF4-FFF2-40B4-BE49-F238E27FC236}">
                <a16:creationId xmlns:a16="http://schemas.microsoft.com/office/drawing/2014/main" id="{EFF443ED-23A1-44B1-8EFC-482D3EA19391}"/>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428750" y="638175"/>
            <a:ext cx="274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6586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accel="50000" decel="50000" fill="hold" nodeType="withEffect">
                                  <p:stCondLst>
                                    <p:cond delay="0"/>
                                  </p:stCondLst>
                                  <p:childTnLst>
                                    <p:animMotion origin="layout" path="M 0 3.33333E-6 L 0.14583 0.00555 " pathEditMode="relative" rAng="0" ptsTypes="AA">
                                      <p:cBhvr>
                                        <p:cTn id="6" dur="2000" fill="hold"/>
                                        <p:tgtEl>
                                          <p:spTgt spid="19"/>
                                        </p:tgtEl>
                                        <p:attrNameLst>
                                          <p:attrName>ppt_x</p:attrName>
                                          <p:attrName>ppt_y</p:attrName>
                                        </p:attrNameLst>
                                      </p:cBhvr>
                                      <p:rCtr x="73" y="3"/>
                                    </p:animMotion>
                                  </p:childTnLst>
                                </p:cTn>
                              </p:par>
                              <p:par>
                                <p:cTn id="7" presetID="63" presetClass="path" presetSubtype="0" accel="50000" decel="50000" fill="hold" nodeType="withEffect">
                                  <p:stCondLst>
                                    <p:cond delay="0"/>
                                  </p:stCondLst>
                                  <p:childTnLst>
                                    <p:animMotion origin="layout" path="M -3.33333E-6 -1.48148E-6 L 1.21875 -0.00162 " pathEditMode="relative" rAng="0" ptsTypes="AA">
                                      <p:cBhvr>
                                        <p:cTn id="8" dur="12000" fill="hold"/>
                                        <p:tgtEl>
                                          <p:spTgt spid="22"/>
                                        </p:tgtEl>
                                        <p:attrNameLst>
                                          <p:attrName>ppt_x</p:attrName>
                                          <p:attrName>ppt_y</p:attrName>
                                        </p:attrNameLst>
                                      </p:cBhvr>
                                      <p:rCtr x="609" y="-1"/>
                                    </p:animMotion>
                                  </p:childTnLst>
                                </p:cTn>
                              </p:par>
                              <p:par>
                                <p:cTn id="9" presetID="63" presetClass="path" presetSubtype="0" accel="50000" decel="50000" fill="hold" nodeType="withEffect">
                                  <p:stCondLst>
                                    <p:cond delay="0"/>
                                  </p:stCondLst>
                                  <p:childTnLst>
                                    <p:animMotion origin="layout" path="M 0.03333 -0.00116 L 0.16666 -0.00116 " pathEditMode="relative" rAng="0" ptsTypes="AA">
                                      <p:cBhvr>
                                        <p:cTn id="10" dur="500" fill="hold"/>
                                        <p:tgtEl>
                                          <p:spTgt spid="23"/>
                                        </p:tgtEl>
                                        <p:attrNameLst>
                                          <p:attrName>ppt_x</p:attrName>
                                          <p:attrName>ppt_y</p:attrName>
                                        </p:attrNameLst>
                                      </p:cBhvr>
                                      <p:rCtr x="6667" y="0"/>
                                    </p:animMotion>
                                  </p:childTnLst>
                                </p:cTn>
                              </p:par>
                              <p:par>
                                <p:cTn id="11" presetID="63" presetClass="path" presetSubtype="0" accel="50000" decel="50000" fill="hold" nodeType="withEffect">
                                  <p:stCondLst>
                                    <p:cond delay="0"/>
                                  </p:stCondLst>
                                  <p:childTnLst>
                                    <p:animMotion origin="layout" path="M 0.16666 -0.00116 L 0.25833 1.11111E-6 " pathEditMode="relative" rAng="0" ptsTypes="AA">
                                      <p:cBhvr>
                                        <p:cTn id="12" dur="500" fill="hold"/>
                                        <p:tgtEl>
                                          <p:spTgt spid="23"/>
                                        </p:tgtEl>
                                        <p:attrNameLst>
                                          <p:attrName>ppt_x</p:attrName>
                                          <p:attrName>ppt_y</p:attrName>
                                        </p:attrNameLst>
                                      </p:cBhvr>
                                      <p:rCtr x="4583" y="46"/>
                                    </p:animMotion>
                                  </p:childTnLst>
                                </p:cTn>
                              </p:par>
                              <p:par>
                                <p:cTn id="13" presetID="63" presetClass="path" presetSubtype="0" accel="50000" decel="50000" fill="hold" nodeType="withEffect">
                                  <p:stCondLst>
                                    <p:cond delay="0"/>
                                  </p:stCondLst>
                                  <p:childTnLst>
                                    <p:animMotion origin="layout" path="M 0.25833 1.11111E-6 L 0.375 -0.00116 " pathEditMode="relative" rAng="0" ptsTypes="AA">
                                      <p:cBhvr>
                                        <p:cTn id="14" dur="500" fill="hold"/>
                                        <p:tgtEl>
                                          <p:spTgt spid="23"/>
                                        </p:tgtEl>
                                        <p:attrNameLst>
                                          <p:attrName>ppt_x</p:attrName>
                                          <p:attrName>ppt_y</p:attrName>
                                        </p:attrNameLst>
                                      </p:cBhvr>
                                      <p:rCtr x="5833" y="-69"/>
                                    </p:animMotion>
                                  </p:childTnLst>
                                </p:cTn>
                              </p:par>
                              <p:par>
                                <p:cTn id="15" presetID="63" presetClass="path" presetSubtype="0" accel="50000" decel="50000" fill="hold" nodeType="withEffect">
                                  <p:stCondLst>
                                    <p:cond delay="0"/>
                                  </p:stCondLst>
                                  <p:childTnLst>
                                    <p:animMotion origin="layout" path="M 0.375 -0.00116 L 0.49166 -0.00116 " pathEditMode="relative" rAng="0" ptsTypes="AA">
                                      <p:cBhvr>
                                        <p:cTn id="16" dur="500" fill="hold"/>
                                        <p:tgtEl>
                                          <p:spTgt spid="23"/>
                                        </p:tgtEl>
                                        <p:attrNameLst>
                                          <p:attrName>ppt_x</p:attrName>
                                          <p:attrName>ppt_y</p:attrName>
                                        </p:attrNameLst>
                                      </p:cBhvr>
                                      <p:rCtr x="5833" y="0"/>
                                    </p:animMotion>
                                  </p:childTnLst>
                                </p:cTn>
                              </p:par>
                              <p:par>
                                <p:cTn id="17" presetID="63" presetClass="path" presetSubtype="0" accel="50000" decel="50000" fill="hold" nodeType="withEffect">
                                  <p:stCondLst>
                                    <p:cond delay="0"/>
                                  </p:stCondLst>
                                  <p:childTnLst>
                                    <p:animMotion origin="layout" path="M 0.49166 -0.00116 L 0.6 -0.00116 " pathEditMode="relative" rAng="0" ptsTypes="AA">
                                      <p:cBhvr>
                                        <p:cTn id="18" dur="500" fill="hold"/>
                                        <p:tgtEl>
                                          <p:spTgt spid="23"/>
                                        </p:tgtEl>
                                        <p:attrNameLst>
                                          <p:attrName>ppt_x</p:attrName>
                                          <p:attrName>ppt_y</p:attrName>
                                        </p:attrNameLst>
                                      </p:cBhvr>
                                      <p:rCtr x="5417" y="0"/>
                                    </p:animMotion>
                                  </p:childTnLst>
                                </p:cTn>
                              </p:par>
                              <p:par>
                                <p:cTn id="19" presetID="63" presetClass="path" presetSubtype="0" accel="50000" decel="50000" fill="hold" nodeType="withEffect">
                                  <p:stCondLst>
                                    <p:cond delay="0"/>
                                  </p:stCondLst>
                                  <p:childTnLst>
                                    <p:animMotion origin="layout" path="M -3.33333E-6 -0.01111 L 0.25 -0.01111 " pathEditMode="relative" rAng="0" ptsTypes="AA">
                                      <p:cBhvr>
                                        <p:cTn id="20" dur="2000" fill="hold"/>
                                        <p:tgtEl>
                                          <p:spTgt spid="26"/>
                                        </p:tgtEl>
                                        <p:attrNameLst>
                                          <p:attrName>ppt_x</p:attrName>
                                          <p:attrName>ppt_y</p:attrName>
                                        </p:attrNameLst>
                                      </p:cBhvr>
                                      <p:rCtr x="12500" y="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7"/>
                    </p:tgtEl>
                  </p:cond>
                </p:stCondLst>
                <p:endSync evt="end" delay="0">
                  <p:rtn val="all"/>
                </p:endSync>
                <p:childTnLst>
                  <p:par>
                    <p:cTn id="22" fill="hold" nodeType="clickPar">
                      <p:stCondLst>
                        <p:cond delay="0"/>
                      </p:stCondLst>
                      <p:childTnLst>
                        <p:par>
                          <p:cTn id="23" fill="hold" nodeType="withGroup">
                            <p:stCondLst>
                              <p:cond delay="0"/>
                            </p:stCondLst>
                            <p:childTnLst>
                              <p:par>
                                <p:cTn id="24" presetID="47" presetClass="exit" presetSubtype="0" fill="hold" nodeType="withEffect">
                                  <p:stCondLst>
                                    <p:cond delay="0"/>
                                  </p:stCondLst>
                                  <p:childTnLst>
                                    <p:animEffect transition="out" filter="fade">
                                      <p:cBhvr>
                                        <p:cTn id="25" dur="3000"/>
                                        <p:tgtEl>
                                          <p:spTgt spid="7"/>
                                        </p:tgtEl>
                                      </p:cBhvr>
                                    </p:animEffect>
                                    <p:anim calcmode="lin" valueType="num">
                                      <p:cBhvr>
                                        <p:cTn id="26" dur="3000"/>
                                        <p:tgtEl>
                                          <p:spTgt spid="7"/>
                                        </p:tgtEl>
                                        <p:attrNameLst>
                                          <p:attrName>ppt_x</p:attrName>
                                        </p:attrNameLst>
                                      </p:cBhvr>
                                      <p:tavLst>
                                        <p:tav tm="0">
                                          <p:val>
                                            <p:strVal val="ppt_x"/>
                                          </p:val>
                                        </p:tav>
                                        <p:tav tm="100000">
                                          <p:val>
                                            <p:strVal val="ppt_x"/>
                                          </p:val>
                                        </p:tav>
                                      </p:tavLst>
                                    </p:anim>
                                    <p:anim calcmode="lin" valueType="num">
                                      <p:cBhvr>
                                        <p:cTn id="27" dur="3000"/>
                                        <p:tgtEl>
                                          <p:spTgt spid="7"/>
                                        </p:tgtEl>
                                        <p:attrNameLst>
                                          <p:attrName>ppt_y</p:attrName>
                                        </p:attrNameLst>
                                      </p:cBhvr>
                                      <p:tavLst>
                                        <p:tav tm="0">
                                          <p:val>
                                            <p:strVal val="ppt_y"/>
                                          </p:val>
                                        </p:tav>
                                        <p:tav tm="100000">
                                          <p:val>
                                            <p:strVal val="ppt_y-.1"/>
                                          </p:val>
                                        </p:tav>
                                      </p:tavLst>
                                    </p:anim>
                                    <p:set>
                                      <p:cBhvr>
                                        <p:cTn id="28" dur="1" fill="hold">
                                          <p:stCondLst>
                                            <p:cond delay="2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9" restart="whenNotActive" fill="hold" evtFilter="cancelBubble" nodeType="interactiveSeq">
                <p:stCondLst>
                  <p:cond evt="onClick" delay="0">
                    <p:tgtEl>
                      <p:spTgt spid="8"/>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47" presetClass="exit" presetSubtype="0" fill="hold" nodeType="withEffect">
                                  <p:stCondLst>
                                    <p:cond delay="0"/>
                                  </p:stCondLst>
                                  <p:childTnLst>
                                    <p:animEffect transition="out" filter="fade">
                                      <p:cBhvr>
                                        <p:cTn id="33" dur="1000"/>
                                        <p:tgtEl>
                                          <p:spTgt spid="8"/>
                                        </p:tgtEl>
                                      </p:cBhvr>
                                    </p:animEffect>
                                    <p:anim calcmode="lin" valueType="num">
                                      <p:cBhvr>
                                        <p:cTn id="34" dur="1000"/>
                                        <p:tgtEl>
                                          <p:spTgt spid="8"/>
                                        </p:tgtEl>
                                        <p:attrNameLst>
                                          <p:attrName>ppt_x</p:attrName>
                                        </p:attrNameLst>
                                      </p:cBhvr>
                                      <p:tavLst>
                                        <p:tav tm="0">
                                          <p:val>
                                            <p:strVal val="ppt_x"/>
                                          </p:val>
                                        </p:tav>
                                        <p:tav tm="100000">
                                          <p:val>
                                            <p:strVal val="ppt_x"/>
                                          </p:val>
                                        </p:tav>
                                      </p:tavLst>
                                    </p:anim>
                                    <p:anim calcmode="lin" valueType="num">
                                      <p:cBhvr>
                                        <p:cTn id="35" dur="1000"/>
                                        <p:tgtEl>
                                          <p:spTgt spid="8"/>
                                        </p:tgtEl>
                                        <p:attrNameLst>
                                          <p:attrName>ppt_y</p:attrName>
                                        </p:attrNameLst>
                                      </p:cBhvr>
                                      <p:tavLst>
                                        <p:tav tm="0">
                                          <p:val>
                                            <p:strVal val="ppt_y"/>
                                          </p:val>
                                        </p:tav>
                                        <p:tav tm="100000">
                                          <p:val>
                                            <p:strVal val="ppt_y-.1"/>
                                          </p:val>
                                        </p:tav>
                                      </p:tavLst>
                                    </p:anim>
                                    <p:set>
                                      <p:cBhvr>
                                        <p:cTn id="36"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nodeType="clickPar">
                      <p:stCondLst>
                        <p:cond delay="0"/>
                      </p:stCondLst>
                      <p:childTnLst>
                        <p:par>
                          <p:cTn id="39" fill="hold" nodeType="withGroup">
                            <p:stCondLst>
                              <p:cond delay="0"/>
                            </p:stCondLst>
                            <p:childTnLst>
                              <p:par>
                                <p:cTn id="40" presetID="47" presetClass="exit" presetSubtype="0" fill="hold" nodeType="withEffect">
                                  <p:stCondLst>
                                    <p:cond delay="0"/>
                                  </p:stCondLst>
                                  <p:childTnLst>
                                    <p:animEffect transition="out" filter="fade">
                                      <p:cBhvr>
                                        <p:cTn id="41" dur="1000"/>
                                        <p:tgtEl>
                                          <p:spTgt spid="9"/>
                                        </p:tgtEl>
                                      </p:cBhvr>
                                    </p:animEffect>
                                    <p:anim calcmode="lin" valueType="num">
                                      <p:cBhvr>
                                        <p:cTn id="42" dur="1000"/>
                                        <p:tgtEl>
                                          <p:spTgt spid="9"/>
                                        </p:tgtEl>
                                        <p:attrNameLst>
                                          <p:attrName>ppt_x</p:attrName>
                                        </p:attrNameLst>
                                      </p:cBhvr>
                                      <p:tavLst>
                                        <p:tav tm="0">
                                          <p:val>
                                            <p:strVal val="ppt_x"/>
                                          </p:val>
                                        </p:tav>
                                        <p:tav tm="100000">
                                          <p:val>
                                            <p:strVal val="ppt_x"/>
                                          </p:val>
                                        </p:tav>
                                      </p:tavLst>
                                    </p:anim>
                                    <p:anim calcmode="lin" valueType="num">
                                      <p:cBhvr>
                                        <p:cTn id="43" dur="1000"/>
                                        <p:tgtEl>
                                          <p:spTgt spid="9"/>
                                        </p:tgtEl>
                                        <p:attrNameLst>
                                          <p:attrName>ppt_y</p:attrName>
                                        </p:attrNameLst>
                                      </p:cBhvr>
                                      <p:tavLst>
                                        <p:tav tm="0">
                                          <p:val>
                                            <p:strVal val="ppt_y"/>
                                          </p:val>
                                        </p:tav>
                                        <p:tav tm="100000">
                                          <p:val>
                                            <p:strVal val="ppt_y-.1"/>
                                          </p:val>
                                        </p:tav>
                                      </p:tavLst>
                                    </p:anim>
                                    <p:set>
                                      <p:cBhvr>
                                        <p:cTn id="44"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5" restart="whenNotActive" fill="hold" evtFilter="cancelBubble" nodeType="interactiveSeq">
                <p:stCondLst>
                  <p:cond evt="onClick" delay="0">
                    <p:tgtEl>
                      <p:spTgt spid="10"/>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47" presetClass="exit" presetSubtype="0" fill="hold" nodeType="withEffect">
                                  <p:stCondLst>
                                    <p:cond delay="0"/>
                                  </p:stCondLst>
                                  <p:childTnLst>
                                    <p:animEffect transition="out" filter="fade">
                                      <p:cBhvr>
                                        <p:cTn id="49" dur="1000"/>
                                        <p:tgtEl>
                                          <p:spTgt spid="10"/>
                                        </p:tgtEl>
                                      </p:cBhvr>
                                    </p:animEffect>
                                    <p:anim calcmode="lin" valueType="num">
                                      <p:cBhvr>
                                        <p:cTn id="50" dur="1000"/>
                                        <p:tgtEl>
                                          <p:spTgt spid="10"/>
                                        </p:tgtEl>
                                        <p:attrNameLst>
                                          <p:attrName>ppt_x</p:attrName>
                                        </p:attrNameLst>
                                      </p:cBhvr>
                                      <p:tavLst>
                                        <p:tav tm="0">
                                          <p:val>
                                            <p:strVal val="ppt_x"/>
                                          </p:val>
                                        </p:tav>
                                        <p:tav tm="100000">
                                          <p:val>
                                            <p:strVal val="ppt_x"/>
                                          </p:val>
                                        </p:tav>
                                      </p:tavLst>
                                    </p:anim>
                                    <p:anim calcmode="lin" valueType="num">
                                      <p:cBhvr>
                                        <p:cTn id="51" dur="1000"/>
                                        <p:tgtEl>
                                          <p:spTgt spid="10"/>
                                        </p:tgtEl>
                                        <p:attrNameLst>
                                          <p:attrName>ppt_y</p:attrName>
                                        </p:attrNameLst>
                                      </p:cBhvr>
                                      <p:tavLst>
                                        <p:tav tm="0">
                                          <p:val>
                                            <p:strVal val="ppt_y"/>
                                          </p:val>
                                        </p:tav>
                                        <p:tav tm="100000">
                                          <p:val>
                                            <p:strVal val="ppt_y-.1"/>
                                          </p:val>
                                        </p:tav>
                                      </p:tavLst>
                                    </p:anim>
                                    <p:set>
                                      <p:cBhvr>
                                        <p:cTn id="52"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11"/>
                    </p:tgtEl>
                  </p:cond>
                </p:stCondLst>
                <p:endSync evt="end" delay="0">
                  <p:rtn val="all"/>
                </p:endSync>
                <p:childTnLst>
                  <p:par>
                    <p:cTn id="54" fill="hold" nodeType="clickPar">
                      <p:stCondLst>
                        <p:cond delay="0"/>
                      </p:stCondLst>
                      <p:childTnLst>
                        <p:par>
                          <p:cTn id="55" fill="hold" nodeType="withGroup">
                            <p:stCondLst>
                              <p:cond delay="0"/>
                            </p:stCondLst>
                            <p:childTnLst>
                              <p:par>
                                <p:cTn id="56" presetID="47" presetClass="exit" presetSubtype="0" fill="hold" nodeType="withEffect">
                                  <p:stCondLst>
                                    <p:cond delay="0"/>
                                  </p:stCondLst>
                                  <p:childTnLst>
                                    <p:animEffect transition="out" filter="fade">
                                      <p:cBhvr>
                                        <p:cTn id="57" dur="1000"/>
                                        <p:tgtEl>
                                          <p:spTgt spid="11"/>
                                        </p:tgtEl>
                                      </p:cBhvr>
                                    </p:animEffect>
                                    <p:anim calcmode="lin" valueType="num">
                                      <p:cBhvr>
                                        <p:cTn id="58" dur="1000"/>
                                        <p:tgtEl>
                                          <p:spTgt spid="11"/>
                                        </p:tgtEl>
                                        <p:attrNameLst>
                                          <p:attrName>ppt_x</p:attrName>
                                        </p:attrNameLst>
                                      </p:cBhvr>
                                      <p:tavLst>
                                        <p:tav tm="0">
                                          <p:val>
                                            <p:strVal val="ppt_x"/>
                                          </p:val>
                                        </p:tav>
                                        <p:tav tm="100000">
                                          <p:val>
                                            <p:strVal val="ppt_x"/>
                                          </p:val>
                                        </p:tav>
                                      </p:tavLst>
                                    </p:anim>
                                    <p:anim calcmode="lin" valueType="num">
                                      <p:cBhvr>
                                        <p:cTn id="59" dur="1000"/>
                                        <p:tgtEl>
                                          <p:spTgt spid="11"/>
                                        </p:tgtEl>
                                        <p:attrNameLst>
                                          <p:attrName>ppt_y</p:attrName>
                                        </p:attrNameLst>
                                      </p:cBhvr>
                                      <p:tavLst>
                                        <p:tav tm="0">
                                          <p:val>
                                            <p:strVal val="ppt_y"/>
                                          </p:val>
                                        </p:tav>
                                        <p:tav tm="100000">
                                          <p:val>
                                            <p:strVal val="ppt_y-.1"/>
                                          </p:val>
                                        </p:tav>
                                      </p:tavLst>
                                    </p:anim>
                                    <p:set>
                                      <p:cBhvr>
                                        <p:cTn id="60"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3f7e749c750b79cbde134e7bcf00a140.png">
            <a:extLst>
              <a:ext uri="{FF2B5EF4-FFF2-40B4-BE49-F238E27FC236}">
                <a16:creationId xmlns:a16="http://schemas.microsoft.com/office/drawing/2014/main" id="{8134D880-E32D-4F50-9A94-1EBF4232D8A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00200"/>
            <a:ext cx="5791200" cy="621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33CE212-C489-42D4-B811-7AB525D7CC86}"/>
              </a:ext>
            </a:extLst>
          </p:cNvPr>
          <p:cNvSpPr/>
          <p:nvPr/>
        </p:nvSpPr>
        <p:spPr>
          <a:xfrm>
            <a:off x="1524000" y="466725"/>
            <a:ext cx="9144000" cy="12954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0" name="TextBox 9">
            <a:extLst>
              <a:ext uri="{FF2B5EF4-FFF2-40B4-BE49-F238E27FC236}">
                <a16:creationId xmlns:a16="http://schemas.microsoft.com/office/drawing/2014/main" id="{B99DDCC2-0CD2-4996-BB7F-71F8D1BAB57D}"/>
              </a:ext>
            </a:extLst>
          </p:cNvPr>
          <p:cNvSpPr txBox="1">
            <a:spLocks noChangeArrowheads="1"/>
          </p:cNvSpPr>
          <p:nvPr/>
        </p:nvSpPr>
        <p:spPr bwMode="auto">
          <a:xfrm>
            <a:off x="2743200" y="484188"/>
            <a:ext cx="792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Câu 1: Có được thông tin đáng tin cậy là một …</a:t>
            </a:r>
            <a:endParaRPr lang="en-US" altLang="en-US" sz="280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E83A1ED-7501-406C-BF98-07C06D0A2756}"/>
              </a:ext>
            </a:extLst>
          </p:cNvPr>
          <p:cNvSpPr/>
          <p:nvPr/>
        </p:nvSpPr>
        <p:spPr>
          <a:xfrm>
            <a:off x="3276600" y="1924050"/>
            <a:ext cx="5257800" cy="24003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2" name="TextBox 11">
            <a:extLst>
              <a:ext uri="{FF2B5EF4-FFF2-40B4-BE49-F238E27FC236}">
                <a16:creationId xmlns:a16="http://schemas.microsoft.com/office/drawing/2014/main" id="{3D986023-B169-4B12-A31B-6A0E95A38CDF}"/>
              </a:ext>
            </a:extLst>
          </p:cNvPr>
          <p:cNvSpPr txBox="1">
            <a:spLocks noChangeArrowheads="1"/>
          </p:cNvSpPr>
          <p:nvPr/>
        </p:nvSpPr>
        <p:spPr bwMode="auto">
          <a:xfrm>
            <a:off x="3462338" y="1979613"/>
            <a:ext cx="4883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1200150" indent="-7429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Tx/>
              <a:buAutoNum type="alphaUcPeriod"/>
            </a:pPr>
            <a:r>
              <a:rPr lang="en-US" altLang="en-US" sz="3600" b="1">
                <a:solidFill>
                  <a:srgbClr val="0000FF"/>
                </a:solidFill>
                <a:latin typeface="Times New Roman" panose="02020603050405020304" pitchFamily="18" charset="0"/>
                <a:cs typeface="Times New Roman" panose="02020603050405020304" pitchFamily="18" charset="0"/>
              </a:rPr>
              <a:t>Cơ hội</a:t>
            </a:r>
          </a:p>
          <a:p>
            <a:pPr lvl="1" eaLnBrk="1" hangingPunct="1">
              <a:spcBef>
                <a:spcPct val="0"/>
              </a:spcBef>
              <a:buFontTx/>
              <a:buAutoNum type="alphaUcPeriod"/>
            </a:pPr>
            <a:r>
              <a:rPr lang="en-US" altLang="en-US" sz="3600" b="1">
                <a:solidFill>
                  <a:srgbClr val="0000FF"/>
                </a:solidFill>
                <a:latin typeface="Times New Roman" panose="02020603050405020304" pitchFamily="18" charset="0"/>
                <a:cs typeface="Times New Roman" panose="02020603050405020304" pitchFamily="18" charset="0"/>
              </a:rPr>
              <a:t>Bước tiến</a:t>
            </a:r>
          </a:p>
          <a:p>
            <a:pPr lvl="1" eaLnBrk="1" hangingPunct="1">
              <a:spcBef>
                <a:spcPct val="0"/>
              </a:spcBef>
              <a:buFontTx/>
              <a:buAutoNum type="alphaUcPeriod"/>
            </a:pPr>
            <a:r>
              <a:rPr lang="en-US" altLang="en-US" sz="3600" b="1">
                <a:solidFill>
                  <a:srgbClr val="0000FF"/>
                </a:solidFill>
                <a:latin typeface="Times New Roman" panose="02020603050405020304" pitchFamily="18" charset="0"/>
                <a:cs typeface="Times New Roman" panose="02020603050405020304" pitchFamily="18" charset="0"/>
              </a:rPr>
              <a:t>Bước nhảy</a:t>
            </a:r>
          </a:p>
          <a:p>
            <a:pPr lvl="1" eaLnBrk="1" hangingPunct="1">
              <a:spcBef>
                <a:spcPct val="0"/>
              </a:spcBef>
              <a:buFontTx/>
              <a:buAutoNum type="alphaUcPeriod"/>
            </a:pPr>
            <a:r>
              <a:rPr lang="en-US" altLang="en-US" sz="3600" b="1">
                <a:solidFill>
                  <a:srgbClr val="0000FF"/>
                </a:solidFill>
                <a:latin typeface="Times New Roman" panose="02020603050405020304" pitchFamily="18" charset="0"/>
                <a:cs typeface="Times New Roman" panose="02020603050405020304" pitchFamily="18" charset="0"/>
              </a:rPr>
              <a:t>Thách thức </a:t>
            </a:r>
            <a:endParaRPr lang="en-US" altLang="en-US" sz="3600">
              <a:latin typeface="Times New Roman" panose="02020603050405020304" pitchFamily="18" charset="0"/>
              <a:cs typeface="Times New Roman" panose="02020603050405020304" pitchFamily="18" charset="0"/>
            </a:endParaRPr>
          </a:p>
        </p:txBody>
      </p:sp>
      <p:pic>
        <p:nvPicPr>
          <p:cNvPr id="9223" name="Picture 5" descr="6131d3148657a26e1bfe386e7ba65811.png">
            <a:hlinkClick r:id="rId4" action="ppaction://hlinksldjump"/>
            <a:extLst>
              <a:ext uri="{FF2B5EF4-FFF2-40B4-BE49-F238E27FC236}">
                <a16:creationId xmlns:a16="http://schemas.microsoft.com/office/drawing/2014/main" id="{C12DEC9B-2DB7-4035-B4A4-EEF37D81092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2000" y="2590800"/>
            <a:ext cx="2590800" cy="411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4" descr="1.png">
            <a:extLst>
              <a:ext uri="{FF2B5EF4-FFF2-40B4-BE49-F238E27FC236}">
                <a16:creationId xmlns:a16="http://schemas.microsoft.com/office/drawing/2014/main" id="{DE3915C4-D34F-40C3-A2CA-F0511E3A787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751513"/>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Oval 10">
            <a:extLst>
              <a:ext uri="{FF2B5EF4-FFF2-40B4-BE49-F238E27FC236}">
                <a16:creationId xmlns:a16="http://schemas.microsoft.com/office/drawing/2014/main" id="{218D46B8-FDCE-42C1-A863-6169146BAE68}"/>
              </a:ext>
            </a:extLst>
          </p:cNvPr>
          <p:cNvSpPr>
            <a:spLocks noChangeArrowheads="1"/>
          </p:cNvSpPr>
          <p:nvPr/>
        </p:nvSpPr>
        <p:spPr bwMode="auto">
          <a:xfrm>
            <a:off x="3886200" y="3638550"/>
            <a:ext cx="685800" cy="685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2" name="Oval 406">
            <a:extLst>
              <a:ext uri="{FF2B5EF4-FFF2-40B4-BE49-F238E27FC236}">
                <a16:creationId xmlns:a16="http://schemas.microsoft.com/office/drawing/2014/main" id="{191AED1C-EBCF-4EB8-8657-8DEF86995E9E}"/>
              </a:ext>
            </a:extLst>
          </p:cNvPr>
          <p:cNvSpPr>
            <a:spLocks noChangeArrowheads="1"/>
          </p:cNvSpPr>
          <p:nvPr/>
        </p:nvSpPr>
        <p:spPr bwMode="auto">
          <a:xfrm>
            <a:off x="1603375" y="48260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10</a:t>
            </a:r>
          </a:p>
        </p:txBody>
      </p:sp>
      <p:sp>
        <p:nvSpPr>
          <p:cNvPr id="38" name="Oval 406">
            <a:extLst>
              <a:ext uri="{FF2B5EF4-FFF2-40B4-BE49-F238E27FC236}">
                <a16:creationId xmlns:a16="http://schemas.microsoft.com/office/drawing/2014/main" id="{A9BA138D-22C5-434A-A81A-C0229B658280}"/>
              </a:ext>
            </a:extLst>
          </p:cNvPr>
          <p:cNvSpPr>
            <a:spLocks noChangeArrowheads="1"/>
          </p:cNvSpPr>
          <p:nvPr/>
        </p:nvSpPr>
        <p:spPr bwMode="auto">
          <a:xfrm>
            <a:off x="1603375" y="47942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9</a:t>
            </a:r>
          </a:p>
        </p:txBody>
      </p:sp>
      <p:sp>
        <p:nvSpPr>
          <p:cNvPr id="39" name="Oval 406">
            <a:extLst>
              <a:ext uri="{FF2B5EF4-FFF2-40B4-BE49-F238E27FC236}">
                <a16:creationId xmlns:a16="http://schemas.microsoft.com/office/drawing/2014/main" id="{63915D64-285D-49DD-B146-8F4AB072BBDF}"/>
              </a:ext>
            </a:extLst>
          </p:cNvPr>
          <p:cNvSpPr>
            <a:spLocks noChangeArrowheads="1"/>
          </p:cNvSpPr>
          <p:nvPr/>
        </p:nvSpPr>
        <p:spPr bwMode="auto">
          <a:xfrm>
            <a:off x="1600200" y="477838"/>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8</a:t>
            </a:r>
          </a:p>
        </p:txBody>
      </p:sp>
      <p:sp>
        <p:nvSpPr>
          <p:cNvPr id="40" name="Oval 406">
            <a:extLst>
              <a:ext uri="{FF2B5EF4-FFF2-40B4-BE49-F238E27FC236}">
                <a16:creationId xmlns:a16="http://schemas.microsoft.com/office/drawing/2014/main" id="{095B5597-CFB9-401E-9484-6BE22B7B1BA5}"/>
              </a:ext>
            </a:extLst>
          </p:cNvPr>
          <p:cNvSpPr>
            <a:spLocks noChangeArrowheads="1"/>
          </p:cNvSpPr>
          <p:nvPr/>
        </p:nvSpPr>
        <p:spPr bwMode="auto">
          <a:xfrm>
            <a:off x="1608138" y="477838"/>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7</a:t>
            </a:r>
          </a:p>
        </p:txBody>
      </p:sp>
      <p:sp>
        <p:nvSpPr>
          <p:cNvPr id="41" name="Oval 406">
            <a:extLst>
              <a:ext uri="{FF2B5EF4-FFF2-40B4-BE49-F238E27FC236}">
                <a16:creationId xmlns:a16="http://schemas.microsoft.com/office/drawing/2014/main" id="{D65B1A27-D87F-485A-9BE7-4339EF1D0153}"/>
              </a:ext>
            </a:extLst>
          </p:cNvPr>
          <p:cNvSpPr>
            <a:spLocks noChangeArrowheads="1"/>
          </p:cNvSpPr>
          <p:nvPr/>
        </p:nvSpPr>
        <p:spPr bwMode="auto">
          <a:xfrm>
            <a:off x="1584325" y="477838"/>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6</a:t>
            </a:r>
          </a:p>
        </p:txBody>
      </p:sp>
      <p:sp>
        <p:nvSpPr>
          <p:cNvPr id="42" name="Oval 406">
            <a:extLst>
              <a:ext uri="{FF2B5EF4-FFF2-40B4-BE49-F238E27FC236}">
                <a16:creationId xmlns:a16="http://schemas.microsoft.com/office/drawing/2014/main" id="{93E7CE07-5E10-4377-A4E9-CBCBCACD4932}"/>
              </a:ext>
            </a:extLst>
          </p:cNvPr>
          <p:cNvSpPr>
            <a:spLocks noChangeArrowheads="1"/>
          </p:cNvSpPr>
          <p:nvPr/>
        </p:nvSpPr>
        <p:spPr bwMode="auto">
          <a:xfrm>
            <a:off x="1595438" y="46672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5</a:t>
            </a:r>
          </a:p>
        </p:txBody>
      </p:sp>
      <p:sp>
        <p:nvSpPr>
          <p:cNvPr id="43" name="Oval 406">
            <a:extLst>
              <a:ext uri="{FF2B5EF4-FFF2-40B4-BE49-F238E27FC236}">
                <a16:creationId xmlns:a16="http://schemas.microsoft.com/office/drawing/2014/main" id="{D9A35982-A215-4798-A44C-C5C2782531DF}"/>
              </a:ext>
            </a:extLst>
          </p:cNvPr>
          <p:cNvSpPr>
            <a:spLocks noChangeArrowheads="1"/>
          </p:cNvSpPr>
          <p:nvPr/>
        </p:nvSpPr>
        <p:spPr bwMode="auto">
          <a:xfrm>
            <a:off x="1601788" y="4730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4</a:t>
            </a:r>
          </a:p>
        </p:txBody>
      </p:sp>
      <p:sp>
        <p:nvSpPr>
          <p:cNvPr id="44" name="Oval 406">
            <a:extLst>
              <a:ext uri="{FF2B5EF4-FFF2-40B4-BE49-F238E27FC236}">
                <a16:creationId xmlns:a16="http://schemas.microsoft.com/office/drawing/2014/main" id="{C13F2CE8-7F3E-4426-A24B-3A62D097B706}"/>
              </a:ext>
            </a:extLst>
          </p:cNvPr>
          <p:cNvSpPr>
            <a:spLocks noChangeArrowheads="1"/>
          </p:cNvSpPr>
          <p:nvPr/>
        </p:nvSpPr>
        <p:spPr bwMode="auto">
          <a:xfrm>
            <a:off x="1598613" y="49530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3</a:t>
            </a:r>
          </a:p>
        </p:txBody>
      </p:sp>
      <p:sp>
        <p:nvSpPr>
          <p:cNvPr id="45" name="Oval 406">
            <a:extLst>
              <a:ext uri="{FF2B5EF4-FFF2-40B4-BE49-F238E27FC236}">
                <a16:creationId xmlns:a16="http://schemas.microsoft.com/office/drawing/2014/main" id="{BE0BEB8D-F85E-4AF8-BEFC-CB4E1386B5E1}"/>
              </a:ext>
            </a:extLst>
          </p:cNvPr>
          <p:cNvSpPr>
            <a:spLocks noChangeArrowheads="1"/>
          </p:cNvSpPr>
          <p:nvPr/>
        </p:nvSpPr>
        <p:spPr bwMode="auto">
          <a:xfrm>
            <a:off x="1600200" y="49530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2</a:t>
            </a:r>
          </a:p>
        </p:txBody>
      </p:sp>
      <p:sp>
        <p:nvSpPr>
          <p:cNvPr id="46" name="Oval 406">
            <a:extLst>
              <a:ext uri="{FF2B5EF4-FFF2-40B4-BE49-F238E27FC236}">
                <a16:creationId xmlns:a16="http://schemas.microsoft.com/office/drawing/2014/main" id="{EB9EDA52-07F4-4D99-816E-D4A1405D1C63}"/>
              </a:ext>
            </a:extLst>
          </p:cNvPr>
          <p:cNvSpPr>
            <a:spLocks noChangeArrowheads="1"/>
          </p:cNvSpPr>
          <p:nvPr/>
        </p:nvSpPr>
        <p:spPr bwMode="auto">
          <a:xfrm>
            <a:off x="1603375" y="47625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1</a:t>
            </a:r>
          </a:p>
        </p:txBody>
      </p:sp>
      <p:sp>
        <p:nvSpPr>
          <p:cNvPr id="47" name="Oval 406">
            <a:extLst>
              <a:ext uri="{FF2B5EF4-FFF2-40B4-BE49-F238E27FC236}">
                <a16:creationId xmlns:a16="http://schemas.microsoft.com/office/drawing/2014/main" id="{5853DED9-3D83-4BDF-B419-09A9750F8ADA}"/>
              </a:ext>
            </a:extLst>
          </p:cNvPr>
          <p:cNvSpPr>
            <a:spLocks noChangeArrowheads="1"/>
          </p:cNvSpPr>
          <p:nvPr/>
        </p:nvSpPr>
        <p:spPr bwMode="auto">
          <a:xfrm>
            <a:off x="1600200" y="49530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0</a:t>
            </a:r>
          </a:p>
        </p:txBody>
      </p:sp>
      <p:sp>
        <p:nvSpPr>
          <p:cNvPr id="48" name="TextBox 47">
            <a:extLst>
              <a:ext uri="{FF2B5EF4-FFF2-40B4-BE49-F238E27FC236}">
                <a16:creationId xmlns:a16="http://schemas.microsoft.com/office/drawing/2014/main" id="{BD0940EE-37DB-4584-B14C-62D14CD0441E}"/>
              </a:ext>
            </a:extLst>
          </p:cNvPr>
          <p:cNvSpPr txBox="1"/>
          <p:nvPr>
            <p:custDataLst>
              <p:tags r:id="rId1"/>
            </p:custDataLst>
          </p:nvPr>
        </p:nvSpPr>
        <p:spPr>
          <a:xfrm>
            <a:off x="1524000" y="0"/>
            <a:ext cx="9144000" cy="446276"/>
          </a:xfrm>
          <a:prstGeom prst="rect">
            <a:avLst/>
          </a:prstGeom>
          <a:solidFill>
            <a:schemeClr val="tx2">
              <a:lumMod val="60000"/>
              <a:lumOff val="40000"/>
            </a:schemeClr>
          </a:solid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TRÒ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CHƠI</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“AI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NHANH</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HƠN</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a:t>
            </a:r>
            <a:endParaRPr lang="vi-VN"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65270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2"/>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38"/>
                                        </p:tgtEl>
                                        <p:attrNameLst>
                                          <p:attrName>style.visibility</p:attrName>
                                        </p:attrNameLst>
                                      </p:cBhvr>
                                      <p:to>
                                        <p:strVal val="visible"/>
                                      </p:to>
                                    </p:set>
                                  </p:childTnLst>
                                </p:cTn>
                              </p:par>
                            </p:childTnLst>
                          </p:cTn>
                        </p:par>
                        <p:par>
                          <p:cTn id="34" fill="hold" nodeType="afterGroup">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39"/>
                                        </p:tgtEl>
                                        <p:attrNameLst>
                                          <p:attrName>style.visibility</p:attrName>
                                        </p:attrNameLst>
                                      </p:cBhvr>
                                      <p:to>
                                        <p:strVal val="visible"/>
                                      </p:to>
                                    </p:set>
                                  </p:childTnLst>
                                </p:cTn>
                              </p:par>
                            </p:childTnLst>
                          </p:cTn>
                        </p:par>
                        <p:par>
                          <p:cTn id="37" fill="hold" nodeType="afterGroup">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40"/>
                                        </p:tgtEl>
                                        <p:attrNameLst>
                                          <p:attrName>style.visibility</p:attrName>
                                        </p:attrNameLst>
                                      </p:cBhvr>
                                      <p:to>
                                        <p:strVal val="visible"/>
                                      </p:to>
                                    </p:set>
                                  </p:childTnLst>
                                </p:cTn>
                              </p:par>
                            </p:childTnLst>
                          </p:cTn>
                        </p:par>
                        <p:par>
                          <p:cTn id="40" fill="hold" nodeType="afterGroup">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41"/>
                                        </p:tgtEl>
                                        <p:attrNameLst>
                                          <p:attrName>style.visibility</p:attrName>
                                        </p:attrNameLst>
                                      </p:cBhvr>
                                      <p:to>
                                        <p:strVal val="visible"/>
                                      </p:to>
                                    </p:set>
                                  </p:childTnLst>
                                </p:cTn>
                              </p:par>
                            </p:childTnLst>
                          </p:cTn>
                        </p:par>
                        <p:par>
                          <p:cTn id="43" fill="hold" nodeType="afterGroup">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42"/>
                                        </p:tgtEl>
                                        <p:attrNameLst>
                                          <p:attrName>style.visibility</p:attrName>
                                        </p:attrNameLst>
                                      </p:cBhvr>
                                      <p:to>
                                        <p:strVal val="visible"/>
                                      </p:to>
                                    </p:set>
                                  </p:childTnLst>
                                </p:cTn>
                              </p:par>
                            </p:childTnLst>
                          </p:cTn>
                        </p:par>
                        <p:par>
                          <p:cTn id="46" fill="hold" nodeType="afterGroup">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43"/>
                                        </p:tgtEl>
                                        <p:attrNameLst>
                                          <p:attrName>style.visibility</p:attrName>
                                        </p:attrNameLst>
                                      </p:cBhvr>
                                      <p:to>
                                        <p:strVal val="visible"/>
                                      </p:to>
                                    </p:set>
                                  </p:childTnLst>
                                </p:cTn>
                              </p:par>
                            </p:childTnLst>
                          </p:cTn>
                        </p:par>
                        <p:par>
                          <p:cTn id="49" fill="hold" nodeType="afterGroup">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44"/>
                                        </p:tgtEl>
                                        <p:attrNameLst>
                                          <p:attrName>style.visibility</p:attrName>
                                        </p:attrNameLst>
                                      </p:cBhvr>
                                      <p:to>
                                        <p:strVal val="visible"/>
                                      </p:to>
                                    </p:set>
                                  </p:childTnLst>
                                </p:cTn>
                              </p:par>
                            </p:childTnLst>
                          </p:cTn>
                        </p:par>
                        <p:par>
                          <p:cTn id="52" fill="hold" nodeType="afterGroup">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45"/>
                                        </p:tgtEl>
                                        <p:attrNameLst>
                                          <p:attrName>style.visibility</p:attrName>
                                        </p:attrNameLst>
                                      </p:cBhvr>
                                      <p:to>
                                        <p:strVal val="visible"/>
                                      </p:to>
                                    </p:set>
                                  </p:childTnLst>
                                </p:cTn>
                              </p:par>
                            </p:childTnLst>
                          </p:cTn>
                        </p:par>
                        <p:par>
                          <p:cTn id="55" fill="hold" nodeType="afterGroup">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46"/>
                                        </p:tgtEl>
                                        <p:attrNameLst>
                                          <p:attrName>style.visibility</p:attrName>
                                        </p:attrNameLst>
                                      </p:cBhvr>
                                      <p:to>
                                        <p:strVal val="visible"/>
                                      </p:to>
                                    </p:set>
                                  </p:childTnLst>
                                </p:cTn>
                              </p:par>
                            </p:childTnLst>
                          </p:cTn>
                        </p:par>
                        <p:par>
                          <p:cTn id="58" fill="hold" nodeType="afterGroup">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47"/>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4106"/>
                                        </p:tgtEl>
                                        <p:attrNameLst>
                                          <p:attrName>style.visibility</p:attrName>
                                        </p:attrNameLst>
                                      </p:cBhvr>
                                      <p:to>
                                        <p:strVal val="visible"/>
                                      </p:to>
                                    </p:set>
                                    <p:anim calcmode="lin" valueType="num">
                                      <p:cBhvr>
                                        <p:cTn id="65" dur="500" fill="hold"/>
                                        <p:tgtEl>
                                          <p:spTgt spid="4106"/>
                                        </p:tgtEl>
                                        <p:attrNameLst>
                                          <p:attrName>ppt_w</p:attrName>
                                        </p:attrNameLst>
                                      </p:cBhvr>
                                      <p:tavLst>
                                        <p:tav tm="0">
                                          <p:val>
                                            <p:fltVal val="0"/>
                                          </p:val>
                                        </p:tav>
                                        <p:tav tm="100000">
                                          <p:val>
                                            <p:strVal val="#ppt_w"/>
                                          </p:val>
                                        </p:tav>
                                      </p:tavLst>
                                    </p:anim>
                                    <p:anim calcmode="lin" valueType="num">
                                      <p:cBhvr>
                                        <p:cTn id="66" dur="500" fill="hold"/>
                                        <p:tgtEl>
                                          <p:spTgt spid="4106"/>
                                        </p:tgtEl>
                                        <p:attrNameLst>
                                          <p:attrName>ppt_h</p:attrName>
                                        </p:attrNameLst>
                                      </p:cBhvr>
                                      <p:tavLst>
                                        <p:tav tm="0">
                                          <p:val>
                                            <p:fltVal val="0"/>
                                          </p:val>
                                        </p:tav>
                                        <p:tav tm="100000">
                                          <p:val>
                                            <p:strVal val="#ppt_h"/>
                                          </p:val>
                                        </p:tav>
                                      </p:tavLst>
                                    </p:anim>
                                    <p:animEffect transition="in" filter="fade">
                                      <p:cBhvr>
                                        <p:cTn id="67"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4106" grpId="0" animBg="1"/>
      <p:bldP spid="22"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3f7e749c750b79cbde134e7bcf00a140.png">
            <a:extLst>
              <a:ext uri="{FF2B5EF4-FFF2-40B4-BE49-F238E27FC236}">
                <a16:creationId xmlns:a16="http://schemas.microsoft.com/office/drawing/2014/main" id="{3469182C-59CE-40AC-A121-9171C780F3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788" y="1524000"/>
            <a:ext cx="6248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9160FDFE-9968-4A74-81DF-7262385C5CF5}"/>
              </a:ext>
            </a:extLst>
          </p:cNvPr>
          <p:cNvSpPr/>
          <p:nvPr/>
        </p:nvSpPr>
        <p:spPr>
          <a:xfrm>
            <a:off x="1524000" y="457200"/>
            <a:ext cx="9144000" cy="14478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0" name="TextBox 9">
            <a:extLst>
              <a:ext uri="{FF2B5EF4-FFF2-40B4-BE49-F238E27FC236}">
                <a16:creationId xmlns:a16="http://schemas.microsoft.com/office/drawing/2014/main" id="{A85E3724-1C35-423E-803B-FB131C84BCA2}"/>
              </a:ext>
            </a:extLst>
          </p:cNvPr>
          <p:cNvSpPr txBox="1">
            <a:spLocks noChangeArrowheads="1"/>
          </p:cNvSpPr>
          <p:nvPr/>
        </p:nvSpPr>
        <p:spPr bwMode="auto">
          <a:xfrm>
            <a:off x="2808288" y="428625"/>
            <a:ext cx="76342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Ví dụ về các giấy tờ có giá trị pháp lí được sử dụng trong hoạt động của các cơ quan quản lí nhà nước?</a:t>
            </a:r>
          </a:p>
        </p:txBody>
      </p:sp>
      <p:sp>
        <p:nvSpPr>
          <p:cNvPr id="11" name="Rectangle 10">
            <a:extLst>
              <a:ext uri="{FF2B5EF4-FFF2-40B4-BE49-F238E27FC236}">
                <a16:creationId xmlns:a16="http://schemas.microsoft.com/office/drawing/2014/main" id="{841E2E2F-1565-4F54-BE63-DDECF96E0335}"/>
              </a:ext>
            </a:extLst>
          </p:cNvPr>
          <p:cNvSpPr/>
          <p:nvPr/>
        </p:nvSpPr>
        <p:spPr>
          <a:xfrm>
            <a:off x="2874963" y="2314575"/>
            <a:ext cx="7412037" cy="2106613"/>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2" name="TextBox 11">
            <a:extLst>
              <a:ext uri="{FF2B5EF4-FFF2-40B4-BE49-F238E27FC236}">
                <a16:creationId xmlns:a16="http://schemas.microsoft.com/office/drawing/2014/main" id="{473DD484-2D59-45CF-B835-DF8D32520AD3}"/>
              </a:ext>
            </a:extLst>
          </p:cNvPr>
          <p:cNvSpPr txBox="1">
            <a:spLocks noChangeArrowheads="1"/>
          </p:cNvSpPr>
          <p:nvPr/>
        </p:nvSpPr>
        <p:spPr bwMode="auto">
          <a:xfrm>
            <a:off x="3065463" y="2346325"/>
            <a:ext cx="7221537"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AutoNum type="alphaUcPeriod"/>
              <a:defRPr/>
            </a:pPr>
            <a:r>
              <a:rPr lang="en-US" altLang="en-US" b="1" dirty="0" err="1">
                <a:solidFill>
                  <a:srgbClr val="0000FF"/>
                </a:solidFill>
                <a:latin typeface="Times New Roman" panose="02020603050405020304" pitchFamily="18" charset="0"/>
                <a:cs typeface="Times New Roman" panose="02020603050405020304" pitchFamily="18" charset="0"/>
              </a:rPr>
              <a:t>Căn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cước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công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dân</a:t>
            </a:r>
            <a:r>
              <a:rPr lang="en-US" altLang="en-US" b="1" dirty="0">
                <a:solidFill>
                  <a:srgbClr val="0000FF"/>
                </a:solidFill>
                <a:latin typeface="Times New Roman" panose="02020603050405020304" pitchFamily="18" charset="0"/>
                <a:cs typeface="Times New Roman" panose="02020603050405020304" pitchFamily="18" charset="0"/>
              </a:rPr>
              <a:t> 	</a:t>
            </a:r>
          </a:p>
          <a:p>
            <a:pPr marL="0" indent="0" eaLnBrk="1" hangingPunct="1">
              <a:spcBef>
                <a:spcPct val="0"/>
              </a:spcBef>
              <a:buFont typeface="Arial" panose="020B0604020202020204" pitchFamily="34" charset="0"/>
              <a:buNone/>
              <a:defRPr/>
            </a:pPr>
            <a:r>
              <a:rPr lang="en-US" altLang="en-US" b="1" dirty="0">
                <a:solidFill>
                  <a:srgbClr val="0000FF"/>
                </a:solidFill>
                <a:latin typeface="Times New Roman" panose="02020603050405020304" pitchFamily="18" charset="0"/>
                <a:cs typeface="Times New Roman" panose="02020603050405020304" pitchFamily="18" charset="0"/>
              </a:rPr>
              <a:t>B.  </a:t>
            </a:r>
            <a:r>
              <a:rPr lang="en-US" altLang="en-US" b="1" dirty="0" err="1">
                <a:solidFill>
                  <a:srgbClr val="0000FF"/>
                </a:solidFill>
                <a:latin typeface="Times New Roman" panose="02020603050405020304" pitchFamily="18" charset="0"/>
                <a:cs typeface="Times New Roman" panose="02020603050405020304" pitchFamily="18" charset="0"/>
              </a:rPr>
              <a:t>Giấy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chứng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nhận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quyền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sử</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dụng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đất</a:t>
            </a:r>
            <a:endParaRPr lang="en-US" altLang="en-US" b="1"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AutoNum type="alphaUcPeriod" startAt="3"/>
              <a:defRPr/>
            </a:pPr>
            <a:r>
              <a:rPr lang="en-US" altLang="en-US" b="1" dirty="0" err="1">
                <a:solidFill>
                  <a:srgbClr val="0000FF"/>
                </a:solidFill>
                <a:latin typeface="Times New Roman" panose="02020603050405020304" pitchFamily="18" charset="0"/>
                <a:cs typeface="Times New Roman" panose="02020603050405020304" pitchFamily="18" charset="0"/>
              </a:rPr>
              <a:t>Giấy</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chứng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nhận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đăng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kí</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xe</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mô</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tô</a:t>
            </a:r>
            <a:endParaRPr lang="en-US" altLang="en-US" b="1" dirty="0">
              <a:solidFill>
                <a:srgbClr val="0000FF"/>
              </a:solidFill>
              <a:latin typeface="Times New Roman" panose="02020603050405020304" pitchFamily="18" charset="0"/>
              <a:cs typeface="Times New Roman" panose="02020603050405020304" pitchFamily="18" charset="0"/>
            </a:endParaRPr>
          </a:p>
          <a:p>
            <a:pPr eaLnBrk="1" hangingPunct="1">
              <a:spcBef>
                <a:spcPct val="0"/>
              </a:spcBef>
              <a:buFontTx/>
              <a:buAutoNum type="alphaUcPeriod" startAt="3"/>
              <a:defRPr/>
            </a:pPr>
            <a:r>
              <a:rPr lang="en-US" altLang="en-US" b="1" dirty="0" err="1">
                <a:solidFill>
                  <a:srgbClr val="0000FF"/>
                </a:solidFill>
                <a:latin typeface="Times New Roman" panose="02020603050405020304" pitchFamily="18" charset="0"/>
                <a:cs typeface="Times New Roman" panose="02020603050405020304" pitchFamily="18" charset="0"/>
              </a:rPr>
              <a:t>Tất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cả</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các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đáp</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án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trên</a:t>
            </a:r>
            <a:r>
              <a:rPr lang="en-US" altLang="en-US" b="1" dirty="0">
                <a:solidFill>
                  <a:srgbClr val="0000FF"/>
                </a:solidFill>
                <a:latin typeface="Times New Roman" panose="02020603050405020304" pitchFamily="18" charset="0"/>
                <a:cs typeface="Times New Roman" panose="02020603050405020304" pitchFamily="18" charset="0"/>
              </a:rPr>
              <a:t> </a:t>
            </a:r>
          </a:p>
        </p:txBody>
      </p:sp>
      <p:pic>
        <p:nvPicPr>
          <p:cNvPr id="10247" name="Picture 5" descr="6131d3148657a26e1bfe386e7ba65811.png">
            <a:hlinkClick r:id="rId4" action="ppaction://hlinksldjump"/>
            <a:extLst>
              <a:ext uri="{FF2B5EF4-FFF2-40B4-BE49-F238E27FC236}">
                <a16:creationId xmlns:a16="http://schemas.microsoft.com/office/drawing/2014/main" id="{E821ADD8-7DB5-49DF-B447-3C7CD9D71E1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81975" y="3392488"/>
            <a:ext cx="2438400" cy="387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4" descr="1.png">
            <a:extLst>
              <a:ext uri="{FF2B5EF4-FFF2-40B4-BE49-F238E27FC236}">
                <a16:creationId xmlns:a16="http://schemas.microsoft.com/office/drawing/2014/main" id="{78FD5B84-F515-45A3-A229-0AE33C34192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Oval 10">
            <a:extLst>
              <a:ext uri="{FF2B5EF4-FFF2-40B4-BE49-F238E27FC236}">
                <a16:creationId xmlns:a16="http://schemas.microsoft.com/office/drawing/2014/main" id="{A3F1C0C7-595D-4596-B4AF-F0195BB5EBFB}"/>
              </a:ext>
            </a:extLst>
          </p:cNvPr>
          <p:cNvSpPr>
            <a:spLocks noChangeArrowheads="1"/>
          </p:cNvSpPr>
          <p:nvPr/>
        </p:nvSpPr>
        <p:spPr bwMode="auto">
          <a:xfrm>
            <a:off x="2940050" y="3817938"/>
            <a:ext cx="609600" cy="609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4" name="Oval 406">
            <a:extLst>
              <a:ext uri="{FF2B5EF4-FFF2-40B4-BE49-F238E27FC236}">
                <a16:creationId xmlns:a16="http://schemas.microsoft.com/office/drawing/2014/main" id="{7A2C3372-71B4-4C0A-87D4-1539F43A6F78}"/>
              </a:ext>
            </a:extLst>
          </p:cNvPr>
          <p:cNvSpPr>
            <a:spLocks noChangeArrowheads="1"/>
          </p:cNvSpPr>
          <p:nvPr/>
        </p:nvSpPr>
        <p:spPr bwMode="auto">
          <a:xfrm>
            <a:off x="1603375" y="7778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10</a:t>
            </a:r>
          </a:p>
        </p:txBody>
      </p:sp>
      <p:sp>
        <p:nvSpPr>
          <p:cNvPr id="25" name="Oval 406">
            <a:extLst>
              <a:ext uri="{FF2B5EF4-FFF2-40B4-BE49-F238E27FC236}">
                <a16:creationId xmlns:a16="http://schemas.microsoft.com/office/drawing/2014/main" id="{3B8E95DD-D08A-43CC-B4D4-346639FECEC0}"/>
              </a:ext>
            </a:extLst>
          </p:cNvPr>
          <p:cNvSpPr>
            <a:spLocks noChangeArrowheads="1"/>
          </p:cNvSpPr>
          <p:nvPr/>
        </p:nvSpPr>
        <p:spPr bwMode="auto">
          <a:xfrm>
            <a:off x="1603375" y="7731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9</a:t>
            </a:r>
          </a:p>
        </p:txBody>
      </p:sp>
      <p:sp>
        <p:nvSpPr>
          <p:cNvPr id="26" name="Oval 406">
            <a:extLst>
              <a:ext uri="{FF2B5EF4-FFF2-40B4-BE49-F238E27FC236}">
                <a16:creationId xmlns:a16="http://schemas.microsoft.com/office/drawing/2014/main" id="{9F7E932E-22AA-4512-83D7-07E4D444DD18}"/>
              </a:ext>
            </a:extLst>
          </p:cNvPr>
          <p:cNvSpPr>
            <a:spLocks noChangeArrowheads="1"/>
          </p:cNvSpPr>
          <p:nvPr/>
        </p:nvSpPr>
        <p:spPr bwMode="auto">
          <a:xfrm>
            <a:off x="1600200" y="7731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8</a:t>
            </a:r>
          </a:p>
        </p:txBody>
      </p:sp>
      <p:sp>
        <p:nvSpPr>
          <p:cNvPr id="27" name="Oval 406">
            <a:extLst>
              <a:ext uri="{FF2B5EF4-FFF2-40B4-BE49-F238E27FC236}">
                <a16:creationId xmlns:a16="http://schemas.microsoft.com/office/drawing/2014/main" id="{4FB8122B-FCB7-4A38-B3F2-DFC0D7F8B012}"/>
              </a:ext>
            </a:extLst>
          </p:cNvPr>
          <p:cNvSpPr>
            <a:spLocks noChangeArrowheads="1"/>
          </p:cNvSpPr>
          <p:nvPr/>
        </p:nvSpPr>
        <p:spPr bwMode="auto">
          <a:xfrm>
            <a:off x="1608138" y="7731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7</a:t>
            </a:r>
          </a:p>
        </p:txBody>
      </p:sp>
      <p:sp>
        <p:nvSpPr>
          <p:cNvPr id="28" name="Oval 406">
            <a:extLst>
              <a:ext uri="{FF2B5EF4-FFF2-40B4-BE49-F238E27FC236}">
                <a16:creationId xmlns:a16="http://schemas.microsoft.com/office/drawing/2014/main" id="{A8782CFA-BE00-4849-BB77-EBA01405992D}"/>
              </a:ext>
            </a:extLst>
          </p:cNvPr>
          <p:cNvSpPr>
            <a:spLocks noChangeArrowheads="1"/>
          </p:cNvSpPr>
          <p:nvPr/>
        </p:nvSpPr>
        <p:spPr bwMode="auto">
          <a:xfrm>
            <a:off x="1584325" y="7731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6</a:t>
            </a:r>
          </a:p>
        </p:txBody>
      </p:sp>
      <p:sp>
        <p:nvSpPr>
          <p:cNvPr id="29" name="Oval 406">
            <a:extLst>
              <a:ext uri="{FF2B5EF4-FFF2-40B4-BE49-F238E27FC236}">
                <a16:creationId xmlns:a16="http://schemas.microsoft.com/office/drawing/2014/main" id="{BA3BC266-D620-40A0-8F63-F88946453D24}"/>
              </a:ext>
            </a:extLst>
          </p:cNvPr>
          <p:cNvSpPr>
            <a:spLocks noChangeArrowheads="1"/>
          </p:cNvSpPr>
          <p:nvPr/>
        </p:nvSpPr>
        <p:spPr bwMode="auto">
          <a:xfrm>
            <a:off x="1595438" y="76200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5</a:t>
            </a:r>
          </a:p>
        </p:txBody>
      </p:sp>
      <p:sp>
        <p:nvSpPr>
          <p:cNvPr id="30" name="Oval 406">
            <a:extLst>
              <a:ext uri="{FF2B5EF4-FFF2-40B4-BE49-F238E27FC236}">
                <a16:creationId xmlns:a16="http://schemas.microsoft.com/office/drawing/2014/main" id="{47EFAC95-64E2-4116-989C-1F58027F3B3E}"/>
              </a:ext>
            </a:extLst>
          </p:cNvPr>
          <p:cNvSpPr>
            <a:spLocks noChangeArrowheads="1"/>
          </p:cNvSpPr>
          <p:nvPr/>
        </p:nvSpPr>
        <p:spPr bwMode="auto">
          <a:xfrm>
            <a:off x="1601788" y="76835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4</a:t>
            </a:r>
          </a:p>
        </p:txBody>
      </p:sp>
      <p:sp>
        <p:nvSpPr>
          <p:cNvPr id="31" name="Oval 406">
            <a:extLst>
              <a:ext uri="{FF2B5EF4-FFF2-40B4-BE49-F238E27FC236}">
                <a16:creationId xmlns:a16="http://schemas.microsoft.com/office/drawing/2014/main" id="{F2A26E7D-01E4-46EA-9A91-252084864F72}"/>
              </a:ext>
            </a:extLst>
          </p:cNvPr>
          <p:cNvSpPr>
            <a:spLocks noChangeArrowheads="1"/>
          </p:cNvSpPr>
          <p:nvPr/>
        </p:nvSpPr>
        <p:spPr bwMode="auto">
          <a:xfrm>
            <a:off x="1598613" y="7905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3</a:t>
            </a:r>
          </a:p>
        </p:txBody>
      </p:sp>
      <p:sp>
        <p:nvSpPr>
          <p:cNvPr id="32" name="Oval 406">
            <a:extLst>
              <a:ext uri="{FF2B5EF4-FFF2-40B4-BE49-F238E27FC236}">
                <a16:creationId xmlns:a16="http://schemas.microsoft.com/office/drawing/2014/main" id="{9E9C72DA-A7FF-42B7-B500-B7462A6DE76B}"/>
              </a:ext>
            </a:extLst>
          </p:cNvPr>
          <p:cNvSpPr>
            <a:spLocks noChangeArrowheads="1"/>
          </p:cNvSpPr>
          <p:nvPr/>
        </p:nvSpPr>
        <p:spPr bwMode="auto">
          <a:xfrm>
            <a:off x="1600200" y="7905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2</a:t>
            </a:r>
          </a:p>
        </p:txBody>
      </p:sp>
      <p:sp>
        <p:nvSpPr>
          <p:cNvPr id="33" name="Oval 406">
            <a:extLst>
              <a:ext uri="{FF2B5EF4-FFF2-40B4-BE49-F238E27FC236}">
                <a16:creationId xmlns:a16="http://schemas.microsoft.com/office/drawing/2014/main" id="{5D060207-181E-4AEF-9060-1BAEA79BBEA7}"/>
              </a:ext>
            </a:extLst>
          </p:cNvPr>
          <p:cNvSpPr>
            <a:spLocks noChangeArrowheads="1"/>
          </p:cNvSpPr>
          <p:nvPr/>
        </p:nvSpPr>
        <p:spPr bwMode="auto">
          <a:xfrm>
            <a:off x="1603375" y="77152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1</a:t>
            </a:r>
          </a:p>
        </p:txBody>
      </p:sp>
      <p:sp>
        <p:nvSpPr>
          <p:cNvPr id="34" name="Oval 406">
            <a:extLst>
              <a:ext uri="{FF2B5EF4-FFF2-40B4-BE49-F238E27FC236}">
                <a16:creationId xmlns:a16="http://schemas.microsoft.com/office/drawing/2014/main" id="{C315A005-6A70-4D8E-BFBB-48B39577C2C2}"/>
              </a:ext>
            </a:extLst>
          </p:cNvPr>
          <p:cNvSpPr>
            <a:spLocks noChangeArrowheads="1"/>
          </p:cNvSpPr>
          <p:nvPr/>
        </p:nvSpPr>
        <p:spPr bwMode="auto">
          <a:xfrm>
            <a:off x="1600200" y="7905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0</a:t>
            </a:r>
          </a:p>
        </p:txBody>
      </p:sp>
      <p:sp>
        <p:nvSpPr>
          <p:cNvPr id="35" name="TextBox 34">
            <a:extLst>
              <a:ext uri="{FF2B5EF4-FFF2-40B4-BE49-F238E27FC236}">
                <a16:creationId xmlns:a16="http://schemas.microsoft.com/office/drawing/2014/main" id="{143167D0-1E2C-4FF8-B54D-2347E69DBE1D}"/>
              </a:ext>
            </a:extLst>
          </p:cNvPr>
          <p:cNvSpPr txBox="1"/>
          <p:nvPr>
            <p:custDataLst>
              <p:tags r:id="rId1"/>
            </p:custDataLst>
          </p:nvPr>
        </p:nvSpPr>
        <p:spPr>
          <a:xfrm>
            <a:off x="1524000" y="0"/>
            <a:ext cx="9144000" cy="446276"/>
          </a:xfrm>
          <a:prstGeom prst="rect">
            <a:avLst/>
          </a:prstGeom>
          <a:solidFill>
            <a:schemeClr val="tx2">
              <a:lumMod val="60000"/>
              <a:lumOff val="40000"/>
            </a:schemeClr>
          </a:solid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TRÒ</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CHƠI</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“AI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NHANH</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HƠN</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a:t>
            </a:r>
            <a:endParaRPr lang="vi-VN"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314229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4"/>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5"/>
                                        </p:tgtEl>
                                        <p:attrNameLst>
                                          <p:attrName>style.visibility</p:attrName>
                                        </p:attrNameLst>
                                      </p:cBhvr>
                                      <p:to>
                                        <p:strVal val="visible"/>
                                      </p:to>
                                    </p:set>
                                  </p:childTnLst>
                                </p:cTn>
                              </p:par>
                            </p:childTnLst>
                          </p:cTn>
                        </p:par>
                        <p:par>
                          <p:cTn id="34" fill="hold" nodeType="afterGroup">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6"/>
                                        </p:tgtEl>
                                        <p:attrNameLst>
                                          <p:attrName>style.visibility</p:attrName>
                                        </p:attrNameLst>
                                      </p:cBhvr>
                                      <p:to>
                                        <p:strVal val="visible"/>
                                      </p:to>
                                    </p:set>
                                  </p:childTnLst>
                                </p:cTn>
                              </p:par>
                            </p:childTnLst>
                          </p:cTn>
                        </p:par>
                        <p:par>
                          <p:cTn id="37" fill="hold" nodeType="afterGroup">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7"/>
                                        </p:tgtEl>
                                        <p:attrNameLst>
                                          <p:attrName>style.visibility</p:attrName>
                                        </p:attrNameLst>
                                      </p:cBhvr>
                                      <p:to>
                                        <p:strVal val="visible"/>
                                      </p:to>
                                    </p:set>
                                  </p:childTnLst>
                                </p:cTn>
                              </p:par>
                            </p:childTnLst>
                          </p:cTn>
                        </p:par>
                        <p:par>
                          <p:cTn id="40" fill="hold" nodeType="afterGroup">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8"/>
                                        </p:tgtEl>
                                        <p:attrNameLst>
                                          <p:attrName>style.visibility</p:attrName>
                                        </p:attrNameLst>
                                      </p:cBhvr>
                                      <p:to>
                                        <p:strVal val="visible"/>
                                      </p:to>
                                    </p:set>
                                  </p:childTnLst>
                                </p:cTn>
                              </p:par>
                            </p:childTnLst>
                          </p:cTn>
                        </p:par>
                        <p:par>
                          <p:cTn id="43" fill="hold" nodeType="afterGroup">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9"/>
                                        </p:tgtEl>
                                        <p:attrNameLst>
                                          <p:attrName>style.visibility</p:attrName>
                                        </p:attrNameLst>
                                      </p:cBhvr>
                                      <p:to>
                                        <p:strVal val="visible"/>
                                      </p:to>
                                    </p:set>
                                  </p:childTnLst>
                                </p:cTn>
                              </p:par>
                            </p:childTnLst>
                          </p:cTn>
                        </p:par>
                        <p:par>
                          <p:cTn id="46" fill="hold" nodeType="afterGroup">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30"/>
                                        </p:tgtEl>
                                        <p:attrNameLst>
                                          <p:attrName>style.visibility</p:attrName>
                                        </p:attrNameLst>
                                      </p:cBhvr>
                                      <p:to>
                                        <p:strVal val="visible"/>
                                      </p:to>
                                    </p:set>
                                  </p:childTnLst>
                                </p:cTn>
                              </p:par>
                            </p:childTnLst>
                          </p:cTn>
                        </p:par>
                        <p:par>
                          <p:cTn id="49" fill="hold" nodeType="afterGroup">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1"/>
                                        </p:tgtEl>
                                        <p:attrNameLst>
                                          <p:attrName>style.visibility</p:attrName>
                                        </p:attrNameLst>
                                      </p:cBhvr>
                                      <p:to>
                                        <p:strVal val="visible"/>
                                      </p:to>
                                    </p:set>
                                  </p:childTnLst>
                                </p:cTn>
                              </p:par>
                            </p:childTnLst>
                          </p:cTn>
                        </p:par>
                        <p:par>
                          <p:cTn id="52" fill="hold" nodeType="afterGroup">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2"/>
                                        </p:tgtEl>
                                        <p:attrNameLst>
                                          <p:attrName>style.visibility</p:attrName>
                                        </p:attrNameLst>
                                      </p:cBhvr>
                                      <p:to>
                                        <p:strVal val="visible"/>
                                      </p:to>
                                    </p:set>
                                  </p:childTnLst>
                                </p:cTn>
                              </p:par>
                            </p:childTnLst>
                          </p:cTn>
                        </p:par>
                        <p:par>
                          <p:cTn id="55" fill="hold" nodeType="afterGroup">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3"/>
                                        </p:tgtEl>
                                        <p:attrNameLst>
                                          <p:attrName>style.visibility</p:attrName>
                                        </p:attrNameLst>
                                      </p:cBhvr>
                                      <p:to>
                                        <p:strVal val="visible"/>
                                      </p:to>
                                    </p:set>
                                  </p:childTnLst>
                                </p:cTn>
                              </p:par>
                            </p:childTnLst>
                          </p:cTn>
                        </p:par>
                        <p:par>
                          <p:cTn id="58" fill="hold" nodeType="afterGroup">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5130"/>
                                        </p:tgtEl>
                                        <p:attrNameLst>
                                          <p:attrName>style.visibility</p:attrName>
                                        </p:attrNameLst>
                                      </p:cBhvr>
                                      <p:to>
                                        <p:strVal val="visible"/>
                                      </p:to>
                                    </p:set>
                                    <p:anim calcmode="lin" valueType="num">
                                      <p:cBhvr>
                                        <p:cTn id="65" dur="500" fill="hold"/>
                                        <p:tgtEl>
                                          <p:spTgt spid="5130"/>
                                        </p:tgtEl>
                                        <p:attrNameLst>
                                          <p:attrName>ppt_w</p:attrName>
                                        </p:attrNameLst>
                                      </p:cBhvr>
                                      <p:tavLst>
                                        <p:tav tm="0">
                                          <p:val>
                                            <p:fltVal val="0"/>
                                          </p:val>
                                        </p:tav>
                                        <p:tav tm="100000">
                                          <p:val>
                                            <p:strVal val="#ppt_w"/>
                                          </p:val>
                                        </p:tav>
                                      </p:tavLst>
                                    </p:anim>
                                    <p:anim calcmode="lin" valueType="num">
                                      <p:cBhvr>
                                        <p:cTn id="66" dur="500" fill="hold"/>
                                        <p:tgtEl>
                                          <p:spTgt spid="5130"/>
                                        </p:tgtEl>
                                        <p:attrNameLst>
                                          <p:attrName>ppt_h</p:attrName>
                                        </p:attrNameLst>
                                      </p:cBhvr>
                                      <p:tavLst>
                                        <p:tav tm="0">
                                          <p:val>
                                            <p:fltVal val="0"/>
                                          </p:val>
                                        </p:tav>
                                        <p:tav tm="100000">
                                          <p:val>
                                            <p:strVal val="#ppt_h"/>
                                          </p:val>
                                        </p:tav>
                                      </p:tavLst>
                                    </p:anim>
                                    <p:animEffect transition="in" filter="fade">
                                      <p:cBhvr>
                                        <p:cTn id="67"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5130"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3f7e749c750b79cbde134e7bcf00a140.png">
            <a:extLst>
              <a:ext uri="{FF2B5EF4-FFF2-40B4-BE49-F238E27FC236}">
                <a16:creationId xmlns:a16="http://schemas.microsoft.com/office/drawing/2014/main" id="{725F600F-5D60-4576-9B7B-0895488DC6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213" y="1922463"/>
            <a:ext cx="6248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AA21BCF1-2D3F-48DA-8F33-2071334FB19B}"/>
              </a:ext>
            </a:extLst>
          </p:cNvPr>
          <p:cNvSpPr/>
          <p:nvPr/>
        </p:nvSpPr>
        <p:spPr>
          <a:xfrm>
            <a:off x="1524000" y="381000"/>
            <a:ext cx="9144000" cy="1600200"/>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0" name="TextBox 9">
            <a:extLst>
              <a:ext uri="{FF2B5EF4-FFF2-40B4-BE49-F238E27FC236}">
                <a16:creationId xmlns:a16="http://schemas.microsoft.com/office/drawing/2014/main" id="{C6A0B873-0913-4478-8A1C-FB36010DECC6}"/>
              </a:ext>
            </a:extLst>
          </p:cNvPr>
          <p:cNvSpPr txBox="1">
            <a:spLocks noChangeArrowheads="1"/>
          </p:cNvSpPr>
          <p:nvPr/>
        </p:nvSpPr>
        <p:spPr bwMode="auto">
          <a:xfrm>
            <a:off x="3324225" y="490538"/>
            <a:ext cx="7315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Một số công ty có kế hoạch đầu tư vào xây dựng nếu thông tin không đáng tin cậy thì sẽ như thế nào?</a:t>
            </a:r>
          </a:p>
        </p:txBody>
      </p:sp>
      <p:sp>
        <p:nvSpPr>
          <p:cNvPr id="11" name="Rectangle 10">
            <a:extLst>
              <a:ext uri="{FF2B5EF4-FFF2-40B4-BE49-F238E27FC236}">
                <a16:creationId xmlns:a16="http://schemas.microsoft.com/office/drawing/2014/main" id="{A53553A4-E235-497A-B3C8-39F4B0C2591F}"/>
              </a:ext>
            </a:extLst>
          </p:cNvPr>
          <p:cNvSpPr/>
          <p:nvPr/>
        </p:nvSpPr>
        <p:spPr>
          <a:xfrm>
            <a:off x="1524000" y="2362200"/>
            <a:ext cx="9144000" cy="1447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2" name="TextBox 11">
            <a:extLst>
              <a:ext uri="{FF2B5EF4-FFF2-40B4-BE49-F238E27FC236}">
                <a16:creationId xmlns:a16="http://schemas.microsoft.com/office/drawing/2014/main" id="{456475E7-A745-4881-A31C-3281C778F42A}"/>
              </a:ext>
            </a:extLst>
          </p:cNvPr>
          <p:cNvSpPr txBox="1"/>
          <p:nvPr/>
        </p:nvSpPr>
        <p:spPr>
          <a:xfrm>
            <a:off x="1781175" y="2433638"/>
            <a:ext cx="9115425" cy="1293812"/>
          </a:xfrm>
          <a:prstGeom prst="rect">
            <a:avLst/>
          </a:prstGeom>
          <a:noFill/>
        </p:spPr>
        <p:txBody>
          <a:bodyPr>
            <a:spAutoFit/>
          </a:bodyPr>
          <a:lstStyle/>
          <a:p>
            <a:pPr marL="514350" indent="-514350" eaLnBrk="1" fontAlgn="auto" hangingPunct="1">
              <a:spcBef>
                <a:spcPts val="0"/>
              </a:spcBef>
              <a:spcAft>
                <a:spcPts val="0"/>
              </a:spcAft>
              <a:buFontTx/>
              <a:buAutoNum type="alphaUcPeriod"/>
              <a:defRPr/>
            </a:pPr>
            <a:r>
              <a:rPr lang="en-US" sz="2600" b="1" dirty="0" err="1">
                <a:solidFill>
                  <a:srgbClr val="0000CC"/>
                </a:solidFill>
                <a:latin typeface="Times New Roman" pitchFamily="18" charset="0"/>
                <a:cs typeface="Times New Roman" pitchFamily="18" charset="0"/>
              </a:rPr>
              <a:t>Không</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ảnh</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hưởng</a:t>
            </a:r>
            <a:r>
              <a:rPr lang="en-US" sz="2600" b="1" dirty="0">
                <a:solidFill>
                  <a:srgbClr val="0000CC"/>
                </a:solidFill>
                <a:latin typeface="Times New Roman" pitchFamily="18" charset="0"/>
                <a:cs typeface="Times New Roman" pitchFamily="18" charset="0"/>
              </a:rPr>
              <a:t> hay </a:t>
            </a:r>
            <a:r>
              <a:rPr lang="en-US" sz="2600" b="1" dirty="0" err="1">
                <a:solidFill>
                  <a:srgbClr val="0000CC"/>
                </a:solidFill>
                <a:latin typeface="Times New Roman" pitchFamily="18" charset="0"/>
                <a:cs typeface="Times New Roman" pitchFamily="18" charset="0"/>
              </a:rPr>
              <a:t>thiệt</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hại</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đến</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công</a:t>
            </a:r>
            <a:r>
              <a:rPr lang="en-US" sz="2600" b="1" dirty="0">
                <a:solidFill>
                  <a:srgbClr val="0000CC"/>
                </a:solidFill>
                <a:latin typeface="Times New Roman" pitchFamily="18" charset="0"/>
                <a:cs typeface="Times New Roman" pitchFamily="18" charset="0"/>
              </a:rPr>
              <a:t> ty</a:t>
            </a:r>
          </a:p>
          <a:p>
            <a:pPr marL="514350" indent="-514350" eaLnBrk="1" fontAlgn="auto" hangingPunct="1">
              <a:spcBef>
                <a:spcPts val="0"/>
              </a:spcBef>
              <a:spcAft>
                <a:spcPts val="0"/>
              </a:spcAft>
              <a:buFontTx/>
              <a:buAutoNum type="alphaUcPeriod"/>
              <a:defRPr/>
            </a:pPr>
            <a:r>
              <a:rPr lang="en-US" sz="2600" b="1" dirty="0" err="1">
                <a:solidFill>
                  <a:srgbClr val="0000CC"/>
                </a:solidFill>
                <a:latin typeface="Times New Roman" pitchFamily="18" charset="0"/>
                <a:cs typeface="Times New Roman" pitchFamily="18" charset="0"/>
              </a:rPr>
              <a:t>Mang</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lại</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cho</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công</a:t>
            </a:r>
            <a:r>
              <a:rPr lang="en-US" sz="2600" b="1" dirty="0">
                <a:solidFill>
                  <a:srgbClr val="0000CC"/>
                </a:solidFill>
                <a:latin typeface="Times New Roman" pitchFamily="18" charset="0"/>
                <a:cs typeface="Times New Roman" pitchFamily="18" charset="0"/>
              </a:rPr>
              <a:t> ty </a:t>
            </a:r>
            <a:r>
              <a:rPr lang="en-US" sz="2600" b="1" dirty="0" err="1">
                <a:solidFill>
                  <a:srgbClr val="0000CC"/>
                </a:solidFill>
                <a:latin typeface="Times New Roman" pitchFamily="18" charset="0"/>
                <a:cs typeface="Times New Roman" pitchFamily="18" charset="0"/>
              </a:rPr>
              <a:t>nhiều</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tài</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nguyên</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phong</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phú</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đa</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dạng</a:t>
            </a:r>
            <a:endParaRPr lang="en-US" sz="2600" b="1" dirty="0">
              <a:solidFill>
                <a:srgbClr val="0000CC"/>
              </a:solidFill>
              <a:latin typeface="Times New Roman" pitchFamily="18" charset="0"/>
              <a:cs typeface="Times New Roman" pitchFamily="18" charset="0"/>
            </a:endParaRPr>
          </a:p>
          <a:p>
            <a:pPr eaLnBrk="1" fontAlgn="auto" hangingPunct="1">
              <a:spcBef>
                <a:spcPts val="0"/>
              </a:spcBef>
              <a:spcAft>
                <a:spcPts val="0"/>
              </a:spcAft>
              <a:defRPr/>
            </a:pPr>
            <a:r>
              <a:rPr lang="en-US" sz="2600" b="1" dirty="0">
                <a:solidFill>
                  <a:srgbClr val="0000CC"/>
                </a:solidFill>
                <a:latin typeface="Times New Roman" pitchFamily="18" charset="0"/>
                <a:cs typeface="Times New Roman" pitchFamily="18" charset="0"/>
              </a:rPr>
              <a:t>C.  </a:t>
            </a:r>
            <a:r>
              <a:rPr lang="en-US" sz="2600" b="1" dirty="0" err="1">
                <a:solidFill>
                  <a:srgbClr val="0000CC"/>
                </a:solidFill>
                <a:latin typeface="Times New Roman" pitchFamily="18" charset="0"/>
                <a:cs typeface="Times New Roman" pitchFamily="18" charset="0"/>
              </a:rPr>
              <a:t>Thiệt</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hại</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cho</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công</a:t>
            </a:r>
            <a:r>
              <a:rPr lang="en-US" sz="2600" b="1" dirty="0">
                <a:solidFill>
                  <a:srgbClr val="0000CC"/>
                </a:solidFill>
                <a:latin typeface="Times New Roman" pitchFamily="18" charset="0"/>
                <a:cs typeface="Times New Roman" pitchFamily="18" charset="0"/>
              </a:rPr>
              <a:t> ty </a:t>
            </a:r>
            <a:r>
              <a:rPr lang="en-US" sz="2600" b="1" dirty="0" err="1">
                <a:solidFill>
                  <a:srgbClr val="0000CC"/>
                </a:solidFill>
                <a:latin typeface="Times New Roman" pitchFamily="18" charset="0"/>
                <a:cs typeface="Times New Roman" pitchFamily="18" charset="0"/>
              </a:rPr>
              <a:t>và</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lãng</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phí</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của</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xã</a:t>
            </a:r>
            <a:r>
              <a:rPr lang="en-US" sz="2600" b="1" dirty="0">
                <a:solidFill>
                  <a:srgbClr val="0000CC"/>
                </a:solidFill>
                <a:latin typeface="Times New Roman" pitchFamily="18" charset="0"/>
                <a:cs typeface="Times New Roman" pitchFamily="18" charset="0"/>
              </a:rPr>
              <a:t> </a:t>
            </a:r>
            <a:r>
              <a:rPr lang="en-US" sz="2600" b="1" dirty="0" err="1">
                <a:solidFill>
                  <a:srgbClr val="0000CC"/>
                </a:solidFill>
                <a:latin typeface="Times New Roman" pitchFamily="18" charset="0"/>
                <a:cs typeface="Times New Roman" pitchFamily="18" charset="0"/>
              </a:rPr>
              <a:t>hội</a:t>
            </a:r>
            <a:endParaRPr lang="en-US" sz="2600" b="1" dirty="0">
              <a:solidFill>
                <a:srgbClr val="0000CC"/>
              </a:solidFill>
              <a:latin typeface="Times New Roman" pitchFamily="18" charset="0"/>
              <a:cs typeface="Times New Roman" pitchFamily="18" charset="0"/>
            </a:endParaRPr>
          </a:p>
        </p:txBody>
      </p:sp>
      <p:pic>
        <p:nvPicPr>
          <p:cNvPr id="11271" name="Picture 5" descr="6131d3148657a26e1bfe386e7ba65811.png">
            <a:hlinkClick r:id="rId4" action="ppaction://hlinksldjump"/>
            <a:extLst>
              <a:ext uri="{FF2B5EF4-FFF2-40B4-BE49-F238E27FC236}">
                <a16:creationId xmlns:a16="http://schemas.microsoft.com/office/drawing/2014/main" id="{70EB7F20-2B24-43C8-B9C1-F81AC1BC6F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383588" y="3810000"/>
            <a:ext cx="2255837"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4" descr="1.png">
            <a:extLst>
              <a:ext uri="{FF2B5EF4-FFF2-40B4-BE49-F238E27FC236}">
                <a16:creationId xmlns:a16="http://schemas.microsoft.com/office/drawing/2014/main" id="{5D6F897C-5A0E-4E05-8F35-E7A310003CC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8674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Oval 10">
            <a:extLst>
              <a:ext uri="{FF2B5EF4-FFF2-40B4-BE49-F238E27FC236}">
                <a16:creationId xmlns:a16="http://schemas.microsoft.com/office/drawing/2014/main" id="{37DD395E-CA90-42DC-98D6-FC43686CE154}"/>
              </a:ext>
            </a:extLst>
          </p:cNvPr>
          <p:cNvSpPr>
            <a:spLocks noChangeArrowheads="1"/>
          </p:cNvSpPr>
          <p:nvPr/>
        </p:nvSpPr>
        <p:spPr bwMode="auto">
          <a:xfrm>
            <a:off x="1658938" y="3155950"/>
            <a:ext cx="685800" cy="6858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4" name="Oval 406">
            <a:extLst>
              <a:ext uri="{FF2B5EF4-FFF2-40B4-BE49-F238E27FC236}">
                <a16:creationId xmlns:a16="http://schemas.microsoft.com/office/drawing/2014/main" id="{ED8F398F-63CD-41B6-AE80-E691F7E7AABC}"/>
              </a:ext>
            </a:extLst>
          </p:cNvPr>
          <p:cNvSpPr>
            <a:spLocks noChangeArrowheads="1"/>
          </p:cNvSpPr>
          <p:nvPr/>
        </p:nvSpPr>
        <p:spPr bwMode="auto">
          <a:xfrm>
            <a:off x="1749425" y="5492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10</a:t>
            </a:r>
          </a:p>
        </p:txBody>
      </p:sp>
      <p:sp>
        <p:nvSpPr>
          <p:cNvPr id="25" name="Oval 406">
            <a:extLst>
              <a:ext uri="{FF2B5EF4-FFF2-40B4-BE49-F238E27FC236}">
                <a16:creationId xmlns:a16="http://schemas.microsoft.com/office/drawing/2014/main" id="{19FFAC9A-3631-4661-B55E-3A7B056E2AFF}"/>
              </a:ext>
            </a:extLst>
          </p:cNvPr>
          <p:cNvSpPr>
            <a:spLocks noChangeArrowheads="1"/>
          </p:cNvSpPr>
          <p:nvPr/>
        </p:nvSpPr>
        <p:spPr bwMode="auto">
          <a:xfrm>
            <a:off x="1749425" y="5445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9</a:t>
            </a:r>
          </a:p>
        </p:txBody>
      </p:sp>
      <p:sp>
        <p:nvSpPr>
          <p:cNvPr id="26" name="Oval 406">
            <a:extLst>
              <a:ext uri="{FF2B5EF4-FFF2-40B4-BE49-F238E27FC236}">
                <a16:creationId xmlns:a16="http://schemas.microsoft.com/office/drawing/2014/main" id="{1C3BDEEA-8A67-4AE0-9B54-F490B0EF9611}"/>
              </a:ext>
            </a:extLst>
          </p:cNvPr>
          <p:cNvSpPr>
            <a:spLocks noChangeArrowheads="1"/>
          </p:cNvSpPr>
          <p:nvPr/>
        </p:nvSpPr>
        <p:spPr bwMode="auto">
          <a:xfrm>
            <a:off x="1744663" y="5445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8</a:t>
            </a:r>
          </a:p>
        </p:txBody>
      </p:sp>
      <p:sp>
        <p:nvSpPr>
          <p:cNvPr id="27" name="Oval 406">
            <a:extLst>
              <a:ext uri="{FF2B5EF4-FFF2-40B4-BE49-F238E27FC236}">
                <a16:creationId xmlns:a16="http://schemas.microsoft.com/office/drawing/2014/main" id="{7790B800-7532-4737-8FF0-5B93E625060C}"/>
              </a:ext>
            </a:extLst>
          </p:cNvPr>
          <p:cNvSpPr>
            <a:spLocks noChangeArrowheads="1"/>
          </p:cNvSpPr>
          <p:nvPr/>
        </p:nvSpPr>
        <p:spPr bwMode="auto">
          <a:xfrm>
            <a:off x="1752600" y="5445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7</a:t>
            </a:r>
          </a:p>
        </p:txBody>
      </p:sp>
      <p:sp>
        <p:nvSpPr>
          <p:cNvPr id="28" name="Oval 406">
            <a:extLst>
              <a:ext uri="{FF2B5EF4-FFF2-40B4-BE49-F238E27FC236}">
                <a16:creationId xmlns:a16="http://schemas.microsoft.com/office/drawing/2014/main" id="{1B4A5C20-6E9B-40E5-9B8A-6A4744B317C1}"/>
              </a:ext>
            </a:extLst>
          </p:cNvPr>
          <p:cNvSpPr>
            <a:spLocks noChangeArrowheads="1"/>
          </p:cNvSpPr>
          <p:nvPr/>
        </p:nvSpPr>
        <p:spPr bwMode="auto">
          <a:xfrm>
            <a:off x="1728788" y="5445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6</a:t>
            </a:r>
          </a:p>
        </p:txBody>
      </p:sp>
      <p:sp>
        <p:nvSpPr>
          <p:cNvPr id="29" name="Oval 406">
            <a:extLst>
              <a:ext uri="{FF2B5EF4-FFF2-40B4-BE49-F238E27FC236}">
                <a16:creationId xmlns:a16="http://schemas.microsoft.com/office/drawing/2014/main" id="{4AAB232C-95B5-4D76-87F8-316A91F5F838}"/>
              </a:ext>
            </a:extLst>
          </p:cNvPr>
          <p:cNvSpPr>
            <a:spLocks noChangeArrowheads="1"/>
          </p:cNvSpPr>
          <p:nvPr/>
        </p:nvSpPr>
        <p:spPr bwMode="auto">
          <a:xfrm>
            <a:off x="1739900" y="53340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5</a:t>
            </a:r>
          </a:p>
        </p:txBody>
      </p:sp>
      <p:sp>
        <p:nvSpPr>
          <p:cNvPr id="30" name="Oval 406">
            <a:extLst>
              <a:ext uri="{FF2B5EF4-FFF2-40B4-BE49-F238E27FC236}">
                <a16:creationId xmlns:a16="http://schemas.microsoft.com/office/drawing/2014/main" id="{76DDF6D7-E281-4479-8C8B-55114F2E2DB7}"/>
              </a:ext>
            </a:extLst>
          </p:cNvPr>
          <p:cNvSpPr>
            <a:spLocks noChangeArrowheads="1"/>
          </p:cNvSpPr>
          <p:nvPr/>
        </p:nvSpPr>
        <p:spPr bwMode="auto">
          <a:xfrm>
            <a:off x="1746250" y="53975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4</a:t>
            </a:r>
          </a:p>
        </p:txBody>
      </p:sp>
      <p:sp>
        <p:nvSpPr>
          <p:cNvPr id="31" name="Oval 406">
            <a:extLst>
              <a:ext uri="{FF2B5EF4-FFF2-40B4-BE49-F238E27FC236}">
                <a16:creationId xmlns:a16="http://schemas.microsoft.com/office/drawing/2014/main" id="{BB23F4BC-62C2-4EED-B62B-5527AB6C1978}"/>
              </a:ext>
            </a:extLst>
          </p:cNvPr>
          <p:cNvSpPr>
            <a:spLocks noChangeArrowheads="1"/>
          </p:cNvSpPr>
          <p:nvPr/>
        </p:nvSpPr>
        <p:spPr bwMode="auto">
          <a:xfrm>
            <a:off x="1743075" y="5619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3</a:t>
            </a:r>
          </a:p>
        </p:txBody>
      </p:sp>
      <p:sp>
        <p:nvSpPr>
          <p:cNvPr id="32" name="Oval 406">
            <a:extLst>
              <a:ext uri="{FF2B5EF4-FFF2-40B4-BE49-F238E27FC236}">
                <a16:creationId xmlns:a16="http://schemas.microsoft.com/office/drawing/2014/main" id="{DCFA6BAE-BA86-44D9-854B-4C5AE71F83D4}"/>
              </a:ext>
            </a:extLst>
          </p:cNvPr>
          <p:cNvSpPr>
            <a:spLocks noChangeArrowheads="1"/>
          </p:cNvSpPr>
          <p:nvPr/>
        </p:nvSpPr>
        <p:spPr bwMode="auto">
          <a:xfrm>
            <a:off x="1744663" y="5619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2</a:t>
            </a:r>
          </a:p>
        </p:txBody>
      </p:sp>
      <p:sp>
        <p:nvSpPr>
          <p:cNvPr id="33" name="Oval 406">
            <a:extLst>
              <a:ext uri="{FF2B5EF4-FFF2-40B4-BE49-F238E27FC236}">
                <a16:creationId xmlns:a16="http://schemas.microsoft.com/office/drawing/2014/main" id="{8ED06A96-B777-4509-9111-576BF449E12E}"/>
              </a:ext>
            </a:extLst>
          </p:cNvPr>
          <p:cNvSpPr>
            <a:spLocks noChangeArrowheads="1"/>
          </p:cNvSpPr>
          <p:nvPr/>
        </p:nvSpPr>
        <p:spPr bwMode="auto">
          <a:xfrm>
            <a:off x="1749425" y="54292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1</a:t>
            </a:r>
          </a:p>
        </p:txBody>
      </p:sp>
      <p:sp>
        <p:nvSpPr>
          <p:cNvPr id="34" name="Oval 406">
            <a:extLst>
              <a:ext uri="{FF2B5EF4-FFF2-40B4-BE49-F238E27FC236}">
                <a16:creationId xmlns:a16="http://schemas.microsoft.com/office/drawing/2014/main" id="{533DAE37-50C0-4611-AA2A-8592C3C82AC7}"/>
              </a:ext>
            </a:extLst>
          </p:cNvPr>
          <p:cNvSpPr>
            <a:spLocks noChangeArrowheads="1"/>
          </p:cNvSpPr>
          <p:nvPr/>
        </p:nvSpPr>
        <p:spPr bwMode="auto">
          <a:xfrm>
            <a:off x="1744663" y="5619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0</a:t>
            </a:r>
          </a:p>
        </p:txBody>
      </p:sp>
      <p:sp>
        <p:nvSpPr>
          <p:cNvPr id="35" name="TextBox 34">
            <a:extLst>
              <a:ext uri="{FF2B5EF4-FFF2-40B4-BE49-F238E27FC236}">
                <a16:creationId xmlns:a16="http://schemas.microsoft.com/office/drawing/2014/main" id="{FB052191-CDDE-44EE-A692-2799BC216554}"/>
              </a:ext>
            </a:extLst>
          </p:cNvPr>
          <p:cNvSpPr txBox="1"/>
          <p:nvPr>
            <p:custDataLst>
              <p:tags r:id="rId1"/>
            </p:custDataLst>
          </p:nvPr>
        </p:nvSpPr>
        <p:spPr>
          <a:xfrm>
            <a:off x="1524000" y="0"/>
            <a:ext cx="9144000" cy="446276"/>
          </a:xfrm>
          <a:prstGeom prst="rect">
            <a:avLst/>
          </a:prstGeom>
          <a:solidFill>
            <a:schemeClr val="tx2">
              <a:lumMod val="60000"/>
              <a:lumOff val="40000"/>
            </a:schemeClr>
          </a:solid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TRÒ</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CHƠI</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“AI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NHANH</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HƠN</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a:t>
            </a:r>
            <a:endParaRPr lang="vi-VN"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881458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4"/>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5"/>
                                        </p:tgtEl>
                                        <p:attrNameLst>
                                          <p:attrName>style.visibility</p:attrName>
                                        </p:attrNameLst>
                                      </p:cBhvr>
                                      <p:to>
                                        <p:strVal val="visible"/>
                                      </p:to>
                                    </p:set>
                                  </p:childTnLst>
                                </p:cTn>
                              </p:par>
                            </p:childTnLst>
                          </p:cTn>
                        </p:par>
                        <p:par>
                          <p:cTn id="34" fill="hold" nodeType="afterGroup">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6"/>
                                        </p:tgtEl>
                                        <p:attrNameLst>
                                          <p:attrName>style.visibility</p:attrName>
                                        </p:attrNameLst>
                                      </p:cBhvr>
                                      <p:to>
                                        <p:strVal val="visible"/>
                                      </p:to>
                                    </p:set>
                                  </p:childTnLst>
                                </p:cTn>
                              </p:par>
                            </p:childTnLst>
                          </p:cTn>
                        </p:par>
                        <p:par>
                          <p:cTn id="37" fill="hold" nodeType="afterGroup">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7"/>
                                        </p:tgtEl>
                                        <p:attrNameLst>
                                          <p:attrName>style.visibility</p:attrName>
                                        </p:attrNameLst>
                                      </p:cBhvr>
                                      <p:to>
                                        <p:strVal val="visible"/>
                                      </p:to>
                                    </p:set>
                                  </p:childTnLst>
                                </p:cTn>
                              </p:par>
                            </p:childTnLst>
                          </p:cTn>
                        </p:par>
                        <p:par>
                          <p:cTn id="40" fill="hold" nodeType="afterGroup">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8"/>
                                        </p:tgtEl>
                                        <p:attrNameLst>
                                          <p:attrName>style.visibility</p:attrName>
                                        </p:attrNameLst>
                                      </p:cBhvr>
                                      <p:to>
                                        <p:strVal val="visible"/>
                                      </p:to>
                                    </p:set>
                                  </p:childTnLst>
                                </p:cTn>
                              </p:par>
                            </p:childTnLst>
                          </p:cTn>
                        </p:par>
                        <p:par>
                          <p:cTn id="43" fill="hold" nodeType="afterGroup">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9"/>
                                        </p:tgtEl>
                                        <p:attrNameLst>
                                          <p:attrName>style.visibility</p:attrName>
                                        </p:attrNameLst>
                                      </p:cBhvr>
                                      <p:to>
                                        <p:strVal val="visible"/>
                                      </p:to>
                                    </p:set>
                                  </p:childTnLst>
                                </p:cTn>
                              </p:par>
                            </p:childTnLst>
                          </p:cTn>
                        </p:par>
                        <p:par>
                          <p:cTn id="46" fill="hold" nodeType="afterGroup">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30"/>
                                        </p:tgtEl>
                                        <p:attrNameLst>
                                          <p:attrName>style.visibility</p:attrName>
                                        </p:attrNameLst>
                                      </p:cBhvr>
                                      <p:to>
                                        <p:strVal val="visible"/>
                                      </p:to>
                                    </p:set>
                                  </p:childTnLst>
                                </p:cTn>
                              </p:par>
                            </p:childTnLst>
                          </p:cTn>
                        </p:par>
                        <p:par>
                          <p:cTn id="49" fill="hold" nodeType="afterGroup">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1"/>
                                        </p:tgtEl>
                                        <p:attrNameLst>
                                          <p:attrName>style.visibility</p:attrName>
                                        </p:attrNameLst>
                                      </p:cBhvr>
                                      <p:to>
                                        <p:strVal val="visible"/>
                                      </p:to>
                                    </p:set>
                                  </p:childTnLst>
                                </p:cTn>
                              </p:par>
                            </p:childTnLst>
                          </p:cTn>
                        </p:par>
                        <p:par>
                          <p:cTn id="52" fill="hold" nodeType="afterGroup">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2"/>
                                        </p:tgtEl>
                                        <p:attrNameLst>
                                          <p:attrName>style.visibility</p:attrName>
                                        </p:attrNameLst>
                                      </p:cBhvr>
                                      <p:to>
                                        <p:strVal val="visible"/>
                                      </p:to>
                                    </p:set>
                                  </p:childTnLst>
                                </p:cTn>
                              </p:par>
                            </p:childTnLst>
                          </p:cTn>
                        </p:par>
                        <p:par>
                          <p:cTn id="55" fill="hold" nodeType="afterGroup">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3"/>
                                        </p:tgtEl>
                                        <p:attrNameLst>
                                          <p:attrName>style.visibility</p:attrName>
                                        </p:attrNameLst>
                                      </p:cBhvr>
                                      <p:to>
                                        <p:strVal val="visible"/>
                                      </p:to>
                                    </p:set>
                                  </p:childTnLst>
                                </p:cTn>
                              </p:par>
                            </p:childTnLst>
                          </p:cTn>
                        </p:par>
                        <p:par>
                          <p:cTn id="58" fill="hold" nodeType="afterGroup">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6154"/>
                                        </p:tgtEl>
                                        <p:attrNameLst>
                                          <p:attrName>style.visibility</p:attrName>
                                        </p:attrNameLst>
                                      </p:cBhvr>
                                      <p:to>
                                        <p:strVal val="visible"/>
                                      </p:to>
                                    </p:set>
                                    <p:anim calcmode="lin" valueType="num">
                                      <p:cBhvr>
                                        <p:cTn id="65" dur="500" fill="hold"/>
                                        <p:tgtEl>
                                          <p:spTgt spid="6154"/>
                                        </p:tgtEl>
                                        <p:attrNameLst>
                                          <p:attrName>ppt_w</p:attrName>
                                        </p:attrNameLst>
                                      </p:cBhvr>
                                      <p:tavLst>
                                        <p:tav tm="0">
                                          <p:val>
                                            <p:fltVal val="0"/>
                                          </p:val>
                                        </p:tav>
                                        <p:tav tm="100000">
                                          <p:val>
                                            <p:strVal val="#ppt_w"/>
                                          </p:val>
                                        </p:tav>
                                      </p:tavLst>
                                    </p:anim>
                                    <p:anim calcmode="lin" valueType="num">
                                      <p:cBhvr>
                                        <p:cTn id="66" dur="500" fill="hold"/>
                                        <p:tgtEl>
                                          <p:spTgt spid="6154"/>
                                        </p:tgtEl>
                                        <p:attrNameLst>
                                          <p:attrName>ppt_h</p:attrName>
                                        </p:attrNameLst>
                                      </p:cBhvr>
                                      <p:tavLst>
                                        <p:tav tm="0">
                                          <p:val>
                                            <p:fltVal val="0"/>
                                          </p:val>
                                        </p:tav>
                                        <p:tav tm="100000">
                                          <p:val>
                                            <p:strVal val="#ppt_h"/>
                                          </p:val>
                                        </p:tav>
                                      </p:tavLst>
                                    </p:anim>
                                    <p:animEffect transition="in" filter="fade">
                                      <p:cBhvr>
                                        <p:cTn id="67"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6154"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3f7e749c750b79cbde134e7bcf00a140.png">
            <a:extLst>
              <a:ext uri="{FF2B5EF4-FFF2-40B4-BE49-F238E27FC236}">
                <a16:creationId xmlns:a16="http://schemas.microsoft.com/office/drawing/2014/main" id="{C0811D91-D262-4B47-8CEB-DA43209A58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28800"/>
            <a:ext cx="62484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45FF0423-9FA7-4B8D-ADEF-610054553FC9}"/>
              </a:ext>
            </a:extLst>
          </p:cNvPr>
          <p:cNvSpPr/>
          <p:nvPr/>
        </p:nvSpPr>
        <p:spPr>
          <a:xfrm>
            <a:off x="1524000" y="457200"/>
            <a:ext cx="9144000" cy="1273175"/>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algn="ctr" eaLnBrk="1" fontAlgn="auto" hangingPunct="1">
              <a:spcBef>
                <a:spcPts val="0"/>
              </a:spcBef>
              <a:spcAft>
                <a:spcPts val="0"/>
              </a:spcAft>
              <a:defRPr/>
            </a:pPr>
            <a:endParaRPr lang="en-US" dirty="0"/>
          </a:p>
        </p:txBody>
      </p:sp>
      <p:sp>
        <p:nvSpPr>
          <p:cNvPr id="10" name="TextBox 9">
            <a:extLst>
              <a:ext uri="{FF2B5EF4-FFF2-40B4-BE49-F238E27FC236}">
                <a16:creationId xmlns:a16="http://schemas.microsoft.com/office/drawing/2014/main" id="{2966A33A-EDFA-4D02-AE5E-5BE2A73DFE10}"/>
              </a:ext>
            </a:extLst>
          </p:cNvPr>
          <p:cNvSpPr txBox="1">
            <a:spLocks noChangeArrowheads="1"/>
          </p:cNvSpPr>
          <p:nvPr/>
        </p:nvSpPr>
        <p:spPr bwMode="auto">
          <a:xfrm>
            <a:off x="3276600" y="533400"/>
            <a:ext cx="72771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a:solidFill>
                  <a:srgbClr val="FF0000"/>
                </a:solidFill>
                <a:latin typeface="Times New Roman" panose="02020603050405020304" pitchFamily="18" charset="0"/>
                <a:cs typeface="Times New Roman" panose="02020603050405020304" pitchFamily="18" charset="0"/>
              </a:rPr>
              <a:t>Biết khai thác thông tin đáng tin cậy sẽ mang lại lợi ích:</a:t>
            </a:r>
          </a:p>
        </p:txBody>
      </p:sp>
      <p:sp>
        <p:nvSpPr>
          <p:cNvPr id="11" name="Rectangle 10">
            <a:extLst>
              <a:ext uri="{FF2B5EF4-FFF2-40B4-BE49-F238E27FC236}">
                <a16:creationId xmlns:a16="http://schemas.microsoft.com/office/drawing/2014/main" id="{8E78AB42-1183-46A4-AE25-E9808CE6E260}"/>
              </a:ext>
            </a:extLst>
          </p:cNvPr>
          <p:cNvSpPr/>
          <p:nvPr/>
        </p:nvSpPr>
        <p:spPr>
          <a:xfrm>
            <a:off x="1524000" y="2133600"/>
            <a:ext cx="9144000" cy="2895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eaLnBrk="1" fontAlgn="auto" hangingPunct="1">
              <a:spcBef>
                <a:spcPts val="0"/>
              </a:spcBef>
              <a:spcAft>
                <a:spcPts val="0"/>
              </a:spcAft>
              <a:defRPr/>
            </a:pPr>
            <a:endParaRPr lang="en-US"/>
          </a:p>
        </p:txBody>
      </p:sp>
      <p:sp>
        <p:nvSpPr>
          <p:cNvPr id="12" name="TextBox 11">
            <a:extLst>
              <a:ext uri="{FF2B5EF4-FFF2-40B4-BE49-F238E27FC236}">
                <a16:creationId xmlns:a16="http://schemas.microsoft.com/office/drawing/2014/main" id="{1ACA7F59-62C4-46ED-95A8-71A8F6C2478B}"/>
              </a:ext>
            </a:extLst>
          </p:cNvPr>
          <p:cNvSpPr txBox="1">
            <a:spLocks noChangeArrowheads="1"/>
          </p:cNvSpPr>
          <p:nvPr/>
        </p:nvSpPr>
        <p:spPr bwMode="auto">
          <a:xfrm>
            <a:off x="3276600" y="2522538"/>
            <a:ext cx="73914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600"/>
              </a:spcAft>
              <a:buFont typeface="Arial" panose="020B0604020202020204" pitchFamily="34" charset="0"/>
              <a:buNone/>
            </a:pPr>
            <a:r>
              <a:rPr lang="en-US" altLang="en-US" sz="2800" b="1">
                <a:solidFill>
                  <a:srgbClr val="3333FF"/>
                </a:solidFill>
                <a:latin typeface="Times New Roman" panose="02020603050405020304" pitchFamily="18" charset="0"/>
                <a:cs typeface="Times New Roman" panose="02020603050405020304" pitchFamily="18" charset="0"/>
              </a:rPr>
              <a:t>A. Những quyết định hợp lí</a:t>
            </a:r>
          </a:p>
          <a:p>
            <a:pPr eaLnBrk="1" hangingPunct="1">
              <a:spcBef>
                <a:spcPts val="600"/>
              </a:spcBef>
              <a:spcAft>
                <a:spcPts val="600"/>
              </a:spcAft>
              <a:buFont typeface="Arial" panose="020B0604020202020204" pitchFamily="34" charset="0"/>
              <a:buNone/>
            </a:pPr>
            <a:r>
              <a:rPr lang="en-US" altLang="en-US" sz="2800" b="1">
                <a:solidFill>
                  <a:srgbClr val="3333FF"/>
                </a:solidFill>
                <a:latin typeface="Times New Roman" panose="02020603050405020304" pitchFamily="18" charset="0"/>
                <a:cs typeface="Times New Roman" panose="02020603050405020304" pitchFamily="18" charset="0"/>
              </a:rPr>
              <a:t>B. Những thông tin hữu ích</a:t>
            </a:r>
          </a:p>
          <a:p>
            <a:pPr eaLnBrk="1" hangingPunct="1">
              <a:spcBef>
                <a:spcPts val="600"/>
              </a:spcBef>
              <a:spcAft>
                <a:spcPts val="600"/>
              </a:spcAft>
              <a:buFont typeface="Arial" panose="020B0604020202020204" pitchFamily="34" charset="0"/>
              <a:buNone/>
            </a:pPr>
            <a:r>
              <a:rPr lang="en-US" altLang="en-US" sz="2800" b="1">
                <a:solidFill>
                  <a:srgbClr val="3333FF"/>
                </a:solidFill>
                <a:latin typeface="Times New Roman" panose="02020603050405020304" pitchFamily="18" charset="0"/>
                <a:cs typeface="Times New Roman" panose="02020603050405020304" pitchFamily="18" charset="0"/>
              </a:rPr>
              <a:t>C. Tất cả các đáp án trên đều đúng</a:t>
            </a:r>
          </a:p>
        </p:txBody>
      </p:sp>
      <p:pic>
        <p:nvPicPr>
          <p:cNvPr id="12295" name="Picture 5" descr="6131d3148657a26e1bfe386e7ba65811.png">
            <a:hlinkClick r:id="rId4" action="ppaction://hlinksldjump"/>
            <a:extLst>
              <a:ext uri="{FF2B5EF4-FFF2-40B4-BE49-F238E27FC236}">
                <a16:creationId xmlns:a16="http://schemas.microsoft.com/office/drawing/2014/main" id="{36F1152B-12B2-4124-8074-6F424F48BC3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24875" y="3844925"/>
            <a:ext cx="192087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4" descr="1.png">
            <a:extLst>
              <a:ext uri="{FF2B5EF4-FFF2-40B4-BE49-F238E27FC236}">
                <a16:creationId xmlns:a16="http://schemas.microsoft.com/office/drawing/2014/main" id="{746A1EAF-79CC-4E67-A36B-58B3BD2F4BE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7023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8" name="Oval 10">
            <a:extLst>
              <a:ext uri="{FF2B5EF4-FFF2-40B4-BE49-F238E27FC236}">
                <a16:creationId xmlns:a16="http://schemas.microsoft.com/office/drawing/2014/main" id="{D004A5D1-6E37-43AF-A19F-8CAD9A459AE2}"/>
              </a:ext>
            </a:extLst>
          </p:cNvPr>
          <p:cNvSpPr>
            <a:spLocks noChangeArrowheads="1"/>
          </p:cNvSpPr>
          <p:nvPr/>
        </p:nvSpPr>
        <p:spPr bwMode="auto">
          <a:xfrm>
            <a:off x="3200400" y="3636963"/>
            <a:ext cx="609600" cy="609600"/>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24" name="Oval 406">
            <a:extLst>
              <a:ext uri="{FF2B5EF4-FFF2-40B4-BE49-F238E27FC236}">
                <a16:creationId xmlns:a16="http://schemas.microsoft.com/office/drawing/2014/main" id="{2E8F0925-431E-45FB-9414-E91BAFD3CE90}"/>
              </a:ext>
            </a:extLst>
          </p:cNvPr>
          <p:cNvSpPr>
            <a:spLocks noChangeArrowheads="1"/>
          </p:cNvSpPr>
          <p:nvPr/>
        </p:nvSpPr>
        <p:spPr bwMode="auto">
          <a:xfrm>
            <a:off x="1603375" y="7778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10</a:t>
            </a:r>
          </a:p>
        </p:txBody>
      </p:sp>
      <p:sp>
        <p:nvSpPr>
          <p:cNvPr id="25" name="Oval 406">
            <a:extLst>
              <a:ext uri="{FF2B5EF4-FFF2-40B4-BE49-F238E27FC236}">
                <a16:creationId xmlns:a16="http://schemas.microsoft.com/office/drawing/2014/main" id="{E8F344AD-B383-418E-9E98-544C37D31CE7}"/>
              </a:ext>
            </a:extLst>
          </p:cNvPr>
          <p:cNvSpPr>
            <a:spLocks noChangeArrowheads="1"/>
          </p:cNvSpPr>
          <p:nvPr/>
        </p:nvSpPr>
        <p:spPr bwMode="auto">
          <a:xfrm>
            <a:off x="1603375" y="7731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9</a:t>
            </a:r>
          </a:p>
        </p:txBody>
      </p:sp>
      <p:sp>
        <p:nvSpPr>
          <p:cNvPr id="26" name="Oval 406">
            <a:extLst>
              <a:ext uri="{FF2B5EF4-FFF2-40B4-BE49-F238E27FC236}">
                <a16:creationId xmlns:a16="http://schemas.microsoft.com/office/drawing/2014/main" id="{2F143CB7-E595-49AB-B9F9-1AA10CCB44B1}"/>
              </a:ext>
            </a:extLst>
          </p:cNvPr>
          <p:cNvSpPr>
            <a:spLocks noChangeArrowheads="1"/>
          </p:cNvSpPr>
          <p:nvPr/>
        </p:nvSpPr>
        <p:spPr bwMode="auto">
          <a:xfrm>
            <a:off x="1600200" y="7731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8</a:t>
            </a:r>
          </a:p>
        </p:txBody>
      </p:sp>
      <p:sp>
        <p:nvSpPr>
          <p:cNvPr id="27" name="Oval 406">
            <a:extLst>
              <a:ext uri="{FF2B5EF4-FFF2-40B4-BE49-F238E27FC236}">
                <a16:creationId xmlns:a16="http://schemas.microsoft.com/office/drawing/2014/main" id="{785ACBE4-D32C-477F-8E1B-490DFE28AFAC}"/>
              </a:ext>
            </a:extLst>
          </p:cNvPr>
          <p:cNvSpPr>
            <a:spLocks noChangeArrowheads="1"/>
          </p:cNvSpPr>
          <p:nvPr/>
        </p:nvSpPr>
        <p:spPr bwMode="auto">
          <a:xfrm>
            <a:off x="1608138" y="7731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7</a:t>
            </a:r>
          </a:p>
        </p:txBody>
      </p:sp>
      <p:sp>
        <p:nvSpPr>
          <p:cNvPr id="28" name="Oval 406">
            <a:extLst>
              <a:ext uri="{FF2B5EF4-FFF2-40B4-BE49-F238E27FC236}">
                <a16:creationId xmlns:a16="http://schemas.microsoft.com/office/drawing/2014/main" id="{140D83A9-F635-4D36-8714-A8EFAA63554E}"/>
              </a:ext>
            </a:extLst>
          </p:cNvPr>
          <p:cNvSpPr>
            <a:spLocks noChangeArrowheads="1"/>
          </p:cNvSpPr>
          <p:nvPr/>
        </p:nvSpPr>
        <p:spPr bwMode="auto">
          <a:xfrm>
            <a:off x="1584325" y="773113"/>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6</a:t>
            </a:r>
          </a:p>
        </p:txBody>
      </p:sp>
      <p:sp>
        <p:nvSpPr>
          <p:cNvPr id="29" name="Oval 406">
            <a:extLst>
              <a:ext uri="{FF2B5EF4-FFF2-40B4-BE49-F238E27FC236}">
                <a16:creationId xmlns:a16="http://schemas.microsoft.com/office/drawing/2014/main" id="{6DF283D5-07CA-485F-86BB-03D8827AA845}"/>
              </a:ext>
            </a:extLst>
          </p:cNvPr>
          <p:cNvSpPr>
            <a:spLocks noChangeArrowheads="1"/>
          </p:cNvSpPr>
          <p:nvPr/>
        </p:nvSpPr>
        <p:spPr bwMode="auto">
          <a:xfrm>
            <a:off x="1595438" y="76200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5</a:t>
            </a:r>
          </a:p>
        </p:txBody>
      </p:sp>
      <p:sp>
        <p:nvSpPr>
          <p:cNvPr id="30" name="Oval 406">
            <a:extLst>
              <a:ext uri="{FF2B5EF4-FFF2-40B4-BE49-F238E27FC236}">
                <a16:creationId xmlns:a16="http://schemas.microsoft.com/office/drawing/2014/main" id="{E8E1FCC3-8DC7-4CCA-A6B2-400925AC5B38}"/>
              </a:ext>
            </a:extLst>
          </p:cNvPr>
          <p:cNvSpPr>
            <a:spLocks noChangeArrowheads="1"/>
          </p:cNvSpPr>
          <p:nvPr/>
        </p:nvSpPr>
        <p:spPr bwMode="auto">
          <a:xfrm>
            <a:off x="1601788" y="768350"/>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4</a:t>
            </a:r>
          </a:p>
        </p:txBody>
      </p:sp>
      <p:sp>
        <p:nvSpPr>
          <p:cNvPr id="31" name="Oval 406">
            <a:extLst>
              <a:ext uri="{FF2B5EF4-FFF2-40B4-BE49-F238E27FC236}">
                <a16:creationId xmlns:a16="http://schemas.microsoft.com/office/drawing/2014/main" id="{8DD42951-585E-404D-8AF1-FADDB62A4C0A}"/>
              </a:ext>
            </a:extLst>
          </p:cNvPr>
          <p:cNvSpPr>
            <a:spLocks noChangeArrowheads="1"/>
          </p:cNvSpPr>
          <p:nvPr/>
        </p:nvSpPr>
        <p:spPr bwMode="auto">
          <a:xfrm>
            <a:off x="1598613" y="7905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3</a:t>
            </a:r>
          </a:p>
        </p:txBody>
      </p:sp>
      <p:sp>
        <p:nvSpPr>
          <p:cNvPr id="32" name="Oval 406">
            <a:extLst>
              <a:ext uri="{FF2B5EF4-FFF2-40B4-BE49-F238E27FC236}">
                <a16:creationId xmlns:a16="http://schemas.microsoft.com/office/drawing/2014/main" id="{44D54626-9E7B-47FD-B859-D8B4A22372BF}"/>
              </a:ext>
            </a:extLst>
          </p:cNvPr>
          <p:cNvSpPr>
            <a:spLocks noChangeArrowheads="1"/>
          </p:cNvSpPr>
          <p:nvPr/>
        </p:nvSpPr>
        <p:spPr bwMode="auto">
          <a:xfrm>
            <a:off x="1600200" y="7905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2</a:t>
            </a:r>
          </a:p>
        </p:txBody>
      </p:sp>
      <p:sp>
        <p:nvSpPr>
          <p:cNvPr id="33" name="Oval 406">
            <a:extLst>
              <a:ext uri="{FF2B5EF4-FFF2-40B4-BE49-F238E27FC236}">
                <a16:creationId xmlns:a16="http://schemas.microsoft.com/office/drawing/2014/main" id="{0392A8F0-1DBA-4FCE-9F93-C106247D5530}"/>
              </a:ext>
            </a:extLst>
          </p:cNvPr>
          <p:cNvSpPr>
            <a:spLocks noChangeArrowheads="1"/>
          </p:cNvSpPr>
          <p:nvPr/>
        </p:nvSpPr>
        <p:spPr bwMode="auto">
          <a:xfrm>
            <a:off x="1603375" y="77152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1</a:t>
            </a:r>
          </a:p>
        </p:txBody>
      </p:sp>
      <p:sp>
        <p:nvSpPr>
          <p:cNvPr id="34" name="Oval 406">
            <a:extLst>
              <a:ext uri="{FF2B5EF4-FFF2-40B4-BE49-F238E27FC236}">
                <a16:creationId xmlns:a16="http://schemas.microsoft.com/office/drawing/2014/main" id="{7A754417-F3B1-4585-A09E-C7B6AB75A032}"/>
              </a:ext>
            </a:extLst>
          </p:cNvPr>
          <p:cNvSpPr>
            <a:spLocks noChangeArrowheads="1"/>
          </p:cNvSpPr>
          <p:nvPr/>
        </p:nvSpPr>
        <p:spPr bwMode="auto">
          <a:xfrm>
            <a:off x="1600200" y="790575"/>
            <a:ext cx="838200" cy="838200"/>
          </a:xfrm>
          <a:prstGeom prst="ellipse">
            <a:avLst/>
          </a:prstGeom>
          <a:gradFill rotWithShape="1">
            <a:gsLst>
              <a:gs pos="0">
                <a:srgbClr val="66FF33"/>
              </a:gs>
              <a:gs pos="100000">
                <a:srgbClr val="2F7618"/>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5400" b="1">
                <a:solidFill>
                  <a:srgbClr val="FF3300"/>
                </a:solidFill>
                <a:latin typeface="Times New Roman" panose="02020603050405020304" pitchFamily="18" charset="0"/>
              </a:rPr>
              <a:t>0</a:t>
            </a:r>
          </a:p>
        </p:txBody>
      </p:sp>
      <p:sp>
        <p:nvSpPr>
          <p:cNvPr id="35" name="TextBox 34">
            <a:extLst>
              <a:ext uri="{FF2B5EF4-FFF2-40B4-BE49-F238E27FC236}">
                <a16:creationId xmlns:a16="http://schemas.microsoft.com/office/drawing/2014/main" id="{6D089F69-991D-496C-AE80-96CF0EC90681}"/>
              </a:ext>
            </a:extLst>
          </p:cNvPr>
          <p:cNvSpPr txBox="1"/>
          <p:nvPr>
            <p:custDataLst>
              <p:tags r:id="rId1"/>
            </p:custDataLst>
          </p:nvPr>
        </p:nvSpPr>
        <p:spPr>
          <a:xfrm>
            <a:off x="1524000" y="0"/>
            <a:ext cx="9144000" cy="446276"/>
          </a:xfrm>
          <a:prstGeom prst="rect">
            <a:avLst/>
          </a:prstGeom>
          <a:solidFill>
            <a:schemeClr val="tx2">
              <a:lumMod val="60000"/>
              <a:lumOff val="40000"/>
            </a:schemeClr>
          </a:solidFill>
          <a:effectLst>
            <a:innerShdw blurRad="63500" dist="50800" dir="16200000">
              <a:prstClr val="black">
                <a:alpha val="50000"/>
              </a:prstClr>
            </a:innerShdw>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TRÒ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CHƠI</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“AI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NHANH</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 </a:t>
            </a:r>
            <a:r>
              <a:rPr lang="en-US" sz="2300" b="1" spc="50" dirty="0" err="1">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HƠN</a:t>
            </a:r>
            <a:r>
              <a:rPr lang="en-US"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a:t>
            </a:r>
            <a:endParaRPr lang="vi-VN" sz="2300" b="1"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19380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999"/>
                                          </p:stCondLst>
                                        </p:cTn>
                                        <p:tgtEl>
                                          <p:spTgt spid="24"/>
                                        </p:tgtEl>
                                        <p:attrNameLst>
                                          <p:attrName>style.visibility</p:attrName>
                                        </p:attrNameLst>
                                      </p:cBhvr>
                                      <p:to>
                                        <p:strVal val="visible"/>
                                      </p:to>
                                    </p:set>
                                  </p:childTnLst>
                                </p:cTn>
                              </p:par>
                            </p:childTnLst>
                          </p:cTn>
                        </p:par>
                        <p:par>
                          <p:cTn id="31" fill="hold" nodeType="afterGroup">
                            <p:stCondLst>
                              <p:cond delay="1000"/>
                            </p:stCondLst>
                            <p:childTnLst>
                              <p:par>
                                <p:cTn id="32" presetID="1" presetClass="entr" presetSubtype="0" fill="hold" grpId="0" nodeType="afterEffect">
                                  <p:stCondLst>
                                    <p:cond delay="0"/>
                                  </p:stCondLst>
                                  <p:childTnLst>
                                    <p:set>
                                      <p:cBhvr>
                                        <p:cTn id="33" dur="1" fill="hold">
                                          <p:stCondLst>
                                            <p:cond delay="999"/>
                                          </p:stCondLst>
                                        </p:cTn>
                                        <p:tgtEl>
                                          <p:spTgt spid="25"/>
                                        </p:tgtEl>
                                        <p:attrNameLst>
                                          <p:attrName>style.visibility</p:attrName>
                                        </p:attrNameLst>
                                      </p:cBhvr>
                                      <p:to>
                                        <p:strVal val="visible"/>
                                      </p:to>
                                    </p:set>
                                  </p:childTnLst>
                                </p:cTn>
                              </p:par>
                            </p:childTnLst>
                          </p:cTn>
                        </p:par>
                        <p:par>
                          <p:cTn id="34" fill="hold" nodeType="afterGroup">
                            <p:stCondLst>
                              <p:cond delay="2000"/>
                            </p:stCondLst>
                            <p:childTnLst>
                              <p:par>
                                <p:cTn id="35" presetID="1" presetClass="entr" presetSubtype="0" fill="hold" grpId="0" nodeType="afterEffect">
                                  <p:stCondLst>
                                    <p:cond delay="0"/>
                                  </p:stCondLst>
                                  <p:childTnLst>
                                    <p:set>
                                      <p:cBhvr>
                                        <p:cTn id="36" dur="1" fill="hold">
                                          <p:stCondLst>
                                            <p:cond delay="999"/>
                                          </p:stCondLst>
                                        </p:cTn>
                                        <p:tgtEl>
                                          <p:spTgt spid="26"/>
                                        </p:tgtEl>
                                        <p:attrNameLst>
                                          <p:attrName>style.visibility</p:attrName>
                                        </p:attrNameLst>
                                      </p:cBhvr>
                                      <p:to>
                                        <p:strVal val="visible"/>
                                      </p:to>
                                    </p:set>
                                  </p:childTnLst>
                                </p:cTn>
                              </p:par>
                            </p:childTnLst>
                          </p:cTn>
                        </p:par>
                        <p:par>
                          <p:cTn id="37" fill="hold" nodeType="afterGroup">
                            <p:stCondLst>
                              <p:cond delay="3000"/>
                            </p:stCondLst>
                            <p:childTnLst>
                              <p:par>
                                <p:cTn id="38" presetID="1" presetClass="entr" presetSubtype="0" fill="hold" grpId="0" nodeType="afterEffect">
                                  <p:stCondLst>
                                    <p:cond delay="0"/>
                                  </p:stCondLst>
                                  <p:childTnLst>
                                    <p:set>
                                      <p:cBhvr>
                                        <p:cTn id="39" dur="1" fill="hold">
                                          <p:stCondLst>
                                            <p:cond delay="999"/>
                                          </p:stCondLst>
                                        </p:cTn>
                                        <p:tgtEl>
                                          <p:spTgt spid="27"/>
                                        </p:tgtEl>
                                        <p:attrNameLst>
                                          <p:attrName>style.visibility</p:attrName>
                                        </p:attrNameLst>
                                      </p:cBhvr>
                                      <p:to>
                                        <p:strVal val="visible"/>
                                      </p:to>
                                    </p:set>
                                  </p:childTnLst>
                                </p:cTn>
                              </p:par>
                            </p:childTnLst>
                          </p:cTn>
                        </p:par>
                        <p:par>
                          <p:cTn id="40" fill="hold" nodeType="afterGroup">
                            <p:stCondLst>
                              <p:cond delay="4000"/>
                            </p:stCondLst>
                            <p:childTnLst>
                              <p:par>
                                <p:cTn id="41" presetID="1" presetClass="entr" presetSubtype="0" fill="hold" grpId="0" nodeType="afterEffect">
                                  <p:stCondLst>
                                    <p:cond delay="0"/>
                                  </p:stCondLst>
                                  <p:childTnLst>
                                    <p:set>
                                      <p:cBhvr>
                                        <p:cTn id="42" dur="1" fill="hold">
                                          <p:stCondLst>
                                            <p:cond delay="999"/>
                                          </p:stCondLst>
                                        </p:cTn>
                                        <p:tgtEl>
                                          <p:spTgt spid="28"/>
                                        </p:tgtEl>
                                        <p:attrNameLst>
                                          <p:attrName>style.visibility</p:attrName>
                                        </p:attrNameLst>
                                      </p:cBhvr>
                                      <p:to>
                                        <p:strVal val="visible"/>
                                      </p:to>
                                    </p:set>
                                  </p:childTnLst>
                                </p:cTn>
                              </p:par>
                            </p:childTnLst>
                          </p:cTn>
                        </p:par>
                        <p:par>
                          <p:cTn id="43" fill="hold" nodeType="afterGroup">
                            <p:stCondLst>
                              <p:cond delay="5000"/>
                            </p:stCondLst>
                            <p:childTnLst>
                              <p:par>
                                <p:cTn id="44" presetID="1" presetClass="entr" presetSubtype="0" fill="hold" grpId="0" nodeType="afterEffect">
                                  <p:stCondLst>
                                    <p:cond delay="0"/>
                                  </p:stCondLst>
                                  <p:childTnLst>
                                    <p:set>
                                      <p:cBhvr>
                                        <p:cTn id="45" dur="1" fill="hold">
                                          <p:stCondLst>
                                            <p:cond delay="999"/>
                                          </p:stCondLst>
                                        </p:cTn>
                                        <p:tgtEl>
                                          <p:spTgt spid="29"/>
                                        </p:tgtEl>
                                        <p:attrNameLst>
                                          <p:attrName>style.visibility</p:attrName>
                                        </p:attrNameLst>
                                      </p:cBhvr>
                                      <p:to>
                                        <p:strVal val="visible"/>
                                      </p:to>
                                    </p:set>
                                  </p:childTnLst>
                                </p:cTn>
                              </p:par>
                            </p:childTnLst>
                          </p:cTn>
                        </p:par>
                        <p:par>
                          <p:cTn id="46" fill="hold" nodeType="afterGroup">
                            <p:stCondLst>
                              <p:cond delay="6000"/>
                            </p:stCondLst>
                            <p:childTnLst>
                              <p:par>
                                <p:cTn id="47" presetID="1" presetClass="entr" presetSubtype="0" fill="hold" grpId="0" nodeType="afterEffect">
                                  <p:stCondLst>
                                    <p:cond delay="0"/>
                                  </p:stCondLst>
                                  <p:childTnLst>
                                    <p:set>
                                      <p:cBhvr>
                                        <p:cTn id="48" dur="1" fill="hold">
                                          <p:stCondLst>
                                            <p:cond delay="999"/>
                                          </p:stCondLst>
                                        </p:cTn>
                                        <p:tgtEl>
                                          <p:spTgt spid="30"/>
                                        </p:tgtEl>
                                        <p:attrNameLst>
                                          <p:attrName>style.visibility</p:attrName>
                                        </p:attrNameLst>
                                      </p:cBhvr>
                                      <p:to>
                                        <p:strVal val="visible"/>
                                      </p:to>
                                    </p:set>
                                  </p:childTnLst>
                                </p:cTn>
                              </p:par>
                            </p:childTnLst>
                          </p:cTn>
                        </p:par>
                        <p:par>
                          <p:cTn id="49" fill="hold" nodeType="afterGroup">
                            <p:stCondLst>
                              <p:cond delay="7000"/>
                            </p:stCondLst>
                            <p:childTnLst>
                              <p:par>
                                <p:cTn id="50" presetID="1" presetClass="entr" presetSubtype="0" fill="hold" grpId="0" nodeType="afterEffect">
                                  <p:stCondLst>
                                    <p:cond delay="0"/>
                                  </p:stCondLst>
                                  <p:childTnLst>
                                    <p:set>
                                      <p:cBhvr>
                                        <p:cTn id="51" dur="1" fill="hold">
                                          <p:stCondLst>
                                            <p:cond delay="999"/>
                                          </p:stCondLst>
                                        </p:cTn>
                                        <p:tgtEl>
                                          <p:spTgt spid="31"/>
                                        </p:tgtEl>
                                        <p:attrNameLst>
                                          <p:attrName>style.visibility</p:attrName>
                                        </p:attrNameLst>
                                      </p:cBhvr>
                                      <p:to>
                                        <p:strVal val="visible"/>
                                      </p:to>
                                    </p:set>
                                  </p:childTnLst>
                                </p:cTn>
                              </p:par>
                            </p:childTnLst>
                          </p:cTn>
                        </p:par>
                        <p:par>
                          <p:cTn id="52" fill="hold" nodeType="afterGroup">
                            <p:stCondLst>
                              <p:cond delay="8000"/>
                            </p:stCondLst>
                            <p:childTnLst>
                              <p:par>
                                <p:cTn id="53" presetID="1" presetClass="entr" presetSubtype="0" fill="hold" grpId="0" nodeType="afterEffect">
                                  <p:stCondLst>
                                    <p:cond delay="0"/>
                                  </p:stCondLst>
                                  <p:childTnLst>
                                    <p:set>
                                      <p:cBhvr>
                                        <p:cTn id="54" dur="1" fill="hold">
                                          <p:stCondLst>
                                            <p:cond delay="999"/>
                                          </p:stCondLst>
                                        </p:cTn>
                                        <p:tgtEl>
                                          <p:spTgt spid="32"/>
                                        </p:tgtEl>
                                        <p:attrNameLst>
                                          <p:attrName>style.visibility</p:attrName>
                                        </p:attrNameLst>
                                      </p:cBhvr>
                                      <p:to>
                                        <p:strVal val="visible"/>
                                      </p:to>
                                    </p:set>
                                  </p:childTnLst>
                                </p:cTn>
                              </p:par>
                            </p:childTnLst>
                          </p:cTn>
                        </p:par>
                        <p:par>
                          <p:cTn id="55" fill="hold" nodeType="afterGroup">
                            <p:stCondLst>
                              <p:cond delay="9000"/>
                            </p:stCondLst>
                            <p:childTnLst>
                              <p:par>
                                <p:cTn id="56" presetID="1" presetClass="entr" presetSubtype="0" fill="hold" grpId="0" nodeType="afterEffect">
                                  <p:stCondLst>
                                    <p:cond delay="0"/>
                                  </p:stCondLst>
                                  <p:childTnLst>
                                    <p:set>
                                      <p:cBhvr>
                                        <p:cTn id="57" dur="1" fill="hold">
                                          <p:stCondLst>
                                            <p:cond delay="999"/>
                                          </p:stCondLst>
                                        </p:cTn>
                                        <p:tgtEl>
                                          <p:spTgt spid="33"/>
                                        </p:tgtEl>
                                        <p:attrNameLst>
                                          <p:attrName>style.visibility</p:attrName>
                                        </p:attrNameLst>
                                      </p:cBhvr>
                                      <p:to>
                                        <p:strVal val="visible"/>
                                      </p:to>
                                    </p:set>
                                  </p:childTnLst>
                                </p:cTn>
                              </p:par>
                            </p:childTnLst>
                          </p:cTn>
                        </p:par>
                        <p:par>
                          <p:cTn id="58" fill="hold" nodeType="afterGroup">
                            <p:stCondLst>
                              <p:cond delay="10000"/>
                            </p:stCondLst>
                            <p:childTnLst>
                              <p:par>
                                <p:cTn id="59" presetID="1" presetClass="entr" presetSubtype="0" fill="hold" grpId="0" nodeType="afterEffect">
                                  <p:stCondLst>
                                    <p:cond delay="0"/>
                                  </p:stCondLst>
                                  <p:childTnLst>
                                    <p:set>
                                      <p:cBhvr>
                                        <p:cTn id="60" dur="1" fill="hold">
                                          <p:stCondLst>
                                            <p:cond delay="999"/>
                                          </p:stCondLst>
                                        </p:cTn>
                                        <p:tgtEl>
                                          <p:spTgt spid="34"/>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7178"/>
                                        </p:tgtEl>
                                        <p:attrNameLst>
                                          <p:attrName>style.visibility</p:attrName>
                                        </p:attrNameLst>
                                      </p:cBhvr>
                                      <p:to>
                                        <p:strVal val="visible"/>
                                      </p:to>
                                    </p:set>
                                    <p:anim calcmode="lin" valueType="num">
                                      <p:cBhvr>
                                        <p:cTn id="65" dur="500" fill="hold"/>
                                        <p:tgtEl>
                                          <p:spTgt spid="7178"/>
                                        </p:tgtEl>
                                        <p:attrNameLst>
                                          <p:attrName>ppt_w</p:attrName>
                                        </p:attrNameLst>
                                      </p:cBhvr>
                                      <p:tavLst>
                                        <p:tav tm="0">
                                          <p:val>
                                            <p:fltVal val="0"/>
                                          </p:val>
                                        </p:tav>
                                        <p:tav tm="100000">
                                          <p:val>
                                            <p:strVal val="#ppt_w"/>
                                          </p:val>
                                        </p:tav>
                                      </p:tavLst>
                                    </p:anim>
                                    <p:anim calcmode="lin" valueType="num">
                                      <p:cBhvr>
                                        <p:cTn id="66" dur="500" fill="hold"/>
                                        <p:tgtEl>
                                          <p:spTgt spid="7178"/>
                                        </p:tgtEl>
                                        <p:attrNameLst>
                                          <p:attrName>ppt_h</p:attrName>
                                        </p:attrNameLst>
                                      </p:cBhvr>
                                      <p:tavLst>
                                        <p:tav tm="0">
                                          <p:val>
                                            <p:fltVal val="0"/>
                                          </p:val>
                                        </p:tav>
                                        <p:tav tm="100000">
                                          <p:val>
                                            <p:strVal val="#ppt_h"/>
                                          </p:val>
                                        </p:tav>
                                      </p:tavLst>
                                    </p:anim>
                                    <p:animEffect transition="in" filter="fade">
                                      <p:cBhvr>
                                        <p:cTn id="67"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7178"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8">
            <a:extLst>
              <a:ext uri="{FF2B5EF4-FFF2-40B4-BE49-F238E27FC236}">
                <a16:creationId xmlns:a16="http://schemas.microsoft.com/office/drawing/2014/main" id="{92774F4A-3A22-4BB5-9944-CA3DF2ACB9E6}"/>
              </a:ext>
            </a:extLst>
          </p:cNvPr>
          <p:cNvSpPr>
            <a:spLocks noChangeArrowheads="1"/>
          </p:cNvSpPr>
          <p:nvPr>
            <p:custDataLst>
              <p:tags r:id="rId1"/>
            </p:custDataLst>
          </p:nvPr>
        </p:nvSpPr>
        <p:spPr bwMode="gray">
          <a:xfrm>
            <a:off x="3536950" y="5494338"/>
            <a:ext cx="785813" cy="174625"/>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nvGrpSpPr>
          <p:cNvPr id="103" name="Group 7">
            <a:extLst>
              <a:ext uri="{FF2B5EF4-FFF2-40B4-BE49-F238E27FC236}">
                <a16:creationId xmlns:a16="http://schemas.microsoft.com/office/drawing/2014/main" id="{C3E88845-B165-4DCB-8529-15B97CE3ADCB}"/>
              </a:ext>
            </a:extLst>
          </p:cNvPr>
          <p:cNvGrpSpPr>
            <a:grpSpLocks/>
          </p:cNvGrpSpPr>
          <p:nvPr/>
        </p:nvGrpSpPr>
        <p:grpSpPr bwMode="auto">
          <a:xfrm>
            <a:off x="3440113" y="3752850"/>
            <a:ext cx="784225" cy="173038"/>
            <a:chOff x="-820" y="1961"/>
            <a:chExt cx="5760" cy="75"/>
          </a:xfrm>
        </p:grpSpPr>
        <p:sp>
          <p:nvSpPr>
            <p:cNvPr id="14403" name="Rectangle 8">
              <a:extLst>
                <a:ext uri="{FF2B5EF4-FFF2-40B4-BE49-F238E27FC236}">
                  <a16:creationId xmlns:a16="http://schemas.microsoft.com/office/drawing/2014/main" id="{1F8508E6-B275-4B39-9C7A-7191649D251F}"/>
                </a:ext>
              </a:extLst>
            </p:cNvPr>
            <p:cNvSpPr>
              <a:spLocks noChangeArrowheads="1"/>
            </p:cNvSpPr>
            <p:nvPr>
              <p:custDataLst>
                <p:tags r:id="rId54"/>
              </p:custDataLst>
            </p:nvPr>
          </p:nvSpPr>
          <p:spPr bwMode="gray">
            <a:xfrm>
              <a:off x="-820" y="1961"/>
              <a:ext cx="5760" cy="75"/>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404" name="Rectangle 9">
              <a:extLst>
                <a:ext uri="{FF2B5EF4-FFF2-40B4-BE49-F238E27FC236}">
                  <a16:creationId xmlns:a16="http://schemas.microsoft.com/office/drawing/2014/main" id="{08373B04-6727-4111-840D-A9282E16E0D7}"/>
                </a:ext>
              </a:extLst>
            </p:cNvPr>
            <p:cNvSpPr>
              <a:spLocks noChangeArrowheads="1"/>
            </p:cNvSpPr>
            <p:nvPr>
              <p:custDataLst>
                <p:tags r:id="rId55"/>
              </p:custDataLst>
            </p:nvPr>
          </p:nvSpPr>
          <p:spPr bwMode="gray">
            <a:xfrm>
              <a:off x="0" y="1972"/>
              <a:ext cx="4010" cy="4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grpSp>
        <p:nvGrpSpPr>
          <p:cNvPr id="152" name="Group 40">
            <a:extLst>
              <a:ext uri="{FF2B5EF4-FFF2-40B4-BE49-F238E27FC236}">
                <a16:creationId xmlns:a16="http://schemas.microsoft.com/office/drawing/2014/main" id="{60817B68-148D-4513-B2BC-2848E8F24368}"/>
              </a:ext>
            </a:extLst>
          </p:cNvPr>
          <p:cNvGrpSpPr>
            <a:grpSpLocks/>
          </p:cNvGrpSpPr>
          <p:nvPr>
            <p:custDataLst>
              <p:tags r:id="rId2"/>
            </p:custDataLst>
          </p:nvPr>
        </p:nvGrpSpPr>
        <p:grpSpPr bwMode="auto">
          <a:xfrm rot="5400000">
            <a:off x="2767806" y="3807619"/>
            <a:ext cx="944563" cy="117475"/>
            <a:chOff x="0" y="1896"/>
            <a:chExt cx="5760" cy="120"/>
          </a:xfrm>
        </p:grpSpPr>
        <p:sp>
          <p:nvSpPr>
            <p:cNvPr id="14401" name="Rectangle 41">
              <a:extLst>
                <a:ext uri="{FF2B5EF4-FFF2-40B4-BE49-F238E27FC236}">
                  <a16:creationId xmlns:a16="http://schemas.microsoft.com/office/drawing/2014/main" id="{FC9D1BDA-61C7-422D-8571-2C7EF862C323}"/>
                </a:ext>
              </a:extLst>
            </p:cNvPr>
            <p:cNvSpPr>
              <a:spLocks noChangeArrowheads="1"/>
            </p:cNvSpPr>
            <p:nvPr>
              <p:custDataLst>
                <p:tags r:id="rId5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402" name="Rectangle 42">
              <a:extLst>
                <a:ext uri="{FF2B5EF4-FFF2-40B4-BE49-F238E27FC236}">
                  <a16:creationId xmlns:a16="http://schemas.microsoft.com/office/drawing/2014/main" id="{C38DB9FC-37E8-446C-A317-E6E89C3E17FD}"/>
                </a:ext>
              </a:extLst>
            </p:cNvPr>
            <p:cNvSpPr>
              <a:spLocks noChangeArrowheads="1"/>
            </p:cNvSpPr>
            <p:nvPr>
              <p:custDataLst>
                <p:tags r:id="rId5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grpSp>
        <p:nvGrpSpPr>
          <p:cNvPr id="14341" name="Group 7">
            <a:extLst>
              <a:ext uri="{FF2B5EF4-FFF2-40B4-BE49-F238E27FC236}">
                <a16:creationId xmlns:a16="http://schemas.microsoft.com/office/drawing/2014/main" id="{F62334AA-8742-49A0-9297-ACD0124DE9B9}"/>
              </a:ext>
            </a:extLst>
          </p:cNvPr>
          <p:cNvGrpSpPr>
            <a:grpSpLocks/>
          </p:cNvGrpSpPr>
          <p:nvPr/>
        </p:nvGrpSpPr>
        <p:grpSpPr bwMode="auto">
          <a:xfrm>
            <a:off x="2209800" y="1993900"/>
            <a:ext cx="784225" cy="277813"/>
            <a:chOff x="0" y="1896"/>
            <a:chExt cx="5760" cy="120"/>
          </a:xfrm>
        </p:grpSpPr>
        <p:sp>
          <p:nvSpPr>
            <p:cNvPr id="14399" name="Rectangle 8">
              <a:extLst>
                <a:ext uri="{FF2B5EF4-FFF2-40B4-BE49-F238E27FC236}">
                  <a16:creationId xmlns:a16="http://schemas.microsoft.com/office/drawing/2014/main" id="{7C2C0D20-9929-42DF-8E56-0FA0DEB9E207}"/>
                </a:ext>
              </a:extLst>
            </p:cNvPr>
            <p:cNvSpPr>
              <a:spLocks noChangeArrowheads="1"/>
            </p:cNvSpPr>
            <p:nvPr>
              <p:custDataLst>
                <p:tags r:id="rId50"/>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400" name="Rectangle 9">
              <a:extLst>
                <a:ext uri="{FF2B5EF4-FFF2-40B4-BE49-F238E27FC236}">
                  <a16:creationId xmlns:a16="http://schemas.microsoft.com/office/drawing/2014/main" id="{77CCC7E6-C7EA-4C6D-BF8D-E6F92B8B9A02}"/>
                </a:ext>
              </a:extLst>
            </p:cNvPr>
            <p:cNvSpPr>
              <a:spLocks noChangeArrowheads="1"/>
            </p:cNvSpPr>
            <p:nvPr>
              <p:custDataLst>
                <p:tags r:id="rId51"/>
              </p:custDataLst>
            </p:nvPr>
          </p:nvSpPr>
          <p:spPr bwMode="gray">
            <a:xfrm>
              <a:off x="0" y="1972"/>
              <a:ext cx="4010" cy="4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grpSp>
        <p:nvGrpSpPr>
          <p:cNvPr id="14342" name="Group 10">
            <a:extLst>
              <a:ext uri="{FF2B5EF4-FFF2-40B4-BE49-F238E27FC236}">
                <a16:creationId xmlns:a16="http://schemas.microsoft.com/office/drawing/2014/main" id="{595C0D6A-ADD8-47EA-8FE3-BC44B98F731E}"/>
              </a:ext>
            </a:extLst>
          </p:cNvPr>
          <p:cNvGrpSpPr>
            <a:grpSpLocks/>
          </p:cNvGrpSpPr>
          <p:nvPr>
            <p:custDataLst>
              <p:tags r:id="rId3"/>
            </p:custDataLst>
          </p:nvPr>
        </p:nvGrpSpPr>
        <p:grpSpPr bwMode="auto">
          <a:xfrm>
            <a:off x="1473200" y="1628775"/>
            <a:ext cx="725488" cy="925513"/>
            <a:chOff x="1471" y="2341"/>
            <a:chExt cx="457" cy="679"/>
          </a:xfrm>
        </p:grpSpPr>
        <p:grpSp>
          <p:nvGrpSpPr>
            <p:cNvPr id="14386" name="Group 11">
              <a:extLst>
                <a:ext uri="{FF2B5EF4-FFF2-40B4-BE49-F238E27FC236}">
                  <a16:creationId xmlns:a16="http://schemas.microsoft.com/office/drawing/2014/main" id="{644D1662-637E-4633-BB9E-02B281B7F8A6}"/>
                </a:ext>
              </a:extLst>
            </p:cNvPr>
            <p:cNvGrpSpPr>
              <a:grpSpLocks/>
            </p:cNvGrpSpPr>
            <p:nvPr/>
          </p:nvGrpSpPr>
          <p:grpSpPr bwMode="auto">
            <a:xfrm rot="5400000">
              <a:off x="1456" y="2517"/>
              <a:ext cx="537" cy="185"/>
              <a:chOff x="0" y="1896"/>
              <a:chExt cx="5760" cy="120"/>
            </a:xfrm>
          </p:grpSpPr>
          <p:sp>
            <p:nvSpPr>
              <p:cNvPr id="14397" name="Rectangle 12">
                <a:extLst>
                  <a:ext uri="{FF2B5EF4-FFF2-40B4-BE49-F238E27FC236}">
                    <a16:creationId xmlns:a16="http://schemas.microsoft.com/office/drawing/2014/main" id="{CBAB1123-A8DA-4443-9CBF-9D277E5FA865}"/>
                  </a:ext>
                </a:extLst>
              </p:cNvPr>
              <p:cNvSpPr>
                <a:spLocks noChangeArrowheads="1"/>
              </p:cNvSpPr>
              <p:nvPr>
                <p:custDataLst>
                  <p:tags r:id="rId48"/>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98" name="Rectangle 13">
                <a:extLst>
                  <a:ext uri="{FF2B5EF4-FFF2-40B4-BE49-F238E27FC236}">
                    <a16:creationId xmlns:a16="http://schemas.microsoft.com/office/drawing/2014/main" id="{825EE5C4-12BD-4162-9E36-54E4246AA98C}"/>
                  </a:ext>
                </a:extLst>
              </p:cNvPr>
              <p:cNvSpPr>
                <a:spLocks noChangeArrowheads="1"/>
              </p:cNvSpPr>
              <p:nvPr>
                <p:custDataLst>
                  <p:tags r:id="rId49"/>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grpSp>
          <p:nvGrpSpPr>
            <p:cNvPr id="14387" name="Group 14">
              <a:extLst>
                <a:ext uri="{FF2B5EF4-FFF2-40B4-BE49-F238E27FC236}">
                  <a16:creationId xmlns:a16="http://schemas.microsoft.com/office/drawing/2014/main" id="{ED05B0DC-3C16-484E-8B37-E6C7CAF1D1D2}"/>
                </a:ext>
              </a:extLst>
            </p:cNvPr>
            <p:cNvGrpSpPr>
              <a:grpSpLocks/>
            </p:cNvGrpSpPr>
            <p:nvPr/>
          </p:nvGrpSpPr>
          <p:grpSpPr bwMode="auto">
            <a:xfrm rot="5400000">
              <a:off x="1473" y="2565"/>
              <a:ext cx="453" cy="457"/>
              <a:chOff x="1842" y="1824"/>
              <a:chExt cx="2019" cy="1836"/>
            </a:xfrm>
          </p:grpSpPr>
          <p:sp>
            <p:nvSpPr>
              <p:cNvPr id="6159" name="AutoShape 15">
                <a:extLst>
                  <a:ext uri="{FF2B5EF4-FFF2-40B4-BE49-F238E27FC236}">
                    <a16:creationId xmlns:a16="http://schemas.microsoft.com/office/drawing/2014/main" id="{026D3709-074B-476B-8614-B1ADAF0D38D4}"/>
                  </a:ext>
                </a:extLst>
              </p:cNvPr>
              <p:cNvSpPr>
                <a:spLocks noChangeArrowheads="1"/>
              </p:cNvSpPr>
              <p:nvPr>
                <p:custDataLst>
                  <p:tags r:id="rId39"/>
                </p:custDataLst>
              </p:nvPr>
            </p:nvSpPr>
            <p:spPr bwMode="gray">
              <a:xfrm rot="16200000" flipH="1">
                <a:off x="1791" y="2606"/>
                <a:ext cx="309" cy="208"/>
              </a:xfrm>
              <a:prstGeom prst="upArrow">
                <a:avLst>
                  <a:gd name="adj1" fmla="val 51676"/>
                  <a:gd name="adj2" fmla="val 100000"/>
                </a:avLst>
              </a:prstGeom>
              <a:gradFill rotWithShape="1">
                <a:gsLst>
                  <a:gs pos="0">
                    <a:schemeClr val="tx2"/>
                  </a:gs>
                  <a:gs pos="100000">
                    <a:schemeClr val="tx2">
                      <a:gamma/>
                      <a:tint val="39216"/>
                      <a:invGamma/>
                    </a:schemeClr>
                  </a:gs>
                </a:gsLst>
                <a:lin ang="0" scaled="1"/>
              </a:gradFill>
              <a:ln w="9525" algn="ctr">
                <a:noFill/>
                <a:miter lim="800000"/>
                <a:headEnd/>
                <a:tailEnd/>
              </a:ln>
              <a:effectLst/>
            </p:spPr>
            <p:txBody>
              <a:bodyPr wrap="none" anchor="ctr"/>
              <a:lstStyle/>
              <a:p>
                <a:pPr eaLnBrk="1" fontAlgn="auto" hangingPunct="1">
                  <a:spcBef>
                    <a:spcPts val="0"/>
                  </a:spcBef>
                  <a:spcAft>
                    <a:spcPts val="0"/>
                  </a:spcAft>
                  <a:defRPr/>
                </a:pPr>
                <a:endParaRPr lang="en-US">
                  <a:latin typeface="+mn-lt"/>
                  <a:cs typeface="+mn-cs"/>
                </a:endParaRPr>
              </a:p>
            </p:txBody>
          </p:sp>
          <p:sp>
            <p:nvSpPr>
              <p:cNvPr id="14389" name="AutoShape 16">
                <a:extLst>
                  <a:ext uri="{FF2B5EF4-FFF2-40B4-BE49-F238E27FC236}">
                    <a16:creationId xmlns:a16="http://schemas.microsoft.com/office/drawing/2014/main" id="{585A21DC-BF5F-4096-B49E-9AF203C62C21}"/>
                  </a:ext>
                </a:extLst>
              </p:cNvPr>
              <p:cNvSpPr>
                <a:spLocks noChangeArrowheads="1"/>
              </p:cNvSpPr>
              <p:nvPr>
                <p:custDataLst>
                  <p:tags r:id="rId40"/>
                </p:custDataLst>
              </p:nvPr>
            </p:nvSpPr>
            <p:spPr bwMode="gray">
              <a:xfrm rot="5400000" flipH="1">
                <a:off x="3610" y="2514"/>
                <a:ext cx="309" cy="193"/>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90" name="AutoShape 17">
                <a:extLst>
                  <a:ext uri="{FF2B5EF4-FFF2-40B4-BE49-F238E27FC236}">
                    <a16:creationId xmlns:a16="http://schemas.microsoft.com/office/drawing/2014/main" id="{491A7950-13A7-4F42-A6D0-A46D0212BD66}"/>
                  </a:ext>
                </a:extLst>
              </p:cNvPr>
              <p:cNvSpPr>
                <a:spLocks noChangeArrowheads="1"/>
              </p:cNvSpPr>
              <p:nvPr>
                <p:custDataLst>
                  <p:tags r:id="rId41"/>
                </p:custDataLst>
              </p:nvPr>
            </p:nvSpPr>
            <p:spPr bwMode="gray">
              <a:xfrm rot="10800000" flipH="1">
                <a:off x="2697" y="3442"/>
                <a:ext cx="310" cy="205"/>
              </a:xfrm>
              <a:prstGeom prst="upArrow">
                <a:avLst>
                  <a:gd name="adj1" fmla="val 51676"/>
                  <a:gd name="adj2" fmla="val 100000"/>
                </a:avLst>
              </a:prstGeom>
              <a:gradFill rotWithShape="1">
                <a:gsLst>
                  <a:gs pos="0">
                    <a:schemeClr val="tx2"/>
                  </a:gs>
                  <a:gs pos="100000">
                    <a:srgbClr val="F1FBFD"/>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91" name="Oval 18">
                <a:extLst>
                  <a:ext uri="{FF2B5EF4-FFF2-40B4-BE49-F238E27FC236}">
                    <a16:creationId xmlns:a16="http://schemas.microsoft.com/office/drawing/2014/main" id="{7FC59369-397B-4629-80CA-06CBA1052F51}"/>
                  </a:ext>
                </a:extLst>
              </p:cNvPr>
              <p:cNvSpPr>
                <a:spLocks noChangeArrowheads="1"/>
              </p:cNvSpPr>
              <p:nvPr>
                <p:custDataLst>
                  <p:tags r:id="rId42"/>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C0C0C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92" name="Oval 19">
                <a:extLst>
                  <a:ext uri="{FF2B5EF4-FFF2-40B4-BE49-F238E27FC236}">
                    <a16:creationId xmlns:a16="http://schemas.microsoft.com/office/drawing/2014/main" id="{AA92CA5F-F85D-432E-9966-5479FA4DB06D}"/>
                  </a:ext>
                </a:extLst>
              </p:cNvPr>
              <p:cNvSpPr>
                <a:spLocks noChangeArrowheads="1"/>
              </p:cNvSpPr>
              <p:nvPr>
                <p:custDataLst>
                  <p:tags r:id="rId43"/>
                </p:custDataLst>
              </p:nvPr>
            </p:nvSpPr>
            <p:spPr bwMode="gray">
              <a:xfrm>
                <a:off x="2170" y="1915"/>
                <a:ext cx="1430" cy="1430"/>
              </a:xfrm>
              <a:prstGeom prst="ellipse">
                <a:avLst/>
              </a:prstGeom>
              <a:gradFill rotWithShape="1">
                <a:gsLst>
                  <a:gs pos="0">
                    <a:srgbClr val="A2A2A2"/>
                  </a:gs>
                  <a:gs pos="50000">
                    <a:srgbClr val="FFFFFF"/>
                  </a:gs>
                  <a:gs pos="100000">
                    <a:srgbClr val="A2A2A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64" name="Oval 20">
                <a:extLst>
                  <a:ext uri="{FF2B5EF4-FFF2-40B4-BE49-F238E27FC236}">
                    <a16:creationId xmlns:a16="http://schemas.microsoft.com/office/drawing/2014/main" id="{7E4327CF-091F-4C64-9E75-12936587C6DE}"/>
                  </a:ext>
                </a:extLst>
              </p:cNvPr>
              <p:cNvSpPr>
                <a:spLocks noChangeArrowheads="1"/>
              </p:cNvSpPr>
              <p:nvPr>
                <p:custDataLst>
                  <p:tags r:id="rId44"/>
                </p:custDataLst>
              </p:nvPr>
            </p:nvSpPr>
            <p:spPr bwMode="gray">
              <a:xfrm>
                <a:off x="2132" y="2346"/>
                <a:ext cx="638" cy="1314"/>
              </a:xfrm>
              <a:prstGeom prst="ellipse">
                <a:avLst/>
              </a:prstGeom>
              <a:gradFill rotWithShape="1">
                <a:gsLst>
                  <a:gs pos="0">
                    <a:srgbClr val="FFFFFF"/>
                  </a:gs>
                  <a:gs pos="50000">
                    <a:schemeClr val="hlink"/>
                  </a:gs>
                  <a:gs pos="100000">
                    <a:srgbClr val="FFFFFF"/>
                  </a:gs>
                </a:gsLst>
                <a:lin ang="2700000" scaled="1"/>
              </a:gradFill>
              <a:ln w="9525">
                <a:noFill/>
                <a:round/>
                <a:headEnd/>
                <a:tailEnd/>
              </a:ln>
            </p:spPr>
            <p:txBody>
              <a:bodyPr wrap="none" anchor="ctr">
                <a:spAutoFit/>
              </a:bodyPr>
              <a:lstStyle/>
              <a:p>
                <a:pPr eaLnBrk="1" fontAlgn="auto" hangingPunct="1">
                  <a:spcBef>
                    <a:spcPts val="0"/>
                  </a:spcBef>
                  <a:spcAft>
                    <a:spcPts val="0"/>
                  </a:spcAft>
                  <a:defRPr/>
                </a:pPr>
                <a:endParaRPr lang="en-US">
                  <a:latin typeface="+mn-lt"/>
                  <a:cs typeface="+mn-cs"/>
                </a:endParaRPr>
              </a:p>
            </p:txBody>
          </p:sp>
          <p:sp>
            <p:nvSpPr>
              <p:cNvPr id="14394" name="Oval 21">
                <a:extLst>
                  <a:ext uri="{FF2B5EF4-FFF2-40B4-BE49-F238E27FC236}">
                    <a16:creationId xmlns:a16="http://schemas.microsoft.com/office/drawing/2014/main" id="{9F4EB264-C761-4ADC-8093-D75E74CE310D}"/>
                  </a:ext>
                </a:extLst>
              </p:cNvPr>
              <p:cNvSpPr>
                <a:spLocks noChangeArrowheads="1"/>
              </p:cNvSpPr>
              <p:nvPr>
                <p:custDataLst>
                  <p:tags r:id="rId45"/>
                </p:custDataLst>
              </p:nvPr>
            </p:nvSpPr>
            <p:spPr bwMode="gray">
              <a:xfrm>
                <a:off x="2159" y="2345"/>
                <a:ext cx="645" cy="1314"/>
              </a:xfrm>
              <a:prstGeom prst="ellipse">
                <a:avLst/>
              </a:prstGeom>
              <a:gradFill rotWithShape="1">
                <a:gsLst>
                  <a:gs pos="0">
                    <a:srgbClr val="000000"/>
                  </a:gs>
                  <a:gs pos="100000">
                    <a:srgbClr val="FFCC00"/>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166" name="Oval 22">
                <a:extLst>
                  <a:ext uri="{FF2B5EF4-FFF2-40B4-BE49-F238E27FC236}">
                    <a16:creationId xmlns:a16="http://schemas.microsoft.com/office/drawing/2014/main" id="{8D9898F8-BE50-41BC-A70B-0F10A2095729}"/>
                  </a:ext>
                </a:extLst>
              </p:cNvPr>
              <p:cNvSpPr>
                <a:spLocks noChangeArrowheads="1"/>
              </p:cNvSpPr>
              <p:nvPr>
                <p:custDataLst>
                  <p:tags r:id="rId46"/>
                </p:custDataLst>
              </p:nvPr>
            </p:nvSpPr>
            <p:spPr bwMode="gray">
              <a:xfrm>
                <a:off x="2055" y="2037"/>
                <a:ext cx="1614" cy="1314"/>
              </a:xfrm>
              <a:prstGeom prst="ellipse">
                <a:avLst/>
              </a:prstGeom>
              <a:gradFill rotWithShape="1">
                <a:gsLst>
                  <a:gs pos="0">
                    <a:srgbClr val="7A7400"/>
                  </a:gs>
                  <a:gs pos="50000">
                    <a:schemeClr val="hlink"/>
                  </a:gs>
                  <a:gs pos="100000">
                    <a:srgbClr val="7A7400"/>
                  </a:gs>
                </a:gsLst>
                <a:lin ang="18900000" scaled="1"/>
              </a:gradFill>
              <a:ln w="9525">
                <a:noFill/>
                <a:round/>
                <a:headEnd/>
                <a:tailEnd/>
              </a:ln>
            </p:spPr>
            <p:txBody>
              <a:bodyPr anchor="ctr">
                <a:spAutoFit/>
              </a:bodyPr>
              <a:lstStyle/>
              <a:p>
                <a:pPr eaLnBrk="1" fontAlgn="auto" hangingPunct="1">
                  <a:spcBef>
                    <a:spcPts val="0"/>
                  </a:spcBef>
                  <a:spcAft>
                    <a:spcPts val="0"/>
                  </a:spcAft>
                  <a:defRPr/>
                </a:pPr>
                <a:endParaRPr lang="en-US">
                  <a:latin typeface="+mn-lt"/>
                  <a:cs typeface="+mn-cs"/>
                </a:endParaRPr>
              </a:p>
            </p:txBody>
          </p:sp>
          <p:sp>
            <p:nvSpPr>
              <p:cNvPr id="14396" name="Oval 23" descr="Pink tissue paper">
                <a:extLst>
                  <a:ext uri="{FF2B5EF4-FFF2-40B4-BE49-F238E27FC236}">
                    <a16:creationId xmlns:a16="http://schemas.microsoft.com/office/drawing/2014/main" id="{60B02C92-7681-44DC-9F9F-65B2006F95E4}"/>
                  </a:ext>
                </a:extLst>
              </p:cNvPr>
              <p:cNvSpPr>
                <a:spLocks noChangeArrowheads="1"/>
              </p:cNvSpPr>
              <p:nvPr>
                <p:custDataLst>
                  <p:tags r:id="rId47"/>
                </p:custDataLst>
              </p:nvPr>
            </p:nvSpPr>
            <p:spPr bwMode="gray">
              <a:xfrm>
                <a:off x="2084" y="1980"/>
                <a:ext cx="1612" cy="1314"/>
              </a:xfrm>
              <a:prstGeom prst="ellipse">
                <a:avLst/>
              </a:prstGeom>
              <a:blipFill dpi="0" rotWithShape="1">
                <a:blip r:embed="rId58"/>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grpSp>
      <p:grpSp>
        <p:nvGrpSpPr>
          <p:cNvPr id="12" name="Group 40">
            <a:extLst>
              <a:ext uri="{FF2B5EF4-FFF2-40B4-BE49-F238E27FC236}">
                <a16:creationId xmlns:a16="http://schemas.microsoft.com/office/drawing/2014/main" id="{FE6EAE77-2A4F-4FC7-8770-CCAC99998C3B}"/>
              </a:ext>
            </a:extLst>
          </p:cNvPr>
          <p:cNvGrpSpPr>
            <a:grpSpLocks/>
          </p:cNvGrpSpPr>
          <p:nvPr>
            <p:custDataLst>
              <p:tags r:id="rId4"/>
            </p:custDataLst>
          </p:nvPr>
        </p:nvGrpSpPr>
        <p:grpSpPr bwMode="auto">
          <a:xfrm rot="5400000">
            <a:off x="2758281" y="2934494"/>
            <a:ext cx="942975" cy="115888"/>
            <a:chOff x="0" y="1896"/>
            <a:chExt cx="5760" cy="120"/>
          </a:xfrm>
        </p:grpSpPr>
        <p:sp>
          <p:nvSpPr>
            <p:cNvPr id="14384" name="Rectangle 41">
              <a:extLst>
                <a:ext uri="{FF2B5EF4-FFF2-40B4-BE49-F238E27FC236}">
                  <a16:creationId xmlns:a16="http://schemas.microsoft.com/office/drawing/2014/main" id="{E64EEBC8-E520-4E89-A796-F569CAC0DDC5}"/>
                </a:ext>
              </a:extLst>
            </p:cNvPr>
            <p:cNvSpPr>
              <a:spLocks noChangeArrowheads="1"/>
            </p:cNvSpPr>
            <p:nvPr>
              <p:custDataLst>
                <p:tags r:id="rId37"/>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85" name="Rectangle 42">
              <a:extLst>
                <a:ext uri="{FF2B5EF4-FFF2-40B4-BE49-F238E27FC236}">
                  <a16:creationId xmlns:a16="http://schemas.microsoft.com/office/drawing/2014/main" id="{EF66C411-3407-411F-A8F0-443E490B9C77}"/>
                </a:ext>
              </a:extLst>
            </p:cNvPr>
            <p:cNvSpPr>
              <a:spLocks noChangeArrowheads="1"/>
            </p:cNvSpPr>
            <p:nvPr>
              <p:custDataLst>
                <p:tags r:id="rId38"/>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grpSp>
        <p:nvGrpSpPr>
          <p:cNvPr id="15" name="Group 57">
            <a:extLst>
              <a:ext uri="{FF2B5EF4-FFF2-40B4-BE49-F238E27FC236}">
                <a16:creationId xmlns:a16="http://schemas.microsoft.com/office/drawing/2014/main" id="{D2F80971-3EC6-4944-B4EE-AE88389CC713}"/>
              </a:ext>
            </a:extLst>
          </p:cNvPr>
          <p:cNvGrpSpPr>
            <a:grpSpLocks/>
          </p:cNvGrpSpPr>
          <p:nvPr>
            <p:custDataLst>
              <p:tags r:id="rId5"/>
            </p:custDataLst>
          </p:nvPr>
        </p:nvGrpSpPr>
        <p:grpSpPr bwMode="auto">
          <a:xfrm>
            <a:off x="2763838" y="3381375"/>
            <a:ext cx="749300" cy="796925"/>
            <a:chOff x="3242" y="2516"/>
            <a:chExt cx="586" cy="623"/>
          </a:xfrm>
        </p:grpSpPr>
        <p:grpSp>
          <p:nvGrpSpPr>
            <p:cNvPr id="14373" name="Group 58">
              <a:extLst>
                <a:ext uri="{FF2B5EF4-FFF2-40B4-BE49-F238E27FC236}">
                  <a16:creationId xmlns:a16="http://schemas.microsoft.com/office/drawing/2014/main" id="{4E77BE51-CB4B-4E5C-971A-6E030C82F05B}"/>
                </a:ext>
              </a:extLst>
            </p:cNvPr>
            <p:cNvGrpSpPr>
              <a:grpSpLocks/>
            </p:cNvGrpSpPr>
            <p:nvPr/>
          </p:nvGrpSpPr>
          <p:grpSpPr bwMode="auto">
            <a:xfrm rot="5400000">
              <a:off x="3223" y="2535"/>
              <a:ext cx="623" cy="586"/>
              <a:chOff x="1871" y="1824"/>
              <a:chExt cx="2007" cy="1820"/>
            </a:xfrm>
          </p:grpSpPr>
          <p:sp>
            <p:nvSpPr>
              <p:cNvPr id="14375" name="AutoShape 59">
                <a:extLst>
                  <a:ext uri="{FF2B5EF4-FFF2-40B4-BE49-F238E27FC236}">
                    <a16:creationId xmlns:a16="http://schemas.microsoft.com/office/drawing/2014/main" id="{C0866690-A9C8-4DC2-B4EF-33E5D95E8552}"/>
                  </a:ext>
                </a:extLst>
              </p:cNvPr>
              <p:cNvSpPr>
                <a:spLocks noChangeArrowheads="1"/>
              </p:cNvSpPr>
              <p:nvPr>
                <p:custDataLst>
                  <p:tags r:id="rId28"/>
                </p:custDataLst>
              </p:nvPr>
            </p:nvSpPr>
            <p:spPr bwMode="gray">
              <a:xfrm rot="16200000" flipH="1">
                <a:off x="1818" y="2512"/>
                <a:ext cx="311" cy="206"/>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76" name="AutoShape 60">
                <a:extLst>
                  <a:ext uri="{FF2B5EF4-FFF2-40B4-BE49-F238E27FC236}">
                    <a16:creationId xmlns:a16="http://schemas.microsoft.com/office/drawing/2014/main" id="{9FF68809-6B2C-42D6-80B9-EB7D3D74B436}"/>
                  </a:ext>
                </a:extLst>
              </p:cNvPr>
              <p:cNvSpPr>
                <a:spLocks noChangeArrowheads="1"/>
              </p:cNvSpPr>
              <p:nvPr>
                <p:custDataLst>
                  <p:tags r:id="rId29"/>
                </p:custDataLst>
              </p:nvPr>
            </p:nvSpPr>
            <p:spPr bwMode="gray">
              <a:xfrm rot="5400000" flipH="1">
                <a:off x="3621" y="2498"/>
                <a:ext cx="311" cy="203"/>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77" name="AutoShape 61">
                <a:extLst>
                  <a:ext uri="{FF2B5EF4-FFF2-40B4-BE49-F238E27FC236}">
                    <a16:creationId xmlns:a16="http://schemas.microsoft.com/office/drawing/2014/main" id="{C2F72080-E45F-4640-8DAD-35B33E6D2D59}"/>
                  </a:ext>
                </a:extLst>
              </p:cNvPr>
              <p:cNvSpPr>
                <a:spLocks noChangeArrowheads="1"/>
              </p:cNvSpPr>
              <p:nvPr>
                <p:custDataLst>
                  <p:tags r:id="rId30"/>
                </p:custDataLst>
              </p:nvPr>
            </p:nvSpPr>
            <p:spPr bwMode="gray">
              <a:xfrm rot="10800000" flipH="1">
                <a:off x="2718" y="3429"/>
                <a:ext cx="303" cy="202"/>
              </a:xfrm>
              <a:prstGeom prst="upArrow">
                <a:avLst>
                  <a:gd name="adj1" fmla="val 51676"/>
                  <a:gd name="adj2" fmla="val 100000"/>
                </a:avLst>
              </a:prstGeom>
              <a:gradFill rotWithShape="1">
                <a:gsLst>
                  <a:gs pos="0">
                    <a:schemeClr val="tx2"/>
                  </a:gs>
                  <a:gs pos="100000">
                    <a:srgbClr val="F1FBFD"/>
                  </a:gs>
                </a:gsLst>
                <a:lin ang="0" scaled="1"/>
              </a:gradFill>
              <a:ln w="9525" algn="ctr">
                <a:solidFill>
                  <a:srgbClr val="009900"/>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78" name="Oval 62">
                <a:extLst>
                  <a:ext uri="{FF2B5EF4-FFF2-40B4-BE49-F238E27FC236}">
                    <a16:creationId xmlns:a16="http://schemas.microsoft.com/office/drawing/2014/main" id="{E089323F-D4B6-4EA6-9A05-96125EA966AD}"/>
                  </a:ext>
                </a:extLst>
              </p:cNvPr>
              <p:cNvSpPr>
                <a:spLocks noChangeArrowheads="1"/>
              </p:cNvSpPr>
              <p:nvPr>
                <p:custDataLst>
                  <p:tags r:id="rId31"/>
                </p:custDataLst>
              </p:nvPr>
            </p:nvSpPr>
            <p:spPr bwMode="gray">
              <a:xfrm>
                <a:off x="2078" y="1824"/>
                <a:ext cx="1615" cy="1615"/>
              </a:xfrm>
              <a:prstGeom prst="ellipse">
                <a:avLst/>
              </a:prstGeom>
              <a:gradFill rotWithShape="1">
                <a:gsLst>
                  <a:gs pos="0">
                    <a:srgbClr val="767676"/>
                  </a:gs>
                  <a:gs pos="50000">
                    <a:srgbClr val="FFFFFF"/>
                  </a:gs>
                  <a:gs pos="100000">
                    <a:srgbClr val="767676"/>
                  </a:gs>
                </a:gsLst>
                <a:lin ang="5400000" scaled="1"/>
              </a:gradFill>
              <a:ln w="57150" algn="ctr">
                <a:solidFill>
                  <a:srgbClr val="0099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79" name="Oval 63" descr="Bouquet">
                <a:extLst>
                  <a:ext uri="{FF2B5EF4-FFF2-40B4-BE49-F238E27FC236}">
                    <a16:creationId xmlns:a16="http://schemas.microsoft.com/office/drawing/2014/main" id="{8C4E5AE4-D9BF-4501-B339-8219CFE901CF}"/>
                  </a:ext>
                </a:extLst>
              </p:cNvPr>
              <p:cNvSpPr>
                <a:spLocks noChangeArrowheads="1"/>
              </p:cNvSpPr>
              <p:nvPr>
                <p:custDataLst>
                  <p:tags r:id="rId32"/>
                </p:custDataLst>
              </p:nvPr>
            </p:nvSpPr>
            <p:spPr bwMode="gray">
              <a:xfrm>
                <a:off x="2170" y="1915"/>
                <a:ext cx="1430" cy="1430"/>
              </a:xfrm>
              <a:prstGeom prst="ellipse">
                <a:avLst/>
              </a:prstGeom>
              <a:blipFill dpi="0" rotWithShape="1">
                <a:blip r:embed="rId59"/>
                <a:srcRect/>
                <a:tile tx="0" ty="0" sx="100000" sy="100000" flip="none" algn="tl"/>
              </a:blipFill>
              <a:ln w="9525" algn="ctr">
                <a:solidFill>
                  <a:srgbClr val="0099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208" name="Oval 64">
                <a:extLst>
                  <a:ext uri="{FF2B5EF4-FFF2-40B4-BE49-F238E27FC236}">
                    <a16:creationId xmlns:a16="http://schemas.microsoft.com/office/drawing/2014/main" id="{139AA903-2C26-4A81-8077-1FF25C7B9B63}"/>
                  </a:ext>
                </a:extLst>
              </p:cNvPr>
              <p:cNvSpPr>
                <a:spLocks noChangeArrowheads="1"/>
              </p:cNvSpPr>
              <p:nvPr>
                <p:custDataLst>
                  <p:tags r:id="rId33"/>
                </p:custDataLst>
              </p:nvPr>
            </p:nvSpPr>
            <p:spPr bwMode="gray">
              <a:xfrm>
                <a:off x="2265" y="2382"/>
                <a:ext cx="652" cy="1265"/>
              </a:xfrm>
              <a:prstGeom prst="ellipse">
                <a:avLst/>
              </a:prstGeom>
              <a:gradFill rotWithShape="1">
                <a:gsLst>
                  <a:gs pos="0">
                    <a:srgbClr val="FFFFFF"/>
                  </a:gs>
                  <a:gs pos="50000">
                    <a:schemeClr val="hlink"/>
                  </a:gs>
                  <a:gs pos="100000">
                    <a:srgbClr val="FFFFFF"/>
                  </a:gs>
                </a:gsLst>
                <a:lin ang="2700000" scaled="1"/>
              </a:gradFill>
              <a:ln w="38100" algn="ctr">
                <a:solidFill>
                  <a:srgbClr val="009900"/>
                </a:solidFill>
                <a:round/>
                <a:headEnd/>
                <a:tailEnd/>
              </a:ln>
            </p:spPr>
            <p:txBody>
              <a:bodyPr wrap="none" anchor="ctr">
                <a:spAutoFit/>
              </a:bodyPr>
              <a:lstStyle/>
              <a:p>
                <a:pPr eaLnBrk="1" fontAlgn="auto" hangingPunct="1">
                  <a:spcBef>
                    <a:spcPts val="0"/>
                  </a:spcBef>
                  <a:spcAft>
                    <a:spcPts val="0"/>
                  </a:spcAft>
                  <a:defRPr/>
                </a:pPr>
                <a:endParaRPr lang="en-US">
                  <a:latin typeface="+mn-lt"/>
                  <a:cs typeface="+mn-cs"/>
                </a:endParaRPr>
              </a:p>
            </p:txBody>
          </p:sp>
          <p:sp>
            <p:nvSpPr>
              <p:cNvPr id="14381" name="Oval 65">
                <a:hlinkClick r:id="rId60" action="ppaction://hlinkpres?slideindex=1&amp;slidetitle="/>
                <a:extLst>
                  <a:ext uri="{FF2B5EF4-FFF2-40B4-BE49-F238E27FC236}">
                    <a16:creationId xmlns:a16="http://schemas.microsoft.com/office/drawing/2014/main" id="{8CE8A404-5451-456E-A410-C09076901EA4}"/>
                  </a:ext>
                </a:extLst>
              </p:cNvPr>
              <p:cNvSpPr>
                <a:spLocks noChangeArrowheads="1"/>
              </p:cNvSpPr>
              <p:nvPr>
                <p:custDataLst>
                  <p:tags r:id="rId34"/>
                </p:custDataLst>
              </p:nvPr>
            </p:nvSpPr>
            <p:spPr bwMode="gray">
              <a:xfrm>
                <a:off x="2265" y="2382"/>
                <a:ext cx="654" cy="1262"/>
              </a:xfrm>
              <a:prstGeom prst="ellipse">
                <a:avLst/>
              </a:prstGeom>
              <a:gradFill rotWithShape="1">
                <a:gsLst>
                  <a:gs pos="0">
                    <a:srgbClr val="000000"/>
                  </a:gs>
                  <a:gs pos="100000">
                    <a:srgbClr val="FFCC00"/>
                  </a:gs>
                </a:gsLst>
                <a:lin ang="2700000" scaled="1"/>
              </a:gradFill>
              <a:ln w="38100" algn="ctr">
                <a:solidFill>
                  <a:srgbClr val="00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6210" name="Oval 66">
                <a:extLst>
                  <a:ext uri="{FF2B5EF4-FFF2-40B4-BE49-F238E27FC236}">
                    <a16:creationId xmlns:a16="http://schemas.microsoft.com/office/drawing/2014/main" id="{C5719492-353B-445D-9C81-5B9E3F1B526C}"/>
                  </a:ext>
                </a:extLst>
              </p:cNvPr>
              <p:cNvSpPr>
                <a:spLocks noChangeArrowheads="1"/>
              </p:cNvSpPr>
              <p:nvPr>
                <p:custDataLst>
                  <p:tags r:id="rId35"/>
                </p:custDataLst>
              </p:nvPr>
            </p:nvSpPr>
            <p:spPr bwMode="gray">
              <a:xfrm>
                <a:off x="2229" y="1981"/>
                <a:ext cx="1279" cy="1265"/>
              </a:xfrm>
              <a:prstGeom prst="ellipse">
                <a:avLst/>
              </a:prstGeom>
              <a:gradFill rotWithShape="1">
                <a:gsLst>
                  <a:gs pos="0">
                    <a:srgbClr val="7A7400"/>
                  </a:gs>
                  <a:gs pos="50000">
                    <a:schemeClr val="hlink"/>
                  </a:gs>
                  <a:gs pos="100000">
                    <a:srgbClr val="7A7400"/>
                  </a:gs>
                </a:gsLst>
                <a:lin ang="18900000" scaled="1"/>
              </a:gradFill>
              <a:ln w="38100" algn="ctr">
                <a:solidFill>
                  <a:srgbClr val="009900"/>
                </a:solidFill>
                <a:round/>
                <a:headEnd/>
                <a:tailEnd/>
              </a:ln>
            </p:spPr>
            <p:txBody>
              <a:bodyPr anchor="ctr">
                <a:spAutoFit/>
              </a:bodyPr>
              <a:lstStyle/>
              <a:p>
                <a:pPr eaLnBrk="1" fontAlgn="auto" hangingPunct="1">
                  <a:spcBef>
                    <a:spcPts val="0"/>
                  </a:spcBef>
                  <a:spcAft>
                    <a:spcPts val="0"/>
                  </a:spcAft>
                  <a:defRPr/>
                </a:pPr>
                <a:endParaRPr lang="en-US">
                  <a:latin typeface="+mn-lt"/>
                  <a:cs typeface="+mn-cs"/>
                </a:endParaRPr>
              </a:p>
            </p:txBody>
          </p:sp>
          <p:sp>
            <p:nvSpPr>
              <p:cNvPr id="14383" name="Oval 67" descr="Bouquet">
                <a:extLst>
                  <a:ext uri="{FF2B5EF4-FFF2-40B4-BE49-F238E27FC236}">
                    <a16:creationId xmlns:a16="http://schemas.microsoft.com/office/drawing/2014/main" id="{D46450E8-E5EE-4204-9E49-A62B19430398}"/>
                  </a:ext>
                </a:extLst>
              </p:cNvPr>
              <p:cNvSpPr>
                <a:spLocks noChangeArrowheads="1"/>
              </p:cNvSpPr>
              <p:nvPr>
                <p:custDataLst>
                  <p:tags r:id="rId36"/>
                </p:custDataLst>
              </p:nvPr>
            </p:nvSpPr>
            <p:spPr bwMode="gray">
              <a:xfrm>
                <a:off x="2235" y="1997"/>
                <a:ext cx="1318" cy="1261"/>
              </a:xfrm>
              <a:prstGeom prst="ellipse">
                <a:avLst/>
              </a:prstGeom>
              <a:blipFill dpi="0" rotWithShape="1">
                <a:blip r:embed="rId59"/>
                <a:srcRect/>
                <a:tile tx="0" ty="0" sx="100000" sy="100000" flip="none" algn="tl"/>
              </a:blipFill>
              <a:ln w="38100" algn="ctr">
                <a:solidFill>
                  <a:srgbClr val="00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sp>
          <p:nvSpPr>
            <p:cNvPr id="14374" name="WordArt 68">
              <a:hlinkClick r:id="rId61" action="ppaction://hlinkpres?slideindex=1&amp;slidetitle="/>
              <a:extLst>
                <a:ext uri="{FF2B5EF4-FFF2-40B4-BE49-F238E27FC236}">
                  <a16:creationId xmlns:a16="http://schemas.microsoft.com/office/drawing/2014/main" id="{1371D27B-B9C9-4BF4-8F22-1210E9FBC8EF}"/>
                </a:ext>
              </a:extLst>
            </p:cNvPr>
            <p:cNvSpPr>
              <a:spLocks noChangeArrowheads="1" noChangeShapeType="1" noTextEdit="1"/>
            </p:cNvSpPr>
            <p:nvPr>
              <p:custDataLst>
                <p:tags r:id="rId27"/>
              </p:custDataLst>
            </p:nvPr>
          </p:nvSpPr>
          <p:spPr bwMode="auto">
            <a:xfrm>
              <a:off x="3460" y="2679"/>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Arial" panose="020B0604020202020204" pitchFamily="34" charset="0"/>
                </a:rPr>
                <a:t>1</a:t>
              </a:r>
            </a:p>
          </p:txBody>
        </p:sp>
      </p:grpSp>
      <p:grpSp>
        <p:nvGrpSpPr>
          <p:cNvPr id="14345" name="Group 69">
            <a:extLst>
              <a:ext uri="{FF2B5EF4-FFF2-40B4-BE49-F238E27FC236}">
                <a16:creationId xmlns:a16="http://schemas.microsoft.com/office/drawing/2014/main" id="{67A61B6B-015E-45C4-84C7-ED3773AE1A4C}"/>
              </a:ext>
            </a:extLst>
          </p:cNvPr>
          <p:cNvGrpSpPr>
            <a:grpSpLocks/>
          </p:cNvGrpSpPr>
          <p:nvPr>
            <p:custDataLst>
              <p:tags r:id="rId6"/>
            </p:custDataLst>
          </p:nvPr>
        </p:nvGrpSpPr>
        <p:grpSpPr bwMode="auto">
          <a:xfrm>
            <a:off x="1382713" y="838200"/>
            <a:ext cx="990600" cy="1057275"/>
            <a:chOff x="196" y="292"/>
            <a:chExt cx="616" cy="507"/>
          </a:xfrm>
        </p:grpSpPr>
        <p:grpSp>
          <p:nvGrpSpPr>
            <p:cNvPr id="14367" name="Group 70">
              <a:extLst>
                <a:ext uri="{FF2B5EF4-FFF2-40B4-BE49-F238E27FC236}">
                  <a16:creationId xmlns:a16="http://schemas.microsoft.com/office/drawing/2014/main" id="{81646387-3BC7-4DB3-9028-A2263773E467}"/>
                </a:ext>
              </a:extLst>
            </p:cNvPr>
            <p:cNvGrpSpPr>
              <a:grpSpLocks/>
            </p:cNvGrpSpPr>
            <p:nvPr/>
          </p:nvGrpSpPr>
          <p:grpSpPr bwMode="auto">
            <a:xfrm>
              <a:off x="204" y="300"/>
              <a:ext cx="608" cy="499"/>
              <a:chOff x="204" y="300"/>
              <a:chExt cx="608" cy="499"/>
            </a:xfrm>
          </p:grpSpPr>
          <p:sp>
            <p:nvSpPr>
              <p:cNvPr id="14371" name="Oval 19" descr="Oak">
                <a:extLst>
                  <a:ext uri="{FF2B5EF4-FFF2-40B4-BE49-F238E27FC236}">
                    <a16:creationId xmlns:a16="http://schemas.microsoft.com/office/drawing/2014/main" id="{D87678B1-C4AA-4897-A512-10CF099F5A68}"/>
                  </a:ext>
                </a:extLst>
              </p:cNvPr>
              <p:cNvSpPr>
                <a:spLocks noChangeArrowheads="1"/>
              </p:cNvSpPr>
              <p:nvPr>
                <p:custDataLst>
                  <p:tags r:id="rId25"/>
                </p:custDataLst>
              </p:nvPr>
            </p:nvSpPr>
            <p:spPr bwMode="auto">
              <a:xfrm rot="1758052">
                <a:off x="204" y="300"/>
                <a:ext cx="592" cy="482"/>
              </a:xfrm>
              <a:prstGeom prst="ellipse">
                <a:avLst/>
              </a:prstGeom>
              <a:blipFill dpi="0" rotWithShape="1">
                <a:blip r:embed="rId6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endParaRPr lang="en-US" altLang="en-US" sz="1800"/>
              </a:p>
            </p:txBody>
          </p:sp>
          <p:sp>
            <p:nvSpPr>
              <p:cNvPr id="14372" name="Oval 24" descr="Oak">
                <a:extLst>
                  <a:ext uri="{FF2B5EF4-FFF2-40B4-BE49-F238E27FC236}">
                    <a16:creationId xmlns:a16="http://schemas.microsoft.com/office/drawing/2014/main" id="{E443DFB7-9355-4AE0-AF51-E6D73BA25F1F}"/>
                  </a:ext>
                </a:extLst>
              </p:cNvPr>
              <p:cNvSpPr>
                <a:spLocks noChangeArrowheads="1"/>
              </p:cNvSpPr>
              <p:nvPr>
                <p:custDataLst>
                  <p:tags r:id="rId26"/>
                </p:custDataLst>
              </p:nvPr>
            </p:nvSpPr>
            <p:spPr bwMode="gray">
              <a:xfrm rot="1758052">
                <a:off x="220" y="317"/>
                <a:ext cx="592" cy="482"/>
              </a:xfrm>
              <a:prstGeom prst="ellipse">
                <a:avLst/>
              </a:prstGeom>
              <a:blipFill dpi="0" rotWithShape="1">
                <a:blip r:embed="rId6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endParaRPr lang="en-US" altLang="en-US" sz="1800"/>
              </a:p>
            </p:txBody>
          </p:sp>
        </p:grpSp>
        <p:grpSp>
          <p:nvGrpSpPr>
            <p:cNvPr id="14368" name="Group 73">
              <a:extLst>
                <a:ext uri="{FF2B5EF4-FFF2-40B4-BE49-F238E27FC236}">
                  <a16:creationId xmlns:a16="http://schemas.microsoft.com/office/drawing/2014/main" id="{D5468C78-1AFD-4CDC-84BD-8F4FFCAF970A}"/>
                </a:ext>
              </a:extLst>
            </p:cNvPr>
            <p:cNvGrpSpPr>
              <a:grpSpLocks/>
            </p:cNvGrpSpPr>
            <p:nvPr/>
          </p:nvGrpSpPr>
          <p:grpSpPr bwMode="auto">
            <a:xfrm>
              <a:off x="196" y="292"/>
              <a:ext cx="592" cy="482"/>
              <a:chOff x="204" y="300"/>
              <a:chExt cx="592" cy="482"/>
            </a:xfrm>
          </p:grpSpPr>
          <p:sp>
            <p:nvSpPr>
              <p:cNvPr id="14369" name="Oval 25" descr="Oak">
                <a:extLst>
                  <a:ext uri="{FF2B5EF4-FFF2-40B4-BE49-F238E27FC236}">
                    <a16:creationId xmlns:a16="http://schemas.microsoft.com/office/drawing/2014/main" id="{D9C59CF2-57C5-4F2E-96CB-8EDADC74C944}"/>
                  </a:ext>
                </a:extLst>
              </p:cNvPr>
              <p:cNvSpPr>
                <a:spLocks noChangeArrowheads="1"/>
              </p:cNvSpPr>
              <p:nvPr>
                <p:custDataLst>
                  <p:tags r:id="rId24"/>
                </p:custDataLst>
              </p:nvPr>
            </p:nvSpPr>
            <p:spPr bwMode="gray">
              <a:xfrm rot="1758052">
                <a:off x="204" y="300"/>
                <a:ext cx="592" cy="482"/>
              </a:xfrm>
              <a:prstGeom prst="ellipse">
                <a:avLst/>
              </a:prstGeom>
              <a:blipFill dpi="0" rotWithShape="1">
                <a:blip r:embed="rId62"/>
                <a:srcRect/>
                <a:tile tx="0" ty="0" sx="100000" sy="100000" flip="none" algn="tl"/>
              </a:blip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rtl="1" eaLnBrk="1" hangingPunct="1">
                  <a:spcBef>
                    <a:spcPct val="0"/>
                  </a:spcBef>
                  <a:buFontTx/>
                  <a:buNone/>
                </a:pPr>
                <a:endParaRPr lang="en-US" altLang="en-US" sz="1800"/>
              </a:p>
            </p:txBody>
          </p:sp>
          <p:pic>
            <p:nvPicPr>
              <p:cNvPr id="14370" name="Picture 27" descr="Picture1">
                <a:extLst>
                  <a:ext uri="{FF2B5EF4-FFF2-40B4-BE49-F238E27FC236}">
                    <a16:creationId xmlns:a16="http://schemas.microsoft.com/office/drawing/2014/main" id="{5C1F5EC2-144A-4E7D-BCF5-2ADF3D0F579E}"/>
                  </a:ext>
                </a:extLst>
              </p:cNvPr>
              <p:cNvPicPr>
                <a:picLocks noChangeAspect="1" noChangeArrowheads="1"/>
              </p:cNvPicPr>
              <p:nvPr/>
            </p:nvPicPr>
            <p:blipFill>
              <a:blip r:embed="rId63">
                <a:extLst>
                  <a:ext uri="{28A0092B-C50C-407E-A947-70E740481C1C}">
                    <a14:useLocalDpi xmlns:a14="http://schemas.microsoft.com/office/drawing/2010/main" val="0"/>
                  </a:ext>
                </a:extLst>
              </a:blip>
              <a:srcRect/>
              <a:stretch>
                <a:fillRect/>
              </a:stretch>
            </p:blipFill>
            <p:spPr bwMode="auto">
              <a:xfrm>
                <a:off x="280" y="376"/>
                <a:ext cx="276" cy="280"/>
              </a:xfrm>
              <a:prstGeom prst="rect">
                <a:avLst/>
              </a:prstGeom>
              <a:blipFill dpi="0" rotWithShape="1">
                <a:blip r:embed="rId6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pic>
        </p:grpSp>
      </p:grpSp>
      <p:grpSp>
        <p:nvGrpSpPr>
          <p:cNvPr id="74" name="Group 40">
            <a:extLst>
              <a:ext uri="{FF2B5EF4-FFF2-40B4-BE49-F238E27FC236}">
                <a16:creationId xmlns:a16="http://schemas.microsoft.com/office/drawing/2014/main" id="{9C249C11-CAFC-4F4F-9F61-DC7CF23CB101}"/>
              </a:ext>
            </a:extLst>
          </p:cNvPr>
          <p:cNvGrpSpPr>
            <a:grpSpLocks/>
          </p:cNvGrpSpPr>
          <p:nvPr>
            <p:custDataLst>
              <p:tags r:id="rId7"/>
            </p:custDataLst>
          </p:nvPr>
        </p:nvGrpSpPr>
        <p:grpSpPr bwMode="auto">
          <a:xfrm rot="5400000">
            <a:off x="2763837" y="4678363"/>
            <a:ext cx="944563" cy="115888"/>
            <a:chOff x="0" y="1896"/>
            <a:chExt cx="5760" cy="120"/>
          </a:xfrm>
        </p:grpSpPr>
        <p:sp>
          <p:nvSpPr>
            <p:cNvPr id="14365" name="Rectangle 41">
              <a:extLst>
                <a:ext uri="{FF2B5EF4-FFF2-40B4-BE49-F238E27FC236}">
                  <a16:creationId xmlns:a16="http://schemas.microsoft.com/office/drawing/2014/main" id="{F927533C-F183-4004-AEFF-2BAA9975A609}"/>
                </a:ext>
              </a:extLst>
            </p:cNvPr>
            <p:cNvSpPr>
              <a:spLocks noChangeArrowheads="1"/>
            </p:cNvSpPr>
            <p:nvPr>
              <p:custDataLst>
                <p:tags r:id="rId22"/>
              </p:custDataLst>
            </p:nvPr>
          </p:nvSpPr>
          <p:spPr bwMode="gray">
            <a:xfrm>
              <a:off x="0" y="1896"/>
              <a:ext cx="5760" cy="47"/>
            </a:xfrm>
            <a:prstGeom prst="rect">
              <a:avLst/>
            </a:prstGeom>
            <a:gradFill rotWithShape="1">
              <a:gsLst>
                <a:gs pos="0">
                  <a:srgbClr val="808080"/>
                </a:gs>
                <a:gs pos="100000">
                  <a:srgbClr val="ECECE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66" name="Rectangle 42">
              <a:extLst>
                <a:ext uri="{FF2B5EF4-FFF2-40B4-BE49-F238E27FC236}">
                  <a16:creationId xmlns:a16="http://schemas.microsoft.com/office/drawing/2014/main" id="{B9720914-E721-4253-AFDA-DB9BB0B4D6B9}"/>
                </a:ext>
              </a:extLst>
            </p:cNvPr>
            <p:cNvSpPr>
              <a:spLocks noChangeArrowheads="1"/>
            </p:cNvSpPr>
            <p:nvPr>
              <p:custDataLst>
                <p:tags r:id="rId23"/>
              </p:custDataLst>
            </p:nvPr>
          </p:nvSpPr>
          <p:spPr bwMode="gray">
            <a:xfrm>
              <a:off x="0" y="1942"/>
              <a:ext cx="5760" cy="74"/>
            </a:xfrm>
            <a:prstGeom prst="rect">
              <a:avLst/>
            </a:prstGeom>
            <a:gradFill rotWithShape="1">
              <a:gsLst>
                <a:gs pos="0">
                  <a:srgbClr val="CFCFCF"/>
                </a:gs>
                <a:gs pos="100000">
                  <a:srgbClr val="5F5F5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grpSp>
        <p:nvGrpSpPr>
          <p:cNvPr id="77" name="Group 44">
            <a:extLst>
              <a:ext uri="{FF2B5EF4-FFF2-40B4-BE49-F238E27FC236}">
                <a16:creationId xmlns:a16="http://schemas.microsoft.com/office/drawing/2014/main" id="{4838BDF6-EDE9-4FBC-BA07-E0E697C38238}"/>
              </a:ext>
            </a:extLst>
          </p:cNvPr>
          <p:cNvGrpSpPr>
            <a:grpSpLocks/>
          </p:cNvGrpSpPr>
          <p:nvPr>
            <p:custDataLst>
              <p:tags r:id="rId8"/>
            </p:custDataLst>
          </p:nvPr>
        </p:nvGrpSpPr>
        <p:grpSpPr bwMode="auto">
          <a:xfrm>
            <a:off x="2808288" y="5157788"/>
            <a:ext cx="739775" cy="795337"/>
            <a:chOff x="3252" y="1700"/>
            <a:chExt cx="589" cy="623"/>
          </a:xfrm>
        </p:grpSpPr>
        <p:grpSp>
          <p:nvGrpSpPr>
            <p:cNvPr id="14354" name="Group 45">
              <a:extLst>
                <a:ext uri="{FF2B5EF4-FFF2-40B4-BE49-F238E27FC236}">
                  <a16:creationId xmlns:a16="http://schemas.microsoft.com/office/drawing/2014/main" id="{97DC4206-1668-4F3F-96B1-089DECAA4064}"/>
                </a:ext>
              </a:extLst>
            </p:cNvPr>
            <p:cNvGrpSpPr>
              <a:grpSpLocks/>
            </p:cNvGrpSpPr>
            <p:nvPr/>
          </p:nvGrpSpPr>
          <p:grpSpPr bwMode="auto">
            <a:xfrm rot="5400000">
              <a:off x="3235" y="1717"/>
              <a:ext cx="623" cy="589"/>
              <a:chOff x="1871" y="1824"/>
              <a:chExt cx="2007" cy="1832"/>
            </a:xfrm>
          </p:grpSpPr>
          <p:sp>
            <p:nvSpPr>
              <p:cNvPr id="14356" name="AutoShape 46" descr="Bouquet">
                <a:extLst>
                  <a:ext uri="{FF2B5EF4-FFF2-40B4-BE49-F238E27FC236}">
                    <a16:creationId xmlns:a16="http://schemas.microsoft.com/office/drawing/2014/main" id="{011A1DAF-5FB0-40F8-8577-14B42F32F70F}"/>
                  </a:ext>
                </a:extLst>
              </p:cNvPr>
              <p:cNvSpPr>
                <a:spLocks noChangeArrowheads="1"/>
              </p:cNvSpPr>
              <p:nvPr>
                <p:custDataLst>
                  <p:tags r:id="rId13"/>
                </p:custDataLst>
              </p:nvPr>
            </p:nvSpPr>
            <p:spPr bwMode="gray">
              <a:xfrm rot="16200000" flipH="1">
                <a:off x="1818" y="2512"/>
                <a:ext cx="311" cy="206"/>
              </a:xfrm>
              <a:prstGeom prst="upArrow">
                <a:avLst>
                  <a:gd name="adj1" fmla="val 51676"/>
                  <a:gd name="adj2" fmla="val 100000"/>
                </a:avLst>
              </a:prstGeom>
              <a:blipFill dpi="0" rotWithShape="1">
                <a:blip r:embed="rId59"/>
                <a:srcRect/>
                <a:tile tx="0" ty="0" sx="100000" sy="100000" flip="none" algn="tl"/>
              </a:blipFill>
              <a:ln w="9525" algn="ctr">
                <a:solidFill>
                  <a:srgbClr val="00990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57" name="AutoShape 47" descr="Bouquet">
                <a:extLst>
                  <a:ext uri="{FF2B5EF4-FFF2-40B4-BE49-F238E27FC236}">
                    <a16:creationId xmlns:a16="http://schemas.microsoft.com/office/drawing/2014/main" id="{345F091D-F3F2-4E79-90D1-2E9FC5A439F2}"/>
                  </a:ext>
                </a:extLst>
              </p:cNvPr>
              <p:cNvSpPr>
                <a:spLocks noChangeArrowheads="1"/>
              </p:cNvSpPr>
              <p:nvPr>
                <p:custDataLst>
                  <p:tags r:id="rId14"/>
                </p:custDataLst>
              </p:nvPr>
            </p:nvSpPr>
            <p:spPr bwMode="gray">
              <a:xfrm rot="5400000" flipH="1">
                <a:off x="3621" y="2498"/>
                <a:ext cx="311" cy="203"/>
              </a:xfrm>
              <a:prstGeom prst="upArrow">
                <a:avLst>
                  <a:gd name="adj1" fmla="val 51676"/>
                  <a:gd name="adj2" fmla="val 100000"/>
                </a:avLst>
              </a:prstGeom>
              <a:blipFill dpi="0" rotWithShape="1">
                <a:blip r:embed="rId59"/>
                <a:srcRect/>
                <a:tile tx="0" ty="0" sx="100000" sy="100000" flip="none" algn="tl"/>
              </a:blipFill>
              <a:ln w="9525" algn="ctr">
                <a:solidFill>
                  <a:srgbClr val="009900"/>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58" name="AutoShape 48" descr="Bouquet">
                <a:extLst>
                  <a:ext uri="{FF2B5EF4-FFF2-40B4-BE49-F238E27FC236}">
                    <a16:creationId xmlns:a16="http://schemas.microsoft.com/office/drawing/2014/main" id="{92D84C42-7C4B-4A98-9445-73B8F28C7070}"/>
                  </a:ext>
                </a:extLst>
              </p:cNvPr>
              <p:cNvSpPr>
                <a:spLocks noChangeArrowheads="1"/>
              </p:cNvSpPr>
              <p:nvPr>
                <p:custDataLst>
                  <p:tags r:id="rId15"/>
                </p:custDataLst>
              </p:nvPr>
            </p:nvSpPr>
            <p:spPr bwMode="gray">
              <a:xfrm rot="10800000" flipH="1">
                <a:off x="2718" y="3429"/>
                <a:ext cx="303" cy="202"/>
              </a:xfrm>
              <a:prstGeom prst="upArrow">
                <a:avLst>
                  <a:gd name="adj1" fmla="val 51676"/>
                  <a:gd name="adj2" fmla="val 100000"/>
                </a:avLst>
              </a:prstGeom>
              <a:blipFill dpi="0" rotWithShape="1">
                <a:blip r:embed="rId59"/>
                <a:srcRect/>
                <a:tile tx="0" ty="0" sx="100000" sy="100000" flip="none" algn="tl"/>
              </a:blipFill>
              <a:ln w="9525" algn="ctr">
                <a:solidFill>
                  <a:srgbClr val="009900"/>
                </a:solidFill>
                <a:miter lim="800000"/>
                <a:headEnd/>
                <a:tailEnd/>
              </a:ln>
            </p:spPr>
            <p:txBody>
              <a:bodyPr rot="10800000"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59" name="Oval 49" descr="Bouquet">
                <a:extLst>
                  <a:ext uri="{FF2B5EF4-FFF2-40B4-BE49-F238E27FC236}">
                    <a16:creationId xmlns:a16="http://schemas.microsoft.com/office/drawing/2014/main" id="{872BAF29-1D44-4751-8327-99BE7D37C99D}"/>
                  </a:ext>
                </a:extLst>
              </p:cNvPr>
              <p:cNvSpPr>
                <a:spLocks noChangeArrowheads="1"/>
              </p:cNvSpPr>
              <p:nvPr>
                <p:custDataLst>
                  <p:tags r:id="rId16"/>
                </p:custDataLst>
              </p:nvPr>
            </p:nvSpPr>
            <p:spPr bwMode="gray">
              <a:xfrm>
                <a:off x="2078" y="1824"/>
                <a:ext cx="1615" cy="1615"/>
              </a:xfrm>
              <a:prstGeom prst="ellipse">
                <a:avLst/>
              </a:prstGeom>
              <a:blipFill dpi="0" rotWithShape="1">
                <a:blip r:embed="rId59"/>
                <a:srcRect/>
                <a:tile tx="0" ty="0" sx="100000" sy="100000" flip="none" algn="tl"/>
              </a:blipFill>
              <a:ln w="57150" algn="ctr">
                <a:solidFill>
                  <a:srgbClr val="0099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60" name="Oval 50" descr="Bouquet">
                <a:extLst>
                  <a:ext uri="{FF2B5EF4-FFF2-40B4-BE49-F238E27FC236}">
                    <a16:creationId xmlns:a16="http://schemas.microsoft.com/office/drawing/2014/main" id="{0DFFE41F-C80D-4120-ACE9-E9E5265E8513}"/>
                  </a:ext>
                </a:extLst>
              </p:cNvPr>
              <p:cNvSpPr>
                <a:spLocks noChangeArrowheads="1"/>
              </p:cNvSpPr>
              <p:nvPr>
                <p:custDataLst>
                  <p:tags r:id="rId17"/>
                </p:custDataLst>
              </p:nvPr>
            </p:nvSpPr>
            <p:spPr bwMode="gray">
              <a:xfrm>
                <a:off x="2170" y="1915"/>
                <a:ext cx="1430" cy="1430"/>
              </a:xfrm>
              <a:prstGeom prst="ellipse">
                <a:avLst/>
              </a:prstGeom>
              <a:blipFill dpi="0" rotWithShape="1">
                <a:blip r:embed="rId59"/>
                <a:srcRect/>
                <a:tile tx="0" ty="0" sx="100000" sy="100000" flip="none" algn="tl"/>
              </a:blipFill>
              <a:ln w="9525" algn="ctr">
                <a:solidFill>
                  <a:srgbClr val="009900"/>
                </a:solidFill>
                <a:round/>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61" name="Oval 51" descr="Bouquet">
                <a:extLst>
                  <a:ext uri="{FF2B5EF4-FFF2-40B4-BE49-F238E27FC236}">
                    <a16:creationId xmlns:a16="http://schemas.microsoft.com/office/drawing/2014/main" id="{B7103189-8135-439C-A5D7-98AD90F0EF59}"/>
                  </a:ext>
                </a:extLst>
              </p:cNvPr>
              <p:cNvSpPr>
                <a:spLocks noChangeArrowheads="1"/>
              </p:cNvSpPr>
              <p:nvPr>
                <p:custDataLst>
                  <p:tags r:id="rId18"/>
                </p:custDataLst>
              </p:nvPr>
            </p:nvSpPr>
            <p:spPr bwMode="gray">
              <a:xfrm>
                <a:off x="2265" y="2371"/>
                <a:ext cx="656" cy="1285"/>
              </a:xfrm>
              <a:prstGeom prst="ellipse">
                <a:avLst/>
              </a:prstGeom>
              <a:blipFill dpi="0" rotWithShape="1">
                <a:blip r:embed="rId59"/>
                <a:srcRect/>
                <a:tile tx="0" ty="0" sx="100000" sy="100000" flip="none" algn="tl"/>
              </a:blipFill>
              <a:ln w="38100" algn="ctr">
                <a:solidFill>
                  <a:srgbClr val="00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62" name="Oval 52" descr="Bouquet">
                <a:hlinkClick r:id="rId64" action="ppaction://hlinkpres?slideindex=1&amp;slidetitle="/>
                <a:extLst>
                  <a:ext uri="{FF2B5EF4-FFF2-40B4-BE49-F238E27FC236}">
                    <a16:creationId xmlns:a16="http://schemas.microsoft.com/office/drawing/2014/main" id="{5F6F5E67-1E8D-4432-91E1-BAAC73909708}"/>
                  </a:ext>
                </a:extLst>
              </p:cNvPr>
              <p:cNvSpPr>
                <a:spLocks noChangeArrowheads="1"/>
              </p:cNvSpPr>
              <p:nvPr>
                <p:custDataLst>
                  <p:tags r:id="rId19"/>
                </p:custDataLst>
              </p:nvPr>
            </p:nvSpPr>
            <p:spPr bwMode="gray">
              <a:xfrm>
                <a:off x="2265" y="2371"/>
                <a:ext cx="656" cy="1285"/>
              </a:xfrm>
              <a:prstGeom prst="ellipse">
                <a:avLst/>
              </a:prstGeom>
              <a:blipFill dpi="0" rotWithShape="1">
                <a:blip r:embed="rId59"/>
                <a:srcRect/>
                <a:tile tx="0" ty="0" sx="100000" sy="100000" flip="none" algn="tl"/>
              </a:blipFill>
              <a:ln w="38100" algn="ctr">
                <a:solidFill>
                  <a:srgbClr val="00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63" name="Oval 53" descr="Bouquet">
                <a:extLst>
                  <a:ext uri="{FF2B5EF4-FFF2-40B4-BE49-F238E27FC236}">
                    <a16:creationId xmlns:a16="http://schemas.microsoft.com/office/drawing/2014/main" id="{5112CE2A-85A4-4AC0-83B1-C04657CBB87E}"/>
                  </a:ext>
                </a:extLst>
              </p:cNvPr>
              <p:cNvSpPr>
                <a:spLocks noChangeArrowheads="1"/>
              </p:cNvSpPr>
              <p:nvPr>
                <p:custDataLst>
                  <p:tags r:id="rId20"/>
                </p:custDataLst>
              </p:nvPr>
            </p:nvSpPr>
            <p:spPr bwMode="gray">
              <a:xfrm>
                <a:off x="2232" y="1970"/>
                <a:ext cx="1317" cy="1285"/>
              </a:xfrm>
              <a:prstGeom prst="ellipse">
                <a:avLst/>
              </a:prstGeom>
              <a:blipFill dpi="0" rotWithShape="1">
                <a:blip r:embed="rId59"/>
                <a:srcRect/>
                <a:tile tx="0" ty="0" sx="100000" sy="100000" flip="none" algn="tl"/>
              </a:blipFill>
              <a:ln w="38100" algn="ctr">
                <a:solidFill>
                  <a:srgbClr val="00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sp>
            <p:nvSpPr>
              <p:cNvPr id="14364" name="Oval 54" descr="Bouquet">
                <a:extLst>
                  <a:ext uri="{FF2B5EF4-FFF2-40B4-BE49-F238E27FC236}">
                    <a16:creationId xmlns:a16="http://schemas.microsoft.com/office/drawing/2014/main" id="{2EA52A68-20A0-471A-A9BF-2FF23E2EA88E}"/>
                  </a:ext>
                </a:extLst>
              </p:cNvPr>
              <p:cNvSpPr>
                <a:spLocks noChangeArrowheads="1"/>
              </p:cNvSpPr>
              <p:nvPr>
                <p:custDataLst>
                  <p:tags r:id="rId21"/>
                </p:custDataLst>
              </p:nvPr>
            </p:nvSpPr>
            <p:spPr bwMode="gray">
              <a:xfrm>
                <a:off x="2235" y="1985"/>
                <a:ext cx="1318" cy="1285"/>
              </a:xfrm>
              <a:prstGeom prst="ellipse">
                <a:avLst/>
              </a:prstGeom>
              <a:blipFill dpi="0" rotWithShape="1">
                <a:blip r:embed="rId59"/>
                <a:srcRect/>
                <a:tile tx="0" ty="0" sx="100000" sy="100000" flip="none" algn="tl"/>
              </a:blipFill>
              <a:ln w="38100" algn="ctr">
                <a:solidFill>
                  <a:srgbClr val="00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Times New Roman" panose="02020603050405020304" pitchFamily="18" charset="0"/>
                </a:endParaRPr>
              </a:p>
            </p:txBody>
          </p:sp>
        </p:grpSp>
        <p:sp>
          <p:nvSpPr>
            <p:cNvPr id="14355" name="WordArt 55">
              <a:hlinkClick r:id="rId64" action="ppaction://hlinkpres?slideindex=1&amp;slidetitle="/>
              <a:extLst>
                <a:ext uri="{FF2B5EF4-FFF2-40B4-BE49-F238E27FC236}">
                  <a16:creationId xmlns:a16="http://schemas.microsoft.com/office/drawing/2014/main" id="{A2721289-1D98-4BAE-A65E-B65933BF8AFB}"/>
                </a:ext>
              </a:extLst>
            </p:cNvPr>
            <p:cNvSpPr>
              <a:spLocks noChangeArrowheads="1" noChangeShapeType="1" noTextEdit="1"/>
            </p:cNvSpPr>
            <p:nvPr>
              <p:custDataLst>
                <p:tags r:id="rId12"/>
              </p:custDataLst>
            </p:nvPr>
          </p:nvSpPr>
          <p:spPr bwMode="auto">
            <a:xfrm>
              <a:off x="3470" y="1852"/>
              <a:ext cx="206" cy="282"/>
            </a:xfrm>
            <a:prstGeom prst="rect">
              <a:avLst/>
            </a:prstGeom>
          </p:spPr>
          <p:txBody>
            <a:bodyPr wrap="none" fromWordArt="1">
              <a:prstTxWarp prst="textSlantUp">
                <a:avLst>
                  <a:gd name="adj" fmla="val 29167"/>
                </a:avLst>
              </a:prstTxWarp>
            </a:bodyPr>
            <a:lstStyle/>
            <a:p>
              <a:pPr algn="ctr"/>
              <a:r>
                <a:rPr lang="en-US" sz="3600" kern="10">
                  <a:ln w="9525">
                    <a:solidFill>
                      <a:srgbClr val="009900"/>
                    </a:solidFill>
                    <a:round/>
                    <a:headEnd/>
                    <a:tailEnd/>
                  </a:ln>
                  <a:solidFill>
                    <a:srgbClr val="FF3300"/>
                  </a:solidFill>
                  <a:effectLst>
                    <a:outerShdw dist="53882" dir="2700000" algn="ctr" rotWithShape="0">
                      <a:srgbClr val="9999FF">
                        <a:alpha val="79999"/>
                      </a:srgbClr>
                    </a:outerShdw>
                  </a:effectLst>
                  <a:latin typeface="Arial" panose="020B0604020202020204" pitchFamily="34" charset="0"/>
                </a:rPr>
                <a:t>2</a:t>
              </a:r>
            </a:p>
          </p:txBody>
        </p:sp>
      </p:grpSp>
      <p:sp>
        <p:nvSpPr>
          <p:cNvPr id="102" name="AutoShape 27" descr="Bouquet">
            <a:hlinkClick r:id="rId65" action="ppaction://hlinksldjump"/>
            <a:extLst>
              <a:ext uri="{FF2B5EF4-FFF2-40B4-BE49-F238E27FC236}">
                <a16:creationId xmlns:a16="http://schemas.microsoft.com/office/drawing/2014/main" id="{64F484E5-96B6-466F-BB9A-E15E460149BA}"/>
              </a:ext>
            </a:extLst>
          </p:cNvPr>
          <p:cNvSpPr>
            <a:spLocks noChangeArrowheads="1"/>
          </p:cNvSpPr>
          <p:nvPr>
            <p:custDataLst>
              <p:tags r:id="rId9"/>
            </p:custDataLst>
          </p:nvPr>
        </p:nvSpPr>
        <p:spPr bwMode="gray">
          <a:xfrm>
            <a:off x="2770188" y="1571625"/>
            <a:ext cx="5529262" cy="1055688"/>
          </a:xfrm>
          <a:prstGeom prst="roundRect">
            <a:avLst>
              <a:gd name="adj" fmla="val 50000"/>
            </a:avLst>
          </a:prstGeom>
          <a:blipFill dpi="0" rotWithShape="1">
            <a:blip r:embed="rId59"/>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Kết quả mỗi nhiệm vụ được  </a:t>
            </a:r>
          </a:p>
          <a:p>
            <a:pPr algn="ct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thể hiện trong hai tệp</a:t>
            </a:r>
          </a:p>
        </p:txBody>
      </p:sp>
      <p:sp>
        <p:nvSpPr>
          <p:cNvPr id="110" name="AutoShape 43" descr="Bouquet">
            <a:hlinkClick r:id="rId66" action="ppaction://hlinksldjump"/>
            <a:extLst>
              <a:ext uri="{FF2B5EF4-FFF2-40B4-BE49-F238E27FC236}">
                <a16:creationId xmlns:a16="http://schemas.microsoft.com/office/drawing/2014/main" id="{06DFCB2D-5A87-4A2B-AD28-CD3129D31106}"/>
              </a:ext>
            </a:extLst>
          </p:cNvPr>
          <p:cNvSpPr>
            <a:spLocks noChangeArrowheads="1"/>
          </p:cNvSpPr>
          <p:nvPr>
            <p:custDataLst>
              <p:tags r:id="rId10"/>
            </p:custDataLst>
          </p:nvPr>
        </p:nvSpPr>
        <p:spPr bwMode="gray">
          <a:xfrm>
            <a:off x="4149725" y="2928938"/>
            <a:ext cx="8042275" cy="1679575"/>
          </a:xfrm>
          <a:prstGeom prst="roundRect">
            <a:avLst>
              <a:gd name="adj" fmla="val 50000"/>
            </a:avLst>
          </a:prstGeom>
          <a:blipFill dpi="0" rotWithShape="1">
            <a:blip r:embed="rId59"/>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Bài trình chiếu có nội dung báo cáo kết  </a:t>
            </a:r>
          </a:p>
          <a:p>
            <a:pPr algn="ct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quả thực hiện nhiệm vụ của nhóm, gồm  </a:t>
            </a:r>
          </a:p>
          <a:p>
            <a:pPr algn="ct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từ 5 đến 10 trang chiếu</a:t>
            </a:r>
          </a:p>
        </p:txBody>
      </p:sp>
      <p:sp>
        <p:nvSpPr>
          <p:cNvPr id="151" name="AutoShape 43" descr="Bouquet">
            <a:hlinkClick r:id="rId66" action="ppaction://hlinksldjump"/>
            <a:extLst>
              <a:ext uri="{FF2B5EF4-FFF2-40B4-BE49-F238E27FC236}">
                <a16:creationId xmlns:a16="http://schemas.microsoft.com/office/drawing/2014/main" id="{4AAB61B6-7694-45C6-8431-0F0E444B8CAE}"/>
              </a:ext>
            </a:extLst>
          </p:cNvPr>
          <p:cNvSpPr>
            <a:spLocks noChangeArrowheads="1"/>
          </p:cNvSpPr>
          <p:nvPr>
            <p:custDataLst>
              <p:tags r:id="rId11"/>
            </p:custDataLst>
          </p:nvPr>
        </p:nvSpPr>
        <p:spPr bwMode="gray">
          <a:xfrm>
            <a:off x="4038600" y="4856163"/>
            <a:ext cx="8153400" cy="1697037"/>
          </a:xfrm>
          <a:prstGeom prst="roundRect">
            <a:avLst>
              <a:gd name="adj" fmla="val 50000"/>
            </a:avLst>
          </a:prstGeom>
          <a:blipFill dpi="0" rotWithShape="1">
            <a:blip r:embed="rId59"/>
            <a:srcRect/>
            <a:tile tx="0" ty="0" sx="100000" sy="100000" flip="none" algn="tl"/>
          </a:blipFill>
          <a:ln w="28575" algn="ctr">
            <a:solidFill>
              <a:srgbClr val="FF0000"/>
            </a:solidFill>
            <a:round/>
            <a:headEnd/>
            <a:tailEnd/>
          </a:ln>
          <a:effectLst>
            <a:outerShdw dist="107763" dir="18900000" algn="ctr" rotWithShape="0">
              <a:schemeClr val="bg2">
                <a:alpha val="50000"/>
              </a:schemeClr>
            </a:outerShdw>
          </a:effec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Bản thu hoạch về việc tìm kiếm thông tin để         </a:t>
            </a:r>
          </a:p>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thực hiện nhiệm vụ và vai trò của thông tin  </a:t>
            </a:r>
          </a:p>
          <a:p>
            <a:pPr eaLnBrk="1" hangingPunct="1">
              <a:spcBef>
                <a:spcPct val="0"/>
              </a:spcBef>
              <a:buFontTx/>
              <a:buNone/>
            </a:pPr>
            <a:r>
              <a:rPr lang="en-US" altLang="en-US" b="1">
                <a:solidFill>
                  <a:srgbClr val="0000FF"/>
                </a:solidFill>
                <a:latin typeface="Times New Roman" panose="02020603050405020304" pitchFamily="18" charset="0"/>
                <a:cs typeface="Times New Roman" panose="02020603050405020304" pitchFamily="18" charset="0"/>
              </a:rPr>
              <a:t>trong giải quyết nhiệm vụ đặt ra cho nhóm</a:t>
            </a:r>
          </a:p>
        </p:txBody>
      </p:sp>
      <p:sp>
        <p:nvSpPr>
          <p:cNvPr id="98" name="TextBox 97">
            <a:extLst>
              <a:ext uri="{FF2B5EF4-FFF2-40B4-BE49-F238E27FC236}">
                <a16:creationId xmlns:a16="http://schemas.microsoft.com/office/drawing/2014/main" id="{972BF928-9815-4518-982A-6F708390E3FF}"/>
              </a:ext>
            </a:extLst>
          </p:cNvPr>
          <p:cNvSpPr txBox="1"/>
          <p:nvPr/>
        </p:nvSpPr>
        <p:spPr>
          <a:xfrm>
            <a:off x="0" y="0"/>
            <a:ext cx="12192000" cy="584200"/>
          </a:xfrm>
          <a:prstGeom prst="rect">
            <a:avLst/>
          </a:prstGeom>
          <a:solidFill>
            <a:schemeClr val="accent6"/>
          </a:solidFill>
        </p:spPr>
        <p:txBody>
          <a:bodyPr>
            <a:spAutoFit/>
          </a:bodyPr>
          <a:lstStyle/>
          <a:p>
            <a:pPr algn="ctr">
              <a:defRPr/>
            </a:pP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NHÓM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THÔNG</a:t>
            </a:r>
            <a:r>
              <a:rPr lang="en-US" sz="3200" b="1" dirty="0">
                <a:solidFill>
                  <a:srgbClr val="FF0000"/>
                </a:solidFill>
                <a:latin typeface="Times New Roman" panose="02020603050405020304" pitchFamily="18" charset="0"/>
                <a:cs typeface="Times New Roman" panose="02020603050405020304" pitchFamily="18" charset="0"/>
              </a:rPr>
              <a:t> TIN </a:t>
            </a:r>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QUYẾT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VẤN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4352" name="TextBox 2">
            <a:extLst>
              <a:ext uri="{FF2B5EF4-FFF2-40B4-BE49-F238E27FC236}">
                <a16:creationId xmlns:a16="http://schemas.microsoft.com/office/drawing/2014/main" id="{5C76FCCE-BD9F-4BB1-9E38-029F9BA29967}"/>
              </a:ext>
            </a:extLst>
          </p:cNvPr>
          <p:cNvSpPr txBox="1">
            <a:spLocks noChangeArrowheads="1"/>
          </p:cNvSpPr>
          <p:nvPr/>
        </p:nvSpPr>
        <p:spPr bwMode="auto">
          <a:xfrm>
            <a:off x="0" y="517525"/>
            <a:ext cx="1219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1. Yêu cầu chung:</a:t>
            </a:r>
          </a:p>
        </p:txBody>
      </p:sp>
      <p:sp>
        <p:nvSpPr>
          <p:cNvPr id="68" name="Cloud Callout 67">
            <a:extLst>
              <a:ext uri="{FF2B5EF4-FFF2-40B4-BE49-F238E27FC236}">
                <a16:creationId xmlns:a16="http://schemas.microsoft.com/office/drawing/2014/main" id="{EC5C8C2C-2484-4772-A6DE-12349027967F}"/>
              </a:ext>
            </a:extLst>
          </p:cNvPr>
          <p:cNvSpPr/>
          <p:nvPr/>
        </p:nvSpPr>
        <p:spPr>
          <a:xfrm>
            <a:off x="228600" y="2608263"/>
            <a:ext cx="3054350" cy="3716337"/>
          </a:xfrm>
          <a:prstGeom prst="cloudCallout">
            <a:avLst>
              <a:gd name="adj1" fmla="val -53489"/>
              <a:gd name="adj2" fmla="val 6645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sz="2000" kern="1200">
                <a:solidFill>
                  <a:schemeClr val="lt1"/>
                </a:solidFill>
                <a:latin typeface="+mn-lt"/>
                <a:ea typeface="+mn-ea"/>
                <a:cs typeface="+mn-cs"/>
              </a:defRPr>
            </a:lvl1pPr>
            <a:lvl2pPr marL="457200" algn="l" rtl="0" eaLnBrk="0" fontAlgn="base" hangingPunct="0">
              <a:spcBef>
                <a:spcPct val="0"/>
              </a:spcBef>
              <a:spcAft>
                <a:spcPct val="0"/>
              </a:spcAft>
              <a:defRPr sz="2000" kern="1200">
                <a:solidFill>
                  <a:schemeClr val="lt1"/>
                </a:solidFill>
                <a:latin typeface="+mn-lt"/>
                <a:ea typeface="+mn-ea"/>
                <a:cs typeface="+mn-cs"/>
              </a:defRPr>
            </a:lvl2pPr>
            <a:lvl3pPr marL="914400" algn="l" rtl="0" eaLnBrk="0" fontAlgn="base" hangingPunct="0">
              <a:spcBef>
                <a:spcPct val="0"/>
              </a:spcBef>
              <a:spcAft>
                <a:spcPct val="0"/>
              </a:spcAft>
              <a:defRPr sz="2000" kern="1200">
                <a:solidFill>
                  <a:schemeClr val="lt1"/>
                </a:solidFill>
                <a:latin typeface="+mn-lt"/>
                <a:ea typeface="+mn-ea"/>
                <a:cs typeface="+mn-cs"/>
              </a:defRPr>
            </a:lvl3pPr>
            <a:lvl4pPr marL="1371600" algn="l" rtl="0" eaLnBrk="0" fontAlgn="base" hangingPunct="0">
              <a:spcBef>
                <a:spcPct val="0"/>
              </a:spcBef>
              <a:spcAft>
                <a:spcPct val="0"/>
              </a:spcAft>
              <a:defRPr sz="2000" kern="1200">
                <a:solidFill>
                  <a:schemeClr val="lt1"/>
                </a:solidFill>
                <a:latin typeface="+mn-lt"/>
                <a:ea typeface="+mn-ea"/>
                <a:cs typeface="+mn-cs"/>
              </a:defRPr>
            </a:lvl4pPr>
            <a:lvl5pPr marL="1828800" algn="l" rtl="0" eaLnBrk="0" fontAlgn="base" hangingPunct="0">
              <a:spcBef>
                <a:spcPct val="0"/>
              </a:spcBef>
              <a:spcAft>
                <a:spcPct val="0"/>
              </a:spcAft>
              <a:defRPr sz="2000" kern="1200">
                <a:solidFill>
                  <a:schemeClr val="lt1"/>
                </a:solidFill>
                <a:latin typeface="+mn-lt"/>
                <a:ea typeface="+mn-ea"/>
                <a:cs typeface="+mn-cs"/>
              </a:defRPr>
            </a:lvl5pPr>
            <a:lvl6pPr marL="2286000" algn="l" defTabSz="914400" rtl="0" eaLnBrk="1" latinLnBrk="0" hangingPunct="1">
              <a:defRPr sz="2000" kern="1200">
                <a:solidFill>
                  <a:schemeClr val="lt1"/>
                </a:solidFill>
                <a:latin typeface="+mn-lt"/>
                <a:ea typeface="+mn-ea"/>
                <a:cs typeface="+mn-cs"/>
              </a:defRPr>
            </a:lvl6pPr>
            <a:lvl7pPr marL="2743200" algn="l" defTabSz="914400" rtl="0" eaLnBrk="1" latinLnBrk="0" hangingPunct="1">
              <a:defRPr sz="2000" kern="1200">
                <a:solidFill>
                  <a:schemeClr val="lt1"/>
                </a:solidFill>
                <a:latin typeface="+mn-lt"/>
                <a:ea typeface="+mn-ea"/>
                <a:cs typeface="+mn-cs"/>
              </a:defRPr>
            </a:lvl7pPr>
            <a:lvl8pPr marL="3200400" algn="l" defTabSz="914400" rtl="0" eaLnBrk="1" latinLnBrk="0" hangingPunct="1">
              <a:defRPr sz="2000" kern="1200">
                <a:solidFill>
                  <a:schemeClr val="lt1"/>
                </a:solidFill>
                <a:latin typeface="+mn-lt"/>
                <a:ea typeface="+mn-ea"/>
                <a:cs typeface="+mn-cs"/>
              </a:defRPr>
            </a:lvl8pPr>
            <a:lvl9pPr marL="3657600" algn="l" defTabSz="914400" rtl="0" eaLnBrk="1" latinLnBrk="0" hangingPunct="1">
              <a:defRPr sz="2000" kern="1200">
                <a:solidFill>
                  <a:schemeClr val="lt1"/>
                </a:solidFill>
                <a:latin typeface="+mn-lt"/>
                <a:ea typeface="+mn-ea"/>
                <a:cs typeface="+mn-cs"/>
              </a:defRPr>
            </a:lvl9pPr>
          </a:lstStyle>
          <a:p>
            <a:pPr lvl="1" algn="ctr">
              <a:defRPr/>
            </a:pPr>
            <a:r>
              <a:rPr lang="en-US" sz="2800" b="1" dirty="0" err="1">
                <a:solidFill>
                  <a:srgbClr val="0000CC"/>
                </a:solidFill>
                <a:latin typeface="Times New Roman" panose="02020603050405020304" pitchFamily="18" charset="0"/>
                <a:cs typeface="Times New Roman" panose="02020603050405020304" pitchFamily="18" charset="0"/>
              </a:rPr>
              <a:t>Kết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mỗi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nhiệm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vụ</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được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thể</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hiện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như</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thế</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nào</a:t>
            </a:r>
            <a:r>
              <a:rPr lang="en-US" sz="2800" b="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3327483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352"/>
                                        </p:tgtEl>
                                        <p:attrNameLst>
                                          <p:attrName>style.visibility</p:attrName>
                                        </p:attrNameLst>
                                      </p:cBhvr>
                                      <p:to>
                                        <p:strVal val="visible"/>
                                      </p:to>
                                    </p:set>
                                    <p:animEffect transition="in" filter="barn(inVertical)">
                                      <p:cBhvr>
                                        <p:cTn id="7" dur="500"/>
                                        <p:tgtEl>
                                          <p:spTgt spid="143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barn(inVertical)">
                                      <p:cBhvr>
                                        <p:cTn id="12" dur="500"/>
                                        <p:tgtEl>
                                          <p:spTgt spid="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8"/>
                                        </p:tgtEl>
                                      </p:cBhvr>
                                    </p:animEffect>
                                    <p:set>
                                      <p:cBhvr>
                                        <p:cTn id="17" dur="1" fill="hold">
                                          <p:stCondLst>
                                            <p:cond delay="499"/>
                                          </p:stCondLst>
                                        </p:cTn>
                                        <p:tgtEl>
                                          <p:spTgt spid="68"/>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08"/>
                                        </p:tgtEl>
                                        <p:attrNameLst>
                                          <p:attrName>style.visibility</p:attrName>
                                        </p:attrNameLst>
                                      </p:cBhvr>
                                      <p:to>
                                        <p:strVal val="visible"/>
                                      </p:to>
                                    </p:set>
                                    <p:animEffect transition="in" filter="barn(inVertical)">
                                      <p:cBhvr>
                                        <p:cTn id="22" dur="500"/>
                                        <p:tgtEl>
                                          <p:spTgt spid="108"/>
                                        </p:tgtEl>
                                      </p:cBhvr>
                                    </p:animEffect>
                                  </p:childTnLst>
                                </p:cTn>
                              </p:par>
                              <p:par>
                                <p:cTn id="23" presetID="16" presetClass="entr" presetSubtype="21" fill="hold" nodeType="withEffect">
                                  <p:stCondLst>
                                    <p:cond delay="0"/>
                                  </p:stCondLst>
                                  <p:childTnLst>
                                    <p:set>
                                      <p:cBhvr>
                                        <p:cTn id="24" dur="1" fill="hold">
                                          <p:stCondLst>
                                            <p:cond delay="0"/>
                                          </p:stCondLst>
                                        </p:cTn>
                                        <p:tgtEl>
                                          <p:spTgt spid="103"/>
                                        </p:tgtEl>
                                        <p:attrNameLst>
                                          <p:attrName>style.visibility</p:attrName>
                                        </p:attrNameLst>
                                      </p:cBhvr>
                                      <p:to>
                                        <p:strVal val="visible"/>
                                      </p:to>
                                    </p:set>
                                    <p:animEffect transition="in" filter="barn(inVertical)">
                                      <p:cBhvr>
                                        <p:cTn id="25" dur="500"/>
                                        <p:tgtEl>
                                          <p:spTgt spid="103"/>
                                        </p:tgtEl>
                                      </p:cBhvr>
                                    </p:animEffect>
                                  </p:childTnLst>
                                </p:cTn>
                              </p:par>
                              <p:par>
                                <p:cTn id="26" presetID="16" presetClass="entr" presetSubtype="21" fill="hold" nodeType="withEffect">
                                  <p:stCondLst>
                                    <p:cond delay="0"/>
                                  </p:stCondLst>
                                  <p:childTnLst>
                                    <p:set>
                                      <p:cBhvr>
                                        <p:cTn id="27" dur="1" fill="hold">
                                          <p:stCondLst>
                                            <p:cond delay="0"/>
                                          </p:stCondLst>
                                        </p:cTn>
                                        <p:tgtEl>
                                          <p:spTgt spid="152"/>
                                        </p:tgtEl>
                                        <p:attrNameLst>
                                          <p:attrName>style.visibility</p:attrName>
                                        </p:attrNameLst>
                                      </p:cBhvr>
                                      <p:to>
                                        <p:strVal val="visible"/>
                                      </p:to>
                                    </p:set>
                                    <p:animEffect transition="in" filter="barn(inVertical)">
                                      <p:cBhvr>
                                        <p:cTn id="28" dur="500"/>
                                        <p:tgtEl>
                                          <p:spTgt spid="152"/>
                                        </p:tgtEl>
                                      </p:cBhvr>
                                    </p:animEffect>
                                  </p:childTnLst>
                                </p:cTn>
                              </p:par>
                              <p:par>
                                <p:cTn id="29" presetID="16" presetClass="entr" presetSubtype="21" fill="hold" nodeType="withEffect">
                                  <p:stCondLst>
                                    <p:cond delay="0"/>
                                  </p:stCondLst>
                                  <p:childTnLst>
                                    <p:set>
                                      <p:cBhvr>
                                        <p:cTn id="30" dur="1" fill="hold">
                                          <p:stCondLst>
                                            <p:cond delay="0"/>
                                          </p:stCondLst>
                                        </p:cTn>
                                        <p:tgtEl>
                                          <p:spTgt spid="14341"/>
                                        </p:tgtEl>
                                        <p:attrNameLst>
                                          <p:attrName>style.visibility</p:attrName>
                                        </p:attrNameLst>
                                      </p:cBhvr>
                                      <p:to>
                                        <p:strVal val="visible"/>
                                      </p:to>
                                    </p:set>
                                    <p:animEffect transition="in" filter="barn(inVertical)">
                                      <p:cBhvr>
                                        <p:cTn id="31" dur="500"/>
                                        <p:tgtEl>
                                          <p:spTgt spid="14341"/>
                                        </p:tgtEl>
                                      </p:cBhvr>
                                    </p:animEffect>
                                  </p:childTnLst>
                                </p:cTn>
                              </p:par>
                              <p:par>
                                <p:cTn id="32" presetID="16" presetClass="entr" presetSubtype="21" fill="hold" nodeType="withEffect">
                                  <p:stCondLst>
                                    <p:cond delay="0"/>
                                  </p:stCondLst>
                                  <p:childTnLst>
                                    <p:set>
                                      <p:cBhvr>
                                        <p:cTn id="33" dur="1" fill="hold">
                                          <p:stCondLst>
                                            <p:cond delay="0"/>
                                          </p:stCondLst>
                                        </p:cTn>
                                        <p:tgtEl>
                                          <p:spTgt spid="14342"/>
                                        </p:tgtEl>
                                        <p:attrNameLst>
                                          <p:attrName>style.visibility</p:attrName>
                                        </p:attrNameLst>
                                      </p:cBhvr>
                                      <p:to>
                                        <p:strVal val="visible"/>
                                      </p:to>
                                    </p:set>
                                    <p:animEffect transition="in" filter="barn(inVertical)">
                                      <p:cBhvr>
                                        <p:cTn id="34" dur="500"/>
                                        <p:tgtEl>
                                          <p:spTgt spid="14342"/>
                                        </p:tgtEl>
                                      </p:cBhvr>
                                    </p:animEffect>
                                  </p:childTnLst>
                                </p:cTn>
                              </p:par>
                              <p:par>
                                <p:cTn id="35" presetID="16" presetClass="entr" presetSubtype="21"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par>
                                <p:cTn id="38" presetID="16" presetClass="entr" presetSubtype="21"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par>
                                <p:cTn id="41" presetID="16" presetClass="entr" presetSubtype="21" fill="hold" nodeType="withEffect">
                                  <p:stCondLst>
                                    <p:cond delay="0"/>
                                  </p:stCondLst>
                                  <p:childTnLst>
                                    <p:set>
                                      <p:cBhvr>
                                        <p:cTn id="42" dur="1" fill="hold">
                                          <p:stCondLst>
                                            <p:cond delay="0"/>
                                          </p:stCondLst>
                                        </p:cTn>
                                        <p:tgtEl>
                                          <p:spTgt spid="14345"/>
                                        </p:tgtEl>
                                        <p:attrNameLst>
                                          <p:attrName>style.visibility</p:attrName>
                                        </p:attrNameLst>
                                      </p:cBhvr>
                                      <p:to>
                                        <p:strVal val="visible"/>
                                      </p:to>
                                    </p:set>
                                    <p:animEffect transition="in" filter="barn(inVertical)">
                                      <p:cBhvr>
                                        <p:cTn id="43" dur="500"/>
                                        <p:tgtEl>
                                          <p:spTgt spid="14345"/>
                                        </p:tgtEl>
                                      </p:cBhvr>
                                    </p:animEffect>
                                  </p:childTnLst>
                                </p:cTn>
                              </p:par>
                              <p:par>
                                <p:cTn id="44" presetID="16" presetClass="entr" presetSubtype="21" fill="hold"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barn(inVertical)">
                                      <p:cBhvr>
                                        <p:cTn id="46" dur="500"/>
                                        <p:tgtEl>
                                          <p:spTgt spid="74"/>
                                        </p:tgtEl>
                                      </p:cBhvr>
                                    </p:animEffect>
                                  </p:childTnLst>
                                </p:cTn>
                              </p:par>
                              <p:par>
                                <p:cTn id="47" presetID="16" presetClass="entr" presetSubtype="21" fill="hold" nodeType="with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barn(inVertical)">
                                      <p:cBhvr>
                                        <p:cTn id="49" dur="500"/>
                                        <p:tgtEl>
                                          <p:spTgt spid="77"/>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02"/>
                                        </p:tgtEl>
                                        <p:attrNameLst>
                                          <p:attrName>style.visibility</p:attrName>
                                        </p:attrNameLst>
                                      </p:cBhvr>
                                      <p:to>
                                        <p:strVal val="visible"/>
                                      </p:to>
                                    </p:set>
                                    <p:animEffect transition="in" filter="barn(inVertical)">
                                      <p:cBhvr>
                                        <p:cTn id="52" dur="500"/>
                                        <p:tgtEl>
                                          <p:spTgt spid="10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10"/>
                                        </p:tgtEl>
                                        <p:attrNameLst>
                                          <p:attrName>style.visibility</p:attrName>
                                        </p:attrNameLst>
                                      </p:cBhvr>
                                      <p:to>
                                        <p:strVal val="visible"/>
                                      </p:to>
                                    </p:set>
                                    <p:animEffect transition="in" filter="barn(inVertical)">
                                      <p:cBhvr>
                                        <p:cTn id="57" dur="500"/>
                                        <p:tgtEl>
                                          <p:spTgt spid="11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51"/>
                                        </p:tgtEl>
                                        <p:attrNameLst>
                                          <p:attrName>style.visibility</p:attrName>
                                        </p:attrNameLst>
                                      </p:cBhvr>
                                      <p:to>
                                        <p:strVal val="visible"/>
                                      </p:to>
                                    </p:set>
                                    <p:animEffect transition="in" filter="barn(inVertical)">
                                      <p:cBhvr>
                                        <p:cTn id="62"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2" grpId="0" animBg="1"/>
      <p:bldP spid="110" grpId="0" animBg="1"/>
      <p:bldP spid="151" grpId="0" animBg="1"/>
      <p:bldP spid="14352" grpId="0"/>
      <p:bldP spid="68" grpId="0" animBg="1"/>
      <p:bldP spid="68"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2">
            <a:extLst>
              <a:ext uri="{FF2B5EF4-FFF2-40B4-BE49-F238E27FC236}">
                <a16:creationId xmlns:a16="http://schemas.microsoft.com/office/drawing/2014/main" id="{30DD19FA-D8CD-42C4-9B36-8132EDB5B3D5}"/>
              </a:ext>
            </a:extLst>
          </p:cNvPr>
          <p:cNvSpPr txBox="1">
            <a:spLocks noChangeArrowheads="1"/>
          </p:cNvSpPr>
          <p:nvPr/>
        </p:nvSpPr>
        <p:spPr bwMode="auto">
          <a:xfrm>
            <a:off x="0" y="655638"/>
            <a:ext cx="1219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solidFill>
                  <a:srgbClr val="0000CC"/>
                </a:solidFill>
                <a:latin typeface="Times New Roman" panose="02020603050405020304" pitchFamily="18" charset="0"/>
                <a:cs typeface="Times New Roman" panose="02020603050405020304" pitchFamily="18" charset="0"/>
              </a:rPr>
              <a:t>2. Các nhiệm vụ</a:t>
            </a:r>
          </a:p>
        </p:txBody>
      </p:sp>
      <p:sp>
        <p:nvSpPr>
          <p:cNvPr id="9" name="Text Box 7">
            <a:extLst>
              <a:ext uri="{FF2B5EF4-FFF2-40B4-BE49-F238E27FC236}">
                <a16:creationId xmlns:a16="http://schemas.microsoft.com/office/drawing/2014/main" id="{6532782D-0590-4CA8-B5FC-BB4EC1FCA369}"/>
              </a:ext>
            </a:extLst>
          </p:cNvPr>
          <p:cNvSpPr txBox="1">
            <a:spLocks noChangeArrowheads="1"/>
          </p:cNvSpPr>
          <p:nvPr/>
        </p:nvSpPr>
        <p:spPr bwMode="auto">
          <a:xfrm>
            <a:off x="1143000" y="2235200"/>
            <a:ext cx="92964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i="1" u="sng">
                <a:solidFill>
                  <a:srgbClr val="FF0000"/>
                </a:solidFill>
                <a:latin typeface="Times New Roman" panose="02020603050405020304" pitchFamily="18" charset="0"/>
                <a:cs typeface="Times New Roman" panose="02020603050405020304" pitchFamily="18" charset="0"/>
              </a:rPr>
              <a:t>Câu hỏi:</a:t>
            </a:r>
          </a:p>
          <a:p>
            <a:pPr algn="ctr" eaLnBrk="1" hangingPunct="1">
              <a:spcBef>
                <a:spcPct val="50000"/>
              </a:spcBef>
              <a:buFontTx/>
              <a:buNone/>
            </a:pPr>
            <a:r>
              <a:rPr lang="en-US" altLang="en-US">
                <a:solidFill>
                  <a:srgbClr val="3333FF"/>
                </a:solidFill>
                <a:latin typeface="Times New Roman" panose="02020603050405020304" pitchFamily="18" charset="0"/>
                <a:cs typeface="Times New Roman" panose="02020603050405020304" pitchFamily="18" charset="0"/>
              </a:rPr>
              <a:t>1) Nhóm chọn nhiệm vụ gì?</a:t>
            </a:r>
          </a:p>
          <a:p>
            <a:pPr algn="ctr" eaLnBrk="1" hangingPunct="1">
              <a:spcBef>
                <a:spcPct val="50000"/>
              </a:spcBef>
              <a:buFontTx/>
              <a:buNone/>
            </a:pPr>
            <a:r>
              <a:rPr lang="en-US" altLang="en-US">
                <a:solidFill>
                  <a:srgbClr val="3333FF"/>
                </a:solidFill>
                <a:latin typeface="Times New Roman" panose="02020603050405020304" pitchFamily="18" charset="0"/>
                <a:cs typeface="Times New Roman" panose="02020603050405020304" pitchFamily="18" charset="0"/>
              </a:rPr>
              <a:t>2) Ai làm nhóm trưởng?</a:t>
            </a:r>
          </a:p>
          <a:p>
            <a:pPr algn="ctr" eaLnBrk="1" hangingPunct="1">
              <a:spcBef>
                <a:spcPct val="50000"/>
              </a:spcBef>
              <a:buFontTx/>
              <a:buNone/>
            </a:pPr>
            <a:endParaRPr lang="vi-VN" altLang="en-US" sz="2800">
              <a:solidFill>
                <a:srgbClr val="0000CC"/>
              </a:solidFill>
              <a:latin typeface="Times New Roman" panose="02020603050405020304" pitchFamily="18" charset="0"/>
              <a:cs typeface="Times New Roman" panose="02020603050405020304" pitchFamily="18" charset="0"/>
            </a:endParaRPr>
          </a:p>
        </p:txBody>
      </p:sp>
      <p:sp>
        <p:nvSpPr>
          <p:cNvPr id="16388" name="TextBox 9">
            <a:extLst>
              <a:ext uri="{FF2B5EF4-FFF2-40B4-BE49-F238E27FC236}">
                <a16:creationId xmlns:a16="http://schemas.microsoft.com/office/drawing/2014/main" id="{E51453B8-A8EE-4F67-99E9-0A9D6178575F}"/>
              </a:ext>
            </a:extLst>
          </p:cNvPr>
          <p:cNvSpPr txBox="1">
            <a:spLocks noChangeArrowheads="1"/>
          </p:cNvSpPr>
          <p:nvPr/>
        </p:nvSpPr>
        <p:spPr bwMode="auto">
          <a:xfrm>
            <a:off x="2209800" y="1147763"/>
            <a:ext cx="74310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HOẠT ĐỘNG NHÓM 4 HS</a:t>
            </a:r>
            <a:endParaRPr lang="vi-VN" altLang="en-US" b="1">
              <a:solidFill>
                <a:srgbClr val="FF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0207E3A-C320-452D-AD19-46C8516716BB}"/>
              </a:ext>
            </a:extLst>
          </p:cNvPr>
          <p:cNvSpPr txBox="1"/>
          <p:nvPr/>
        </p:nvSpPr>
        <p:spPr>
          <a:xfrm>
            <a:off x="0" y="0"/>
            <a:ext cx="12192000" cy="584200"/>
          </a:xfrm>
          <a:prstGeom prst="rect">
            <a:avLst/>
          </a:prstGeom>
          <a:solidFill>
            <a:schemeClr val="accent6"/>
          </a:solidFill>
        </p:spPr>
        <p:txBody>
          <a:bodyPr>
            <a:spAutoFit/>
          </a:bodyPr>
          <a:lstStyle/>
          <a:p>
            <a:pPr algn="ctr">
              <a:defRPr/>
            </a:pP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NHÓM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THÔNG</a:t>
            </a:r>
            <a:r>
              <a:rPr lang="en-US" sz="3200" b="1" dirty="0">
                <a:solidFill>
                  <a:srgbClr val="FF0000"/>
                </a:solidFill>
                <a:latin typeface="Times New Roman" panose="02020603050405020304" pitchFamily="18" charset="0"/>
                <a:cs typeface="Times New Roman" panose="02020603050405020304" pitchFamily="18" charset="0"/>
              </a:rPr>
              <a:t> TIN </a:t>
            </a:r>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QUYẾT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VẤN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ĐỀ</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75021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ASUS\AppData\Local\Temp\~CaABFC\data\asimages\{F1C8369C-118F-411A-A1DA-72A833AAD24C}_2.png&quot;/&gt;&lt;left val=&quot;29&quot;/&gt;&lt;top val=&quot;28&quot;/&gt;&lt;width val=&quot;641&quot;/&gt;&lt;height val=&quot;105&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DD46105C-A421-44C4-BFFC-AE0F2ABF1E73}&quot;/&gt;&lt;isInvalidForFieldText val=&quot;0&quot;/&gt;&lt;Image&gt;&lt;filename val=&quot;C:\Users\ASUS\AppData\Local\Temp\~CaABFC\data\asimages\{DD46105C-A421-44C4-BFFC-AE0F2ABF1E73}_5.png&quot;/&gt;&lt;left val=&quot;156&quot;/&gt;&lt;top val=&quot;340&quot;/&gt;&lt;width val=&quot;76&quot;/&gt;&lt;height val=&quot;80&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HTML_AUTOSHAPE_INFO" val="&lt;ThreeDShapeInfo&gt;&lt;uuid val=&quot;{CB80AC45-C14A-4C8A-A561-B02726A73CB4}&quot;/&gt;&lt;isInvalidForFieldText val=&quot;0&quot;/&gt;&lt;Image&gt;&lt;filename val=&quot;C:\Users\ASUS\Desktop\btc\data\asimages\{CB80AC45-C14A-4C8A-A561-B02726A73CB4}.png&quot;/&gt;&lt;left val=&quot;10&quot;/&gt;&lt;top val=&quot;13&quot;/&gt;&lt;width val=&quot;92&quot;/&gt;&lt;height val=&quot;96&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7A968A-E951-4190-9C1F-58063F781BBB}&quot;/&gt;&lt;isInvalidForFieldText val=&quot;0&quot;/&gt;&lt;Image&gt;&lt;filename val=&quot;C:\Users\ASUS\AppData\Local\Temp\~CaABFC\data\asimages\{627A968A-E951-4190-9C1F-58063F781BBB}_5.png&quot;/&gt;&lt;left val=&quot;156&quot;/&gt;&lt;top val=&quot;233&quot;/&gt;&lt;width val=&quot;75&quot;/&gt;&lt;height val=&quot;80&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PRESENTER_SHAPEINFO" val="&lt;ThreeDShapeInfo&gt;&lt;uuid val=&quot;{07BF4D0D-54C4-4187-85D5-5E42C301A497}&quot;/&gt;&lt;isInvalidForFieldText val=&quot;0&quot;/&gt;&lt;Image&gt;&lt;filename val=&quot;C:\Users\ASUS\AppData\Local\Temp\~CaABFC\data\asimages\{07BF4D0D-54C4-4187-85D5-5E42C301A497}_5.png&quot;/&gt;&lt;left val=&quot;223&quot;/&gt;&lt;top val=&quot;129&quot;/&gt;&lt;width val=&quot;444&quot;/&gt;&lt;height val=&quot;75&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PRESENTER_SHAPEINFO" val="&lt;ThreeDShapeInfo&gt;&lt;uuid val=&quot;{4FEF6085-518E-4B04-90BA-16F9DC246047}&quot;/&gt;&lt;isInvalidForFieldText val=&quot;0&quot;/&gt;&lt;Image&gt;&lt;filename val=&quot;C:\Users\ASUS\AppData\Local\Temp\~CaABFC\data\asimages\{4FEF6085-518E-4B04-90BA-16F9DC246047}_5.png&quot;/&gt;&lt;left val=&quot;217&quot;/&gt;&lt;top val=&quot;343&quot;/&gt;&lt;width val=&quot;458&quot;/&gt;&lt;height val=&quot;75&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quot;/&gt;&lt;isInvalidForFieldText val=&quot;0&quot;/&gt;&lt;Image&gt;&lt;filename val=&quot;C:\Users\ASUS\AppData\Local\Temp\~CaABFC\data\asimages\{F1C8369C-118F-411A-A1DA-72A833AAD24C}_2.png&quot;/&gt;&lt;left val=&quot;29&quot;/&gt;&lt;top val=&quot;28&quot;/&gt;&lt;width val=&quot;641&quot;/&gt;&lt;height val=&quot;105&quot;/&gt;&lt;hasText val=&quot;1&quot;/&gt;&lt;/Image&gt;&lt;/ThreeDShape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INFO" val="&lt;ThreeDShapeInfo&gt;&lt;uuid val=&quot;{3897365E-43BF-4A8A-B6BA-23062F138410}&quot;/&gt;&lt;isInvalidForFieldText val=&quot;0&quot;/&gt;&lt;Image&gt;&lt;filename val=&quot;C:\Users\MyPC\AppData\Local\Temp\PR\data\asimages\{3897365E-43BF-4A8A-B6BA-23062F138410}_4.png&quot;/&gt;&lt;left val=&quot;0&quot;/&gt;&lt;top val=&quot;1&quot;/&gt;&lt;width val=&quot;720&quot;/&gt;&lt;height val=&quot;49&quot;/&gt;&lt;hasText val=&quot;1&quot;/&gt;&lt;/Image&gt;&lt;/ThreeDShapeInfo&gt;"/>
  <p:tag name="PRESENTER_SHAPETEXTINFO" val="&lt;ShapeTextInfo&gt;&lt;TableIndex row=&quot;-1&quot; col=&quot;-1&quot;&gt;&lt;linesCount val=&quot;1&quot;/&gt;&lt;lineCharCount val=&quot;36&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2E776B3-23DF-4471-950A-251470F41E06}&quot;/&gt;&lt;isInvalidForFieldText val=&quot;0&quot;/&gt;&lt;Image&gt;&lt;filename val=&quot;C:\Users\ASUS\AppData\Local\Temp\~CaABFC\data\asimages\{52E776B3-23DF-4471-950A-251470F41E06}_5.png&quot;/&gt;&lt;left val=&quot;192&quot;/&gt;&lt;top val=&quot;278&quot;/&gt;&lt;width val=&quot;12&quot;/&gt;&lt;height val=&quot;93&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086FA04-20D7-4D52-9C4B-2F318FBE395D}&quot;/&gt;&lt;isInvalidForFieldText val=&quot;0&quot;/&gt;&lt;Image&gt;&lt;filename val=&quot;C:\Users\ASUS\AppData\Local\Temp\~CaABFC\data\asimages\{9086FA04-20D7-4D52-9C4B-2F318FBE395D}_5.png&quot;/&gt;&lt;left val=&quot;26&quot;/&gt;&lt;top val=&quot;100&quot;/&gt;&lt;width val=&quot;60&quot;/&gt;&lt;height val=&quot;97&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791BE6724A204F9B5D02BC7FB66501" ma:contentTypeVersion="10" ma:contentTypeDescription="Create a new document." ma:contentTypeScope="" ma:versionID="bd3a67df65820c79f297394d149cc3c0">
  <xsd:schema xmlns:xsd="http://www.w3.org/2001/XMLSchema" xmlns:xs="http://www.w3.org/2001/XMLSchema" xmlns:p="http://schemas.microsoft.com/office/2006/metadata/properties" xmlns:ns3="c6943a27-7f60-4dd4-ab74-ba7759323a94" targetNamespace="http://schemas.microsoft.com/office/2006/metadata/properties" ma:root="true" ma:fieldsID="d486e3234ad8dbc594d684719c918c56" ns3:_="">
    <xsd:import namespace="c6943a27-7f60-4dd4-ab74-ba7759323a94"/>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943a27-7f60-4dd4-ab74-ba7759323a94"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5A2170-4C20-48A4-B2A9-7028579C06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943a27-7f60-4dd4-ab74-ba7759323a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0BDE79-8578-4177-9BE9-9651892AB504}">
  <ds:schemaRefs>
    <ds:schemaRef ds:uri="http://schemas.microsoft.com/sharepoint/v3/contenttype/forms"/>
  </ds:schemaRefs>
</ds:datastoreItem>
</file>

<file path=customXml/itemProps3.xml><?xml version="1.0" encoding="utf-8"?>
<ds:datastoreItem xmlns:ds="http://schemas.openxmlformats.org/officeDocument/2006/customXml" ds:itemID="{4EC5F30B-7BE3-49FA-8BAC-D7422202C6FF}">
  <ds:schemaRefs>
    <ds:schemaRef ds:uri="http://purl.org/dc/elements/1.1/"/>
    <ds:schemaRef ds:uri="http://schemas.openxmlformats.org/package/2006/metadata/core-properties"/>
    <ds:schemaRef ds:uri="http://purl.org/dc/dcmitype/"/>
    <ds:schemaRef ds:uri="http://schemas.microsoft.com/office/infopath/2007/PartnerControls"/>
    <ds:schemaRef ds:uri="c6943a27-7f60-4dd4-ab74-ba7759323a94"/>
    <ds:schemaRef ds:uri="http://schemas.microsoft.com/office/2006/metadata/properties"/>
    <ds:schemaRef ds:uri="http://schemas.microsoft.com/office/2006/documentManagement/typ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1</TotalTime>
  <Words>1772</Words>
  <Application>Microsoft Office PowerPoint</Application>
  <PresentationFormat>Widescreen</PresentationFormat>
  <Paragraphs>487</Paragraphs>
  <Slides>20</Slides>
  <Notes>2</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Wingdings</vt:lpstr>
      <vt:lpstr>Office Theme</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KIM TRANG</dc:creator>
  <cp:lastModifiedBy>NGUYEN THI KIM TRANG</cp:lastModifiedBy>
  <cp:revision>1</cp:revision>
  <dcterms:created xsi:type="dcterms:W3CDTF">2024-11-25T07:40:43Z</dcterms:created>
  <dcterms:modified xsi:type="dcterms:W3CDTF">2024-11-25T07:42:29Z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0x010100E0791BE6724A204F9B5D02BC7FB66501</vt:lpwstr>
  </property>
</Properties>
</file>