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  <p:sldMasterId id="2147483710" r:id="rId2"/>
  </p:sldMasterIdLst>
  <p:notesMasterIdLst>
    <p:notesMasterId r:id="rId22"/>
  </p:notesMasterIdLst>
  <p:sldIdLst>
    <p:sldId id="256" r:id="rId3"/>
    <p:sldId id="261" r:id="rId4"/>
    <p:sldId id="281" r:id="rId5"/>
    <p:sldId id="282" r:id="rId6"/>
    <p:sldId id="284" r:id="rId7"/>
    <p:sldId id="285" r:id="rId8"/>
    <p:sldId id="263" r:id="rId9"/>
    <p:sldId id="265" r:id="rId10"/>
    <p:sldId id="286" r:id="rId11"/>
    <p:sldId id="266" r:id="rId12"/>
    <p:sldId id="287" r:id="rId13"/>
    <p:sldId id="288" r:id="rId14"/>
    <p:sldId id="289" r:id="rId15"/>
    <p:sldId id="268" r:id="rId16"/>
    <p:sldId id="290" r:id="rId17"/>
    <p:sldId id="292" r:id="rId18"/>
    <p:sldId id="293" r:id="rId19"/>
    <p:sldId id="294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52C31-0ACF-480D-94E8-CF77E5A8A5E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2042-9319-4792-9ADD-5FEF0DB45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4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283263-280D-46BB-9D74-44E56D3DEA3E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5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4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5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24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809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9508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53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6222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5998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4525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0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9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7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14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972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01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9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6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2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6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E86A4C-8E40-4F87-A4F0-01A0687C5742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1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0.png"/><Relationship Id="rId2" Type="http://schemas.microsoft.com/office/2007/relationships/media" Target="../media/media1.mp4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231" y="2419401"/>
            <a:ext cx="4122562" cy="3648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3" y="53033"/>
            <a:ext cx="5996941" cy="5847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848" y="154303"/>
            <a:ext cx="2755463" cy="1509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0847" y="2318372"/>
            <a:ext cx="2755463" cy="1509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174" y="4531481"/>
            <a:ext cx="2737137" cy="1368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0"/>
    </mc:Choice>
    <mc:Fallback xmlns="">
      <p:transition spd="slow" advTm="27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658" y="0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212" y="0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645826"/>
            <a:ext cx="417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05" y="1497353"/>
            <a:ext cx="4864525" cy="52107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2281" y="1169046"/>
            <a:ext cx="4620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4C648F6-6A8B-4A33-8B2A-FE96654D07A2}"/>
              </a:ext>
            </a:extLst>
          </p:cNvPr>
          <p:cNvSpPr/>
          <p:nvPr/>
        </p:nvSpPr>
        <p:spPr>
          <a:xfrm>
            <a:off x="5926504" y="2554041"/>
            <a:ext cx="54284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514350" algn="just">
              <a:spcAft>
                <a:spcPts val="0"/>
              </a:spcAft>
              <a:buAutoNum type="arabicPeriod"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0"/>
              </a:spcAft>
            </a:pP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0"/>
              </a:spcAft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2281" y="3410234"/>
            <a:ext cx="5050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...……… …………….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922281" y="4795229"/>
            <a:ext cx="5050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:……………...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7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0"/>
    </mc:Choice>
    <mc:Fallback xmlns="">
      <p:transition spd="slow" advTm="33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658" y="0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212" y="0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645826"/>
            <a:ext cx="417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05" y="1497353"/>
            <a:ext cx="4864525" cy="52107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22281" y="1868037"/>
            <a:ext cx="5050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839547" y="3730704"/>
            <a:ext cx="50505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800" dirty="0"/>
          </a:p>
        </p:txBody>
      </p:sp>
      <p:pic>
        <p:nvPicPr>
          <p:cNvPr id="10" name="Picture 10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902" y="678361"/>
            <a:ext cx="1423971" cy="10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9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0"/>
    </mc:Choice>
    <mc:Fallback xmlns="">
      <p:transition spd="slow" advTm="33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658" y="0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212" y="0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645826"/>
            <a:ext cx="538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47806"/>
              </p:ext>
            </p:extLst>
          </p:nvPr>
        </p:nvGraphicFramePr>
        <p:xfrm>
          <a:off x="6441743" y="1205641"/>
          <a:ext cx="5513696" cy="4695937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5513696">
                  <a:extLst>
                    <a:ext uri="{9D8B030D-6E8A-4147-A177-3AD203B41FA5}">
                      <a16:colId xmlns="" xmlns:a16="http://schemas.microsoft.com/office/drawing/2014/main" val="2106202244"/>
                    </a:ext>
                  </a:extLst>
                </a:gridCol>
              </a:tblGrid>
              <a:tr h="469593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Cho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chua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chồi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rễ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56905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FA4D9A9-F8DD-45A0-940A-BEBA8D0835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7" y="1577669"/>
            <a:ext cx="5584055" cy="445896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787071-353F-41BA-88C9-1C7BCB109C6D}"/>
              </a:ext>
            </a:extLst>
          </p:cNvPr>
          <p:cNvSpPr txBox="1"/>
          <p:nvPr/>
        </p:nvSpPr>
        <p:spPr>
          <a:xfrm>
            <a:off x="5404406" y="1571107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787071-353F-41BA-88C9-1C7BCB109C6D}"/>
              </a:ext>
            </a:extLst>
          </p:cNvPr>
          <p:cNvSpPr txBox="1"/>
          <p:nvPr/>
        </p:nvSpPr>
        <p:spPr>
          <a:xfrm>
            <a:off x="5411227" y="2139249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787071-353F-41BA-88C9-1C7BCB109C6D}"/>
              </a:ext>
            </a:extLst>
          </p:cNvPr>
          <p:cNvSpPr txBox="1"/>
          <p:nvPr/>
        </p:nvSpPr>
        <p:spPr>
          <a:xfrm>
            <a:off x="5404403" y="2792320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787071-353F-41BA-88C9-1C7BCB109C6D}"/>
              </a:ext>
            </a:extLst>
          </p:cNvPr>
          <p:cNvSpPr txBox="1"/>
          <p:nvPr/>
        </p:nvSpPr>
        <p:spPr>
          <a:xfrm>
            <a:off x="5356632" y="3785328"/>
            <a:ext cx="6143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0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658" y="0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212" y="0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645826"/>
            <a:ext cx="538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43176"/>
              </p:ext>
            </p:extLst>
          </p:nvPr>
        </p:nvGraphicFramePr>
        <p:xfrm>
          <a:off x="6496334" y="1341513"/>
          <a:ext cx="5486399" cy="4907280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5486399">
                  <a:extLst>
                    <a:ext uri="{9D8B030D-6E8A-4147-A177-3AD203B41FA5}">
                      <a16:colId xmlns="" xmlns:a16="http://schemas.microsoft.com/office/drawing/2014/main" val="2106202244"/>
                    </a:ext>
                  </a:extLst>
                </a:gridCol>
              </a:tblGrid>
              <a:tr h="469593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Hãy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xảy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nếu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ngừng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56905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346DF21-F7B5-4A86-BD11-BEC59ABDD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71" y="1700735"/>
            <a:ext cx="5368119" cy="50071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CCA687-C4BC-4422-BE88-DD58EF2DE630}"/>
              </a:ext>
            </a:extLst>
          </p:cNvPr>
          <p:cNvSpPr/>
          <p:nvPr/>
        </p:nvSpPr>
        <p:spPr>
          <a:xfrm>
            <a:off x="4696953" y="1647946"/>
            <a:ext cx="1458037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1CCA687-C4BC-4422-BE88-DD58EF2DE630}"/>
              </a:ext>
            </a:extLst>
          </p:cNvPr>
          <p:cNvSpPr/>
          <p:nvPr/>
        </p:nvSpPr>
        <p:spPr>
          <a:xfrm>
            <a:off x="4733880" y="2398751"/>
            <a:ext cx="1458037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1CCA687-C4BC-4422-BE88-DD58EF2DE630}"/>
              </a:ext>
            </a:extLst>
          </p:cNvPr>
          <p:cNvSpPr/>
          <p:nvPr/>
        </p:nvSpPr>
        <p:spPr>
          <a:xfrm>
            <a:off x="4733880" y="3010357"/>
            <a:ext cx="1458037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1CCA687-C4BC-4422-BE88-DD58EF2DE630}"/>
              </a:ext>
            </a:extLst>
          </p:cNvPr>
          <p:cNvSpPr/>
          <p:nvPr/>
        </p:nvSpPr>
        <p:spPr>
          <a:xfrm>
            <a:off x="4733879" y="3630742"/>
            <a:ext cx="1458037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1CCA687-C4BC-4422-BE88-DD58EF2DE630}"/>
              </a:ext>
            </a:extLst>
          </p:cNvPr>
          <p:cNvSpPr/>
          <p:nvPr/>
        </p:nvSpPr>
        <p:spPr>
          <a:xfrm>
            <a:off x="723658" y="3297138"/>
            <a:ext cx="1458037" cy="573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2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550" y="184714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356" y="201101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38" y="828889"/>
            <a:ext cx="600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" y="2290609"/>
            <a:ext cx="101376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);...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770803-D452-4F59-8A51-6914A10809A4}"/>
              </a:ext>
            </a:extLst>
          </p:cNvPr>
          <p:cNvSpPr txBox="1"/>
          <p:nvPr/>
        </p:nvSpPr>
        <p:spPr>
          <a:xfrm>
            <a:off x="1450801" y="1475220"/>
            <a:ext cx="3197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cơ quan là gì?</a:t>
            </a:r>
          </a:p>
        </p:txBody>
      </p:sp>
      <p:pic>
        <p:nvPicPr>
          <p:cNvPr id="7" name="Picture 10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902" y="678361"/>
            <a:ext cx="1423971" cy="10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1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DDAB75-5426-4389-9B8E-53D95B19C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0" t="639" r="20064" b="42547"/>
          <a:stretch/>
        </p:blipFill>
        <p:spPr>
          <a:xfrm>
            <a:off x="140675" y="0"/>
            <a:ext cx="6213303" cy="4985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12FF66-B347-4C42-AE9E-B20E2ABE5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9" t="66716" r="78935" b="-258"/>
          <a:stretch/>
        </p:blipFill>
        <p:spPr>
          <a:xfrm>
            <a:off x="6353978" y="-140677"/>
            <a:ext cx="1995340" cy="2943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14336E-A47C-45D8-AB8D-C14CA5A98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1" t="67913" r="39023" b="-1455"/>
          <a:stretch/>
        </p:blipFill>
        <p:spPr>
          <a:xfrm>
            <a:off x="6353978" y="2943363"/>
            <a:ext cx="2117117" cy="2943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BCE62E-B731-4832-AC22-34E5F3AAE135}"/>
              </a:ext>
            </a:extLst>
          </p:cNvPr>
          <p:cNvSpPr/>
          <p:nvPr/>
        </p:nvSpPr>
        <p:spPr>
          <a:xfrm>
            <a:off x="520504" y="5637430"/>
            <a:ext cx="9080696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 thể là tập hợp các cơ quan, hệ cơ quan hoạt động thống nhất, nhịp nhàng để thực hiện chức năng sống.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1621EB-724E-475A-8778-1FB64B05FC3B}"/>
              </a:ext>
            </a:extLst>
          </p:cNvPr>
          <p:cNvSpPr txBox="1"/>
          <p:nvPr/>
        </p:nvSpPr>
        <p:spPr>
          <a:xfrm>
            <a:off x="794604" y="5152515"/>
            <a:ext cx="4604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là gì?</a:t>
            </a:r>
          </a:p>
        </p:txBody>
      </p:sp>
      <p:pic>
        <p:nvPicPr>
          <p:cNvPr id="7" name="Picture 10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48" y="4462184"/>
            <a:ext cx="1423971" cy="10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8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946760-5956-4C38-81A4-7DBA2414D6B2}"/>
              </a:ext>
            </a:extLst>
          </p:cNvPr>
          <p:cNvSpPr txBox="1"/>
          <p:nvPr/>
        </p:nvSpPr>
        <p:spPr>
          <a:xfrm>
            <a:off x="4271749" y="160421"/>
            <a:ext cx="318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Win7\Desktop\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2163882"/>
            <a:ext cx="11850806" cy="459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946760-5956-4C38-81A4-7DBA2414D6B2}"/>
              </a:ext>
            </a:extLst>
          </p:cNvPr>
          <p:cNvSpPr txBox="1"/>
          <p:nvPr/>
        </p:nvSpPr>
        <p:spPr>
          <a:xfrm>
            <a:off x="861124" y="1058291"/>
            <a:ext cx="10207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17F523-53E4-4EB7-9592-59525D6FB8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8" y="852711"/>
            <a:ext cx="11441184" cy="60052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946760-5956-4C38-81A4-7DBA2414D6B2}"/>
              </a:ext>
            </a:extLst>
          </p:cNvPr>
          <p:cNvSpPr txBox="1"/>
          <p:nvPr/>
        </p:nvSpPr>
        <p:spPr>
          <a:xfrm>
            <a:off x="4271749" y="160421"/>
            <a:ext cx="318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9"/>
          <p:cNvSpPr txBox="1">
            <a:spLocks noChangeArrowheads="1"/>
          </p:cNvSpPr>
          <p:nvPr/>
        </p:nvSpPr>
        <p:spPr bwMode="auto">
          <a:xfrm>
            <a:off x="0" y="1"/>
            <a:ext cx="12192000" cy="73866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</a:rPr>
              <a:t>Hướng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</a:rPr>
              <a:t>dẫn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altLang="en-US" sz="4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Times New Roman" pitchFamily="18" charset="0"/>
              </a:rPr>
              <a:t>nhà</a:t>
            </a:r>
            <a:endParaRPr lang="en-US" altLang="en-US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048" y="1512247"/>
            <a:ext cx="10058400" cy="258531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>
            <a:defPPr>
              <a:defRPr lang="zh-CN"/>
            </a:defPPr>
            <a:lvl1pPr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1pPr>
            <a:lvl2pPr marL="342900" indent="1143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2pPr>
            <a:lvl3pPr marL="685800" indent="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3pPr>
            <a:lvl4pPr marL="1028700" indent="3429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4pPr>
            <a:lvl5pPr marL="1371600" indent="4572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Nexa Light" pitchFamily="50" charset="0"/>
                <a:ea typeface="华康少女文字W5(P)" pitchFamily="82" charset="-122"/>
                <a:cs typeface="+mn-cs"/>
              </a:defRPr>
            </a:lvl9pPr>
          </a:lstStyle>
          <a:p>
            <a:pPr marL="457189" indent="-457189" algn="just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189" indent="-457189" algn="just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19,20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89" indent="-457189" algn="just" defTabSz="121917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2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ồ sơ - trang\hồ sơ tổ\backround - Bìa\backroun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36" y="0"/>
            <a:ext cx="11713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895" y="2755576"/>
            <a:ext cx="1229349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THẬT NHIỀU SỨC KHỎE </a:t>
            </a:r>
          </a:p>
          <a:p>
            <a:pPr algn="ctr"/>
            <a:r>
              <a:rPr lang="en-US" sz="3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HOÀN THÀNH TỐT NHIỆM VỤ HỌC TẬP NHÉ!  </a:t>
            </a:r>
            <a:endParaRPr lang="en-US" sz="3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488" y="251567"/>
            <a:ext cx="2133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20: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100" y="1074527"/>
            <a:ext cx="87568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962656" y="2955653"/>
            <a:ext cx="5998464" cy="3024523"/>
            <a:chOff x="3227832" y="2900789"/>
            <a:chExt cx="5998464" cy="302452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911" r="5485" b="10003"/>
            <a:stretch/>
          </p:blipFill>
          <p:spPr>
            <a:xfrm>
              <a:off x="3227832" y="2900789"/>
              <a:ext cx="5998464" cy="30245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227832" y="2900789"/>
              <a:ext cx="1399032" cy="751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9"/>
    </mc:Choice>
    <mc:Fallback xmlns="">
      <p:transition spd="slow" advTm="4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4D02C465-8D2E-4C18-AB62-55E288EDA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362075"/>
              </p:ext>
            </p:extLst>
          </p:nvPr>
        </p:nvGraphicFramePr>
        <p:xfrm>
          <a:off x="130015" y="780952"/>
          <a:ext cx="6509982" cy="438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3" imgW="6590476" imgH="4428571" progId="Paint.Picture">
                  <p:embed/>
                </p:oleObj>
              </mc:Choice>
              <mc:Fallback>
                <p:oleObj name="Bitmap Image" r:id="rId3" imgW="6590476" imgH="44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5" y="780952"/>
                        <a:ext cx="6509982" cy="4384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0266B3-9E81-4C87-8DC4-A4087F144EFC}"/>
              </a:ext>
            </a:extLst>
          </p:cNvPr>
          <p:cNvSpPr/>
          <p:nvPr/>
        </p:nvSpPr>
        <p:spPr>
          <a:xfrm>
            <a:off x="6582281" y="946151"/>
            <a:ext cx="5389913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Hãy cho biết mối quan hệ giữa tế bào và mô.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Cho biết các tế bào cấu tạo nên mỗi loại mô có đặc điểm gì?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fr-FR" sz="2800" i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5157735-28EB-433E-A371-C286D1E839EF}"/>
              </a:ext>
            </a:extLst>
          </p:cNvPr>
          <p:cNvSpPr/>
          <p:nvPr/>
        </p:nvSpPr>
        <p:spPr>
          <a:xfrm>
            <a:off x="6782936" y="1958447"/>
            <a:ext cx="5075537" cy="929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được cấu tạo từ nhiều tế bào.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27ED73F-BB30-435B-9443-ABF1AB0BE0A0}"/>
              </a:ext>
            </a:extLst>
          </p:cNvPr>
          <p:cNvSpPr/>
          <p:nvPr/>
        </p:nvSpPr>
        <p:spPr>
          <a:xfrm>
            <a:off x="6817896" y="4267203"/>
            <a:ext cx="5040577" cy="1363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97EF1D-AD09-4D52-8EDF-6CA603E57727}"/>
              </a:ext>
            </a:extLst>
          </p:cNvPr>
          <p:cNvSpPr txBox="1"/>
          <p:nvPr/>
        </p:nvSpPr>
        <p:spPr>
          <a:xfrm>
            <a:off x="550458" y="109182"/>
            <a:ext cx="623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TỪ TẾ BÀO ĐẾN MÔ</a:t>
            </a:r>
          </a:p>
        </p:txBody>
      </p:sp>
    </p:spTree>
    <p:extLst>
      <p:ext uri="{BB962C8B-B14F-4D97-AF65-F5344CB8AC3E}">
        <p14:creationId xmlns:p14="http://schemas.microsoft.com/office/powerpoint/2010/main" val="36790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2F0EA9BE-4E11-48DB-9F23-2C75465B6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401781"/>
              </p:ext>
            </p:extLst>
          </p:nvPr>
        </p:nvGraphicFramePr>
        <p:xfrm>
          <a:off x="4023635" y="1422681"/>
          <a:ext cx="8336006" cy="5481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Bitmap Image" r:id="rId5" imgW="6695238" imgH="4123810" progId="PBrush">
                  <p:embed/>
                </p:oleObj>
              </mc:Choice>
              <mc:Fallback>
                <p:oleObj name="Bitmap Image" r:id="rId5" imgW="6695238" imgH="41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635" y="1422681"/>
                        <a:ext cx="8336006" cy="5481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A0E49735-99A2-43F1-8ADD-41AFAE894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86317"/>
              </p:ext>
            </p:extLst>
          </p:nvPr>
        </p:nvGraphicFramePr>
        <p:xfrm>
          <a:off x="264813" y="54114"/>
          <a:ext cx="5036024" cy="672270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65576">
                  <a:extLst>
                    <a:ext uri="{9D8B030D-6E8A-4147-A177-3AD203B41FA5}">
                      <a16:colId xmlns="" xmlns:a16="http://schemas.microsoft.com/office/drawing/2014/main" val="3195275534"/>
                    </a:ext>
                  </a:extLst>
                </a:gridCol>
                <a:gridCol w="2370448">
                  <a:extLst>
                    <a:ext uri="{9D8B030D-6E8A-4147-A177-3AD203B41FA5}">
                      <a16:colId xmlns="" xmlns:a16="http://schemas.microsoft.com/office/drawing/2014/main" val="3015596895"/>
                    </a:ext>
                  </a:extLst>
                </a:gridCol>
              </a:tblGrid>
              <a:tr h="820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7218857"/>
                  </a:ext>
                </a:extLst>
              </a:tr>
              <a:tr h="168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cơ trơn dạ dày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2731999"/>
                  </a:ext>
                </a:extLst>
              </a:tr>
              <a:tr h="168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4792549"/>
                  </a:ext>
                </a:extLst>
              </a:tr>
              <a:tr h="998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nhu mô lá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8277539"/>
                  </a:ext>
                </a:extLst>
              </a:tr>
              <a:tr h="998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biểu bì là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3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719059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577327-C4ED-4E04-BBB8-3865CA2EBE33}"/>
              </a:ext>
            </a:extLst>
          </p:cNvPr>
          <p:cNvSpPr/>
          <p:nvPr/>
        </p:nvSpPr>
        <p:spPr>
          <a:xfrm>
            <a:off x="5358063" y="284648"/>
            <a:ext cx="6833937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hình </a:t>
            </a: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.2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thảo luận nhóm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 hoàn thành bảng sau: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D76DF32E-E23B-4B7C-9FBC-A5042186B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175361"/>
              </p:ext>
            </p:extLst>
          </p:nvPr>
        </p:nvGraphicFramePr>
        <p:xfrm>
          <a:off x="264813" y="54115"/>
          <a:ext cx="5036024" cy="675402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61763">
                  <a:extLst>
                    <a:ext uri="{9D8B030D-6E8A-4147-A177-3AD203B41FA5}">
                      <a16:colId xmlns="" xmlns:a16="http://schemas.microsoft.com/office/drawing/2014/main" val="2424056553"/>
                    </a:ext>
                  </a:extLst>
                </a:gridCol>
                <a:gridCol w="2374261">
                  <a:extLst>
                    <a:ext uri="{9D8B030D-6E8A-4147-A177-3AD203B41FA5}">
                      <a16:colId xmlns="" xmlns:a16="http://schemas.microsoft.com/office/drawing/2014/main" val="1823682127"/>
                    </a:ext>
                  </a:extLst>
                </a:gridCol>
              </a:tblGrid>
              <a:tr h="826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vi-VN" sz="3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36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9537148"/>
                  </a:ext>
                </a:extLst>
              </a:tr>
              <a:tr h="1701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cơ trơn dạ dày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trơn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306704"/>
                  </a:ext>
                </a:extLst>
              </a:tr>
              <a:tr h="1701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0156621"/>
                  </a:ext>
                </a:extLst>
              </a:tr>
              <a:tr h="1195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nhu mô lá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0769562"/>
                  </a:ext>
                </a:extLst>
              </a:tr>
              <a:tr h="1195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 bào biểu bì là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</a:t>
                      </a:r>
                      <a:r>
                        <a:rPr lang="en-US" sz="3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vi-VN" sz="3600" b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0785430"/>
                  </a:ext>
                </a:extLst>
              </a:tr>
            </a:tbl>
          </a:graphicData>
        </a:graphic>
      </p:graphicFrame>
      <p:pic>
        <p:nvPicPr>
          <p:cNvPr id="7" name="Đồng hồ đếm ngược 2 phút - 2 Minutes countdown">
            <a:hlinkClick r:id="" action="ppaction://media"/>
            <a:extLst>
              <a:ext uri="{FF2B5EF4-FFF2-40B4-BE49-F238E27FC236}">
                <a16:creationId xmlns="" xmlns:a16="http://schemas.microsoft.com/office/drawing/2014/main" id="{390DFD87-0F25-0A45-8CB7-6BC7C83B693F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9714" y="800732"/>
            <a:ext cx="1052286" cy="591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6461760"/>
            <a:ext cx="1243263" cy="35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6461760"/>
            <a:ext cx="1356359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61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17" y="1410524"/>
            <a:ext cx="4153100" cy="5228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58" y="0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6212" y="0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645826"/>
            <a:ext cx="417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3064" y="152662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5157735-28EB-433E-A371-C286D1E839EF}"/>
              </a:ext>
            </a:extLst>
          </p:cNvPr>
          <p:cNvSpPr/>
          <p:nvPr/>
        </p:nvSpPr>
        <p:spPr>
          <a:xfrm>
            <a:off x="4930663" y="2603561"/>
            <a:ext cx="5484489" cy="929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1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18"/>
    </mc:Choice>
    <mc:Fallback xmlns="">
      <p:transition spd="slow" advTm="4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8" y="1446076"/>
            <a:ext cx="4864525" cy="5210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58" y="0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6212" y="0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645826"/>
            <a:ext cx="417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83918"/>
              </p:ext>
            </p:extLst>
          </p:nvPr>
        </p:nvGraphicFramePr>
        <p:xfrm>
          <a:off x="5687568" y="1546657"/>
          <a:ext cx="5422392" cy="47556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1196">
                  <a:extLst>
                    <a:ext uri="{9D8B030D-6E8A-4147-A177-3AD203B41FA5}">
                      <a16:colId xmlns="" xmlns:a16="http://schemas.microsoft.com/office/drawing/2014/main" val="3443839825"/>
                    </a:ext>
                  </a:extLst>
                </a:gridCol>
                <a:gridCol w="2711196">
                  <a:extLst>
                    <a:ext uri="{9D8B030D-6E8A-4147-A177-3AD203B41FA5}">
                      <a16:colId xmlns="" xmlns:a16="http://schemas.microsoft.com/office/drawing/2014/main" val="1080348498"/>
                    </a:ext>
                  </a:extLst>
                </a:gridCol>
              </a:tblGrid>
              <a:tr h="794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0367832"/>
                  </a:ext>
                </a:extLst>
              </a:tr>
              <a:tr h="3961461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579924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74580" y="2752249"/>
            <a:ext cx="24483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424854" y="2752249"/>
            <a:ext cx="2643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3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30"/>
    </mc:Choice>
    <mc:Fallback xmlns="">
      <p:transition spd="slow" advTm="45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  <p:extLst mod="1">
    <p:ext uri="{3A86A75C-4F4B-4683-9AE1-C65F6400EC91}">
      <p14:laserTraceLst xmlns:p14="http://schemas.microsoft.com/office/powerpoint/2010/main">
        <p14:tracePtLst>
          <p14:tracePt t="12299" x="3390900" y="6813550"/>
          <p14:tracePt t="12308" x="3481388" y="6738938"/>
          <p14:tracePt t="12312" x="3511550" y="6708775"/>
          <p14:tracePt t="12325" x="3556000" y="6664325"/>
          <p14:tracePt t="12331" x="3600450" y="6618288"/>
          <p14:tracePt t="12336" x="3630613" y="6559550"/>
          <p14:tracePt t="12345" x="3660775" y="6543675"/>
          <p14:tracePt t="12357" x="3675063" y="6484938"/>
          <p14:tracePt t="12364" x="3705225" y="6438900"/>
          <p14:tracePt t="12369" x="3705225" y="6410325"/>
          <p14:tracePt t="12377" x="3735388" y="6350000"/>
          <p14:tracePt t="12385" x="3749675" y="6289675"/>
          <p14:tracePt t="12393" x="3749675" y="6215063"/>
          <p14:tracePt t="12401" x="3749675" y="6140450"/>
          <p14:tracePt t="12409" x="3749675" y="6096000"/>
          <p14:tracePt t="12417" x="3749675" y="5930900"/>
          <p14:tracePt t="12425" x="3749675" y="5856288"/>
          <p14:tracePt t="12433" x="3749675" y="5753100"/>
          <p14:tracePt t="12441" x="3749675" y="5618163"/>
          <p14:tracePt t="12449" x="3749675" y="5513388"/>
          <p14:tracePt t="12459" x="3735388" y="5422900"/>
          <p14:tracePt t="12465" x="3705225" y="5319713"/>
          <p14:tracePt t="12475" x="3660775" y="5214938"/>
          <p14:tracePt t="12481" x="3586163" y="5124450"/>
          <p14:tracePt t="12492" x="3525838" y="5035550"/>
          <p14:tracePt t="12498" x="3436938" y="4960938"/>
          <p14:tracePt t="12507" x="3362325" y="4914900"/>
          <p14:tracePt t="12513" x="3287713" y="4856163"/>
          <p14:tracePt t="12524" x="3197225" y="4795838"/>
          <p14:tracePt t="12530" x="3108325" y="4751388"/>
          <p14:tracePt t="12540" x="3033713" y="4721225"/>
          <p14:tracePt t="12547" x="2973388" y="4721225"/>
          <p14:tracePt t="12557" x="2898775" y="4706938"/>
          <p14:tracePt t="12562" x="2779713" y="4676775"/>
          <p14:tracePt t="12574" x="2733675" y="4676775"/>
          <p14:tracePt t="12578" x="2659063" y="4676775"/>
          <p14:tracePt t="12591" x="2600325" y="4676775"/>
          <p14:tracePt t="12596" x="2540000" y="4676775"/>
          <p14:tracePt t="12608" x="2509838" y="4676775"/>
          <p14:tracePt t="12614" x="2465388" y="4676775"/>
          <p14:tracePt t="12624" x="2435225" y="4676775"/>
          <p14:tracePt t="12630" x="2420938" y="4676775"/>
          <p14:tracePt t="12642" x="2374900" y="4706938"/>
          <p14:tracePt t="12648" x="2346325" y="4737100"/>
          <p14:tracePt t="12657" x="2300288" y="4765675"/>
          <p14:tracePt t="12663" x="2271713" y="4811713"/>
          <p14:tracePt t="12674" x="2225675" y="4856163"/>
          <p14:tracePt t="12682" x="2211388" y="4886325"/>
          <p14:tracePt t="12683" x="2181225" y="4930775"/>
          <p14:tracePt t="12691" x="2166938" y="4945063"/>
          <p14:tracePt t="12698" x="2151063" y="4991100"/>
          <p14:tracePt t="12709" x="2136775" y="5019675"/>
          <p14:tracePt t="12715" x="2120900" y="5035550"/>
          <p14:tracePt t="12725" x="2106613" y="5080000"/>
          <p14:tracePt t="12731" x="2106613" y="5110163"/>
          <p14:tracePt t="12741" x="2092325" y="5199063"/>
          <p14:tracePt t="12747" x="2092325" y="5245100"/>
          <p14:tracePt t="12758" x="2092325" y="5334000"/>
          <p14:tracePt t="12762" x="2092325" y="5408613"/>
          <p14:tracePt t="12775" x="2092325" y="5513388"/>
          <p14:tracePt t="12779" x="2092325" y="5602288"/>
          <p14:tracePt t="12791" x="2106613" y="5692775"/>
          <p14:tracePt t="12797" x="2136775" y="5767388"/>
          <p14:tracePt t="12808" x="2225675" y="5886450"/>
          <p14:tracePt t="12813" x="2271713" y="5946775"/>
          <p14:tracePt t="12824" x="2374900" y="6035675"/>
          <p14:tracePt t="12833" x="2479675" y="6126163"/>
          <p14:tracePt t="12834" x="2600325" y="6184900"/>
          <p14:tracePt t="12842" x="2763838" y="6261100"/>
          <p14:tracePt t="12851" x="2898775" y="6305550"/>
          <p14:tracePt t="12859" x="3048000" y="6350000"/>
          <p14:tracePt t="12866" x="3213100" y="6364288"/>
          <p14:tracePt t="12876" x="3376613" y="6380163"/>
          <p14:tracePt t="12882" x="3511550" y="6394450"/>
          <p14:tracePt t="12893" x="3644900" y="6394450"/>
          <p14:tracePt t="12899" x="3810000" y="6394450"/>
          <p14:tracePt t="12910" x="3898900" y="6394450"/>
          <p14:tracePt t="12915" x="4033838" y="6335713"/>
          <p14:tracePt t="12925" x="4152900" y="6275388"/>
          <p14:tracePt t="12931" x="4303713" y="6184900"/>
          <p14:tracePt t="12941" x="4406900" y="6096000"/>
          <p14:tracePt t="12947" x="4497388" y="6021388"/>
          <p14:tracePt t="12958" x="4541838" y="5991225"/>
          <p14:tracePt t="12964" x="4706938" y="5856288"/>
          <p14:tracePt t="12975" x="4721225" y="5842000"/>
          <p14:tracePt t="12981" x="4781550" y="5767388"/>
          <p14:tracePt t="12991" x="4811713" y="5737225"/>
          <p14:tracePt t="12997" x="4856163" y="5692775"/>
          <p14:tracePt t="13009" x="4870450" y="5662613"/>
          <p14:tracePt t="13016" x="4900613" y="5632450"/>
          <p14:tracePt t="13025" x="4914900" y="5618163"/>
          <p14:tracePt t="13030" x="4945063" y="5588000"/>
          <p14:tracePt t="13042" x="4960938" y="5557838"/>
          <p14:tracePt t="13049" x="4960938" y="5527675"/>
          <p14:tracePt t="13059" x="4975225" y="5499100"/>
          <p14:tracePt t="13067" x="4991100" y="5483225"/>
          <p14:tracePt t="13068" x="4991100" y="5453063"/>
          <p14:tracePt t="13076" x="4991100" y="5438775"/>
          <p14:tracePt t="13083" x="4991100" y="5408613"/>
          <p14:tracePt t="13094" x="4991100" y="5378450"/>
          <p14:tracePt t="13109" x="4991100" y="5348288"/>
          <p14:tracePt t="13116" x="4991100" y="5334000"/>
          <p14:tracePt t="13125" x="4991100" y="5303838"/>
          <p14:tracePt t="13131" x="4975225" y="5273675"/>
          <p14:tracePt t="13142" x="4945063" y="5229225"/>
          <p14:tracePt t="13148" x="4930775" y="5199063"/>
          <p14:tracePt t="13155" x="4900613" y="5168900"/>
          <p14:tracePt t="13163" x="4886325" y="5140325"/>
          <p14:tracePt t="13171" x="4870450" y="5110163"/>
          <p14:tracePt t="13180" x="4856163" y="5094288"/>
          <p14:tracePt t="13188" x="4840288" y="5094288"/>
          <p14:tracePt t="13196" x="4826000" y="5080000"/>
          <p14:tracePt t="13204" x="4826000" y="5065713"/>
          <p14:tracePt t="13220" x="4811713" y="5065713"/>
          <p14:tracePt t="13244" x="4795838" y="5065713"/>
          <p14:tracePt t="13300" x="4795838" y="5080000"/>
          <p14:tracePt t="13324" x="4795838" y="5094288"/>
          <p14:tracePt t="13348" x="4795838" y="5110163"/>
          <p14:tracePt t="13356" x="4811713" y="5110163"/>
          <p14:tracePt t="13380" x="4826000" y="5124450"/>
          <p14:tracePt t="13387" x="4840288" y="5124450"/>
          <p14:tracePt t="13396" x="4870450" y="5140325"/>
          <p14:tracePt t="13404" x="4886325" y="5140325"/>
          <p14:tracePt t="13412" x="4945063" y="5168900"/>
          <p14:tracePt t="13420" x="5005388" y="5168900"/>
          <p14:tracePt t="13428" x="5080000" y="5184775"/>
          <p14:tracePt t="13436" x="5154613" y="5214938"/>
          <p14:tracePt t="13444" x="5259388" y="5229225"/>
          <p14:tracePt t="13452" x="5394325" y="5245100"/>
          <p14:tracePt t="13460" x="5527675" y="5259388"/>
          <p14:tracePt t="13468" x="5632450" y="5273675"/>
          <p14:tracePt t="13478" x="5753100" y="5303838"/>
          <p14:tracePt t="13484" x="5811838" y="5319713"/>
          <p14:tracePt t="13494" x="6007100" y="5334000"/>
          <p14:tracePt t="13501" x="6051550" y="5348288"/>
          <p14:tracePt t="13510" x="6126163" y="5364163"/>
          <p14:tracePt t="13516" x="6200775" y="5378450"/>
          <p14:tracePt t="13527" x="6261100" y="5394325"/>
          <p14:tracePt t="13533" x="6319838" y="5394325"/>
          <p14:tracePt t="13543" x="6364288" y="5408613"/>
          <p14:tracePt t="13553" x="6394450" y="5422900"/>
          <p14:tracePt t="13560" x="6424613" y="5422900"/>
          <p14:tracePt t="13566" x="6438900" y="5438775"/>
          <p14:tracePt t="13580" x="6454775" y="5438775"/>
          <p14:tracePt t="13588" x="6469063" y="5438775"/>
          <p14:tracePt t="13677" x="6484938" y="5438775"/>
          <p14:tracePt t="13694" x="6484938" y="5453063"/>
          <p14:tracePt t="13733" x="6499225" y="5453063"/>
          <p14:tracePt t="13741" x="6515100" y="5453063"/>
          <p14:tracePt t="13749" x="6529388" y="5453063"/>
          <p14:tracePt t="13757" x="6589713" y="5468938"/>
          <p14:tracePt t="13765" x="6648450" y="5483225"/>
          <p14:tracePt t="13778" x="6692900" y="5483225"/>
          <p14:tracePt t="13783" x="6797675" y="5499100"/>
          <p14:tracePt t="13789" x="6902450" y="5499100"/>
          <p14:tracePt t="13797" x="7007225" y="5499100"/>
          <p14:tracePt t="13805" x="7067550" y="5499100"/>
          <p14:tracePt t="13813" x="7231063" y="5499100"/>
          <p14:tracePt t="13821" x="7261225" y="5499100"/>
          <p14:tracePt t="13830" x="7366000" y="5499100"/>
          <p14:tracePt t="13837" x="7440613" y="5499100"/>
          <p14:tracePt t="13845" x="7500938" y="5499100"/>
          <p14:tracePt t="13853" x="7545388" y="5499100"/>
          <p14:tracePt t="13863" x="7575550" y="5499100"/>
          <p14:tracePt t="13869" x="7605713" y="5499100"/>
          <p14:tracePt t="13879" x="7620000" y="5483225"/>
          <p14:tracePt t="13895" x="7634288" y="5483225"/>
          <p14:tracePt t="13912" x="7650163" y="5483225"/>
          <p14:tracePt t="13974" x="7650163" y="5468938"/>
          <p14:tracePt t="14022" x="7650163" y="5453063"/>
          <p14:tracePt t="14062" x="7650163" y="5438775"/>
          <p14:tracePt t="32066" x="7634288" y="5438775"/>
          <p14:tracePt t="32074" x="7620000" y="5422900"/>
          <p14:tracePt t="32082" x="7575550" y="5378450"/>
          <p14:tracePt t="32089" x="7531100" y="5348288"/>
          <p14:tracePt t="32097" x="7454900" y="5259388"/>
          <p14:tracePt t="32105" x="7396163" y="5199063"/>
          <p14:tracePt t="32113" x="7186613" y="4991100"/>
          <p14:tracePt t="32121" x="7067550" y="4811713"/>
          <p14:tracePt t="32130" x="6888163" y="4572000"/>
          <p14:tracePt t="32137" x="6543675" y="4138613"/>
          <p14:tracePt t="32146" x="6230938" y="3735388"/>
          <p14:tracePt t="32154" x="5886450" y="3332163"/>
          <p14:tracePt t="32161" x="5483225" y="2854325"/>
          <p14:tracePt t="32170" x="5319713" y="2689225"/>
          <p14:tracePt t="32177" x="4886325" y="2255838"/>
          <p14:tracePt t="32186" x="4467225" y="1866900"/>
          <p14:tracePt t="32194" x="3959225" y="1538288"/>
          <p14:tracePt t="32202" x="3525838" y="1225550"/>
          <p14:tracePt t="32211" x="3048000" y="971550"/>
          <p14:tracePt t="32217" x="2644775" y="762000"/>
          <p14:tracePt t="32228" x="2255838" y="596900"/>
          <p14:tracePt t="32233" x="1882775" y="463550"/>
          <p14:tracePt t="32244" x="1717675" y="403225"/>
          <p14:tracePt t="32250" x="1435100" y="314325"/>
          <p14:tracePt t="32260" x="1358900" y="298450"/>
          <p14:tracePt t="32265" x="985838" y="223838"/>
          <p14:tracePt t="32276" x="911225" y="209550"/>
          <p14:tracePt t="32282" x="673100" y="193675"/>
          <p14:tracePt t="32293" x="642938" y="193675"/>
          <p14:tracePt t="32299" x="433388" y="193675"/>
          <p14:tracePt t="32310" x="358775" y="193675"/>
          <p14:tracePt t="32314" x="254000" y="193675"/>
          <p14:tracePt t="32327" x="149225" y="193675"/>
          <p14:tracePt t="32333" x="74613" y="209550"/>
          <p14:tracePt t="32344" x="14288" y="223838"/>
          <p14:tracePt t="32516" x="74613" y="1598613"/>
          <p14:tracePt t="32522" x="179388" y="1689100"/>
          <p14:tracePt t="32530" x="254000" y="1778000"/>
          <p14:tracePt t="32538" x="268288" y="1792288"/>
          <p14:tracePt t="32546" x="433388" y="1912938"/>
          <p14:tracePt t="32555" x="447675" y="1927225"/>
          <p14:tracePt t="32562" x="508000" y="1957388"/>
          <p14:tracePt t="32570" x="552450" y="1987550"/>
          <p14:tracePt t="32578" x="596900" y="2001838"/>
          <p14:tracePt t="32587" x="642938" y="2017713"/>
          <p14:tracePt t="32595" x="687388" y="2017713"/>
          <p14:tracePt t="32603" x="792163" y="2017713"/>
          <p14:tracePt t="32613" x="836613" y="2017713"/>
          <p14:tracePt t="32618" x="896938" y="2017713"/>
          <p14:tracePt t="32629" x="971550" y="2017713"/>
          <p14:tracePt t="32635" x="1060450" y="2017713"/>
          <p14:tracePt t="32646" x="1104900" y="2017713"/>
          <p14:tracePt t="32651" x="1165225" y="2017713"/>
          <p14:tracePt t="32661" x="1239838" y="2017713"/>
          <p14:tracePt t="32667" x="1300163" y="2001838"/>
          <p14:tracePt t="32677" x="1358900" y="2001838"/>
          <p14:tracePt t="32683" x="1389063" y="2001838"/>
          <p14:tracePt t="32694" x="1435100" y="2001838"/>
          <p14:tracePt t="32699" x="1463675" y="2001838"/>
          <p14:tracePt t="32711" x="1479550" y="2001838"/>
          <p14:tracePt t="32716" x="1509713" y="2001838"/>
          <p14:tracePt t="32728" x="1524000" y="2001838"/>
          <p14:tracePt t="32733" x="1538288" y="2001838"/>
          <p14:tracePt t="32763" x="1554163" y="2001838"/>
          <p14:tracePt t="32803" x="1554163" y="1987550"/>
          <p14:tracePt t="32827" x="1554163" y="1971675"/>
          <p14:tracePt t="32835" x="1554163" y="1957388"/>
          <p14:tracePt t="32852" x="1554163" y="1943100"/>
          <p14:tracePt t="32861" x="1538288" y="1943100"/>
          <p14:tracePt t="32867" x="1538288" y="1927225"/>
          <p14:tracePt t="32891" x="1538288" y="1912938"/>
          <p14:tracePt t="32988" x="1538288" y="1927225"/>
          <p14:tracePt t="32997" x="1538288" y="1943100"/>
          <p14:tracePt t="33013" x="1554163" y="1957388"/>
          <p14:tracePt t="33020" x="1554163" y="1971675"/>
          <p14:tracePt t="33029" x="1584325" y="1987550"/>
          <p14:tracePt t="33046" x="1628775" y="2017713"/>
          <p14:tracePt t="33053" x="1658938" y="2046288"/>
          <p14:tracePt t="33061" x="1703388" y="2062163"/>
          <p14:tracePt t="33068" x="1763713" y="2076450"/>
          <p14:tracePt t="33076" x="1838325" y="2106613"/>
          <p14:tracePt t="33084" x="1912938" y="2120900"/>
          <p14:tracePt t="33091" x="2017713" y="2151063"/>
          <p14:tracePt t="33100" x="2120900" y="2166938"/>
          <p14:tracePt t="33107" x="2286000" y="2197100"/>
          <p14:tracePt t="33116" x="2420938" y="2211388"/>
          <p14:tracePt t="33123" x="2584450" y="2241550"/>
          <p14:tracePt t="33133" x="2733675" y="2255838"/>
          <p14:tracePt t="33140" x="2898775" y="2271713"/>
          <p14:tracePt t="33148" x="3092450" y="2271713"/>
          <p14:tracePt t="33156" x="3302000" y="2271713"/>
          <p14:tracePt t="33164" x="3467100" y="2271713"/>
          <p14:tracePt t="33172" x="3660775" y="2271713"/>
          <p14:tracePt t="33180" x="3824288" y="2271713"/>
          <p14:tracePt t="33188" x="4019550" y="2271713"/>
          <p14:tracePt t="33197" x="4183063" y="2271713"/>
          <p14:tracePt t="33204" x="4378325" y="2271713"/>
          <p14:tracePt t="33214" x="4541838" y="2255838"/>
          <p14:tracePt t="33220" x="4676775" y="2241550"/>
          <p14:tracePt t="33230" x="4826000" y="2197100"/>
          <p14:tracePt t="33236" x="4960938" y="2181225"/>
          <p14:tracePt t="33247" x="5005388" y="2181225"/>
          <p14:tracePt t="33253" x="5110163" y="2151063"/>
          <p14:tracePt t="33263" x="5229225" y="2106613"/>
          <p14:tracePt t="33269" x="5259388" y="2106613"/>
          <p14:tracePt t="33280" x="5319713" y="2092325"/>
          <p14:tracePt t="33287" x="5348288" y="2076450"/>
          <p14:tracePt t="33296" x="5394325" y="2062163"/>
          <p14:tracePt t="33301" x="5438775" y="2062163"/>
          <p14:tracePt t="33313" x="5453063" y="2062163"/>
          <p14:tracePt t="33325" x="5468938" y="2046288"/>
          <p14:tracePt t="33326" x="5483225" y="2046288"/>
          <p14:tracePt t="33332" x="5499100" y="2046288"/>
          <p14:tracePt t="33357" x="5513388" y="2046288"/>
          <p14:tracePt t="33373" x="5527675" y="2046288"/>
          <p14:tracePt t="44259" x="5543550" y="2032000"/>
          <p14:tracePt t="44267" x="5632450" y="1971675"/>
          <p14:tracePt t="44276" x="5707063" y="1897063"/>
          <p14:tracePt t="44284" x="5797550" y="1838325"/>
          <p14:tracePt t="44292" x="5930900" y="1717675"/>
          <p14:tracePt t="44299" x="6021388" y="1628775"/>
          <p14:tracePt t="44309" x="6126163" y="1524000"/>
          <p14:tracePt t="44315" x="6335713" y="1314450"/>
          <p14:tracePt t="44323" x="6410325" y="1209675"/>
          <p14:tracePt t="44331" x="6604000" y="1001713"/>
          <p14:tracePt t="44338" x="6738938" y="836613"/>
          <p14:tracePt t="44347" x="6872288" y="673100"/>
          <p14:tracePt t="44359" x="6977063" y="552450"/>
          <p14:tracePt t="44365" x="7097713" y="433388"/>
          <p14:tracePt t="44371" x="7172325" y="342900"/>
          <p14:tracePt t="44379" x="7246938" y="223838"/>
          <p14:tracePt t="44387" x="7321550" y="134938"/>
          <p14:tracePt t="44395" x="7396163" y="444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17" y="1410524"/>
            <a:ext cx="4153100" cy="5228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58" y="0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6212" y="0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" y="645826"/>
            <a:ext cx="417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902" y="678361"/>
            <a:ext cx="1423971" cy="10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03064" y="153879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VD: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677679" y="247026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kinh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9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18"/>
    </mc:Choice>
    <mc:Fallback xmlns="">
      <p:transition spd="slow" advTm="4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658" y="0"/>
            <a:ext cx="127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20: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6212" y="0"/>
            <a:ext cx="87568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CẤP ĐỘ TỔ CHỨC TRONG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" y="645826"/>
            <a:ext cx="417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927" b="7231"/>
          <a:stretch/>
        </p:blipFill>
        <p:spPr>
          <a:xfrm>
            <a:off x="667963" y="1719072"/>
            <a:ext cx="4397362" cy="373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248" y="1719072"/>
            <a:ext cx="4398264" cy="4277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1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0"/>
    </mc:Choice>
    <mc:Fallback xmlns="">
      <p:transition spd="slow" advTm="13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0ED51F5-EE7A-4C7C-BFAC-83BE1216C1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124"/>
            <a:ext cx="5995525" cy="325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B36BF5-AD41-4954-B26B-62B7175A4C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04" y="3637271"/>
            <a:ext cx="6274598" cy="3251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C648F6-6A8B-4A33-8B2A-FE96654D07A2}"/>
              </a:ext>
            </a:extLst>
          </p:cNvPr>
          <p:cNvSpPr/>
          <p:nvPr/>
        </p:nvSpPr>
        <p:spPr>
          <a:xfrm>
            <a:off x="0" y="1246381"/>
            <a:ext cx="59265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514350" algn="just">
              <a:spcAft>
                <a:spcPts val="0"/>
              </a:spcAft>
              <a:buAutoNum type="arabicPeriod"/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57250" indent="-514350" algn="just">
              <a:spcAft>
                <a:spcPts val="0"/>
              </a:spcAft>
              <a:buAutoNum type="arabicPeriod"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0"/>
              </a:spcAft>
            </a:pP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0"/>
              </a:spcAft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49F81B-59BA-4621-B952-9FC4B38E1280}"/>
              </a:ext>
            </a:extLst>
          </p:cNvPr>
          <p:cNvSpPr txBox="1"/>
          <p:nvPr/>
        </p:nvSpPr>
        <p:spPr>
          <a:xfrm>
            <a:off x="550458" y="94635"/>
            <a:ext cx="679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MÔ ĐẾN CƠ QUAN</a:t>
            </a:r>
          </a:p>
        </p:txBody>
      </p:sp>
    </p:spTree>
    <p:extLst>
      <p:ext uri="{BB962C8B-B14F-4D97-AF65-F5344CB8AC3E}">
        <p14:creationId xmlns:p14="http://schemas.microsoft.com/office/powerpoint/2010/main" val="310894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5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715</TotalTime>
  <Words>984</Words>
  <Application>Microsoft Office PowerPoint</Application>
  <PresentationFormat>Custom</PresentationFormat>
  <Paragraphs>115</Paragraphs>
  <Slides>19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Retrospect</vt:lpstr>
      <vt:lpstr>View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54</cp:revision>
  <dcterms:created xsi:type="dcterms:W3CDTF">2021-09-26T14:38:31Z</dcterms:created>
  <dcterms:modified xsi:type="dcterms:W3CDTF">2023-12-05T14:35:19Z</dcterms:modified>
</cp:coreProperties>
</file>