
<file path=[Content_Types].xml><?xml version="1.0" encoding="utf-8"?>
<Types xmlns="http://schemas.openxmlformats.org/package/2006/content-types">
  <Default Extension="PNG" ContentType="image/png"/>
  <Default Extension="jpeg" ContentType="image/jpeg"/>
  <Default Extension="emf" ContentType="image/x-emf"/>
  <Default Extension="rels" ContentType="application/vnd.openxmlformats-package.relationships+xml"/>
  <Default Extension="xml" ContentType="application/xml"/>
  <Default Extension="wav" ContentType="audio/x-wav"/>
  <Default Extension="wdp" ContentType="image/vnd.ms-photo"/>
  <Default Extension="jpg" ContentType="image/jpe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Masters/slideMaster2.xml" ContentType="application/vnd.openxmlformats-officedocument.presentationml.slideMaster+xml"/>
  <Override PartName="/ppt/slideMasters/slideMaster3.xml" ContentType="application/vnd.openxmlformats-officedocument.presentationml.slideMaster+xml"/>
  <Override PartName="/ppt/slideMasters/slideMaster4.xml" ContentType="application/vnd.openxmlformats-officedocument.presentationml.slideMaster+xml"/>
  <Override PartName="/ppt/slideMasters/slideMaster5.xml" ContentType="application/vnd.openxmlformats-officedocument.presentationml.slideMaster+xml"/>
  <Override PartName="/ppt/slideMasters/slideMaster6.xml" ContentType="application/vnd.openxmlformats-officedocument.presentationml.slideMaster+xml"/>
  <Override PartName="/ppt/slideMasters/slideMaster7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ppt/slideLayouts/slideLayout18.xml" ContentType="application/vnd.openxmlformats-officedocument.presentationml.slideLayout+xml"/>
  <Override PartName="/ppt/slideLayouts/slideLayout19.xml" ContentType="application/vnd.openxmlformats-officedocument.presentationml.slideLayout+xml"/>
  <Override PartName="/ppt/slideLayouts/slideLayout20.xml" ContentType="application/vnd.openxmlformats-officedocument.presentationml.slideLayout+xml"/>
  <Override PartName="/ppt/slideLayouts/slideLayout21.xml" ContentType="application/vnd.openxmlformats-officedocument.presentationml.slideLayout+xml"/>
  <Override PartName="/ppt/slideLayouts/slideLayout22.xml" ContentType="application/vnd.openxmlformats-officedocument.presentationml.slideLayout+xml"/>
  <Override PartName="/ppt/theme/theme2.xml" ContentType="application/vnd.openxmlformats-officedocument.theme+xml"/>
  <Override PartName="/ppt/slideLayouts/slideLayout23.xml" ContentType="application/vnd.openxmlformats-officedocument.presentationml.slideLayout+xml"/>
  <Override PartName="/ppt/slideLayouts/slideLayout24.xml" ContentType="application/vnd.openxmlformats-officedocument.presentationml.slideLayout+xml"/>
  <Override PartName="/ppt/slideLayouts/slideLayout25.xml" ContentType="application/vnd.openxmlformats-officedocument.presentationml.slideLayout+xml"/>
  <Override PartName="/ppt/slideLayouts/slideLayout26.xml" ContentType="application/vnd.openxmlformats-officedocument.presentationml.slideLayout+xml"/>
  <Override PartName="/ppt/slideLayouts/slideLayout27.xml" ContentType="application/vnd.openxmlformats-officedocument.presentationml.slideLayout+xml"/>
  <Override PartName="/ppt/slideLayouts/slideLayout28.xml" ContentType="application/vnd.openxmlformats-officedocument.presentationml.slideLayout+xml"/>
  <Override PartName="/ppt/slideLayouts/slideLayout29.xml" ContentType="application/vnd.openxmlformats-officedocument.presentationml.slideLayout+xml"/>
  <Override PartName="/ppt/slideLayouts/slideLayout30.xml" ContentType="application/vnd.openxmlformats-officedocument.presentationml.slideLayout+xml"/>
  <Override PartName="/ppt/slideLayouts/slideLayout31.xml" ContentType="application/vnd.openxmlformats-officedocument.presentationml.slideLayout+xml"/>
  <Override PartName="/ppt/slideLayouts/slideLayout32.xml" ContentType="application/vnd.openxmlformats-officedocument.presentationml.slideLayout+xml"/>
  <Override PartName="/ppt/slideLayouts/slideLayout33.xml" ContentType="application/vnd.openxmlformats-officedocument.presentationml.slideLayout+xml"/>
  <Override PartName="/ppt/theme/theme3.xml" ContentType="application/vnd.openxmlformats-officedocument.theme+xml"/>
  <Override PartName="/ppt/slideLayouts/slideLayout34.xml" ContentType="application/vnd.openxmlformats-officedocument.presentationml.slideLayout+xml"/>
  <Override PartName="/ppt/slideLayouts/slideLayout35.xml" ContentType="application/vnd.openxmlformats-officedocument.presentationml.slideLayout+xml"/>
  <Override PartName="/ppt/slideLayouts/slideLayout36.xml" ContentType="application/vnd.openxmlformats-officedocument.presentationml.slideLayout+xml"/>
  <Override PartName="/ppt/slideLayouts/slideLayout37.xml" ContentType="application/vnd.openxmlformats-officedocument.presentationml.slideLayout+xml"/>
  <Override PartName="/ppt/slideLayouts/slideLayout38.xml" ContentType="application/vnd.openxmlformats-officedocument.presentationml.slideLayout+xml"/>
  <Override PartName="/ppt/slideLayouts/slideLayout39.xml" ContentType="application/vnd.openxmlformats-officedocument.presentationml.slideLayout+xml"/>
  <Override PartName="/ppt/slideLayouts/slideLayout40.xml" ContentType="application/vnd.openxmlformats-officedocument.presentationml.slideLayout+xml"/>
  <Override PartName="/ppt/slideLayouts/slideLayout41.xml" ContentType="application/vnd.openxmlformats-officedocument.presentationml.slideLayout+xml"/>
  <Override PartName="/ppt/slideLayouts/slideLayout42.xml" ContentType="application/vnd.openxmlformats-officedocument.presentationml.slideLayout+xml"/>
  <Override PartName="/ppt/slideLayouts/slideLayout43.xml" ContentType="application/vnd.openxmlformats-officedocument.presentationml.slideLayout+xml"/>
  <Override PartName="/ppt/slideLayouts/slideLayout44.xml" ContentType="application/vnd.openxmlformats-officedocument.presentationml.slideLayout+xml"/>
  <Override PartName="/ppt/theme/theme4.xml" ContentType="application/vnd.openxmlformats-officedocument.theme+xml"/>
  <Override PartName="/ppt/slideLayouts/slideLayout45.xml" ContentType="application/vnd.openxmlformats-officedocument.presentationml.slideLayout+xml"/>
  <Override PartName="/ppt/slideLayouts/slideLayout46.xml" ContentType="application/vnd.openxmlformats-officedocument.presentationml.slideLayout+xml"/>
  <Override PartName="/ppt/slideLayouts/slideLayout47.xml" ContentType="application/vnd.openxmlformats-officedocument.presentationml.slideLayout+xml"/>
  <Override PartName="/ppt/slideLayouts/slideLayout48.xml" ContentType="application/vnd.openxmlformats-officedocument.presentationml.slideLayout+xml"/>
  <Override PartName="/ppt/slideLayouts/slideLayout49.xml" ContentType="application/vnd.openxmlformats-officedocument.presentationml.slideLayout+xml"/>
  <Override PartName="/ppt/slideLayouts/slideLayout50.xml" ContentType="application/vnd.openxmlformats-officedocument.presentationml.slideLayout+xml"/>
  <Override PartName="/ppt/slideLayouts/slideLayout51.xml" ContentType="application/vnd.openxmlformats-officedocument.presentationml.slideLayout+xml"/>
  <Override PartName="/ppt/slideLayouts/slideLayout52.xml" ContentType="application/vnd.openxmlformats-officedocument.presentationml.slideLayout+xml"/>
  <Override PartName="/ppt/slideLayouts/slideLayout53.xml" ContentType="application/vnd.openxmlformats-officedocument.presentationml.slideLayout+xml"/>
  <Override PartName="/ppt/slideLayouts/slideLayout54.xml" ContentType="application/vnd.openxmlformats-officedocument.presentationml.slideLayout+xml"/>
  <Override PartName="/ppt/slideLayouts/slideLayout55.xml" ContentType="application/vnd.openxmlformats-officedocument.presentationml.slideLayout+xml"/>
  <Override PartName="/ppt/theme/theme5.xml" ContentType="application/vnd.openxmlformats-officedocument.theme+xml"/>
  <Override PartName="/ppt/slideLayouts/slideLayout56.xml" ContentType="application/vnd.openxmlformats-officedocument.presentationml.slideLayout+xml"/>
  <Override PartName="/ppt/slideLayouts/slideLayout57.xml" ContentType="application/vnd.openxmlformats-officedocument.presentationml.slideLayout+xml"/>
  <Override PartName="/ppt/slideLayouts/slideLayout58.xml" ContentType="application/vnd.openxmlformats-officedocument.presentationml.slideLayout+xml"/>
  <Override PartName="/ppt/slideLayouts/slideLayout59.xml" ContentType="application/vnd.openxmlformats-officedocument.presentationml.slideLayout+xml"/>
  <Override PartName="/ppt/slideLayouts/slideLayout60.xml" ContentType="application/vnd.openxmlformats-officedocument.presentationml.slideLayout+xml"/>
  <Override PartName="/ppt/slideLayouts/slideLayout61.xml" ContentType="application/vnd.openxmlformats-officedocument.presentationml.slideLayout+xml"/>
  <Override PartName="/ppt/slideLayouts/slideLayout62.xml" ContentType="application/vnd.openxmlformats-officedocument.presentationml.slideLayout+xml"/>
  <Override PartName="/ppt/slideLayouts/slideLayout63.xml" ContentType="application/vnd.openxmlformats-officedocument.presentationml.slideLayout+xml"/>
  <Override PartName="/ppt/slideLayouts/slideLayout64.xml" ContentType="application/vnd.openxmlformats-officedocument.presentationml.slideLayout+xml"/>
  <Override PartName="/ppt/slideLayouts/slideLayout65.xml" ContentType="application/vnd.openxmlformats-officedocument.presentationml.slideLayout+xml"/>
  <Override PartName="/ppt/slideLayouts/slideLayout66.xml" ContentType="application/vnd.openxmlformats-officedocument.presentationml.slideLayout+xml"/>
  <Override PartName="/ppt/theme/theme6.xml" ContentType="application/vnd.openxmlformats-officedocument.theme+xml"/>
  <Override PartName="/ppt/slideLayouts/slideLayout67.xml" ContentType="application/vnd.openxmlformats-officedocument.presentationml.slideLayout+xml"/>
  <Override PartName="/ppt/slideLayouts/slideLayout68.xml" ContentType="application/vnd.openxmlformats-officedocument.presentationml.slideLayout+xml"/>
  <Override PartName="/ppt/slideLayouts/slideLayout69.xml" ContentType="application/vnd.openxmlformats-officedocument.presentationml.slideLayout+xml"/>
  <Override PartName="/ppt/slideLayouts/slideLayout70.xml" ContentType="application/vnd.openxmlformats-officedocument.presentationml.slideLayout+xml"/>
  <Override PartName="/ppt/slideLayouts/slideLayout71.xml" ContentType="application/vnd.openxmlformats-officedocument.presentationml.slideLayout+xml"/>
  <Override PartName="/ppt/slideLayouts/slideLayout72.xml" ContentType="application/vnd.openxmlformats-officedocument.presentationml.slideLayout+xml"/>
  <Override PartName="/ppt/slideLayouts/slideLayout73.xml" ContentType="application/vnd.openxmlformats-officedocument.presentationml.slideLayout+xml"/>
  <Override PartName="/ppt/slideLayouts/slideLayout74.xml" ContentType="application/vnd.openxmlformats-officedocument.presentationml.slideLayout+xml"/>
  <Override PartName="/ppt/slideLayouts/slideLayout75.xml" ContentType="application/vnd.openxmlformats-officedocument.presentationml.slideLayout+xml"/>
  <Override PartName="/ppt/slideLayouts/slideLayout76.xml" ContentType="application/vnd.openxmlformats-officedocument.presentationml.slideLayout+xml"/>
  <Override PartName="/ppt/slideLayouts/slideLayout77.xml" ContentType="application/vnd.openxmlformats-officedocument.presentationml.slideLayout+xml"/>
  <Override PartName="/ppt/theme/theme7.xml" ContentType="application/vnd.openxmlformats-officedocument.theme+xml"/>
  <Override PartName="/ppt/theme/theme8.xml" ContentType="application/vnd.openxmlformats-officedocument.them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  <p:sldMasterId id="2147483672" r:id="rId2"/>
    <p:sldMasterId id="2147483684" r:id="rId3"/>
    <p:sldMasterId id="2147483696" r:id="rId4"/>
    <p:sldMasterId id="2147483708" r:id="rId5"/>
    <p:sldMasterId id="2147483720" r:id="rId6"/>
    <p:sldMasterId id="2147483756" r:id="rId7"/>
  </p:sldMasterIdLst>
  <p:notesMasterIdLst>
    <p:notesMasterId r:id="rId32"/>
  </p:notesMasterIdLst>
  <p:sldIdLst>
    <p:sldId id="272" r:id="rId8"/>
    <p:sldId id="291" r:id="rId9"/>
    <p:sldId id="320" r:id="rId10"/>
    <p:sldId id="332" r:id="rId11"/>
    <p:sldId id="314" r:id="rId12"/>
    <p:sldId id="315" r:id="rId13"/>
    <p:sldId id="316" r:id="rId14"/>
    <p:sldId id="304" r:id="rId15"/>
    <p:sldId id="312" r:id="rId16"/>
    <p:sldId id="311" r:id="rId17"/>
    <p:sldId id="313" r:id="rId18"/>
    <p:sldId id="317" r:id="rId19"/>
    <p:sldId id="319" r:id="rId20"/>
    <p:sldId id="333" r:id="rId21"/>
    <p:sldId id="335" r:id="rId22"/>
    <p:sldId id="336" r:id="rId23"/>
    <p:sldId id="334" r:id="rId24"/>
    <p:sldId id="326" r:id="rId25"/>
    <p:sldId id="327" r:id="rId26"/>
    <p:sldId id="271" r:id="rId27"/>
    <p:sldId id="279" r:id="rId28"/>
    <p:sldId id="337" r:id="rId29"/>
    <p:sldId id="338" r:id="rId30"/>
    <p:sldId id="339" r:id="rId31"/>
  </p:sldIdLst>
  <p:sldSz cx="12192000" cy="6858000"/>
  <p:notesSz cx="6858000" cy="9144000"/>
  <p:defaultTextStyle>
    <a:defPPr>
      <a:defRPr lang="vi-VN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 xmlns="">
        <p15:guide id="1" orient="horz" pos="2160">
          <p15:clr>
            <a:srgbClr val="A4A3A4"/>
          </p15:clr>
        </p15:guide>
        <p15:guide id="2" pos="384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416529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xmlns="" val="1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  <a:tblStyle styleId="{AF606853-7671-496A-8E4F-DF71F8EC918B}" styleName="Dark Style 1 - Accent 6">
    <a:wholeTbl>
      <a:tcTxStyle>
        <a:fontRef idx="minor">
          <a:scrgbClr r="0" g="0" b="0"/>
        </a:fontRef>
        <a:schemeClr val="lt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>
              <a:noFill/>
            </a:ln>
          </a:top>
          <a:bottom>
            <a:ln>
              <a:noFill/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solidFill>
            <a:schemeClr val="accent6"/>
          </a:solidFill>
        </a:fill>
      </a:tcStyle>
    </a:wholeTbl>
    <a:band1H>
      <a:tcStyle>
        <a:tcBdr/>
        <a:fill>
          <a:solidFill>
            <a:schemeClr val="accent6">
              <a:shade val="60000"/>
            </a:schemeClr>
          </a:solidFill>
        </a:fill>
      </a:tcStyle>
    </a:band1H>
    <a:band1V>
      <a:tcStyle>
        <a:tcBdr/>
        <a:fill>
          <a:solidFill>
            <a:schemeClr val="accent6">
              <a:shade val="60000"/>
            </a:schemeClr>
          </a:solidFill>
        </a:fill>
      </a:tcStyle>
    </a:band1V>
    <a:lastCol>
      <a:tcTxStyle b="on"/>
      <a:tcStyle>
        <a:tcBdr>
          <a:left>
            <a:ln w="25400" cmpd="sng">
              <a:solidFill>
                <a:schemeClr val="lt1"/>
              </a:solidFill>
            </a:ln>
          </a:left>
        </a:tcBdr>
        <a:fill>
          <a:solidFill>
            <a:schemeClr val="accent6">
              <a:shade val="60000"/>
            </a:schemeClr>
          </a:solidFill>
        </a:fill>
      </a:tcStyle>
    </a:lastCol>
    <a:firstCol>
      <a:tcTxStyle b="on"/>
      <a:tcStyle>
        <a:tcBdr>
          <a:right>
            <a:ln w="25400" cmpd="sng">
              <a:solidFill>
                <a:schemeClr val="lt1"/>
              </a:solidFill>
            </a:ln>
          </a:right>
        </a:tcBdr>
        <a:fill>
          <a:solidFill>
            <a:schemeClr val="accent6">
              <a:shade val="60000"/>
            </a:schemeClr>
          </a:solidFill>
        </a:fill>
      </a:tcStyle>
    </a:firstCol>
    <a:lastRow>
      <a:tcTxStyle b="on"/>
      <a:tcStyle>
        <a:tcBdr>
          <a:top>
            <a:ln w="25400" cmpd="sng">
              <a:solidFill>
                <a:schemeClr val="lt1"/>
              </a:solidFill>
            </a:ln>
          </a:top>
        </a:tcBdr>
        <a:fill>
          <a:solidFill>
            <a:schemeClr val="accent6">
              <a:shade val="40000"/>
            </a:schemeClr>
          </a:solidFill>
        </a:fill>
      </a:tcStyle>
    </a:lastRow>
    <a:seCell>
      <a:tcStyle>
        <a:tcBdr>
          <a:left>
            <a:ln>
              <a:noFill/>
            </a:ln>
          </a:left>
        </a:tcBdr>
      </a:tcStyle>
    </a:seCell>
    <a:swCell>
      <a:tcStyle>
        <a:tcBdr>
          <a:right>
            <a:ln>
              <a:noFill/>
            </a:ln>
          </a:right>
        </a:tcBdr>
      </a:tcStyle>
    </a:swCell>
    <a:firstRow>
      <a:tcTxStyle b="on"/>
      <a:tcStyle>
        <a:tcBdr>
          <a:bottom>
            <a:ln w="25400" cmpd="sng">
              <a:solidFill>
                <a:schemeClr val="lt1"/>
              </a:solidFill>
            </a:ln>
          </a:bottom>
        </a:tcBdr>
        <a:fill>
          <a:solidFill>
            <a:schemeClr val="dk1"/>
          </a:solidFill>
        </a:fill>
      </a:tcStyle>
    </a:firstRow>
    <a:neCell>
      <a:tcStyle>
        <a:tcBdr>
          <a:left>
            <a:ln>
              <a:noFill/>
            </a:ln>
          </a:left>
        </a:tcBdr>
      </a:tcStyle>
    </a:neCell>
    <a:nwCell>
      <a:tcStyle>
        <a:tcBdr>
          <a:right>
            <a:ln>
              <a:noFill/>
            </a:ln>
          </a:right>
        </a:tcBdr>
      </a:tcStyle>
    </a:nwCell>
  </a:tblStyle>
  <a:tblStyle styleId="{3C2FFA5D-87B4-456A-9821-1D502468CF0F}" styleName="Themed Style 1 - Accent 1">
    <a:tblBg>
      <a:fillRef idx="2">
        <a:schemeClr val="accent1"/>
      </a:fillRef>
      <a:effectRef idx="1">
        <a:schemeClr val="accent1"/>
      </a:effectRef>
    </a:tblBg>
    <a:wholeTbl>
      <a:tcTxStyle>
        <a:fontRef idx="minor">
          <a:scrgbClr r="0" g="0" b="0"/>
        </a:fontRef>
        <a:schemeClr val="dk1"/>
      </a:tcTxStyle>
      <a:tcStyle>
        <a:tcBdr>
          <a:left>
            <a:lnRef idx="1">
              <a:schemeClr val="accent1"/>
            </a:lnRef>
          </a:left>
          <a:right>
            <a:lnRef idx="1">
              <a:schemeClr val="accent1"/>
            </a:lnRef>
          </a:right>
          <a:top>
            <a:lnRef idx="1">
              <a:schemeClr val="accent1"/>
            </a:lnRef>
          </a:top>
          <a:bottom>
            <a:lnRef idx="1">
              <a:schemeClr val="accent1"/>
            </a:lnRef>
          </a:bottom>
          <a:insideH>
            <a:lnRef idx="1">
              <a:schemeClr val="accent1"/>
            </a:lnRef>
          </a:insideH>
          <a:insideV>
            <a:lnRef idx="1">
              <a:schemeClr val="accent1"/>
            </a:lnRef>
          </a:insideV>
        </a:tcBdr>
        <a:fill>
          <a:noFill/>
        </a:fill>
      </a:tcStyle>
    </a:wholeTbl>
    <a:band1H>
      <a:tcStyle>
        <a:tcBdr/>
        <a:fill>
          <a:solidFill>
            <a:schemeClr val="accent1">
              <a:alpha val="40000"/>
            </a:schemeClr>
          </a:solidFill>
        </a:fill>
      </a:tcStyle>
    </a:band1H>
    <a:band2H>
      <a:tcStyle>
        <a:tcBdr/>
      </a:tcStyle>
    </a:band2H>
    <a:band1V>
      <a:tcStyle>
        <a:tcBdr>
          <a:top>
            <a:lnRef idx="1">
              <a:schemeClr val="accent1"/>
            </a:lnRef>
          </a:top>
          <a:bottom>
            <a:lnRef idx="1">
              <a:schemeClr val="accent1"/>
            </a:lnRef>
          </a:bottom>
        </a:tcBdr>
        <a:fill>
          <a:solidFill>
            <a:schemeClr val="accent1">
              <a:alpha val="40000"/>
            </a:schemeClr>
          </a:solidFill>
        </a:fill>
      </a:tcStyle>
    </a:band1V>
    <a:band2V>
      <a:tcStyle>
        <a:tcBdr/>
      </a:tcStyle>
    </a:band2V>
    <a:lastCol>
      <a:tcTxStyle b="on"/>
      <a:tcStyle>
        <a:tcBdr>
          <a:left>
            <a:lnRef idx="2">
              <a:schemeClr val="accent1"/>
            </a:lnRef>
          </a:left>
          <a:right>
            <a:lnRef idx="1">
              <a:schemeClr val="accent1"/>
            </a:lnRef>
          </a:right>
          <a:top>
            <a:lnRef idx="1">
              <a:schemeClr val="accent1"/>
            </a:lnRef>
          </a:top>
          <a:bottom>
            <a:lnRef idx="1">
              <a:schemeClr val="accent1"/>
            </a:lnRef>
          </a:bottom>
          <a:insideH>
            <a:lnRef idx="1">
              <a:schemeClr val="accent1"/>
            </a:lnRef>
          </a:insideH>
          <a:insideV>
            <a:ln>
              <a:noFill/>
            </a:ln>
          </a:insideV>
        </a:tcBdr>
      </a:tcStyle>
    </a:lastCol>
    <a:firstCol>
      <a:tcTxStyle b="on"/>
      <a:tcStyle>
        <a:tcBdr>
          <a:left>
            <a:lnRef idx="1">
              <a:schemeClr val="accent1"/>
            </a:lnRef>
          </a:left>
          <a:right>
            <a:lnRef idx="2">
              <a:schemeClr val="accent1"/>
            </a:lnRef>
          </a:right>
          <a:top>
            <a:lnRef idx="1">
              <a:schemeClr val="accent1"/>
            </a:lnRef>
          </a:top>
          <a:bottom>
            <a:lnRef idx="1">
              <a:schemeClr val="accent1"/>
            </a:lnRef>
          </a:bottom>
          <a:insideH>
            <a:lnRef idx="1">
              <a:schemeClr val="accent1"/>
            </a:lnRef>
          </a:insideH>
          <a:insideV>
            <a:ln>
              <a:noFill/>
            </a:ln>
          </a:insideV>
        </a:tcBdr>
      </a:tcStyle>
    </a:firstCol>
    <a:lastRow>
      <a:tcTxStyle b="on"/>
      <a:tcStyle>
        <a:tcBdr>
          <a:left>
            <a:lnRef idx="1">
              <a:schemeClr val="accent1"/>
            </a:lnRef>
          </a:left>
          <a:right>
            <a:lnRef idx="1">
              <a:schemeClr val="accent1"/>
            </a:lnRef>
          </a:right>
          <a:top>
            <a:lnRef idx="2">
              <a:schemeClr val="accent1"/>
            </a:lnRef>
          </a:top>
          <a:bottom>
            <a:lnRef idx="2">
              <a:schemeClr val="accent1"/>
            </a:lnRef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lastRow>
    <a:firstRow>
      <a:tcTxStyle b="on">
        <a:fontRef idx="minor">
          <a:scrgbClr r="0" g="0" b="0"/>
        </a:fontRef>
        <a:schemeClr val="lt1"/>
      </a:tcTxStyle>
      <a:tcStyle>
        <a:tcBdr>
          <a:left>
            <a:lnRef idx="1">
              <a:schemeClr val="accent1"/>
            </a:lnRef>
          </a:left>
          <a:right>
            <a:lnRef idx="1">
              <a:schemeClr val="accent1"/>
            </a:lnRef>
          </a:right>
          <a:top>
            <a:lnRef idx="1">
              <a:schemeClr val="accent1"/>
            </a:lnRef>
          </a:top>
          <a:bottom>
            <a:lnRef idx="2">
              <a:schemeClr val="lt1"/>
            </a:lnRef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solidFill>
            <a:schemeClr val="accent1"/>
          </a:solidFill>
        </a:fill>
      </a:tcStyle>
    </a:firstRow>
  </a:tblStyle>
  <a:tblStyle styleId="{2D5ABB26-0587-4C30-8999-92F81FD0307C}" styleName="No Style, No Grid">
    <a:wholeTbl>
      <a:tcTxStyle>
        <a:fontRef idx="minor">
          <a:scrgbClr r="0" g="0" b="0"/>
        </a:fontRef>
        <a:schemeClr val="tx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>
              <a:noFill/>
            </a:ln>
          </a:top>
          <a:bottom>
            <a:ln>
              <a:noFill/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wholeTbl>
  </a:tblStyle>
  <a:tblStyle styleId="{5940675A-B579-460E-94D1-54222C63F5DA}" styleName="No Style, Table Grid">
    <a:wholeTbl>
      <a:tcTxStyle>
        <a:fontRef idx="minor">
          <a:scrgbClr r="0" g="0" b="0"/>
        </a:fontRef>
        <a:schemeClr val="tx1"/>
      </a:tcTxStyle>
      <a:tcStyle>
        <a:tcBdr>
          <a:left>
            <a:ln w="12700" cmpd="sng">
              <a:solidFill>
                <a:schemeClr val="tx1"/>
              </a:solidFill>
            </a:ln>
          </a:left>
          <a:right>
            <a:ln w="12700" cmpd="sng">
              <a:solidFill>
                <a:schemeClr val="tx1"/>
              </a:solidFill>
            </a:ln>
          </a:right>
          <a:top>
            <a:ln w="12700" cmpd="sng">
              <a:solidFill>
                <a:schemeClr val="tx1"/>
              </a:solidFill>
            </a:ln>
          </a:top>
          <a:bottom>
            <a:ln w="12700" cmpd="sng">
              <a:solidFill>
                <a:schemeClr val="tx1"/>
              </a:solidFill>
            </a:ln>
          </a:bottom>
          <a:insideH>
            <a:ln w="12700" cmpd="sng">
              <a:solidFill>
                <a:schemeClr val="tx1"/>
              </a:solidFill>
            </a:ln>
          </a:insideH>
          <a:insideV>
            <a:ln w="12700" cmpd="sng">
              <a:solidFill>
                <a:schemeClr val="tx1"/>
              </a:solidFill>
            </a:ln>
          </a:insideV>
        </a:tcBdr>
        <a:fill>
          <a:noFill/>
        </a:fill>
      </a:tcStyle>
    </a:wholeTbl>
  </a:tblStyle>
  <a:tblStyle styleId="{18603FDC-E32A-4AB5-989C-0864C3EAD2B8}" styleName="Themed Style 2 - Accent 2">
    <a:tblBg>
      <a:fillRef idx="3">
        <a:schemeClr val="accent2"/>
      </a:fillRef>
      <a:effectRef idx="3">
        <a:schemeClr val="accent2"/>
      </a:effectRef>
    </a:tblBg>
    <a:wholeTbl>
      <a:tcTxStyle>
        <a:fontRef idx="minor">
          <a:scrgbClr r="0" g="0" b="0"/>
        </a:fontRef>
        <a:schemeClr val="lt1"/>
      </a:tcTxStyle>
      <a:tcStyle>
        <a:tcBdr>
          <a:left>
            <a:lnRef idx="1">
              <a:schemeClr val="accent2">
                <a:tint val="50000"/>
              </a:schemeClr>
            </a:lnRef>
          </a:left>
          <a:right>
            <a:lnRef idx="1">
              <a:schemeClr val="accent2">
                <a:tint val="50000"/>
              </a:schemeClr>
            </a:lnRef>
          </a:right>
          <a:top>
            <a:lnRef idx="1">
              <a:schemeClr val="accent2">
                <a:tint val="50000"/>
              </a:schemeClr>
            </a:lnRef>
          </a:top>
          <a:bottom>
            <a:lnRef idx="1">
              <a:schemeClr val="accent2">
                <a:tint val="50000"/>
              </a:schemeClr>
            </a:lnRef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wholeTbl>
    <a:band1H>
      <a:tcStyle>
        <a:tcBdr/>
        <a:fill>
          <a:solidFill>
            <a:schemeClr val="lt1">
              <a:alpha val="20000"/>
            </a:schemeClr>
          </a:solidFill>
        </a:fill>
      </a:tcStyle>
    </a:band1H>
    <a:band1V>
      <a:tcStyle>
        <a:tcBdr/>
        <a:fill>
          <a:solidFill>
            <a:schemeClr val="lt1">
              <a:alpha val="20000"/>
            </a:schemeClr>
          </a:solidFill>
        </a:fill>
      </a:tcStyle>
    </a:band1V>
    <a:lastCol>
      <a:tcTxStyle b="on"/>
      <a:tcStyle>
        <a:tcBdr>
          <a:left>
            <a:lnRef idx="2">
              <a:schemeClr val="lt1"/>
            </a:lnRef>
          </a:left>
        </a:tcBdr>
      </a:tcStyle>
    </a:lastCol>
    <a:firstCol>
      <a:tcTxStyle b="on"/>
      <a:tcStyle>
        <a:tcBdr>
          <a:right>
            <a:lnRef idx="2">
              <a:schemeClr val="lt1"/>
            </a:lnRef>
          </a:right>
        </a:tcBdr>
      </a:tcStyle>
    </a:firstCol>
    <a:lastRow>
      <a:tcTxStyle b="on"/>
      <a:tcStyle>
        <a:tcBdr>
          <a:top>
            <a:lnRef idx="2">
              <a:schemeClr val="lt1"/>
            </a:lnRef>
          </a:top>
        </a:tcBdr>
        <a:fill>
          <a:noFill/>
        </a:fill>
      </a:tcStyle>
    </a:lastRow>
    <a:seCell>
      <a:tcStyle>
        <a:tcBdr>
          <a:left>
            <a:ln>
              <a:noFill/>
            </a:ln>
          </a:left>
          <a:top>
            <a:ln>
              <a:noFill/>
            </a:ln>
          </a:top>
        </a:tcBdr>
      </a:tcStyle>
    </a:seCell>
    <a:swCell>
      <a:tcStyle>
        <a:tcBdr>
          <a:right>
            <a:ln>
              <a:noFill/>
            </a:ln>
          </a:right>
          <a:top>
            <a:ln>
              <a:noFill/>
            </a:ln>
          </a:top>
        </a:tcBdr>
      </a:tcStyle>
    </a:swCell>
    <a:firstRow>
      <a:tcTxStyle b="on"/>
      <a:tcStyle>
        <a:tcBdr>
          <a:bottom>
            <a:lnRef idx="3">
              <a:schemeClr val="lt1"/>
            </a:lnRef>
          </a:bottom>
        </a:tcBdr>
        <a:fill>
          <a:noFill/>
        </a:fill>
      </a:tcStyle>
    </a:firstRow>
    <a:neCell>
      <a:tcStyle>
        <a:tcBdr>
          <a:bottom>
            <a:ln>
              <a:noFill/>
            </a:ln>
          </a:bottom>
        </a:tcBdr>
      </a:tcStyle>
    </a:neCell>
  </a:tblStyle>
  <a:tblStyle styleId="{327F97BB-C833-4FB7-BDE5-3F7075034690}" styleName="Themed Style 2 - Accent 5">
    <a:tblBg>
      <a:fillRef idx="3">
        <a:schemeClr val="accent5"/>
      </a:fillRef>
      <a:effectRef idx="3">
        <a:schemeClr val="accent5"/>
      </a:effectRef>
    </a:tblBg>
    <a:wholeTbl>
      <a:tcTxStyle>
        <a:fontRef idx="minor">
          <a:scrgbClr r="0" g="0" b="0"/>
        </a:fontRef>
        <a:schemeClr val="lt1"/>
      </a:tcTxStyle>
      <a:tcStyle>
        <a:tcBdr>
          <a:left>
            <a:lnRef idx="1">
              <a:schemeClr val="accent5">
                <a:tint val="50000"/>
              </a:schemeClr>
            </a:lnRef>
          </a:left>
          <a:right>
            <a:lnRef idx="1">
              <a:schemeClr val="accent5">
                <a:tint val="50000"/>
              </a:schemeClr>
            </a:lnRef>
          </a:right>
          <a:top>
            <a:lnRef idx="1">
              <a:schemeClr val="accent5">
                <a:tint val="50000"/>
              </a:schemeClr>
            </a:lnRef>
          </a:top>
          <a:bottom>
            <a:lnRef idx="1">
              <a:schemeClr val="accent5">
                <a:tint val="50000"/>
              </a:schemeClr>
            </a:lnRef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wholeTbl>
    <a:band1H>
      <a:tcStyle>
        <a:tcBdr/>
        <a:fill>
          <a:solidFill>
            <a:schemeClr val="lt1">
              <a:alpha val="20000"/>
            </a:schemeClr>
          </a:solidFill>
        </a:fill>
      </a:tcStyle>
    </a:band1H>
    <a:band1V>
      <a:tcStyle>
        <a:tcBdr/>
        <a:fill>
          <a:solidFill>
            <a:schemeClr val="lt1">
              <a:alpha val="20000"/>
            </a:schemeClr>
          </a:solidFill>
        </a:fill>
      </a:tcStyle>
    </a:band1V>
    <a:lastCol>
      <a:tcTxStyle b="on"/>
      <a:tcStyle>
        <a:tcBdr>
          <a:left>
            <a:lnRef idx="2">
              <a:schemeClr val="lt1"/>
            </a:lnRef>
          </a:left>
        </a:tcBdr>
      </a:tcStyle>
    </a:lastCol>
    <a:firstCol>
      <a:tcTxStyle b="on"/>
      <a:tcStyle>
        <a:tcBdr>
          <a:right>
            <a:lnRef idx="2">
              <a:schemeClr val="lt1"/>
            </a:lnRef>
          </a:right>
        </a:tcBdr>
      </a:tcStyle>
    </a:firstCol>
    <a:lastRow>
      <a:tcTxStyle b="on"/>
      <a:tcStyle>
        <a:tcBdr>
          <a:top>
            <a:lnRef idx="2">
              <a:schemeClr val="lt1"/>
            </a:lnRef>
          </a:top>
        </a:tcBdr>
        <a:fill>
          <a:noFill/>
        </a:fill>
      </a:tcStyle>
    </a:lastRow>
    <a:seCell>
      <a:tcStyle>
        <a:tcBdr>
          <a:left>
            <a:ln>
              <a:noFill/>
            </a:ln>
          </a:left>
          <a:top>
            <a:ln>
              <a:noFill/>
            </a:ln>
          </a:top>
        </a:tcBdr>
      </a:tcStyle>
    </a:seCell>
    <a:swCell>
      <a:tcStyle>
        <a:tcBdr>
          <a:right>
            <a:ln>
              <a:noFill/>
            </a:ln>
          </a:right>
          <a:top>
            <a:ln>
              <a:noFill/>
            </a:ln>
          </a:top>
        </a:tcBdr>
      </a:tcStyle>
    </a:swCell>
    <a:firstRow>
      <a:tcTxStyle b="on"/>
      <a:tcStyle>
        <a:tcBdr>
          <a:bottom>
            <a:lnRef idx="3">
              <a:schemeClr val="lt1"/>
            </a:lnRef>
          </a:bottom>
        </a:tcBdr>
        <a:fill>
          <a:noFill/>
        </a:fill>
      </a:tcStyle>
    </a:firstRow>
    <a:neCell>
      <a:tcStyle>
        <a:tcBdr>
          <a:bottom>
            <a:ln>
              <a:noFill/>
            </a:ln>
          </a:bottom>
        </a:tcBdr>
      </a:tcStyle>
    </a:neCell>
  </a:tblStyle>
  <a:tblStyle styleId="{E269D01E-BC32-4049-B463-5C60D7B0CCD2}" styleName="Themed Style 2 - Accent 4">
    <a:tblBg>
      <a:fillRef idx="3">
        <a:schemeClr val="accent4"/>
      </a:fillRef>
      <a:effectRef idx="3">
        <a:schemeClr val="accent4"/>
      </a:effectRef>
    </a:tblBg>
    <a:wholeTbl>
      <a:tcTxStyle>
        <a:fontRef idx="minor">
          <a:scrgbClr r="0" g="0" b="0"/>
        </a:fontRef>
        <a:schemeClr val="lt1"/>
      </a:tcTxStyle>
      <a:tcStyle>
        <a:tcBdr>
          <a:left>
            <a:lnRef idx="1">
              <a:schemeClr val="accent4">
                <a:tint val="50000"/>
              </a:schemeClr>
            </a:lnRef>
          </a:left>
          <a:right>
            <a:lnRef idx="1">
              <a:schemeClr val="accent4">
                <a:tint val="50000"/>
              </a:schemeClr>
            </a:lnRef>
          </a:right>
          <a:top>
            <a:lnRef idx="1">
              <a:schemeClr val="accent4">
                <a:tint val="50000"/>
              </a:schemeClr>
            </a:lnRef>
          </a:top>
          <a:bottom>
            <a:lnRef idx="1">
              <a:schemeClr val="accent4">
                <a:tint val="50000"/>
              </a:schemeClr>
            </a:lnRef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wholeTbl>
    <a:band1H>
      <a:tcStyle>
        <a:tcBdr/>
        <a:fill>
          <a:solidFill>
            <a:schemeClr val="lt1">
              <a:alpha val="20000"/>
            </a:schemeClr>
          </a:solidFill>
        </a:fill>
      </a:tcStyle>
    </a:band1H>
    <a:band1V>
      <a:tcStyle>
        <a:tcBdr/>
        <a:fill>
          <a:solidFill>
            <a:schemeClr val="lt1">
              <a:alpha val="20000"/>
            </a:schemeClr>
          </a:solidFill>
        </a:fill>
      </a:tcStyle>
    </a:band1V>
    <a:lastCol>
      <a:tcTxStyle b="on"/>
      <a:tcStyle>
        <a:tcBdr>
          <a:left>
            <a:lnRef idx="2">
              <a:schemeClr val="lt1"/>
            </a:lnRef>
          </a:left>
        </a:tcBdr>
      </a:tcStyle>
    </a:lastCol>
    <a:firstCol>
      <a:tcTxStyle b="on"/>
      <a:tcStyle>
        <a:tcBdr>
          <a:right>
            <a:lnRef idx="2">
              <a:schemeClr val="lt1"/>
            </a:lnRef>
          </a:right>
        </a:tcBdr>
      </a:tcStyle>
    </a:firstCol>
    <a:lastRow>
      <a:tcTxStyle b="on"/>
      <a:tcStyle>
        <a:tcBdr>
          <a:top>
            <a:lnRef idx="2">
              <a:schemeClr val="lt1"/>
            </a:lnRef>
          </a:top>
        </a:tcBdr>
        <a:fill>
          <a:noFill/>
        </a:fill>
      </a:tcStyle>
    </a:lastRow>
    <a:seCell>
      <a:tcStyle>
        <a:tcBdr>
          <a:left>
            <a:ln>
              <a:noFill/>
            </a:ln>
          </a:left>
          <a:top>
            <a:ln>
              <a:noFill/>
            </a:ln>
          </a:top>
        </a:tcBdr>
      </a:tcStyle>
    </a:seCell>
    <a:swCell>
      <a:tcStyle>
        <a:tcBdr>
          <a:right>
            <a:ln>
              <a:noFill/>
            </a:ln>
          </a:right>
          <a:top>
            <a:ln>
              <a:noFill/>
            </a:ln>
          </a:top>
        </a:tcBdr>
      </a:tcStyle>
    </a:swCell>
    <a:firstRow>
      <a:tcTxStyle b="on"/>
      <a:tcStyle>
        <a:tcBdr>
          <a:bottom>
            <a:lnRef idx="3">
              <a:schemeClr val="lt1"/>
            </a:lnRef>
          </a:bottom>
        </a:tcBdr>
        <a:fill>
          <a:noFill/>
        </a:fill>
      </a:tcStyle>
    </a:firstRow>
    <a:neCell>
      <a:tcStyle>
        <a:tcBdr>
          <a:bottom>
            <a:ln>
              <a:noFill/>
            </a:ln>
          </a:bottom>
        </a:tcBdr>
      </a:tcStyle>
    </a:neCell>
  </a:tblStyle>
  <a:tblStyle styleId="{5A111915-BE36-4E01-A7E5-04B1672EAD32}" styleName="Light Style 2 - Accent 5">
    <a:wholeTbl>
      <a:tcTxStyle>
        <a:fontRef idx="minor">
          <a:scrgbClr r="0" g="0" b="0"/>
        </a:fontRef>
        <a:schemeClr val="tx1"/>
      </a:tcTxStyle>
      <a:tcStyle>
        <a:tcBdr>
          <a:left>
            <a:lnRef idx="1">
              <a:schemeClr val="accent5"/>
            </a:lnRef>
          </a:left>
          <a:right>
            <a:lnRef idx="1">
              <a:schemeClr val="accent5"/>
            </a:lnRef>
          </a:right>
          <a:top>
            <a:lnRef idx="1">
              <a:schemeClr val="accent5"/>
            </a:lnRef>
          </a:top>
          <a:bottom>
            <a:lnRef idx="1">
              <a:schemeClr val="accent5"/>
            </a:lnRef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wholeTbl>
    <a:band1H>
      <a:tcStyle>
        <a:tcBdr>
          <a:top>
            <a:lnRef idx="1">
              <a:schemeClr val="accent5"/>
            </a:lnRef>
          </a:top>
          <a:bottom>
            <a:lnRef idx="1">
              <a:schemeClr val="accent5"/>
            </a:lnRef>
          </a:bottom>
        </a:tcBdr>
      </a:tcStyle>
    </a:band1H>
    <a:band1V>
      <a:tcStyle>
        <a:tcBdr>
          <a:left>
            <a:lnRef idx="1">
              <a:schemeClr val="accent5"/>
            </a:lnRef>
          </a:left>
          <a:right>
            <a:lnRef idx="1">
              <a:schemeClr val="accent5"/>
            </a:lnRef>
          </a:right>
        </a:tcBdr>
      </a:tcStyle>
    </a:band1V>
    <a:band2V>
      <a:tcStyle>
        <a:tcBdr>
          <a:left>
            <a:lnRef idx="1">
              <a:schemeClr val="accent5"/>
            </a:lnRef>
          </a:left>
          <a:right>
            <a:lnRef idx="1">
              <a:schemeClr val="accent5"/>
            </a:lnRef>
          </a:right>
        </a:tcBdr>
      </a:tcStyle>
    </a:band2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50800" cmpd="dbl">
              <a:solidFill>
                <a:schemeClr val="accent5"/>
              </a:solidFill>
            </a:ln>
          </a:top>
        </a:tcBdr>
      </a:tcStyle>
    </a:lastRow>
    <a:firstRow>
      <a:tcTxStyle b="on">
        <a:fontRef idx="minor">
          <a:scrgbClr r="0" g="0" b="0"/>
        </a:fontRef>
        <a:schemeClr val="bg1"/>
      </a:tcTxStyle>
      <a:tcStyle>
        <a:tcBdr/>
        <a:fillRef idx="1">
          <a:schemeClr val="accent5"/>
        </a:fillRef>
      </a:tcStyle>
    </a:firstRow>
  </a:tblStyle>
  <a:tblStyle styleId="{1E171933-4619-4E11-9A3F-F7608DF75F80}" styleName="Medium Style 1 - Accent 4">
    <a:wholeTbl>
      <a:tcTxStyle>
        <a:fontRef idx="minor">
          <a:scrgbClr r="0" g="0" b="0"/>
        </a:fontRef>
        <a:schemeClr val="dk1"/>
      </a:tcTxStyle>
      <a:tcStyle>
        <a:tcBdr>
          <a:left>
            <a:ln w="12700" cmpd="sng">
              <a:solidFill>
                <a:schemeClr val="accent4"/>
              </a:solidFill>
            </a:ln>
          </a:left>
          <a:right>
            <a:ln w="12700" cmpd="sng">
              <a:solidFill>
                <a:schemeClr val="accent4"/>
              </a:solidFill>
            </a:ln>
          </a:right>
          <a:top>
            <a:ln w="12700" cmpd="sng">
              <a:solidFill>
                <a:schemeClr val="accent4"/>
              </a:solidFill>
            </a:ln>
          </a:top>
          <a:bottom>
            <a:ln w="12700" cmpd="sng">
              <a:solidFill>
                <a:schemeClr val="accent4"/>
              </a:solidFill>
            </a:ln>
          </a:bottom>
          <a:insideH>
            <a:ln w="12700" cmpd="sng">
              <a:solidFill>
                <a:schemeClr val="accent4"/>
              </a:solidFill>
            </a:ln>
          </a:insideH>
          <a:insideV>
            <a:ln>
              <a:noFill/>
            </a:ln>
          </a:insideV>
        </a:tcBdr>
        <a:fill>
          <a:solidFill>
            <a:schemeClr val="lt1"/>
          </a:solidFill>
        </a:fill>
      </a:tcStyle>
    </a:wholeTbl>
    <a:band1H>
      <a:tcStyle>
        <a:tcBdr/>
        <a:fill>
          <a:solidFill>
            <a:schemeClr val="accent4">
              <a:tint val="20000"/>
            </a:schemeClr>
          </a:solidFill>
        </a:fill>
      </a:tcStyle>
    </a:band1H>
    <a:band1V>
      <a:tcStyle>
        <a:tcBdr/>
        <a:fill>
          <a:solidFill>
            <a:schemeClr val="accent4">
              <a:tint val="20000"/>
            </a:schemeClr>
          </a:solidFill>
        </a:fill>
      </a:tcStyle>
    </a:band1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50800" cmpd="dbl">
              <a:solidFill>
                <a:schemeClr val="accent4"/>
              </a:solidFill>
            </a:ln>
          </a:top>
        </a:tcBdr>
        <a:fill>
          <a:solidFill>
            <a:schemeClr val="lt1"/>
          </a:solidFill>
        </a:fill>
      </a:tcStyle>
    </a:lastRow>
    <a:firstRow>
      <a:tcTxStyle b="on">
        <a:fontRef idx="minor">
          <a:scrgbClr r="0" g="0" b="0"/>
        </a:fontRef>
        <a:schemeClr val="lt1"/>
      </a:tcTxStyle>
      <a:tcStyle>
        <a:tcBdr/>
        <a:fill>
          <a:solidFill>
            <a:schemeClr val="accent4"/>
          </a:solidFill>
        </a:fill>
      </a:tcStyle>
    </a:firstRow>
  </a:tblStyle>
  <a:tblStyle styleId="{9DCAF9ED-07DC-4A11-8D7F-57B35C25682E}" styleName="Medium Style 1 - Accent 2">
    <a:wholeTbl>
      <a:tcTxStyle>
        <a:fontRef idx="minor">
          <a:scrgbClr r="0" g="0" b="0"/>
        </a:fontRef>
        <a:schemeClr val="dk1"/>
      </a:tcTxStyle>
      <a:tcStyle>
        <a:tcBdr>
          <a:left>
            <a:ln w="12700" cmpd="sng">
              <a:solidFill>
                <a:schemeClr val="accent2"/>
              </a:solidFill>
            </a:ln>
          </a:left>
          <a:right>
            <a:ln w="12700" cmpd="sng">
              <a:solidFill>
                <a:schemeClr val="accent2"/>
              </a:solidFill>
            </a:ln>
          </a:right>
          <a:top>
            <a:ln w="12700" cmpd="sng">
              <a:solidFill>
                <a:schemeClr val="accent2"/>
              </a:solidFill>
            </a:ln>
          </a:top>
          <a:bottom>
            <a:ln w="12700" cmpd="sng">
              <a:solidFill>
                <a:schemeClr val="accent2"/>
              </a:solidFill>
            </a:ln>
          </a:bottom>
          <a:insideH>
            <a:ln w="12700" cmpd="sng">
              <a:solidFill>
                <a:schemeClr val="accent2"/>
              </a:solidFill>
            </a:ln>
          </a:insideH>
          <a:insideV>
            <a:ln>
              <a:noFill/>
            </a:ln>
          </a:insideV>
        </a:tcBdr>
        <a:fill>
          <a:solidFill>
            <a:schemeClr val="lt1"/>
          </a:solidFill>
        </a:fill>
      </a:tcStyle>
    </a:wholeTbl>
    <a:band1H>
      <a:tcStyle>
        <a:tcBdr/>
        <a:fill>
          <a:solidFill>
            <a:schemeClr val="accent2">
              <a:tint val="20000"/>
            </a:schemeClr>
          </a:solidFill>
        </a:fill>
      </a:tcStyle>
    </a:band1H>
    <a:band1V>
      <a:tcStyle>
        <a:tcBdr/>
        <a:fill>
          <a:solidFill>
            <a:schemeClr val="accent2">
              <a:tint val="20000"/>
            </a:schemeClr>
          </a:solidFill>
        </a:fill>
      </a:tcStyle>
    </a:band1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50800" cmpd="dbl">
              <a:solidFill>
                <a:schemeClr val="accent2"/>
              </a:solidFill>
            </a:ln>
          </a:top>
        </a:tcBdr>
        <a:fill>
          <a:solidFill>
            <a:schemeClr val="lt1"/>
          </a:solidFill>
        </a:fill>
      </a:tcStyle>
    </a:lastRow>
    <a:firstRow>
      <a:tcTxStyle b="on">
        <a:fontRef idx="minor">
          <a:scrgbClr r="0" g="0" b="0"/>
        </a:fontRef>
        <a:schemeClr val="lt1"/>
      </a:tcTxStyle>
      <a:tcStyle>
        <a:tcBdr/>
        <a:fill>
          <a:solidFill>
            <a:schemeClr val="accent2"/>
          </a:solidFill>
        </a:fill>
      </a:tcStyle>
    </a:firstRow>
  </a:tblStyle>
  <a:tblStyle styleId="{B301B821-A1FF-4177-AEE7-76D212191A09}" styleName="Medium Style 1 - Accent 1">
    <a:wholeTbl>
      <a:tcTxStyle>
        <a:fontRef idx="minor">
          <a:scrgbClr r="0" g="0" b="0"/>
        </a:fontRef>
        <a:schemeClr val="dk1"/>
      </a:tcTxStyle>
      <a:tcStyle>
        <a:tcBdr>
          <a:left>
            <a:ln w="12700" cmpd="sng">
              <a:solidFill>
                <a:schemeClr val="accent1"/>
              </a:solidFill>
            </a:ln>
          </a:left>
          <a:right>
            <a:ln w="12700" cmpd="sng">
              <a:solidFill>
                <a:schemeClr val="accent1"/>
              </a:solidFill>
            </a:ln>
          </a:right>
          <a:top>
            <a:ln w="12700" cmpd="sng">
              <a:solidFill>
                <a:schemeClr val="accent1"/>
              </a:solidFill>
            </a:ln>
          </a:top>
          <a:bottom>
            <a:ln w="12700" cmpd="sng">
              <a:solidFill>
                <a:schemeClr val="accent1"/>
              </a:solidFill>
            </a:ln>
          </a:bottom>
          <a:insideH>
            <a:ln w="12700" cmpd="sng">
              <a:solidFill>
                <a:schemeClr val="accent1"/>
              </a:solidFill>
            </a:ln>
          </a:insideH>
          <a:insideV>
            <a:ln>
              <a:noFill/>
            </a:ln>
          </a:insideV>
        </a:tcBdr>
        <a:fill>
          <a:solidFill>
            <a:schemeClr val="lt1"/>
          </a:solidFill>
        </a:fill>
      </a:tcStyle>
    </a:wholeTbl>
    <a:band1H>
      <a:tcStyle>
        <a:tcBdr/>
        <a:fill>
          <a:solidFill>
            <a:schemeClr val="accent1">
              <a:tint val="20000"/>
            </a:schemeClr>
          </a:solidFill>
        </a:fill>
      </a:tcStyle>
    </a:band1H>
    <a:band1V>
      <a:tcStyle>
        <a:tcBdr/>
        <a:fill>
          <a:solidFill>
            <a:schemeClr val="accent1">
              <a:tint val="20000"/>
            </a:schemeClr>
          </a:solidFill>
        </a:fill>
      </a:tcStyle>
    </a:band1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50800" cmpd="dbl">
              <a:solidFill>
                <a:schemeClr val="accent1"/>
              </a:solidFill>
            </a:ln>
          </a:top>
        </a:tcBdr>
        <a:fill>
          <a:solidFill>
            <a:schemeClr val="lt1"/>
          </a:solidFill>
        </a:fill>
      </a:tcStyle>
    </a:lastRow>
    <a:firstRow>
      <a:tcTxStyle b="on">
        <a:fontRef idx="minor">
          <a:scrgbClr r="0" g="0" b="0"/>
        </a:fontRef>
        <a:schemeClr val="lt1"/>
      </a:tcTxStyle>
      <a:tcStyle>
        <a:tcBdr/>
        <a:fill>
          <a:solidFill>
            <a:schemeClr val="accent1"/>
          </a:solidFill>
        </a:fill>
      </a:tcStyle>
    </a:firstRow>
  </a:tblStyle>
  <a:tblStyle styleId="{10A1B5D5-9B99-4C35-A422-299274C87663}" styleName="Medium Style 1 - Accent 6">
    <a:wholeTbl>
      <a:tcTxStyle>
        <a:fontRef idx="minor">
          <a:scrgbClr r="0" g="0" b="0"/>
        </a:fontRef>
        <a:schemeClr val="dk1"/>
      </a:tcTxStyle>
      <a:tcStyle>
        <a:tcBdr>
          <a:left>
            <a:ln w="12700" cmpd="sng">
              <a:solidFill>
                <a:schemeClr val="accent6"/>
              </a:solidFill>
            </a:ln>
          </a:left>
          <a:right>
            <a:ln w="12700" cmpd="sng">
              <a:solidFill>
                <a:schemeClr val="accent6"/>
              </a:solidFill>
            </a:ln>
          </a:right>
          <a:top>
            <a:ln w="12700" cmpd="sng">
              <a:solidFill>
                <a:schemeClr val="accent6"/>
              </a:solidFill>
            </a:ln>
          </a:top>
          <a:bottom>
            <a:ln w="12700" cmpd="sng">
              <a:solidFill>
                <a:schemeClr val="accent6"/>
              </a:solidFill>
            </a:ln>
          </a:bottom>
          <a:insideH>
            <a:ln w="12700" cmpd="sng">
              <a:solidFill>
                <a:schemeClr val="accent6"/>
              </a:solidFill>
            </a:ln>
          </a:insideH>
          <a:insideV>
            <a:ln>
              <a:noFill/>
            </a:ln>
          </a:insideV>
        </a:tcBdr>
        <a:fill>
          <a:solidFill>
            <a:schemeClr val="lt1"/>
          </a:solidFill>
        </a:fill>
      </a:tcStyle>
    </a:wholeTbl>
    <a:band1H>
      <a:tcStyle>
        <a:tcBdr/>
        <a:fill>
          <a:solidFill>
            <a:schemeClr val="accent6">
              <a:tint val="20000"/>
            </a:schemeClr>
          </a:solidFill>
        </a:fill>
      </a:tcStyle>
    </a:band1H>
    <a:band1V>
      <a:tcStyle>
        <a:tcBdr/>
        <a:fill>
          <a:solidFill>
            <a:schemeClr val="accent6">
              <a:tint val="20000"/>
            </a:schemeClr>
          </a:solidFill>
        </a:fill>
      </a:tcStyle>
    </a:band1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50800" cmpd="dbl">
              <a:solidFill>
                <a:schemeClr val="accent6"/>
              </a:solidFill>
            </a:ln>
          </a:top>
        </a:tcBdr>
        <a:fill>
          <a:solidFill>
            <a:schemeClr val="lt1"/>
          </a:solidFill>
        </a:fill>
      </a:tcStyle>
    </a:lastRow>
    <a:firstRow>
      <a:tcTxStyle b="on">
        <a:fontRef idx="minor">
          <a:scrgbClr r="0" g="0" b="0"/>
        </a:fontRef>
        <a:schemeClr val="lt1"/>
      </a:tcTxStyle>
      <a:tcStyle>
        <a:tcBdr/>
        <a:fill>
          <a:solidFill>
            <a:schemeClr val="accent6"/>
          </a:solidFill>
        </a:fill>
      </a:tcStyle>
    </a:firstRow>
  </a:tblStyle>
  <a:tblStyle styleId="{EB9631B5-78F2-41C9-869B-9F39066F8104}" styleName="Medium Style 3 - Accent 4">
    <a:wholeTbl>
      <a:tcTxStyle>
        <a:fontRef idx="minor">
          <a:scrgbClr r="0" g="0" b="0"/>
        </a:fontRef>
        <a:schemeClr val="dk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 w="25400" cmpd="sng">
              <a:solidFill>
                <a:schemeClr val="dk1"/>
              </a:solidFill>
            </a:ln>
          </a:top>
          <a:bottom>
            <a:ln w="25400" cmpd="sng">
              <a:solidFill>
                <a:schemeClr val="dk1"/>
              </a:solidFill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solidFill>
            <a:schemeClr val="lt1"/>
          </a:solidFill>
        </a:fill>
      </a:tcStyle>
    </a:wholeTbl>
    <a:band1H>
      <a:tcStyle>
        <a:tcBdr/>
        <a:fill>
          <a:solidFill>
            <a:schemeClr val="dk1">
              <a:tint val="20000"/>
            </a:schemeClr>
          </a:solidFill>
        </a:fill>
      </a:tcStyle>
    </a:band1H>
    <a:band1V>
      <a:tcStyle>
        <a:tcBdr/>
        <a:fill>
          <a:solidFill>
            <a:schemeClr val="dk1">
              <a:tint val="20000"/>
            </a:schemeClr>
          </a:solidFill>
        </a:fill>
      </a:tcStyle>
    </a:band1V>
    <a:lastCol>
      <a:tcTxStyle b="on">
        <a:fontRef idx="minor">
          <a:scrgbClr r="0" g="0" b="0"/>
        </a:fontRef>
        <a:schemeClr val="lt1"/>
      </a:tcTxStyle>
      <a:tcStyle>
        <a:tcBdr/>
        <a:fill>
          <a:solidFill>
            <a:schemeClr val="accent4"/>
          </a:solidFill>
        </a:fill>
      </a:tcStyle>
    </a:lastCol>
    <a:firstCol>
      <a:tcTxStyle b="on">
        <a:fontRef idx="minor">
          <a:scrgbClr r="0" g="0" b="0"/>
        </a:fontRef>
        <a:schemeClr val="lt1"/>
      </a:tcTxStyle>
      <a:tcStyle>
        <a:tcBdr/>
        <a:fill>
          <a:solidFill>
            <a:schemeClr val="accent4"/>
          </a:solidFill>
        </a:fill>
      </a:tcStyle>
    </a:firstCol>
    <a:lastRow>
      <a:tcTxStyle b="on"/>
      <a:tcStyle>
        <a:tcBdr>
          <a:top>
            <a:ln w="50800" cmpd="dbl">
              <a:solidFill>
                <a:schemeClr val="dk1"/>
              </a:solidFill>
            </a:ln>
          </a:top>
        </a:tcBdr>
        <a:fill>
          <a:solidFill>
            <a:schemeClr val="lt1"/>
          </a:solidFill>
        </a:fill>
      </a:tcStyle>
    </a:lastRow>
    <a:seCell>
      <a:tcTxStyle b="on">
        <a:fontRef idx="minor">
          <a:scrgbClr r="0" g="0" b="0"/>
        </a:fontRef>
        <a:schemeClr val="dk1"/>
      </a:tcTxStyle>
      <a:tcStyle>
        <a:tcBdr/>
      </a:tcStyle>
    </a:seCell>
    <a:swCell>
      <a:tcTxStyle b="on">
        <a:fontRef idx="minor">
          <a:scrgbClr r="0" g="0" b="0"/>
        </a:fontRef>
        <a:schemeClr val="dk1"/>
      </a:tcTxStyle>
      <a:tcStyle>
        <a:tcBdr/>
      </a:tcStyle>
    </a:swCell>
    <a:firstRow>
      <a:tcTxStyle b="on">
        <a:fontRef idx="minor">
          <a:scrgbClr r="0" g="0" b="0"/>
        </a:fontRef>
        <a:schemeClr val="lt1"/>
      </a:tcTxStyle>
      <a:tcStyle>
        <a:tcBdr>
          <a:bottom>
            <a:ln w="25400" cmpd="sng">
              <a:solidFill>
                <a:schemeClr val="dk1"/>
              </a:solidFill>
            </a:ln>
          </a:bottom>
        </a:tcBdr>
        <a:fill>
          <a:solidFill>
            <a:schemeClr val="accent4"/>
          </a:solidFill>
        </a:fill>
      </a:tcStyle>
    </a:firstRow>
  </a:tblStyle>
  <a:tblStyle styleId="{E929F9F4-4A8F-4326-A1B4-22849713DDAB}" styleName="Dark Style 1 - Accent 4">
    <a:wholeTbl>
      <a:tcTxStyle>
        <a:fontRef idx="minor">
          <a:scrgbClr r="0" g="0" b="0"/>
        </a:fontRef>
        <a:schemeClr val="lt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>
              <a:noFill/>
            </a:ln>
          </a:top>
          <a:bottom>
            <a:ln>
              <a:noFill/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solidFill>
            <a:schemeClr val="accent4"/>
          </a:solidFill>
        </a:fill>
      </a:tcStyle>
    </a:wholeTbl>
    <a:band1H>
      <a:tcStyle>
        <a:tcBdr/>
        <a:fill>
          <a:solidFill>
            <a:schemeClr val="accent4">
              <a:shade val="60000"/>
            </a:schemeClr>
          </a:solidFill>
        </a:fill>
      </a:tcStyle>
    </a:band1H>
    <a:band1V>
      <a:tcStyle>
        <a:tcBdr/>
        <a:fill>
          <a:solidFill>
            <a:schemeClr val="accent4">
              <a:shade val="60000"/>
            </a:schemeClr>
          </a:solidFill>
        </a:fill>
      </a:tcStyle>
    </a:band1V>
    <a:lastCol>
      <a:tcTxStyle b="on"/>
      <a:tcStyle>
        <a:tcBdr>
          <a:left>
            <a:ln w="25400" cmpd="sng">
              <a:solidFill>
                <a:schemeClr val="lt1"/>
              </a:solidFill>
            </a:ln>
          </a:left>
        </a:tcBdr>
        <a:fill>
          <a:solidFill>
            <a:schemeClr val="accent4">
              <a:shade val="60000"/>
            </a:schemeClr>
          </a:solidFill>
        </a:fill>
      </a:tcStyle>
    </a:lastCol>
    <a:firstCol>
      <a:tcTxStyle b="on"/>
      <a:tcStyle>
        <a:tcBdr>
          <a:right>
            <a:ln w="25400" cmpd="sng">
              <a:solidFill>
                <a:schemeClr val="lt1"/>
              </a:solidFill>
            </a:ln>
          </a:right>
        </a:tcBdr>
        <a:fill>
          <a:solidFill>
            <a:schemeClr val="accent4">
              <a:shade val="60000"/>
            </a:schemeClr>
          </a:solidFill>
        </a:fill>
      </a:tcStyle>
    </a:firstCol>
    <a:lastRow>
      <a:tcTxStyle b="on"/>
      <a:tcStyle>
        <a:tcBdr>
          <a:top>
            <a:ln w="25400" cmpd="sng">
              <a:solidFill>
                <a:schemeClr val="lt1"/>
              </a:solidFill>
            </a:ln>
          </a:top>
        </a:tcBdr>
        <a:fill>
          <a:solidFill>
            <a:schemeClr val="accent4">
              <a:shade val="40000"/>
            </a:schemeClr>
          </a:solidFill>
        </a:fill>
      </a:tcStyle>
    </a:lastRow>
    <a:seCell>
      <a:tcStyle>
        <a:tcBdr>
          <a:left>
            <a:ln>
              <a:noFill/>
            </a:ln>
          </a:left>
        </a:tcBdr>
      </a:tcStyle>
    </a:seCell>
    <a:swCell>
      <a:tcStyle>
        <a:tcBdr>
          <a:right>
            <a:ln>
              <a:noFill/>
            </a:ln>
          </a:right>
        </a:tcBdr>
      </a:tcStyle>
    </a:swCell>
    <a:firstRow>
      <a:tcTxStyle b="on"/>
      <a:tcStyle>
        <a:tcBdr>
          <a:bottom>
            <a:ln w="25400" cmpd="sng">
              <a:solidFill>
                <a:schemeClr val="lt1"/>
              </a:solidFill>
            </a:ln>
          </a:bottom>
        </a:tcBdr>
        <a:fill>
          <a:solidFill>
            <a:schemeClr val="dk1"/>
          </a:solidFill>
        </a:fill>
      </a:tcStyle>
    </a:firstRow>
    <a:neCell>
      <a:tcStyle>
        <a:tcBdr>
          <a:left>
            <a:ln>
              <a:noFill/>
            </a:ln>
          </a:left>
        </a:tcBdr>
      </a:tcStyle>
    </a:neCell>
    <a:nwCell>
      <a:tcStyle>
        <a:tcBdr>
          <a:right>
            <a:ln>
              <a:noFill/>
            </a:ln>
          </a:right>
        </a:tcBdr>
      </a:tcStyle>
    </a:nwCell>
  </a:tblStyle>
  <a:tblStyle styleId="{91EBBBCC-DAD2-459C-BE2E-F6DE35CF9A28}" styleName="Dark Style 2 - Accent 3/Accent 4">
    <a:wholeTbl>
      <a:tcTxStyle>
        <a:fontRef idx="minor">
          <a:scrgbClr r="0" g="0" b="0"/>
        </a:fontRef>
        <a:schemeClr val="dk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>
              <a:noFill/>
            </a:ln>
          </a:top>
          <a:bottom>
            <a:ln>
              <a:noFill/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solidFill>
            <a:schemeClr val="accent3">
              <a:tint val="20000"/>
            </a:schemeClr>
          </a:solidFill>
        </a:fill>
      </a:tcStyle>
    </a:wholeTbl>
    <a:band1H>
      <a:tcStyle>
        <a:tcBdr/>
        <a:fill>
          <a:solidFill>
            <a:schemeClr val="accent3">
              <a:tint val="40000"/>
            </a:schemeClr>
          </a:solidFill>
        </a:fill>
      </a:tcStyle>
    </a:band1H>
    <a:band1V>
      <a:tcStyle>
        <a:tcBdr/>
        <a:fill>
          <a:solidFill>
            <a:schemeClr val="accent3">
              <a:tint val="40000"/>
            </a:schemeClr>
          </a:solidFill>
        </a:fill>
      </a:tcStyle>
    </a:band1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50800" cmpd="dbl">
              <a:solidFill>
                <a:schemeClr val="dk1"/>
              </a:solidFill>
            </a:ln>
          </a:top>
        </a:tcBdr>
        <a:fill>
          <a:solidFill>
            <a:schemeClr val="accent3">
              <a:tint val="20000"/>
            </a:schemeClr>
          </a:solidFill>
        </a:fill>
      </a:tcStyle>
    </a:lastRow>
    <a:firstRow>
      <a:tcTxStyle b="on">
        <a:fontRef idx="minor">
          <a:scrgbClr r="0" g="0" b="0"/>
        </a:fontRef>
        <a:schemeClr val="lt1"/>
      </a:tcTxStyle>
      <a:tcStyle>
        <a:tcBdr/>
        <a:fill>
          <a:solidFill>
            <a:schemeClr val="accent4"/>
          </a:solidFill>
        </a:fill>
      </a:tcStyle>
    </a:firstRow>
  </a:tblStyle>
  <a:tblStyle styleId="{0660B408-B3CF-4A94-85FC-2B1E0A45F4A2}" styleName="Dark Style 2 - Accent 1/Accent 2">
    <a:wholeTbl>
      <a:tcTxStyle>
        <a:fontRef idx="minor">
          <a:scrgbClr r="0" g="0" b="0"/>
        </a:fontRef>
        <a:schemeClr val="dk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>
              <a:noFill/>
            </a:ln>
          </a:top>
          <a:bottom>
            <a:ln>
              <a:noFill/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50800" cmpd="dbl">
              <a:solidFill>
                <a:schemeClr val="dk1"/>
              </a:solidFill>
            </a:ln>
          </a:top>
        </a:tcBdr>
        <a:fill>
          <a:solidFill>
            <a:schemeClr val="accent1">
              <a:tint val="20000"/>
            </a:schemeClr>
          </a:solidFill>
        </a:fill>
      </a:tcStyle>
    </a:lastRow>
    <a:firstRow>
      <a:tcTxStyle b="on">
        <a:fontRef idx="minor">
          <a:scrgbClr r="0" g="0" b="0"/>
        </a:fontRef>
        <a:schemeClr val="lt1"/>
      </a:tcTxStyle>
      <a:tcStyle>
        <a:tcBdr/>
        <a:fill>
          <a:solidFill>
            <a:schemeClr val="accent2"/>
          </a:solidFill>
        </a:fill>
      </a:tcStyle>
    </a:firstRow>
  </a:tblStyle>
  <a:tblStyle styleId="{2A488322-F2BA-4B5B-9748-0D474271808F}" styleName="Medium Style 3 - Accent 6">
    <a:wholeTbl>
      <a:tcTxStyle>
        <a:fontRef idx="minor">
          <a:scrgbClr r="0" g="0" b="0"/>
        </a:fontRef>
        <a:schemeClr val="dk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 w="25400" cmpd="sng">
              <a:solidFill>
                <a:schemeClr val="dk1"/>
              </a:solidFill>
            </a:ln>
          </a:top>
          <a:bottom>
            <a:ln w="25400" cmpd="sng">
              <a:solidFill>
                <a:schemeClr val="dk1"/>
              </a:solidFill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solidFill>
            <a:schemeClr val="lt1"/>
          </a:solidFill>
        </a:fill>
      </a:tcStyle>
    </a:wholeTbl>
    <a:band1H>
      <a:tcStyle>
        <a:tcBdr/>
        <a:fill>
          <a:solidFill>
            <a:schemeClr val="dk1">
              <a:tint val="20000"/>
            </a:schemeClr>
          </a:solidFill>
        </a:fill>
      </a:tcStyle>
    </a:band1H>
    <a:band1V>
      <a:tcStyle>
        <a:tcBdr/>
        <a:fill>
          <a:solidFill>
            <a:schemeClr val="dk1">
              <a:tint val="20000"/>
            </a:schemeClr>
          </a:solidFill>
        </a:fill>
      </a:tcStyle>
    </a:band1V>
    <a:lastCol>
      <a:tcTxStyle b="on">
        <a:fontRef idx="minor">
          <a:scrgbClr r="0" g="0" b="0"/>
        </a:fontRef>
        <a:schemeClr val="lt1"/>
      </a:tcTxStyle>
      <a:tcStyle>
        <a:tcBdr/>
        <a:fill>
          <a:solidFill>
            <a:schemeClr val="accent6"/>
          </a:solidFill>
        </a:fill>
      </a:tcStyle>
    </a:lastCol>
    <a:firstCol>
      <a:tcTxStyle b="on">
        <a:fontRef idx="minor">
          <a:scrgbClr r="0" g="0" b="0"/>
        </a:fontRef>
        <a:schemeClr val="lt1"/>
      </a:tcTxStyle>
      <a:tcStyle>
        <a:tcBdr/>
        <a:fill>
          <a:solidFill>
            <a:schemeClr val="accent6"/>
          </a:solidFill>
        </a:fill>
      </a:tcStyle>
    </a:firstCol>
    <a:lastRow>
      <a:tcTxStyle b="on"/>
      <a:tcStyle>
        <a:tcBdr>
          <a:top>
            <a:ln w="50800" cmpd="dbl">
              <a:solidFill>
                <a:schemeClr val="dk1"/>
              </a:solidFill>
            </a:ln>
          </a:top>
        </a:tcBdr>
        <a:fill>
          <a:solidFill>
            <a:schemeClr val="lt1"/>
          </a:solidFill>
        </a:fill>
      </a:tcStyle>
    </a:lastRow>
    <a:seCell>
      <a:tcTxStyle b="on">
        <a:fontRef idx="minor">
          <a:scrgbClr r="0" g="0" b="0"/>
        </a:fontRef>
        <a:schemeClr val="dk1"/>
      </a:tcTxStyle>
      <a:tcStyle>
        <a:tcBdr/>
      </a:tcStyle>
    </a:seCell>
    <a:swCell>
      <a:tcTxStyle b="on">
        <a:fontRef idx="minor">
          <a:scrgbClr r="0" g="0" b="0"/>
        </a:fontRef>
        <a:schemeClr val="dk1"/>
      </a:tcTxStyle>
      <a:tcStyle>
        <a:tcBdr/>
      </a:tcStyle>
    </a:swCell>
    <a:firstRow>
      <a:tcTxStyle b="on">
        <a:fontRef idx="minor">
          <a:scrgbClr r="0" g="0" b="0"/>
        </a:fontRef>
        <a:schemeClr val="lt1"/>
      </a:tcTxStyle>
      <a:tcStyle>
        <a:tcBdr>
          <a:bottom>
            <a:ln w="25400" cmpd="sng">
              <a:solidFill>
                <a:schemeClr val="dk1"/>
              </a:solidFill>
            </a:ln>
          </a:bottom>
        </a:tcBdr>
        <a:fill>
          <a:solidFill>
            <a:schemeClr val="accent6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1544" autoAdjust="0"/>
    <p:restoredTop sz="94434" autoAdjust="0"/>
  </p:normalViewPr>
  <p:slideViewPr>
    <p:cSldViewPr snapToGrid="0">
      <p:cViewPr>
        <p:scale>
          <a:sx n="50" d="100"/>
          <a:sy n="50" d="100"/>
        </p:scale>
        <p:origin x="-1638" y="-510"/>
      </p:cViewPr>
      <p:guideLst>
        <p:guide orient="horz" pos="2160"/>
        <p:guide pos="3840"/>
      </p:guideLst>
    </p:cSldViewPr>
  </p:slideViewPr>
  <p:notesTextViewPr>
    <p:cViewPr>
      <p:scale>
        <a:sx n="1" d="1"/>
        <a:sy n="1" d="1"/>
      </p:scale>
      <p:origin x="0" y="0"/>
    </p:cViewPr>
  </p:notesTextViewPr>
  <p:sorterViewPr>
    <p:cViewPr>
      <p:scale>
        <a:sx n="100" d="100"/>
        <a:sy n="100" d="100"/>
      </p:scale>
      <p:origin x="0" y="0"/>
    </p:cViewPr>
  </p:sorter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1.xml"/><Relationship Id="rId13" Type="http://schemas.openxmlformats.org/officeDocument/2006/relationships/slide" Target="slides/slide6.xml"/><Relationship Id="rId18" Type="http://schemas.openxmlformats.org/officeDocument/2006/relationships/slide" Target="slides/slide11.xml"/><Relationship Id="rId26" Type="http://schemas.openxmlformats.org/officeDocument/2006/relationships/slide" Target="slides/slide19.xml"/><Relationship Id="rId3" Type="http://schemas.openxmlformats.org/officeDocument/2006/relationships/slideMaster" Target="slideMasters/slideMaster3.xml"/><Relationship Id="rId21" Type="http://schemas.openxmlformats.org/officeDocument/2006/relationships/slide" Target="slides/slide14.xml"/><Relationship Id="rId34" Type="http://schemas.openxmlformats.org/officeDocument/2006/relationships/viewProps" Target="viewProps.xml"/><Relationship Id="rId7" Type="http://schemas.openxmlformats.org/officeDocument/2006/relationships/slideMaster" Target="slideMasters/slideMaster7.xml"/><Relationship Id="rId12" Type="http://schemas.openxmlformats.org/officeDocument/2006/relationships/slide" Target="slides/slide5.xml"/><Relationship Id="rId17" Type="http://schemas.openxmlformats.org/officeDocument/2006/relationships/slide" Target="slides/slide10.xml"/><Relationship Id="rId25" Type="http://schemas.openxmlformats.org/officeDocument/2006/relationships/slide" Target="slides/slide18.xml"/><Relationship Id="rId33" Type="http://schemas.openxmlformats.org/officeDocument/2006/relationships/presProps" Target="presProps.xml"/><Relationship Id="rId2" Type="http://schemas.openxmlformats.org/officeDocument/2006/relationships/slideMaster" Target="slideMasters/slideMaster2.xml"/><Relationship Id="rId16" Type="http://schemas.openxmlformats.org/officeDocument/2006/relationships/slide" Target="slides/slide9.xml"/><Relationship Id="rId20" Type="http://schemas.openxmlformats.org/officeDocument/2006/relationships/slide" Target="slides/slide13.xml"/><Relationship Id="rId29" Type="http://schemas.openxmlformats.org/officeDocument/2006/relationships/slide" Target="slides/slide22.xml"/><Relationship Id="rId1" Type="http://schemas.openxmlformats.org/officeDocument/2006/relationships/slideMaster" Target="slideMasters/slideMaster1.xml"/><Relationship Id="rId6" Type="http://schemas.openxmlformats.org/officeDocument/2006/relationships/slideMaster" Target="slideMasters/slideMaster6.xml"/><Relationship Id="rId11" Type="http://schemas.openxmlformats.org/officeDocument/2006/relationships/slide" Target="slides/slide4.xml"/><Relationship Id="rId24" Type="http://schemas.openxmlformats.org/officeDocument/2006/relationships/slide" Target="slides/slide17.xml"/><Relationship Id="rId32" Type="http://schemas.openxmlformats.org/officeDocument/2006/relationships/notesMaster" Target="notesMasters/notesMaster1.xml"/><Relationship Id="rId5" Type="http://schemas.openxmlformats.org/officeDocument/2006/relationships/slideMaster" Target="slideMasters/slideMaster5.xml"/><Relationship Id="rId15" Type="http://schemas.openxmlformats.org/officeDocument/2006/relationships/slide" Target="slides/slide8.xml"/><Relationship Id="rId23" Type="http://schemas.openxmlformats.org/officeDocument/2006/relationships/slide" Target="slides/slide16.xml"/><Relationship Id="rId28" Type="http://schemas.openxmlformats.org/officeDocument/2006/relationships/slide" Target="slides/slide21.xml"/><Relationship Id="rId36" Type="http://schemas.openxmlformats.org/officeDocument/2006/relationships/tableStyles" Target="tableStyles.xml"/><Relationship Id="rId10" Type="http://schemas.openxmlformats.org/officeDocument/2006/relationships/slide" Target="slides/slide3.xml"/><Relationship Id="rId19" Type="http://schemas.openxmlformats.org/officeDocument/2006/relationships/slide" Target="slides/slide12.xml"/><Relationship Id="rId31" Type="http://schemas.openxmlformats.org/officeDocument/2006/relationships/slide" Target="slides/slide24.xml"/><Relationship Id="rId4" Type="http://schemas.openxmlformats.org/officeDocument/2006/relationships/slideMaster" Target="slideMasters/slideMaster4.xml"/><Relationship Id="rId9" Type="http://schemas.openxmlformats.org/officeDocument/2006/relationships/slide" Target="slides/slide2.xml"/><Relationship Id="rId14" Type="http://schemas.openxmlformats.org/officeDocument/2006/relationships/slide" Target="slides/slide7.xml"/><Relationship Id="rId22" Type="http://schemas.openxmlformats.org/officeDocument/2006/relationships/slide" Target="slides/slide15.xml"/><Relationship Id="rId27" Type="http://schemas.openxmlformats.org/officeDocument/2006/relationships/slide" Target="slides/slide20.xml"/><Relationship Id="rId30" Type="http://schemas.openxmlformats.org/officeDocument/2006/relationships/slide" Target="slides/slide23.xml"/><Relationship Id="rId35" Type="http://schemas.openxmlformats.org/officeDocument/2006/relationships/theme" Target="theme/theme1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8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vi-VN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0C8D67D4-BEF0-4A04-8CB4-9ADA172E7DFC}" type="datetimeFigureOut">
              <a:rPr lang="vi-VN" smtClean="0"/>
              <a:t>14/10/2021</a:t>
            </a:fld>
            <a:endParaRPr lang="vi-VN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vi-VN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vi-VN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vi-VN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C150FB62-BA08-4916-94B0-C288ADB56B46}" type="slidenum">
              <a:rPr lang="vi-VN" smtClean="0"/>
              <a:t>‹#›</a:t>
            </a:fld>
            <a:endParaRPr lang="vi-VN"/>
          </a:p>
        </p:txBody>
      </p:sp>
    </p:spTree>
    <p:extLst>
      <p:ext uri="{BB962C8B-B14F-4D97-AF65-F5344CB8AC3E}">
        <p14:creationId xmlns:p14="http://schemas.microsoft.com/office/powerpoint/2010/main" val="208157916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2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3.xml"/></Relationships>
</file>

<file path=ppt/slideLayouts/_rels/slideLayout3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3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3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3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3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3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4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4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4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4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4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4.xml"/></Relationships>
</file>

<file path=ppt/slideLayouts/_rels/slideLayout4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4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4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4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4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5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5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5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5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5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5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5.xml"/></Relationships>
</file>

<file path=ppt/slideLayouts/_rels/slideLayout5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6.xml"/></Relationships>
</file>

<file path=ppt/slideLayouts/_rels/slideLayout5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6.xml"/></Relationships>
</file>

<file path=ppt/slideLayouts/_rels/slideLayout5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6.xml"/></Relationships>
</file>

<file path=ppt/slideLayouts/_rels/slideLayout5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6.xml"/></Relationships>
</file>

<file path=ppt/slideLayouts/_rels/slideLayout6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6.xml"/></Relationships>
</file>

<file path=ppt/slideLayouts/_rels/slideLayout6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6.xml"/></Relationships>
</file>

<file path=ppt/slideLayouts/_rels/slideLayout6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6.xml"/></Relationships>
</file>

<file path=ppt/slideLayouts/_rels/slideLayout6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6.xml"/></Relationships>
</file>

<file path=ppt/slideLayouts/_rels/slideLayout6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6.xml"/></Relationships>
</file>

<file path=ppt/slideLayouts/_rels/slideLayout6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6.xml"/></Relationships>
</file>

<file path=ppt/slideLayouts/_rels/slideLayout6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6.xml"/></Relationships>
</file>

<file path=ppt/slideLayouts/_rels/slideLayout6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7.xml"/></Relationships>
</file>

<file path=ppt/slideLayouts/_rels/slideLayout6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7.xml"/></Relationships>
</file>

<file path=ppt/slideLayouts/_rels/slideLayout6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7.xml"/></Relationships>
</file>

<file path=ppt/slideLayouts/_rels/slideLayout7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7.xml"/></Relationships>
</file>

<file path=ppt/slideLayouts/_rels/slideLayout7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7.xml"/></Relationships>
</file>

<file path=ppt/slideLayouts/_rels/slideLayout7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7.xml"/></Relationships>
</file>

<file path=ppt/slideLayouts/_rels/slideLayout7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7.xml"/></Relationships>
</file>

<file path=ppt/slideLayouts/_rels/slideLayout7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7.xml"/></Relationships>
</file>

<file path=ppt/slideLayouts/_rels/slideLayout7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7.xml"/></Relationships>
</file>

<file path=ppt/slideLayouts/_rels/slideLayout7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7.xml"/></Relationships>
</file>

<file path=ppt/slideLayouts/_rels/slideLayout7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7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US"/>
              <a:t>Click to edit Master title style</a:t>
            </a:r>
            <a:endParaRPr lang="vi-VN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  <a:endParaRPr lang="vi-VN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C5E4ABB-2C05-4717-BC21-4301A74F43A2}" type="datetimeFigureOut">
              <a:rPr lang="vi-VN" smtClean="0"/>
              <a:t>14/10/2021</a:t>
            </a:fld>
            <a:endParaRPr lang="vi-V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vi-V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802CA4F-23A2-4D5B-9027-163D177C7F27}" type="slidenum">
              <a:rPr lang="vi-VN" smtClean="0"/>
              <a:t>‹#›</a:t>
            </a:fld>
            <a:endParaRPr lang="vi-VN"/>
          </a:p>
        </p:txBody>
      </p:sp>
    </p:spTree>
    <p:extLst>
      <p:ext uri="{BB962C8B-B14F-4D97-AF65-F5344CB8AC3E}">
        <p14:creationId xmlns:p14="http://schemas.microsoft.com/office/powerpoint/2010/main" val="3231640778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vi-VN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vi-VN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C5E4ABB-2C05-4717-BC21-4301A74F43A2}" type="datetimeFigureOut">
              <a:rPr lang="vi-VN" smtClean="0"/>
              <a:t>14/10/2021</a:t>
            </a:fld>
            <a:endParaRPr lang="vi-V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vi-V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802CA4F-23A2-4D5B-9027-163D177C7F27}" type="slidenum">
              <a:rPr lang="vi-VN" smtClean="0"/>
              <a:t>‹#›</a:t>
            </a:fld>
            <a:endParaRPr lang="vi-VN"/>
          </a:p>
        </p:txBody>
      </p:sp>
    </p:spTree>
    <p:extLst>
      <p:ext uri="{BB962C8B-B14F-4D97-AF65-F5344CB8AC3E}">
        <p14:creationId xmlns:p14="http://schemas.microsoft.com/office/powerpoint/2010/main" val="3755092302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US"/>
              <a:t>Click to edit Master title style</a:t>
            </a:r>
            <a:endParaRPr lang="vi-VN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C5E4ABB-2C05-4717-BC21-4301A74F43A2}" type="datetimeFigureOut">
              <a:rPr lang="vi-VN" smtClean="0"/>
              <a:t>14/10/2021</a:t>
            </a:fld>
            <a:endParaRPr lang="vi-V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vi-V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802CA4F-23A2-4D5B-9027-163D177C7F27}" type="slidenum">
              <a:rPr lang="vi-VN" smtClean="0"/>
              <a:t>‹#›</a:t>
            </a:fld>
            <a:endParaRPr lang="vi-VN"/>
          </a:p>
        </p:txBody>
      </p:sp>
    </p:spTree>
    <p:extLst>
      <p:ext uri="{BB962C8B-B14F-4D97-AF65-F5344CB8AC3E}">
        <p14:creationId xmlns:p14="http://schemas.microsoft.com/office/powerpoint/2010/main" val="4155213248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vi-VN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vi-VN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vi-VN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C5E4ABB-2C05-4717-BC21-4301A74F43A2}" type="datetimeFigureOut">
              <a:rPr lang="vi-VN" smtClean="0"/>
              <a:t>14/10/2021</a:t>
            </a:fld>
            <a:endParaRPr lang="vi-VN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vi-VN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802CA4F-23A2-4D5B-9027-163D177C7F27}" type="slidenum">
              <a:rPr lang="vi-VN" smtClean="0"/>
              <a:t>‹#›</a:t>
            </a:fld>
            <a:endParaRPr lang="vi-VN"/>
          </a:p>
        </p:txBody>
      </p:sp>
    </p:spTree>
    <p:extLst>
      <p:ext uri="{BB962C8B-B14F-4D97-AF65-F5344CB8AC3E}">
        <p14:creationId xmlns:p14="http://schemas.microsoft.com/office/powerpoint/2010/main" val="169753155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vi-VN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vi-VN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vi-VN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C5E4ABB-2C05-4717-BC21-4301A74F43A2}" type="datetimeFigureOut">
              <a:rPr lang="vi-VN" smtClean="0"/>
              <a:t>14/10/2021</a:t>
            </a:fld>
            <a:endParaRPr lang="vi-VN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vi-VN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802CA4F-23A2-4D5B-9027-163D177C7F27}" type="slidenum">
              <a:rPr lang="vi-VN" smtClean="0"/>
              <a:t>‹#›</a:t>
            </a:fld>
            <a:endParaRPr lang="vi-VN"/>
          </a:p>
        </p:txBody>
      </p:sp>
    </p:spTree>
    <p:extLst>
      <p:ext uri="{BB962C8B-B14F-4D97-AF65-F5344CB8AC3E}">
        <p14:creationId xmlns:p14="http://schemas.microsoft.com/office/powerpoint/2010/main" val="2530617541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vi-VN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C5E4ABB-2C05-4717-BC21-4301A74F43A2}" type="datetimeFigureOut">
              <a:rPr lang="vi-VN" smtClean="0"/>
              <a:t>14/10/2021</a:t>
            </a:fld>
            <a:endParaRPr lang="vi-VN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vi-VN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802CA4F-23A2-4D5B-9027-163D177C7F27}" type="slidenum">
              <a:rPr lang="vi-VN" smtClean="0"/>
              <a:t>‹#›</a:t>
            </a:fld>
            <a:endParaRPr lang="vi-VN"/>
          </a:p>
        </p:txBody>
      </p:sp>
    </p:spTree>
    <p:extLst>
      <p:ext uri="{BB962C8B-B14F-4D97-AF65-F5344CB8AC3E}">
        <p14:creationId xmlns:p14="http://schemas.microsoft.com/office/powerpoint/2010/main" val="412498072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C5E4ABB-2C05-4717-BC21-4301A74F43A2}" type="datetimeFigureOut">
              <a:rPr lang="vi-VN" smtClean="0"/>
              <a:t>14/10/2021</a:t>
            </a:fld>
            <a:endParaRPr lang="vi-VN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vi-VN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802CA4F-23A2-4D5B-9027-163D177C7F27}" type="slidenum">
              <a:rPr lang="vi-VN" smtClean="0"/>
              <a:t>‹#›</a:t>
            </a:fld>
            <a:endParaRPr lang="vi-VN"/>
          </a:p>
        </p:txBody>
      </p:sp>
    </p:spTree>
    <p:extLst>
      <p:ext uri="{BB962C8B-B14F-4D97-AF65-F5344CB8AC3E}">
        <p14:creationId xmlns:p14="http://schemas.microsoft.com/office/powerpoint/2010/main" val="3774422660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  <a:endParaRPr lang="vi-VN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vi-VN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C5E4ABB-2C05-4717-BC21-4301A74F43A2}" type="datetimeFigureOut">
              <a:rPr lang="vi-VN" smtClean="0"/>
              <a:t>14/10/2021</a:t>
            </a:fld>
            <a:endParaRPr lang="vi-VN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vi-VN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802CA4F-23A2-4D5B-9027-163D177C7F27}" type="slidenum">
              <a:rPr lang="vi-VN" smtClean="0"/>
              <a:t>‹#›</a:t>
            </a:fld>
            <a:endParaRPr lang="vi-VN"/>
          </a:p>
        </p:txBody>
      </p:sp>
    </p:spTree>
    <p:extLst>
      <p:ext uri="{BB962C8B-B14F-4D97-AF65-F5344CB8AC3E}">
        <p14:creationId xmlns:p14="http://schemas.microsoft.com/office/powerpoint/2010/main" val="4131156193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  <a:endParaRPr lang="vi-VN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vi-VN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C5E4ABB-2C05-4717-BC21-4301A74F43A2}" type="datetimeFigureOut">
              <a:rPr lang="vi-VN" smtClean="0"/>
              <a:t>14/10/2021</a:t>
            </a:fld>
            <a:endParaRPr lang="vi-VN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vi-VN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802CA4F-23A2-4D5B-9027-163D177C7F27}" type="slidenum">
              <a:rPr lang="vi-VN" smtClean="0"/>
              <a:t>‹#›</a:t>
            </a:fld>
            <a:endParaRPr lang="vi-VN"/>
          </a:p>
        </p:txBody>
      </p:sp>
    </p:spTree>
    <p:extLst>
      <p:ext uri="{BB962C8B-B14F-4D97-AF65-F5344CB8AC3E}">
        <p14:creationId xmlns:p14="http://schemas.microsoft.com/office/powerpoint/2010/main" val="145762016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vi-VN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vi-VN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C5E4ABB-2C05-4717-BC21-4301A74F43A2}" type="datetimeFigureOut">
              <a:rPr lang="vi-VN" smtClean="0"/>
              <a:t>14/10/2021</a:t>
            </a:fld>
            <a:endParaRPr lang="vi-V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vi-V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802CA4F-23A2-4D5B-9027-163D177C7F27}" type="slidenum">
              <a:rPr lang="vi-VN" smtClean="0"/>
              <a:t>‹#›</a:t>
            </a:fld>
            <a:endParaRPr lang="vi-VN"/>
          </a:p>
        </p:txBody>
      </p:sp>
    </p:spTree>
    <p:extLst>
      <p:ext uri="{BB962C8B-B14F-4D97-AF65-F5344CB8AC3E}">
        <p14:creationId xmlns:p14="http://schemas.microsoft.com/office/powerpoint/2010/main" val="2121552380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en-US"/>
              <a:t>Click to edit Master title style</a:t>
            </a:r>
            <a:endParaRPr lang="vi-VN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vi-VN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C5E4ABB-2C05-4717-BC21-4301A74F43A2}" type="datetimeFigureOut">
              <a:rPr lang="vi-VN" smtClean="0"/>
              <a:t>14/10/2021</a:t>
            </a:fld>
            <a:endParaRPr lang="vi-V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vi-V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802CA4F-23A2-4D5B-9027-163D177C7F27}" type="slidenum">
              <a:rPr lang="vi-VN" smtClean="0"/>
              <a:t>‹#›</a:t>
            </a:fld>
            <a:endParaRPr lang="vi-VN"/>
          </a:p>
        </p:txBody>
      </p:sp>
    </p:spTree>
    <p:extLst>
      <p:ext uri="{BB962C8B-B14F-4D97-AF65-F5344CB8AC3E}">
        <p14:creationId xmlns:p14="http://schemas.microsoft.com/office/powerpoint/2010/main" val="4236774726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US"/>
              <a:t>Click to edit Master title style</a:t>
            </a:r>
            <a:endParaRPr lang="vi-VN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  <a:endParaRPr lang="vi-VN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C5E4ABB-2C05-4717-BC21-4301A74F43A2}" type="datetimeFigureOut">
              <a:rPr lang="vi-VN" smtClean="0">
                <a:solidFill>
                  <a:prstClr val="black">
                    <a:tint val="75000"/>
                  </a:prstClr>
                </a:solidFill>
              </a:rPr>
              <a:pPr/>
              <a:t>14/10/2021</a:t>
            </a:fld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802CA4F-23A2-4D5B-9027-163D177C7F27}" type="slidenum">
              <a:rPr lang="vi-VN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694645508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vi-VN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vi-VN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C5E4ABB-2C05-4717-BC21-4301A74F43A2}" type="datetimeFigureOut">
              <a:rPr lang="vi-VN" smtClean="0">
                <a:solidFill>
                  <a:prstClr val="black">
                    <a:tint val="75000"/>
                  </a:prstClr>
                </a:solidFill>
              </a:rPr>
              <a:pPr/>
              <a:t>14/10/2021</a:t>
            </a:fld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802CA4F-23A2-4D5B-9027-163D177C7F27}" type="slidenum">
              <a:rPr lang="vi-VN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736322402"/>
      </p:ext>
    </p:extLst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US"/>
              <a:t>Click to edit Master title style</a:t>
            </a:r>
            <a:endParaRPr lang="vi-VN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C5E4ABB-2C05-4717-BC21-4301A74F43A2}" type="datetimeFigureOut">
              <a:rPr lang="vi-VN" smtClean="0">
                <a:solidFill>
                  <a:prstClr val="black">
                    <a:tint val="75000"/>
                  </a:prstClr>
                </a:solidFill>
              </a:rPr>
              <a:pPr/>
              <a:t>14/10/2021</a:t>
            </a:fld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802CA4F-23A2-4D5B-9027-163D177C7F27}" type="slidenum">
              <a:rPr lang="vi-VN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03390302"/>
      </p:ext>
    </p:extLst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vi-VN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vi-VN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vi-VN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C5E4ABB-2C05-4717-BC21-4301A74F43A2}" type="datetimeFigureOut">
              <a:rPr lang="vi-VN" smtClean="0">
                <a:solidFill>
                  <a:prstClr val="black">
                    <a:tint val="75000"/>
                  </a:prstClr>
                </a:solidFill>
              </a:rPr>
              <a:pPr/>
              <a:t>14/10/2021</a:t>
            </a:fld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802CA4F-23A2-4D5B-9027-163D177C7F27}" type="slidenum">
              <a:rPr lang="vi-VN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377959732"/>
      </p:ext>
    </p:extLst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vi-VN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vi-VN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vi-VN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C5E4ABB-2C05-4717-BC21-4301A74F43A2}" type="datetimeFigureOut">
              <a:rPr lang="vi-VN" smtClean="0">
                <a:solidFill>
                  <a:prstClr val="black">
                    <a:tint val="75000"/>
                  </a:prstClr>
                </a:solidFill>
              </a:rPr>
              <a:pPr/>
              <a:t>14/10/2021</a:t>
            </a:fld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802CA4F-23A2-4D5B-9027-163D177C7F27}" type="slidenum">
              <a:rPr lang="vi-VN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276191252"/>
      </p:ext>
    </p:extLst>
  </p:cSld>
  <p:clrMapOvr>
    <a:masterClrMapping/>
  </p:clrMapOvr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vi-VN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C5E4ABB-2C05-4717-BC21-4301A74F43A2}" type="datetimeFigureOut">
              <a:rPr lang="vi-VN" smtClean="0">
                <a:solidFill>
                  <a:prstClr val="black">
                    <a:tint val="75000"/>
                  </a:prstClr>
                </a:solidFill>
              </a:rPr>
              <a:pPr/>
              <a:t>14/10/2021</a:t>
            </a:fld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802CA4F-23A2-4D5B-9027-163D177C7F27}" type="slidenum">
              <a:rPr lang="vi-VN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452371061"/>
      </p:ext>
    </p:extLst>
  </p:cSld>
  <p:clrMapOvr>
    <a:masterClrMapping/>
  </p:clrMapOvr>
</p:sldLayout>
</file>

<file path=ppt/slideLayouts/slideLayout18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C5E4ABB-2C05-4717-BC21-4301A74F43A2}" type="datetimeFigureOut">
              <a:rPr lang="vi-VN" smtClean="0">
                <a:solidFill>
                  <a:prstClr val="black">
                    <a:tint val="75000"/>
                  </a:prstClr>
                </a:solidFill>
              </a:rPr>
              <a:pPr/>
              <a:t>14/10/2021</a:t>
            </a:fld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802CA4F-23A2-4D5B-9027-163D177C7F27}" type="slidenum">
              <a:rPr lang="vi-VN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906902442"/>
      </p:ext>
    </p:extLst>
  </p:cSld>
  <p:clrMapOvr>
    <a:masterClrMapping/>
  </p:clrMapOvr>
</p:sldLayout>
</file>

<file path=ppt/slideLayouts/slideLayout19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  <a:endParaRPr lang="vi-VN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vi-VN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C5E4ABB-2C05-4717-BC21-4301A74F43A2}" type="datetimeFigureOut">
              <a:rPr lang="vi-VN" smtClean="0">
                <a:solidFill>
                  <a:prstClr val="black">
                    <a:tint val="75000"/>
                  </a:prstClr>
                </a:solidFill>
              </a:rPr>
              <a:pPr/>
              <a:t>14/10/2021</a:t>
            </a:fld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802CA4F-23A2-4D5B-9027-163D177C7F27}" type="slidenum">
              <a:rPr lang="vi-VN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32501478"/>
      </p:ext>
    </p:extLst>
  </p:cSld>
  <p:clrMapOvr>
    <a:masterClrMapping/>
  </p:clrMapOvr>
</p:sldLayout>
</file>

<file path=ppt/slideLayouts/slideLayout20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  <a:endParaRPr lang="vi-VN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vi-VN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C5E4ABB-2C05-4717-BC21-4301A74F43A2}" type="datetimeFigureOut">
              <a:rPr lang="vi-VN" smtClean="0">
                <a:solidFill>
                  <a:prstClr val="black">
                    <a:tint val="75000"/>
                  </a:prstClr>
                </a:solidFill>
              </a:rPr>
              <a:pPr/>
              <a:t>14/10/2021</a:t>
            </a:fld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802CA4F-23A2-4D5B-9027-163D177C7F27}" type="slidenum">
              <a:rPr lang="vi-VN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062783823"/>
      </p:ext>
    </p:extLst>
  </p:cSld>
  <p:clrMapOvr>
    <a:masterClrMapping/>
  </p:clrMapOvr>
</p:sldLayout>
</file>

<file path=ppt/slideLayouts/slideLayout2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vi-VN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vi-VN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C5E4ABB-2C05-4717-BC21-4301A74F43A2}" type="datetimeFigureOut">
              <a:rPr lang="vi-VN" smtClean="0">
                <a:solidFill>
                  <a:prstClr val="black">
                    <a:tint val="75000"/>
                  </a:prstClr>
                </a:solidFill>
              </a:rPr>
              <a:pPr/>
              <a:t>14/10/2021</a:t>
            </a:fld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802CA4F-23A2-4D5B-9027-163D177C7F27}" type="slidenum">
              <a:rPr lang="vi-VN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545712986"/>
      </p:ext>
    </p:extLst>
  </p:cSld>
  <p:clrMapOvr>
    <a:masterClrMapping/>
  </p:clrMapOvr>
</p:sldLayout>
</file>

<file path=ppt/slideLayouts/slideLayout22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en-US"/>
              <a:t>Click to edit Master title style</a:t>
            </a:r>
            <a:endParaRPr lang="vi-VN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vi-VN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C5E4ABB-2C05-4717-BC21-4301A74F43A2}" type="datetimeFigureOut">
              <a:rPr lang="vi-VN" smtClean="0">
                <a:solidFill>
                  <a:prstClr val="black">
                    <a:tint val="75000"/>
                  </a:prstClr>
                </a:solidFill>
              </a:rPr>
              <a:pPr/>
              <a:t>14/10/2021</a:t>
            </a:fld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802CA4F-23A2-4D5B-9027-163D177C7F27}" type="slidenum">
              <a:rPr lang="vi-VN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815552952"/>
      </p:ext>
    </p:extLst>
  </p:cSld>
  <p:clrMapOvr>
    <a:masterClrMapping/>
  </p:clrMapOvr>
</p:sldLayout>
</file>

<file path=ppt/slideLayouts/slideLayout23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US"/>
              <a:t>Click to edit Master title style</a:t>
            </a:r>
            <a:endParaRPr lang="vi-VN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  <a:endParaRPr lang="vi-VN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C5E4ABB-2C05-4717-BC21-4301A74F43A2}" type="datetimeFigureOut">
              <a:rPr lang="vi-VN" smtClean="0">
                <a:solidFill>
                  <a:prstClr val="black">
                    <a:tint val="75000"/>
                  </a:prstClr>
                </a:solidFill>
              </a:rPr>
              <a:pPr/>
              <a:t>14/10/2021</a:t>
            </a:fld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802CA4F-23A2-4D5B-9027-163D177C7F27}" type="slidenum">
              <a:rPr lang="vi-VN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672642818"/>
      </p:ext>
    </p:extLst>
  </p:cSld>
  <p:clrMapOvr>
    <a:masterClrMapping/>
  </p:clrMapOvr>
</p:sldLayout>
</file>

<file path=ppt/slideLayouts/slideLayout24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vi-VN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vi-VN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C5E4ABB-2C05-4717-BC21-4301A74F43A2}" type="datetimeFigureOut">
              <a:rPr lang="vi-VN" smtClean="0">
                <a:solidFill>
                  <a:prstClr val="black">
                    <a:tint val="75000"/>
                  </a:prstClr>
                </a:solidFill>
              </a:rPr>
              <a:pPr/>
              <a:t>14/10/2021</a:t>
            </a:fld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802CA4F-23A2-4D5B-9027-163D177C7F27}" type="slidenum">
              <a:rPr lang="vi-VN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449868793"/>
      </p:ext>
    </p:extLst>
  </p:cSld>
  <p:clrMapOvr>
    <a:masterClrMapping/>
  </p:clrMapOvr>
</p:sldLayout>
</file>

<file path=ppt/slideLayouts/slideLayout25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US"/>
              <a:t>Click to edit Master title style</a:t>
            </a:r>
            <a:endParaRPr lang="vi-VN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C5E4ABB-2C05-4717-BC21-4301A74F43A2}" type="datetimeFigureOut">
              <a:rPr lang="vi-VN" smtClean="0">
                <a:solidFill>
                  <a:prstClr val="black">
                    <a:tint val="75000"/>
                  </a:prstClr>
                </a:solidFill>
              </a:rPr>
              <a:pPr/>
              <a:t>14/10/2021</a:t>
            </a:fld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802CA4F-23A2-4D5B-9027-163D177C7F27}" type="slidenum">
              <a:rPr lang="vi-VN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542585311"/>
      </p:ext>
    </p:extLst>
  </p:cSld>
  <p:clrMapOvr>
    <a:masterClrMapping/>
  </p:clrMapOvr>
</p:sldLayout>
</file>

<file path=ppt/slideLayouts/slideLayout26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vi-VN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vi-VN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vi-VN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C5E4ABB-2C05-4717-BC21-4301A74F43A2}" type="datetimeFigureOut">
              <a:rPr lang="vi-VN" smtClean="0">
                <a:solidFill>
                  <a:prstClr val="black">
                    <a:tint val="75000"/>
                  </a:prstClr>
                </a:solidFill>
              </a:rPr>
              <a:pPr/>
              <a:t>14/10/2021</a:t>
            </a:fld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802CA4F-23A2-4D5B-9027-163D177C7F27}" type="slidenum">
              <a:rPr lang="vi-VN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079172386"/>
      </p:ext>
    </p:extLst>
  </p:cSld>
  <p:clrMapOvr>
    <a:masterClrMapping/>
  </p:clrMapOvr>
</p:sldLayout>
</file>

<file path=ppt/slideLayouts/slideLayout27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vi-VN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vi-VN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vi-VN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C5E4ABB-2C05-4717-BC21-4301A74F43A2}" type="datetimeFigureOut">
              <a:rPr lang="vi-VN" smtClean="0">
                <a:solidFill>
                  <a:prstClr val="black">
                    <a:tint val="75000"/>
                  </a:prstClr>
                </a:solidFill>
              </a:rPr>
              <a:pPr/>
              <a:t>14/10/2021</a:t>
            </a:fld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802CA4F-23A2-4D5B-9027-163D177C7F27}" type="slidenum">
              <a:rPr lang="vi-VN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809386139"/>
      </p:ext>
    </p:extLst>
  </p:cSld>
  <p:clrMapOvr>
    <a:masterClrMapping/>
  </p:clrMapOvr>
</p:sldLayout>
</file>

<file path=ppt/slideLayouts/slideLayout28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vi-VN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C5E4ABB-2C05-4717-BC21-4301A74F43A2}" type="datetimeFigureOut">
              <a:rPr lang="vi-VN" smtClean="0">
                <a:solidFill>
                  <a:prstClr val="black">
                    <a:tint val="75000"/>
                  </a:prstClr>
                </a:solidFill>
              </a:rPr>
              <a:pPr/>
              <a:t>14/10/2021</a:t>
            </a:fld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802CA4F-23A2-4D5B-9027-163D177C7F27}" type="slidenum">
              <a:rPr lang="vi-VN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727917158"/>
      </p:ext>
    </p:extLst>
  </p:cSld>
  <p:clrMapOvr>
    <a:masterClrMapping/>
  </p:clrMapOvr>
</p:sldLayout>
</file>

<file path=ppt/slideLayouts/slideLayout29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C5E4ABB-2C05-4717-BC21-4301A74F43A2}" type="datetimeFigureOut">
              <a:rPr lang="vi-VN" smtClean="0">
                <a:solidFill>
                  <a:prstClr val="black">
                    <a:tint val="75000"/>
                  </a:prstClr>
                </a:solidFill>
              </a:rPr>
              <a:pPr/>
              <a:t>14/10/2021</a:t>
            </a:fld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802CA4F-23A2-4D5B-9027-163D177C7F27}" type="slidenum">
              <a:rPr lang="vi-VN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279469350"/>
      </p:ext>
    </p:extLst>
  </p:cSld>
  <p:clrMapOvr>
    <a:masterClrMapping/>
  </p:clrMapOvr>
</p:sldLayout>
</file>

<file path=ppt/slideLayouts/slideLayout30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  <a:endParaRPr lang="vi-VN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vi-VN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C5E4ABB-2C05-4717-BC21-4301A74F43A2}" type="datetimeFigureOut">
              <a:rPr lang="vi-VN" smtClean="0">
                <a:solidFill>
                  <a:prstClr val="black">
                    <a:tint val="75000"/>
                  </a:prstClr>
                </a:solidFill>
              </a:rPr>
              <a:pPr/>
              <a:t>14/10/2021</a:t>
            </a:fld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802CA4F-23A2-4D5B-9027-163D177C7F27}" type="slidenum">
              <a:rPr lang="vi-VN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768179479"/>
      </p:ext>
    </p:extLst>
  </p:cSld>
  <p:clrMapOvr>
    <a:masterClrMapping/>
  </p:clrMapOvr>
</p:sldLayout>
</file>

<file path=ppt/slideLayouts/slideLayout31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  <a:endParaRPr lang="vi-VN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vi-VN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C5E4ABB-2C05-4717-BC21-4301A74F43A2}" type="datetimeFigureOut">
              <a:rPr lang="vi-VN" smtClean="0">
                <a:solidFill>
                  <a:prstClr val="black">
                    <a:tint val="75000"/>
                  </a:prstClr>
                </a:solidFill>
              </a:rPr>
              <a:pPr/>
              <a:t>14/10/2021</a:t>
            </a:fld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802CA4F-23A2-4D5B-9027-163D177C7F27}" type="slidenum">
              <a:rPr lang="vi-VN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275005252"/>
      </p:ext>
    </p:extLst>
  </p:cSld>
  <p:clrMapOvr>
    <a:masterClrMapping/>
  </p:clrMapOvr>
</p:sldLayout>
</file>

<file path=ppt/slideLayouts/slideLayout32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vi-VN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vi-VN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C5E4ABB-2C05-4717-BC21-4301A74F43A2}" type="datetimeFigureOut">
              <a:rPr lang="vi-VN" smtClean="0">
                <a:solidFill>
                  <a:prstClr val="black">
                    <a:tint val="75000"/>
                  </a:prstClr>
                </a:solidFill>
              </a:rPr>
              <a:pPr/>
              <a:t>14/10/2021</a:t>
            </a:fld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802CA4F-23A2-4D5B-9027-163D177C7F27}" type="slidenum">
              <a:rPr lang="vi-VN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69345954"/>
      </p:ext>
    </p:extLst>
  </p:cSld>
  <p:clrMapOvr>
    <a:masterClrMapping/>
  </p:clrMapOvr>
</p:sldLayout>
</file>

<file path=ppt/slideLayouts/slideLayout33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en-US"/>
              <a:t>Click to edit Master title style</a:t>
            </a:r>
            <a:endParaRPr lang="vi-VN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vi-VN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C5E4ABB-2C05-4717-BC21-4301A74F43A2}" type="datetimeFigureOut">
              <a:rPr lang="vi-VN" smtClean="0">
                <a:solidFill>
                  <a:prstClr val="black">
                    <a:tint val="75000"/>
                  </a:prstClr>
                </a:solidFill>
              </a:rPr>
              <a:pPr/>
              <a:t>14/10/2021</a:t>
            </a:fld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802CA4F-23A2-4D5B-9027-163D177C7F27}" type="slidenum">
              <a:rPr lang="vi-VN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095641077"/>
      </p:ext>
    </p:extLst>
  </p:cSld>
  <p:clrMapOvr>
    <a:masterClrMapping/>
  </p:clrMapOvr>
</p:sldLayout>
</file>

<file path=ppt/slideLayouts/slideLayout34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US"/>
              <a:t>Click to edit Master title style</a:t>
            </a:r>
            <a:endParaRPr lang="vi-VN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  <a:endParaRPr lang="vi-VN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C5E4ABB-2C05-4717-BC21-4301A74F43A2}" type="datetimeFigureOut">
              <a:rPr lang="vi-VN" smtClean="0">
                <a:solidFill>
                  <a:prstClr val="black">
                    <a:tint val="75000"/>
                  </a:prstClr>
                </a:solidFill>
              </a:rPr>
              <a:pPr/>
              <a:t>14/10/2021</a:t>
            </a:fld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802CA4F-23A2-4D5B-9027-163D177C7F27}" type="slidenum">
              <a:rPr lang="vi-VN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4120513966"/>
      </p:ext>
    </p:extLst>
  </p:cSld>
  <p:clrMapOvr>
    <a:masterClrMapping/>
  </p:clrMapOvr>
</p:sldLayout>
</file>

<file path=ppt/slideLayouts/slideLayout35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vi-VN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vi-VN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C5E4ABB-2C05-4717-BC21-4301A74F43A2}" type="datetimeFigureOut">
              <a:rPr lang="vi-VN" smtClean="0">
                <a:solidFill>
                  <a:prstClr val="black">
                    <a:tint val="75000"/>
                  </a:prstClr>
                </a:solidFill>
              </a:rPr>
              <a:pPr/>
              <a:t>14/10/2021</a:t>
            </a:fld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802CA4F-23A2-4D5B-9027-163D177C7F27}" type="slidenum">
              <a:rPr lang="vi-VN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435589056"/>
      </p:ext>
    </p:extLst>
  </p:cSld>
  <p:clrMapOvr>
    <a:masterClrMapping/>
  </p:clrMapOvr>
</p:sldLayout>
</file>

<file path=ppt/slideLayouts/slideLayout36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US"/>
              <a:t>Click to edit Master title style</a:t>
            </a:r>
            <a:endParaRPr lang="vi-VN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C5E4ABB-2C05-4717-BC21-4301A74F43A2}" type="datetimeFigureOut">
              <a:rPr lang="vi-VN" smtClean="0">
                <a:solidFill>
                  <a:prstClr val="black">
                    <a:tint val="75000"/>
                  </a:prstClr>
                </a:solidFill>
              </a:rPr>
              <a:pPr/>
              <a:t>14/10/2021</a:t>
            </a:fld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802CA4F-23A2-4D5B-9027-163D177C7F27}" type="slidenum">
              <a:rPr lang="vi-VN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788255591"/>
      </p:ext>
    </p:extLst>
  </p:cSld>
  <p:clrMapOvr>
    <a:masterClrMapping/>
  </p:clrMapOvr>
</p:sldLayout>
</file>

<file path=ppt/slideLayouts/slideLayout37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vi-VN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vi-VN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vi-VN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C5E4ABB-2C05-4717-BC21-4301A74F43A2}" type="datetimeFigureOut">
              <a:rPr lang="vi-VN" smtClean="0">
                <a:solidFill>
                  <a:prstClr val="black">
                    <a:tint val="75000"/>
                  </a:prstClr>
                </a:solidFill>
              </a:rPr>
              <a:pPr/>
              <a:t>14/10/2021</a:t>
            </a:fld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802CA4F-23A2-4D5B-9027-163D177C7F27}" type="slidenum">
              <a:rPr lang="vi-VN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132784736"/>
      </p:ext>
    </p:extLst>
  </p:cSld>
  <p:clrMapOvr>
    <a:masterClrMapping/>
  </p:clrMapOvr>
</p:sldLayout>
</file>

<file path=ppt/slideLayouts/slideLayout38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vi-VN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vi-VN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vi-VN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C5E4ABB-2C05-4717-BC21-4301A74F43A2}" type="datetimeFigureOut">
              <a:rPr lang="vi-VN" smtClean="0">
                <a:solidFill>
                  <a:prstClr val="black">
                    <a:tint val="75000"/>
                  </a:prstClr>
                </a:solidFill>
              </a:rPr>
              <a:pPr/>
              <a:t>14/10/2021</a:t>
            </a:fld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802CA4F-23A2-4D5B-9027-163D177C7F27}" type="slidenum">
              <a:rPr lang="vi-VN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068786830"/>
      </p:ext>
    </p:extLst>
  </p:cSld>
  <p:clrMapOvr>
    <a:masterClrMapping/>
  </p:clrMapOvr>
</p:sldLayout>
</file>

<file path=ppt/slideLayouts/slideLayout39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vi-VN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C5E4ABB-2C05-4717-BC21-4301A74F43A2}" type="datetimeFigureOut">
              <a:rPr lang="vi-VN" smtClean="0">
                <a:solidFill>
                  <a:prstClr val="black">
                    <a:tint val="75000"/>
                  </a:prstClr>
                </a:solidFill>
              </a:rPr>
              <a:pPr/>
              <a:t>14/10/2021</a:t>
            </a:fld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802CA4F-23A2-4D5B-9027-163D177C7F27}" type="slidenum">
              <a:rPr lang="vi-VN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319942246"/>
      </p:ext>
    </p:extLst>
  </p:cSld>
  <p:clrMapOvr>
    <a:masterClrMapping/>
  </p:clrMapOvr>
</p:sldLayout>
</file>

<file path=ppt/slideLayouts/slideLayout40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C5E4ABB-2C05-4717-BC21-4301A74F43A2}" type="datetimeFigureOut">
              <a:rPr lang="vi-VN" smtClean="0">
                <a:solidFill>
                  <a:prstClr val="black">
                    <a:tint val="75000"/>
                  </a:prstClr>
                </a:solidFill>
              </a:rPr>
              <a:pPr/>
              <a:t>14/10/2021</a:t>
            </a:fld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802CA4F-23A2-4D5B-9027-163D177C7F27}" type="slidenum">
              <a:rPr lang="vi-VN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173329259"/>
      </p:ext>
    </p:extLst>
  </p:cSld>
  <p:clrMapOvr>
    <a:masterClrMapping/>
  </p:clrMapOvr>
</p:sldLayout>
</file>

<file path=ppt/slideLayouts/slideLayout41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  <a:endParaRPr lang="vi-VN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vi-VN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C5E4ABB-2C05-4717-BC21-4301A74F43A2}" type="datetimeFigureOut">
              <a:rPr lang="vi-VN" smtClean="0">
                <a:solidFill>
                  <a:prstClr val="black">
                    <a:tint val="75000"/>
                  </a:prstClr>
                </a:solidFill>
              </a:rPr>
              <a:pPr/>
              <a:t>14/10/2021</a:t>
            </a:fld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802CA4F-23A2-4D5B-9027-163D177C7F27}" type="slidenum">
              <a:rPr lang="vi-VN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302767347"/>
      </p:ext>
    </p:extLst>
  </p:cSld>
  <p:clrMapOvr>
    <a:masterClrMapping/>
  </p:clrMapOvr>
</p:sldLayout>
</file>

<file path=ppt/slideLayouts/slideLayout42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  <a:endParaRPr lang="vi-VN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vi-VN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C5E4ABB-2C05-4717-BC21-4301A74F43A2}" type="datetimeFigureOut">
              <a:rPr lang="vi-VN" smtClean="0">
                <a:solidFill>
                  <a:prstClr val="black">
                    <a:tint val="75000"/>
                  </a:prstClr>
                </a:solidFill>
              </a:rPr>
              <a:pPr/>
              <a:t>14/10/2021</a:t>
            </a:fld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802CA4F-23A2-4D5B-9027-163D177C7F27}" type="slidenum">
              <a:rPr lang="vi-VN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712826673"/>
      </p:ext>
    </p:extLst>
  </p:cSld>
  <p:clrMapOvr>
    <a:masterClrMapping/>
  </p:clrMapOvr>
</p:sldLayout>
</file>

<file path=ppt/slideLayouts/slideLayout43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vi-VN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vi-VN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C5E4ABB-2C05-4717-BC21-4301A74F43A2}" type="datetimeFigureOut">
              <a:rPr lang="vi-VN" smtClean="0">
                <a:solidFill>
                  <a:prstClr val="black">
                    <a:tint val="75000"/>
                  </a:prstClr>
                </a:solidFill>
              </a:rPr>
              <a:pPr/>
              <a:t>14/10/2021</a:t>
            </a:fld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802CA4F-23A2-4D5B-9027-163D177C7F27}" type="slidenum">
              <a:rPr lang="vi-VN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994357106"/>
      </p:ext>
    </p:extLst>
  </p:cSld>
  <p:clrMapOvr>
    <a:masterClrMapping/>
  </p:clrMapOvr>
</p:sldLayout>
</file>

<file path=ppt/slideLayouts/slideLayout44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en-US"/>
              <a:t>Click to edit Master title style</a:t>
            </a:r>
            <a:endParaRPr lang="vi-VN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vi-VN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C5E4ABB-2C05-4717-BC21-4301A74F43A2}" type="datetimeFigureOut">
              <a:rPr lang="vi-VN" smtClean="0">
                <a:solidFill>
                  <a:prstClr val="black">
                    <a:tint val="75000"/>
                  </a:prstClr>
                </a:solidFill>
              </a:rPr>
              <a:pPr/>
              <a:t>14/10/2021</a:t>
            </a:fld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802CA4F-23A2-4D5B-9027-163D177C7F27}" type="slidenum">
              <a:rPr lang="vi-VN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632724491"/>
      </p:ext>
    </p:extLst>
  </p:cSld>
  <p:clrMapOvr>
    <a:masterClrMapping/>
  </p:clrMapOvr>
</p:sldLayout>
</file>

<file path=ppt/slideLayouts/slideLayout45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US"/>
              <a:t>Click to edit Master title style</a:t>
            </a:r>
            <a:endParaRPr lang="vi-VN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  <a:endParaRPr lang="vi-VN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C5E4ABB-2C05-4717-BC21-4301A74F43A2}" type="datetimeFigureOut">
              <a:rPr lang="vi-VN" smtClean="0">
                <a:solidFill>
                  <a:prstClr val="black">
                    <a:tint val="75000"/>
                  </a:prstClr>
                </a:solidFill>
              </a:rPr>
              <a:pPr/>
              <a:t>14/10/2021</a:t>
            </a:fld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802CA4F-23A2-4D5B-9027-163D177C7F27}" type="slidenum">
              <a:rPr lang="vi-VN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047721282"/>
      </p:ext>
    </p:extLst>
  </p:cSld>
  <p:clrMapOvr>
    <a:masterClrMapping/>
  </p:clrMapOvr>
</p:sldLayout>
</file>

<file path=ppt/slideLayouts/slideLayout46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vi-VN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vi-VN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C5E4ABB-2C05-4717-BC21-4301A74F43A2}" type="datetimeFigureOut">
              <a:rPr lang="vi-VN" smtClean="0">
                <a:solidFill>
                  <a:prstClr val="black">
                    <a:tint val="75000"/>
                  </a:prstClr>
                </a:solidFill>
              </a:rPr>
              <a:pPr/>
              <a:t>14/10/2021</a:t>
            </a:fld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802CA4F-23A2-4D5B-9027-163D177C7F27}" type="slidenum">
              <a:rPr lang="vi-VN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755642240"/>
      </p:ext>
    </p:extLst>
  </p:cSld>
  <p:clrMapOvr>
    <a:masterClrMapping/>
  </p:clrMapOvr>
</p:sldLayout>
</file>

<file path=ppt/slideLayouts/slideLayout47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US"/>
              <a:t>Click to edit Master title style</a:t>
            </a:r>
            <a:endParaRPr lang="vi-VN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C5E4ABB-2C05-4717-BC21-4301A74F43A2}" type="datetimeFigureOut">
              <a:rPr lang="vi-VN" smtClean="0">
                <a:solidFill>
                  <a:prstClr val="black">
                    <a:tint val="75000"/>
                  </a:prstClr>
                </a:solidFill>
              </a:rPr>
              <a:pPr/>
              <a:t>14/10/2021</a:t>
            </a:fld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802CA4F-23A2-4D5B-9027-163D177C7F27}" type="slidenum">
              <a:rPr lang="vi-VN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773038629"/>
      </p:ext>
    </p:extLst>
  </p:cSld>
  <p:clrMapOvr>
    <a:masterClrMapping/>
  </p:clrMapOvr>
</p:sldLayout>
</file>

<file path=ppt/slideLayouts/slideLayout48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vi-VN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vi-VN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vi-VN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C5E4ABB-2C05-4717-BC21-4301A74F43A2}" type="datetimeFigureOut">
              <a:rPr lang="vi-VN" smtClean="0">
                <a:solidFill>
                  <a:prstClr val="black">
                    <a:tint val="75000"/>
                  </a:prstClr>
                </a:solidFill>
              </a:rPr>
              <a:pPr/>
              <a:t>14/10/2021</a:t>
            </a:fld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802CA4F-23A2-4D5B-9027-163D177C7F27}" type="slidenum">
              <a:rPr lang="vi-VN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507448479"/>
      </p:ext>
    </p:extLst>
  </p:cSld>
  <p:clrMapOvr>
    <a:masterClrMapping/>
  </p:clrMapOvr>
</p:sldLayout>
</file>

<file path=ppt/slideLayouts/slideLayout49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vi-VN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vi-VN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vi-VN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C5E4ABB-2C05-4717-BC21-4301A74F43A2}" type="datetimeFigureOut">
              <a:rPr lang="vi-VN" smtClean="0">
                <a:solidFill>
                  <a:prstClr val="black">
                    <a:tint val="75000"/>
                  </a:prstClr>
                </a:solidFill>
              </a:rPr>
              <a:pPr/>
              <a:t>14/10/2021</a:t>
            </a:fld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802CA4F-23A2-4D5B-9027-163D177C7F27}" type="slidenum">
              <a:rPr lang="vi-VN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145365436"/>
      </p:ext>
    </p:extLst>
  </p:cSld>
  <p:clrMapOvr>
    <a:masterClrMapping/>
  </p:clrMapOvr>
</p:sldLayout>
</file>

<file path=ppt/slideLayouts/slideLayout50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vi-VN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C5E4ABB-2C05-4717-BC21-4301A74F43A2}" type="datetimeFigureOut">
              <a:rPr lang="vi-VN" smtClean="0">
                <a:solidFill>
                  <a:prstClr val="black">
                    <a:tint val="75000"/>
                  </a:prstClr>
                </a:solidFill>
              </a:rPr>
              <a:pPr/>
              <a:t>14/10/2021</a:t>
            </a:fld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802CA4F-23A2-4D5B-9027-163D177C7F27}" type="slidenum">
              <a:rPr lang="vi-VN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990632620"/>
      </p:ext>
    </p:extLst>
  </p:cSld>
  <p:clrMapOvr>
    <a:masterClrMapping/>
  </p:clrMapOvr>
</p:sldLayout>
</file>

<file path=ppt/slideLayouts/slideLayout51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C5E4ABB-2C05-4717-BC21-4301A74F43A2}" type="datetimeFigureOut">
              <a:rPr lang="vi-VN" smtClean="0">
                <a:solidFill>
                  <a:prstClr val="black">
                    <a:tint val="75000"/>
                  </a:prstClr>
                </a:solidFill>
              </a:rPr>
              <a:pPr/>
              <a:t>14/10/2021</a:t>
            </a:fld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802CA4F-23A2-4D5B-9027-163D177C7F27}" type="slidenum">
              <a:rPr lang="vi-VN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341107086"/>
      </p:ext>
    </p:extLst>
  </p:cSld>
  <p:clrMapOvr>
    <a:masterClrMapping/>
  </p:clrMapOvr>
</p:sldLayout>
</file>

<file path=ppt/slideLayouts/slideLayout52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  <a:endParaRPr lang="vi-VN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vi-VN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C5E4ABB-2C05-4717-BC21-4301A74F43A2}" type="datetimeFigureOut">
              <a:rPr lang="vi-VN" smtClean="0">
                <a:solidFill>
                  <a:prstClr val="black">
                    <a:tint val="75000"/>
                  </a:prstClr>
                </a:solidFill>
              </a:rPr>
              <a:pPr/>
              <a:t>14/10/2021</a:t>
            </a:fld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802CA4F-23A2-4D5B-9027-163D177C7F27}" type="slidenum">
              <a:rPr lang="vi-VN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336533178"/>
      </p:ext>
    </p:extLst>
  </p:cSld>
  <p:clrMapOvr>
    <a:masterClrMapping/>
  </p:clrMapOvr>
</p:sldLayout>
</file>

<file path=ppt/slideLayouts/slideLayout53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  <a:endParaRPr lang="vi-VN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vi-VN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C5E4ABB-2C05-4717-BC21-4301A74F43A2}" type="datetimeFigureOut">
              <a:rPr lang="vi-VN" smtClean="0">
                <a:solidFill>
                  <a:prstClr val="black">
                    <a:tint val="75000"/>
                  </a:prstClr>
                </a:solidFill>
              </a:rPr>
              <a:pPr/>
              <a:t>14/10/2021</a:t>
            </a:fld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802CA4F-23A2-4D5B-9027-163D177C7F27}" type="slidenum">
              <a:rPr lang="vi-VN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280182049"/>
      </p:ext>
    </p:extLst>
  </p:cSld>
  <p:clrMapOvr>
    <a:masterClrMapping/>
  </p:clrMapOvr>
</p:sldLayout>
</file>

<file path=ppt/slideLayouts/slideLayout54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vi-VN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vi-VN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C5E4ABB-2C05-4717-BC21-4301A74F43A2}" type="datetimeFigureOut">
              <a:rPr lang="vi-VN" smtClean="0">
                <a:solidFill>
                  <a:prstClr val="black">
                    <a:tint val="75000"/>
                  </a:prstClr>
                </a:solidFill>
              </a:rPr>
              <a:pPr/>
              <a:t>14/10/2021</a:t>
            </a:fld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802CA4F-23A2-4D5B-9027-163D177C7F27}" type="slidenum">
              <a:rPr lang="vi-VN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372597453"/>
      </p:ext>
    </p:extLst>
  </p:cSld>
  <p:clrMapOvr>
    <a:masterClrMapping/>
  </p:clrMapOvr>
</p:sldLayout>
</file>

<file path=ppt/slideLayouts/slideLayout55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en-US"/>
              <a:t>Click to edit Master title style</a:t>
            </a:r>
            <a:endParaRPr lang="vi-VN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vi-VN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C5E4ABB-2C05-4717-BC21-4301A74F43A2}" type="datetimeFigureOut">
              <a:rPr lang="vi-VN" smtClean="0">
                <a:solidFill>
                  <a:prstClr val="black">
                    <a:tint val="75000"/>
                  </a:prstClr>
                </a:solidFill>
              </a:rPr>
              <a:pPr/>
              <a:t>14/10/2021</a:t>
            </a:fld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802CA4F-23A2-4D5B-9027-163D177C7F27}" type="slidenum">
              <a:rPr lang="vi-VN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537722555"/>
      </p:ext>
    </p:extLst>
  </p:cSld>
  <p:clrMapOvr>
    <a:masterClrMapping/>
  </p:clrMapOvr>
</p:sldLayout>
</file>

<file path=ppt/slideLayouts/slideLayout5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US"/>
              <a:t>Click to edit Master title style</a:t>
            </a:r>
            <a:endParaRPr lang="vi-VN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  <a:endParaRPr lang="vi-VN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C5E4ABB-2C05-4717-BC21-4301A74F43A2}" type="datetimeFigureOut">
              <a:rPr lang="vi-VN" smtClean="0">
                <a:solidFill>
                  <a:prstClr val="black">
                    <a:tint val="75000"/>
                  </a:prstClr>
                </a:solidFill>
              </a:rPr>
              <a:pPr/>
              <a:t>14/10/2021</a:t>
            </a:fld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802CA4F-23A2-4D5B-9027-163D177C7F27}" type="slidenum">
              <a:rPr lang="vi-VN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587633632"/>
      </p:ext>
    </p:extLst>
  </p:cSld>
  <p:clrMapOvr>
    <a:masterClrMapping/>
  </p:clrMapOvr>
</p:sldLayout>
</file>

<file path=ppt/slideLayouts/slideLayout57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vi-VN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vi-VN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C5E4ABB-2C05-4717-BC21-4301A74F43A2}" type="datetimeFigureOut">
              <a:rPr lang="vi-VN" smtClean="0">
                <a:solidFill>
                  <a:prstClr val="black">
                    <a:tint val="75000"/>
                  </a:prstClr>
                </a:solidFill>
              </a:rPr>
              <a:pPr/>
              <a:t>14/10/2021</a:t>
            </a:fld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802CA4F-23A2-4D5B-9027-163D177C7F27}" type="slidenum">
              <a:rPr lang="vi-VN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30122896"/>
      </p:ext>
    </p:extLst>
  </p:cSld>
  <p:clrMapOvr>
    <a:masterClrMapping/>
  </p:clrMapOvr>
</p:sldLayout>
</file>

<file path=ppt/slideLayouts/slideLayout58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US"/>
              <a:t>Click to edit Master title style</a:t>
            </a:r>
            <a:endParaRPr lang="vi-VN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C5E4ABB-2C05-4717-BC21-4301A74F43A2}" type="datetimeFigureOut">
              <a:rPr lang="vi-VN" smtClean="0">
                <a:solidFill>
                  <a:prstClr val="black">
                    <a:tint val="75000"/>
                  </a:prstClr>
                </a:solidFill>
              </a:rPr>
              <a:pPr/>
              <a:t>14/10/2021</a:t>
            </a:fld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802CA4F-23A2-4D5B-9027-163D177C7F27}" type="slidenum">
              <a:rPr lang="vi-VN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102704207"/>
      </p:ext>
    </p:extLst>
  </p:cSld>
  <p:clrMapOvr>
    <a:masterClrMapping/>
  </p:clrMapOvr>
</p:sldLayout>
</file>

<file path=ppt/slideLayouts/slideLayout59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vi-VN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vi-VN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vi-VN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C5E4ABB-2C05-4717-BC21-4301A74F43A2}" type="datetimeFigureOut">
              <a:rPr lang="vi-VN" smtClean="0">
                <a:solidFill>
                  <a:prstClr val="black">
                    <a:tint val="75000"/>
                  </a:prstClr>
                </a:solidFill>
              </a:rPr>
              <a:pPr/>
              <a:t>14/10/2021</a:t>
            </a:fld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802CA4F-23A2-4D5B-9027-163D177C7F27}" type="slidenum">
              <a:rPr lang="vi-VN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392903871"/>
      </p:ext>
    </p:extLst>
  </p:cSld>
  <p:clrMapOvr>
    <a:masterClrMapping/>
  </p:clrMapOvr>
</p:sldLayout>
</file>

<file path=ppt/slideLayouts/slideLayout60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vi-VN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vi-VN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vi-VN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C5E4ABB-2C05-4717-BC21-4301A74F43A2}" type="datetimeFigureOut">
              <a:rPr lang="vi-VN" smtClean="0">
                <a:solidFill>
                  <a:prstClr val="black">
                    <a:tint val="75000"/>
                  </a:prstClr>
                </a:solidFill>
              </a:rPr>
              <a:pPr/>
              <a:t>14/10/2021</a:t>
            </a:fld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802CA4F-23A2-4D5B-9027-163D177C7F27}" type="slidenum">
              <a:rPr lang="vi-VN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993863033"/>
      </p:ext>
    </p:extLst>
  </p:cSld>
  <p:clrMapOvr>
    <a:masterClrMapping/>
  </p:clrMapOvr>
</p:sldLayout>
</file>

<file path=ppt/slideLayouts/slideLayout6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vi-VN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C5E4ABB-2C05-4717-BC21-4301A74F43A2}" type="datetimeFigureOut">
              <a:rPr lang="vi-VN" smtClean="0">
                <a:solidFill>
                  <a:prstClr val="black">
                    <a:tint val="75000"/>
                  </a:prstClr>
                </a:solidFill>
              </a:rPr>
              <a:pPr/>
              <a:t>14/10/2021</a:t>
            </a:fld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802CA4F-23A2-4D5B-9027-163D177C7F27}" type="slidenum">
              <a:rPr lang="vi-VN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79563261"/>
      </p:ext>
    </p:extLst>
  </p:cSld>
  <p:clrMapOvr>
    <a:masterClrMapping/>
  </p:clrMapOvr>
</p:sldLayout>
</file>

<file path=ppt/slideLayouts/slideLayout62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C5E4ABB-2C05-4717-BC21-4301A74F43A2}" type="datetimeFigureOut">
              <a:rPr lang="vi-VN" smtClean="0">
                <a:solidFill>
                  <a:prstClr val="black">
                    <a:tint val="75000"/>
                  </a:prstClr>
                </a:solidFill>
              </a:rPr>
              <a:pPr/>
              <a:t>14/10/2021</a:t>
            </a:fld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802CA4F-23A2-4D5B-9027-163D177C7F27}" type="slidenum">
              <a:rPr lang="vi-VN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228749262"/>
      </p:ext>
    </p:extLst>
  </p:cSld>
  <p:clrMapOvr>
    <a:masterClrMapping/>
  </p:clrMapOvr>
</p:sldLayout>
</file>

<file path=ppt/slideLayouts/slideLayout63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  <a:endParaRPr lang="vi-VN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vi-VN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C5E4ABB-2C05-4717-BC21-4301A74F43A2}" type="datetimeFigureOut">
              <a:rPr lang="vi-VN" smtClean="0">
                <a:solidFill>
                  <a:prstClr val="black">
                    <a:tint val="75000"/>
                  </a:prstClr>
                </a:solidFill>
              </a:rPr>
              <a:pPr/>
              <a:t>14/10/2021</a:t>
            </a:fld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802CA4F-23A2-4D5B-9027-163D177C7F27}" type="slidenum">
              <a:rPr lang="vi-VN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03446864"/>
      </p:ext>
    </p:extLst>
  </p:cSld>
  <p:clrMapOvr>
    <a:masterClrMapping/>
  </p:clrMapOvr>
</p:sldLayout>
</file>

<file path=ppt/slideLayouts/slideLayout64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  <a:endParaRPr lang="vi-VN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vi-VN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C5E4ABB-2C05-4717-BC21-4301A74F43A2}" type="datetimeFigureOut">
              <a:rPr lang="vi-VN" smtClean="0">
                <a:solidFill>
                  <a:prstClr val="black">
                    <a:tint val="75000"/>
                  </a:prstClr>
                </a:solidFill>
              </a:rPr>
              <a:pPr/>
              <a:t>14/10/2021</a:t>
            </a:fld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802CA4F-23A2-4D5B-9027-163D177C7F27}" type="slidenum">
              <a:rPr lang="vi-VN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95592266"/>
      </p:ext>
    </p:extLst>
  </p:cSld>
  <p:clrMapOvr>
    <a:masterClrMapping/>
  </p:clrMapOvr>
</p:sldLayout>
</file>

<file path=ppt/slideLayouts/slideLayout65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vi-VN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vi-VN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C5E4ABB-2C05-4717-BC21-4301A74F43A2}" type="datetimeFigureOut">
              <a:rPr lang="vi-VN" smtClean="0">
                <a:solidFill>
                  <a:prstClr val="black">
                    <a:tint val="75000"/>
                  </a:prstClr>
                </a:solidFill>
              </a:rPr>
              <a:pPr/>
              <a:t>14/10/2021</a:t>
            </a:fld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802CA4F-23A2-4D5B-9027-163D177C7F27}" type="slidenum">
              <a:rPr lang="vi-VN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216327920"/>
      </p:ext>
    </p:extLst>
  </p:cSld>
  <p:clrMapOvr>
    <a:masterClrMapping/>
  </p:clrMapOvr>
</p:sldLayout>
</file>

<file path=ppt/slideLayouts/slideLayout66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en-US"/>
              <a:t>Click to edit Master title style</a:t>
            </a:r>
            <a:endParaRPr lang="vi-VN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vi-VN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C5E4ABB-2C05-4717-BC21-4301A74F43A2}" type="datetimeFigureOut">
              <a:rPr lang="vi-VN" smtClean="0">
                <a:solidFill>
                  <a:prstClr val="black">
                    <a:tint val="75000"/>
                  </a:prstClr>
                </a:solidFill>
              </a:rPr>
              <a:pPr/>
              <a:t>14/10/2021</a:t>
            </a:fld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802CA4F-23A2-4D5B-9027-163D177C7F27}" type="slidenum">
              <a:rPr lang="vi-VN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929054915"/>
      </p:ext>
    </p:extLst>
  </p:cSld>
  <p:clrMapOvr>
    <a:masterClrMapping/>
  </p:clrMapOvr>
</p:sldLayout>
</file>

<file path=ppt/slideLayouts/slideLayout67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US"/>
              <a:t>Click to edit Master title style</a:t>
            </a:r>
            <a:endParaRPr lang="vi-VN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  <a:endParaRPr lang="vi-VN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C5E4ABB-2C05-4717-BC21-4301A74F43A2}" type="datetimeFigureOut">
              <a:rPr lang="vi-VN" smtClean="0">
                <a:solidFill>
                  <a:prstClr val="black">
                    <a:tint val="75000"/>
                  </a:prstClr>
                </a:solidFill>
              </a:rPr>
              <a:pPr/>
              <a:t>14/10/2021</a:t>
            </a:fld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802CA4F-23A2-4D5B-9027-163D177C7F27}" type="slidenum">
              <a:rPr lang="vi-VN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101936173"/>
      </p:ext>
    </p:extLst>
  </p:cSld>
  <p:clrMapOvr>
    <a:masterClrMapping/>
  </p:clrMapOvr>
</p:sldLayout>
</file>

<file path=ppt/slideLayouts/slideLayout68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vi-VN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vi-VN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C5E4ABB-2C05-4717-BC21-4301A74F43A2}" type="datetimeFigureOut">
              <a:rPr lang="vi-VN" smtClean="0">
                <a:solidFill>
                  <a:prstClr val="black">
                    <a:tint val="75000"/>
                  </a:prstClr>
                </a:solidFill>
              </a:rPr>
              <a:pPr/>
              <a:t>14/10/2021</a:t>
            </a:fld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802CA4F-23A2-4D5B-9027-163D177C7F27}" type="slidenum">
              <a:rPr lang="vi-VN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244785703"/>
      </p:ext>
    </p:extLst>
  </p:cSld>
  <p:clrMapOvr>
    <a:masterClrMapping/>
  </p:clrMapOvr>
</p:sldLayout>
</file>

<file path=ppt/slideLayouts/slideLayout69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US"/>
              <a:t>Click to edit Master title style</a:t>
            </a:r>
            <a:endParaRPr lang="vi-VN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C5E4ABB-2C05-4717-BC21-4301A74F43A2}" type="datetimeFigureOut">
              <a:rPr lang="vi-VN" smtClean="0">
                <a:solidFill>
                  <a:prstClr val="black">
                    <a:tint val="75000"/>
                  </a:prstClr>
                </a:solidFill>
              </a:rPr>
              <a:pPr/>
              <a:t>14/10/2021</a:t>
            </a:fld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802CA4F-23A2-4D5B-9027-163D177C7F27}" type="slidenum">
              <a:rPr lang="vi-VN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419135936"/>
      </p:ext>
    </p:extLst>
  </p:cSld>
  <p:clrMapOvr>
    <a:masterClrMapping/>
  </p:clrMapOvr>
</p:sldLayout>
</file>

<file path=ppt/slideLayouts/slideLayout70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vi-VN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vi-VN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vi-VN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C5E4ABB-2C05-4717-BC21-4301A74F43A2}" type="datetimeFigureOut">
              <a:rPr lang="vi-VN" smtClean="0">
                <a:solidFill>
                  <a:prstClr val="black">
                    <a:tint val="75000"/>
                  </a:prstClr>
                </a:solidFill>
              </a:rPr>
              <a:pPr/>
              <a:t>14/10/2021</a:t>
            </a:fld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802CA4F-23A2-4D5B-9027-163D177C7F27}" type="slidenum">
              <a:rPr lang="vi-VN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86487873"/>
      </p:ext>
    </p:extLst>
  </p:cSld>
  <p:clrMapOvr>
    <a:masterClrMapping/>
  </p:clrMapOvr>
</p:sldLayout>
</file>

<file path=ppt/slideLayouts/slideLayout71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vi-VN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vi-VN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vi-VN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C5E4ABB-2C05-4717-BC21-4301A74F43A2}" type="datetimeFigureOut">
              <a:rPr lang="vi-VN" smtClean="0">
                <a:solidFill>
                  <a:prstClr val="black">
                    <a:tint val="75000"/>
                  </a:prstClr>
                </a:solidFill>
              </a:rPr>
              <a:pPr/>
              <a:t>14/10/2021</a:t>
            </a:fld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802CA4F-23A2-4D5B-9027-163D177C7F27}" type="slidenum">
              <a:rPr lang="vi-VN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330372317"/>
      </p:ext>
    </p:extLst>
  </p:cSld>
  <p:clrMapOvr>
    <a:masterClrMapping/>
  </p:clrMapOvr>
</p:sldLayout>
</file>

<file path=ppt/slideLayouts/slideLayout72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vi-VN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C5E4ABB-2C05-4717-BC21-4301A74F43A2}" type="datetimeFigureOut">
              <a:rPr lang="vi-VN" smtClean="0">
                <a:solidFill>
                  <a:prstClr val="black">
                    <a:tint val="75000"/>
                  </a:prstClr>
                </a:solidFill>
              </a:rPr>
              <a:pPr/>
              <a:t>14/10/2021</a:t>
            </a:fld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802CA4F-23A2-4D5B-9027-163D177C7F27}" type="slidenum">
              <a:rPr lang="vi-VN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4291981423"/>
      </p:ext>
    </p:extLst>
  </p:cSld>
  <p:clrMapOvr>
    <a:masterClrMapping/>
  </p:clrMapOvr>
</p:sldLayout>
</file>

<file path=ppt/slideLayouts/slideLayout73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C5E4ABB-2C05-4717-BC21-4301A74F43A2}" type="datetimeFigureOut">
              <a:rPr lang="vi-VN" smtClean="0">
                <a:solidFill>
                  <a:prstClr val="black">
                    <a:tint val="75000"/>
                  </a:prstClr>
                </a:solidFill>
              </a:rPr>
              <a:pPr/>
              <a:t>14/10/2021</a:t>
            </a:fld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802CA4F-23A2-4D5B-9027-163D177C7F27}" type="slidenum">
              <a:rPr lang="vi-VN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892096192"/>
      </p:ext>
    </p:extLst>
  </p:cSld>
  <p:clrMapOvr>
    <a:masterClrMapping/>
  </p:clrMapOvr>
</p:sldLayout>
</file>

<file path=ppt/slideLayouts/slideLayout74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  <a:endParaRPr lang="vi-VN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vi-VN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C5E4ABB-2C05-4717-BC21-4301A74F43A2}" type="datetimeFigureOut">
              <a:rPr lang="vi-VN" smtClean="0">
                <a:solidFill>
                  <a:prstClr val="black">
                    <a:tint val="75000"/>
                  </a:prstClr>
                </a:solidFill>
              </a:rPr>
              <a:pPr/>
              <a:t>14/10/2021</a:t>
            </a:fld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802CA4F-23A2-4D5B-9027-163D177C7F27}" type="slidenum">
              <a:rPr lang="vi-VN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593498154"/>
      </p:ext>
    </p:extLst>
  </p:cSld>
  <p:clrMapOvr>
    <a:masterClrMapping/>
  </p:clrMapOvr>
</p:sldLayout>
</file>

<file path=ppt/slideLayouts/slideLayout75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  <a:endParaRPr lang="vi-VN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vi-VN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C5E4ABB-2C05-4717-BC21-4301A74F43A2}" type="datetimeFigureOut">
              <a:rPr lang="vi-VN" smtClean="0">
                <a:solidFill>
                  <a:prstClr val="black">
                    <a:tint val="75000"/>
                  </a:prstClr>
                </a:solidFill>
              </a:rPr>
              <a:pPr/>
              <a:t>14/10/2021</a:t>
            </a:fld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802CA4F-23A2-4D5B-9027-163D177C7F27}" type="slidenum">
              <a:rPr lang="vi-VN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611796749"/>
      </p:ext>
    </p:extLst>
  </p:cSld>
  <p:clrMapOvr>
    <a:masterClrMapping/>
  </p:clrMapOvr>
</p:sldLayout>
</file>

<file path=ppt/slideLayouts/slideLayout76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vi-VN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vi-VN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C5E4ABB-2C05-4717-BC21-4301A74F43A2}" type="datetimeFigureOut">
              <a:rPr lang="vi-VN" smtClean="0">
                <a:solidFill>
                  <a:prstClr val="black">
                    <a:tint val="75000"/>
                  </a:prstClr>
                </a:solidFill>
              </a:rPr>
              <a:pPr/>
              <a:t>14/10/2021</a:t>
            </a:fld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802CA4F-23A2-4D5B-9027-163D177C7F27}" type="slidenum">
              <a:rPr lang="vi-VN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114914268"/>
      </p:ext>
    </p:extLst>
  </p:cSld>
  <p:clrMapOvr>
    <a:masterClrMapping/>
  </p:clrMapOvr>
</p:sldLayout>
</file>

<file path=ppt/slideLayouts/slideLayout77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en-US"/>
              <a:t>Click to edit Master title style</a:t>
            </a:r>
            <a:endParaRPr lang="vi-VN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vi-VN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C5E4ABB-2C05-4717-BC21-4301A74F43A2}" type="datetimeFigureOut">
              <a:rPr lang="vi-VN" smtClean="0">
                <a:solidFill>
                  <a:prstClr val="black">
                    <a:tint val="75000"/>
                  </a:prstClr>
                </a:solidFill>
              </a:rPr>
              <a:pPr/>
              <a:t>14/10/2021</a:t>
            </a:fld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A802CA4F-23A2-4D5B-9027-163D177C7F27}" type="slidenum">
              <a:rPr lang="vi-VN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156769053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_rels/slideMaster2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19.xml"/><Relationship Id="rId3" Type="http://schemas.openxmlformats.org/officeDocument/2006/relationships/slideLayout" Target="../slideLayouts/slideLayout14.xml"/><Relationship Id="rId7" Type="http://schemas.openxmlformats.org/officeDocument/2006/relationships/slideLayout" Target="../slideLayouts/slideLayout18.xml"/><Relationship Id="rId12" Type="http://schemas.openxmlformats.org/officeDocument/2006/relationships/theme" Target="../theme/theme2.xml"/><Relationship Id="rId2" Type="http://schemas.openxmlformats.org/officeDocument/2006/relationships/slideLayout" Target="../slideLayouts/slideLayout13.xml"/><Relationship Id="rId1" Type="http://schemas.openxmlformats.org/officeDocument/2006/relationships/slideLayout" Target="../slideLayouts/slideLayout12.xml"/><Relationship Id="rId6" Type="http://schemas.openxmlformats.org/officeDocument/2006/relationships/slideLayout" Target="../slideLayouts/slideLayout17.xml"/><Relationship Id="rId11" Type="http://schemas.openxmlformats.org/officeDocument/2006/relationships/slideLayout" Target="../slideLayouts/slideLayout22.xml"/><Relationship Id="rId5" Type="http://schemas.openxmlformats.org/officeDocument/2006/relationships/slideLayout" Target="../slideLayouts/slideLayout16.xml"/><Relationship Id="rId10" Type="http://schemas.openxmlformats.org/officeDocument/2006/relationships/slideLayout" Target="../slideLayouts/slideLayout21.xml"/><Relationship Id="rId4" Type="http://schemas.openxmlformats.org/officeDocument/2006/relationships/slideLayout" Target="../slideLayouts/slideLayout15.xml"/><Relationship Id="rId9" Type="http://schemas.openxmlformats.org/officeDocument/2006/relationships/slideLayout" Target="../slideLayouts/slideLayout20.xml"/></Relationships>
</file>

<file path=ppt/slideMasters/_rels/slideMaster3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30.xml"/><Relationship Id="rId3" Type="http://schemas.openxmlformats.org/officeDocument/2006/relationships/slideLayout" Target="../slideLayouts/slideLayout25.xml"/><Relationship Id="rId7" Type="http://schemas.openxmlformats.org/officeDocument/2006/relationships/slideLayout" Target="../slideLayouts/slideLayout29.xml"/><Relationship Id="rId12" Type="http://schemas.openxmlformats.org/officeDocument/2006/relationships/theme" Target="../theme/theme3.xml"/><Relationship Id="rId2" Type="http://schemas.openxmlformats.org/officeDocument/2006/relationships/slideLayout" Target="../slideLayouts/slideLayout24.xml"/><Relationship Id="rId1" Type="http://schemas.openxmlformats.org/officeDocument/2006/relationships/slideLayout" Target="../slideLayouts/slideLayout23.xml"/><Relationship Id="rId6" Type="http://schemas.openxmlformats.org/officeDocument/2006/relationships/slideLayout" Target="../slideLayouts/slideLayout28.xml"/><Relationship Id="rId11" Type="http://schemas.openxmlformats.org/officeDocument/2006/relationships/slideLayout" Target="../slideLayouts/slideLayout33.xml"/><Relationship Id="rId5" Type="http://schemas.openxmlformats.org/officeDocument/2006/relationships/slideLayout" Target="../slideLayouts/slideLayout27.xml"/><Relationship Id="rId10" Type="http://schemas.openxmlformats.org/officeDocument/2006/relationships/slideLayout" Target="../slideLayouts/slideLayout32.xml"/><Relationship Id="rId4" Type="http://schemas.openxmlformats.org/officeDocument/2006/relationships/slideLayout" Target="../slideLayouts/slideLayout26.xml"/><Relationship Id="rId9" Type="http://schemas.openxmlformats.org/officeDocument/2006/relationships/slideLayout" Target="../slideLayouts/slideLayout31.xml"/></Relationships>
</file>

<file path=ppt/slideMasters/_rels/slideMaster4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41.xml"/><Relationship Id="rId3" Type="http://schemas.openxmlformats.org/officeDocument/2006/relationships/slideLayout" Target="../slideLayouts/slideLayout36.xml"/><Relationship Id="rId7" Type="http://schemas.openxmlformats.org/officeDocument/2006/relationships/slideLayout" Target="../slideLayouts/slideLayout40.xml"/><Relationship Id="rId12" Type="http://schemas.openxmlformats.org/officeDocument/2006/relationships/theme" Target="../theme/theme4.xml"/><Relationship Id="rId2" Type="http://schemas.openxmlformats.org/officeDocument/2006/relationships/slideLayout" Target="../slideLayouts/slideLayout35.xml"/><Relationship Id="rId1" Type="http://schemas.openxmlformats.org/officeDocument/2006/relationships/slideLayout" Target="../slideLayouts/slideLayout34.xml"/><Relationship Id="rId6" Type="http://schemas.openxmlformats.org/officeDocument/2006/relationships/slideLayout" Target="../slideLayouts/slideLayout39.xml"/><Relationship Id="rId11" Type="http://schemas.openxmlformats.org/officeDocument/2006/relationships/slideLayout" Target="../slideLayouts/slideLayout44.xml"/><Relationship Id="rId5" Type="http://schemas.openxmlformats.org/officeDocument/2006/relationships/slideLayout" Target="../slideLayouts/slideLayout38.xml"/><Relationship Id="rId10" Type="http://schemas.openxmlformats.org/officeDocument/2006/relationships/slideLayout" Target="../slideLayouts/slideLayout43.xml"/><Relationship Id="rId4" Type="http://schemas.openxmlformats.org/officeDocument/2006/relationships/slideLayout" Target="../slideLayouts/slideLayout37.xml"/><Relationship Id="rId9" Type="http://schemas.openxmlformats.org/officeDocument/2006/relationships/slideLayout" Target="../slideLayouts/slideLayout42.xml"/></Relationships>
</file>

<file path=ppt/slideMasters/_rels/slideMaster5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52.xml"/><Relationship Id="rId3" Type="http://schemas.openxmlformats.org/officeDocument/2006/relationships/slideLayout" Target="../slideLayouts/slideLayout47.xml"/><Relationship Id="rId7" Type="http://schemas.openxmlformats.org/officeDocument/2006/relationships/slideLayout" Target="../slideLayouts/slideLayout51.xml"/><Relationship Id="rId12" Type="http://schemas.openxmlformats.org/officeDocument/2006/relationships/theme" Target="../theme/theme5.xml"/><Relationship Id="rId2" Type="http://schemas.openxmlformats.org/officeDocument/2006/relationships/slideLayout" Target="../slideLayouts/slideLayout46.xml"/><Relationship Id="rId1" Type="http://schemas.openxmlformats.org/officeDocument/2006/relationships/slideLayout" Target="../slideLayouts/slideLayout45.xml"/><Relationship Id="rId6" Type="http://schemas.openxmlformats.org/officeDocument/2006/relationships/slideLayout" Target="../slideLayouts/slideLayout50.xml"/><Relationship Id="rId11" Type="http://schemas.openxmlformats.org/officeDocument/2006/relationships/slideLayout" Target="../slideLayouts/slideLayout55.xml"/><Relationship Id="rId5" Type="http://schemas.openxmlformats.org/officeDocument/2006/relationships/slideLayout" Target="../slideLayouts/slideLayout49.xml"/><Relationship Id="rId10" Type="http://schemas.openxmlformats.org/officeDocument/2006/relationships/slideLayout" Target="../slideLayouts/slideLayout54.xml"/><Relationship Id="rId4" Type="http://schemas.openxmlformats.org/officeDocument/2006/relationships/slideLayout" Target="../slideLayouts/slideLayout48.xml"/><Relationship Id="rId9" Type="http://schemas.openxmlformats.org/officeDocument/2006/relationships/slideLayout" Target="../slideLayouts/slideLayout53.xml"/></Relationships>
</file>

<file path=ppt/slideMasters/_rels/slideMaster6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63.xml"/><Relationship Id="rId3" Type="http://schemas.openxmlformats.org/officeDocument/2006/relationships/slideLayout" Target="../slideLayouts/slideLayout58.xml"/><Relationship Id="rId7" Type="http://schemas.openxmlformats.org/officeDocument/2006/relationships/slideLayout" Target="../slideLayouts/slideLayout62.xml"/><Relationship Id="rId12" Type="http://schemas.openxmlformats.org/officeDocument/2006/relationships/theme" Target="../theme/theme6.xml"/><Relationship Id="rId2" Type="http://schemas.openxmlformats.org/officeDocument/2006/relationships/slideLayout" Target="../slideLayouts/slideLayout57.xml"/><Relationship Id="rId1" Type="http://schemas.openxmlformats.org/officeDocument/2006/relationships/slideLayout" Target="../slideLayouts/slideLayout56.xml"/><Relationship Id="rId6" Type="http://schemas.openxmlformats.org/officeDocument/2006/relationships/slideLayout" Target="../slideLayouts/slideLayout61.xml"/><Relationship Id="rId11" Type="http://schemas.openxmlformats.org/officeDocument/2006/relationships/slideLayout" Target="../slideLayouts/slideLayout66.xml"/><Relationship Id="rId5" Type="http://schemas.openxmlformats.org/officeDocument/2006/relationships/slideLayout" Target="../slideLayouts/slideLayout60.xml"/><Relationship Id="rId10" Type="http://schemas.openxmlformats.org/officeDocument/2006/relationships/slideLayout" Target="../slideLayouts/slideLayout65.xml"/><Relationship Id="rId4" Type="http://schemas.openxmlformats.org/officeDocument/2006/relationships/slideLayout" Target="../slideLayouts/slideLayout59.xml"/><Relationship Id="rId9" Type="http://schemas.openxmlformats.org/officeDocument/2006/relationships/slideLayout" Target="../slideLayouts/slideLayout64.xml"/></Relationships>
</file>

<file path=ppt/slideMasters/_rels/slideMaster7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74.xml"/><Relationship Id="rId3" Type="http://schemas.openxmlformats.org/officeDocument/2006/relationships/slideLayout" Target="../slideLayouts/slideLayout69.xml"/><Relationship Id="rId7" Type="http://schemas.openxmlformats.org/officeDocument/2006/relationships/slideLayout" Target="../slideLayouts/slideLayout73.xml"/><Relationship Id="rId12" Type="http://schemas.openxmlformats.org/officeDocument/2006/relationships/theme" Target="../theme/theme7.xml"/><Relationship Id="rId2" Type="http://schemas.openxmlformats.org/officeDocument/2006/relationships/slideLayout" Target="../slideLayouts/slideLayout68.xml"/><Relationship Id="rId1" Type="http://schemas.openxmlformats.org/officeDocument/2006/relationships/slideLayout" Target="../slideLayouts/slideLayout67.xml"/><Relationship Id="rId6" Type="http://schemas.openxmlformats.org/officeDocument/2006/relationships/slideLayout" Target="../slideLayouts/slideLayout72.xml"/><Relationship Id="rId11" Type="http://schemas.openxmlformats.org/officeDocument/2006/relationships/slideLayout" Target="../slideLayouts/slideLayout77.xml"/><Relationship Id="rId5" Type="http://schemas.openxmlformats.org/officeDocument/2006/relationships/slideLayout" Target="../slideLayouts/slideLayout71.xml"/><Relationship Id="rId10" Type="http://schemas.openxmlformats.org/officeDocument/2006/relationships/slideLayout" Target="../slideLayouts/slideLayout76.xml"/><Relationship Id="rId4" Type="http://schemas.openxmlformats.org/officeDocument/2006/relationships/slideLayout" Target="../slideLayouts/slideLayout70.xml"/><Relationship Id="rId9" Type="http://schemas.openxmlformats.org/officeDocument/2006/relationships/slideLayout" Target="../slideLayouts/slideLayout75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gradFill flip="none" rotWithShape="1">
          <a:gsLst>
            <a:gs pos="100000">
              <a:schemeClr val="bg1"/>
            </a:gs>
            <a:gs pos="100000">
              <a:schemeClr val="accent1">
                <a:lumMod val="45000"/>
                <a:lumOff val="55000"/>
              </a:schemeClr>
            </a:gs>
            <a:gs pos="100000">
              <a:schemeClr val="accent1">
                <a:lumMod val="45000"/>
                <a:lumOff val="55000"/>
              </a:schemeClr>
            </a:gs>
            <a:gs pos="100000">
              <a:schemeClr val="accent1">
                <a:lumMod val="30000"/>
                <a:lumOff val="70000"/>
              </a:schemeClr>
            </a:gs>
          </a:gsLst>
          <a:lin ang="5400000" scaled="1"/>
          <a:tileRect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  <a:endParaRPr lang="vi-VN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vi-VN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3C5E4ABB-2C05-4717-BC21-4301A74F43A2}" type="datetimeFigureOut">
              <a:rPr lang="vi-VN" smtClean="0"/>
              <a:t>14/10/2021</a:t>
            </a:fld>
            <a:endParaRPr lang="vi-VN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vi-VN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A802CA4F-23A2-4D5B-9027-163D177C7F27}" type="slidenum">
              <a:rPr lang="vi-VN" smtClean="0"/>
              <a:t>‹#›</a:t>
            </a:fld>
            <a:endParaRPr lang="vi-VN"/>
          </a:p>
        </p:txBody>
      </p:sp>
    </p:spTree>
    <p:extLst>
      <p:ext uri="{BB962C8B-B14F-4D97-AF65-F5344CB8AC3E}">
        <p14:creationId xmlns:p14="http://schemas.microsoft.com/office/powerpoint/2010/main" val="2123114799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vi-VN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2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gradFill flip="none" rotWithShape="1">
          <a:gsLst>
            <a:gs pos="100000">
              <a:schemeClr val="bg1"/>
            </a:gs>
            <a:gs pos="100000">
              <a:schemeClr val="accent1">
                <a:lumMod val="45000"/>
                <a:lumOff val="55000"/>
              </a:schemeClr>
            </a:gs>
            <a:gs pos="100000">
              <a:schemeClr val="accent1">
                <a:lumMod val="45000"/>
                <a:lumOff val="55000"/>
              </a:schemeClr>
            </a:gs>
            <a:gs pos="100000">
              <a:schemeClr val="accent1">
                <a:lumMod val="30000"/>
                <a:lumOff val="70000"/>
              </a:schemeClr>
            </a:gs>
          </a:gsLst>
          <a:lin ang="5400000" scaled="1"/>
          <a:tileRect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  <a:endParaRPr lang="vi-VN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vi-VN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3C5E4ABB-2C05-4717-BC21-4301A74F43A2}" type="datetimeFigureOut">
              <a:rPr lang="vi-VN" smtClean="0">
                <a:solidFill>
                  <a:prstClr val="black">
                    <a:tint val="75000"/>
                  </a:prstClr>
                </a:solidFill>
              </a:rPr>
              <a:pPr/>
              <a:t>14/10/2021</a:t>
            </a:fld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A802CA4F-23A2-4D5B-9027-163D177C7F27}" type="slidenum">
              <a:rPr lang="vi-VN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972501982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73" r:id="rId1"/>
    <p:sldLayoutId id="2147483674" r:id="rId2"/>
    <p:sldLayoutId id="2147483675" r:id="rId3"/>
    <p:sldLayoutId id="2147483676" r:id="rId4"/>
    <p:sldLayoutId id="2147483677" r:id="rId5"/>
    <p:sldLayoutId id="2147483678" r:id="rId6"/>
    <p:sldLayoutId id="2147483679" r:id="rId7"/>
    <p:sldLayoutId id="2147483680" r:id="rId8"/>
    <p:sldLayoutId id="2147483681" r:id="rId9"/>
    <p:sldLayoutId id="2147483682" r:id="rId10"/>
    <p:sldLayoutId id="2147483683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vi-VN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3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gradFill flip="none" rotWithShape="1">
          <a:gsLst>
            <a:gs pos="100000">
              <a:schemeClr val="bg1"/>
            </a:gs>
            <a:gs pos="100000">
              <a:schemeClr val="accent1">
                <a:lumMod val="45000"/>
                <a:lumOff val="55000"/>
              </a:schemeClr>
            </a:gs>
            <a:gs pos="100000">
              <a:schemeClr val="accent1">
                <a:lumMod val="45000"/>
                <a:lumOff val="55000"/>
              </a:schemeClr>
            </a:gs>
            <a:gs pos="100000">
              <a:schemeClr val="accent1">
                <a:lumMod val="30000"/>
                <a:lumOff val="70000"/>
              </a:schemeClr>
            </a:gs>
          </a:gsLst>
          <a:lin ang="5400000" scaled="1"/>
          <a:tileRect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  <a:endParaRPr lang="vi-VN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vi-VN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3C5E4ABB-2C05-4717-BC21-4301A74F43A2}" type="datetimeFigureOut">
              <a:rPr lang="vi-VN" smtClean="0">
                <a:solidFill>
                  <a:prstClr val="black">
                    <a:tint val="75000"/>
                  </a:prstClr>
                </a:solidFill>
              </a:rPr>
              <a:pPr/>
              <a:t>14/10/2021</a:t>
            </a:fld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A802CA4F-23A2-4D5B-9027-163D177C7F27}" type="slidenum">
              <a:rPr lang="vi-VN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110758033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85" r:id="rId1"/>
    <p:sldLayoutId id="2147483686" r:id="rId2"/>
    <p:sldLayoutId id="2147483687" r:id="rId3"/>
    <p:sldLayoutId id="2147483688" r:id="rId4"/>
    <p:sldLayoutId id="2147483689" r:id="rId5"/>
    <p:sldLayoutId id="2147483690" r:id="rId6"/>
    <p:sldLayoutId id="2147483691" r:id="rId7"/>
    <p:sldLayoutId id="2147483692" r:id="rId8"/>
    <p:sldLayoutId id="2147483693" r:id="rId9"/>
    <p:sldLayoutId id="2147483694" r:id="rId10"/>
    <p:sldLayoutId id="2147483695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vi-VN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4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gradFill flip="none" rotWithShape="1">
          <a:gsLst>
            <a:gs pos="100000">
              <a:schemeClr val="bg1"/>
            </a:gs>
            <a:gs pos="100000">
              <a:schemeClr val="accent1">
                <a:lumMod val="45000"/>
                <a:lumOff val="55000"/>
              </a:schemeClr>
            </a:gs>
            <a:gs pos="100000">
              <a:schemeClr val="accent1">
                <a:lumMod val="45000"/>
                <a:lumOff val="55000"/>
              </a:schemeClr>
            </a:gs>
            <a:gs pos="100000">
              <a:schemeClr val="accent1">
                <a:lumMod val="30000"/>
                <a:lumOff val="70000"/>
              </a:schemeClr>
            </a:gs>
          </a:gsLst>
          <a:lin ang="5400000" scaled="1"/>
          <a:tileRect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  <a:endParaRPr lang="vi-VN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vi-VN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3C5E4ABB-2C05-4717-BC21-4301A74F43A2}" type="datetimeFigureOut">
              <a:rPr lang="vi-VN" smtClean="0">
                <a:solidFill>
                  <a:prstClr val="black">
                    <a:tint val="75000"/>
                  </a:prstClr>
                </a:solidFill>
              </a:rPr>
              <a:pPr/>
              <a:t>14/10/2021</a:t>
            </a:fld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A802CA4F-23A2-4D5B-9027-163D177C7F27}" type="slidenum">
              <a:rPr lang="vi-VN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2761205471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97" r:id="rId1"/>
    <p:sldLayoutId id="2147483698" r:id="rId2"/>
    <p:sldLayoutId id="2147483699" r:id="rId3"/>
    <p:sldLayoutId id="2147483700" r:id="rId4"/>
    <p:sldLayoutId id="2147483701" r:id="rId5"/>
    <p:sldLayoutId id="2147483702" r:id="rId6"/>
    <p:sldLayoutId id="2147483703" r:id="rId7"/>
    <p:sldLayoutId id="2147483704" r:id="rId8"/>
    <p:sldLayoutId id="2147483705" r:id="rId9"/>
    <p:sldLayoutId id="2147483706" r:id="rId10"/>
    <p:sldLayoutId id="2147483707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vi-VN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5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gradFill flip="none" rotWithShape="1">
          <a:gsLst>
            <a:gs pos="100000">
              <a:schemeClr val="bg1"/>
            </a:gs>
            <a:gs pos="100000">
              <a:schemeClr val="accent1">
                <a:lumMod val="45000"/>
                <a:lumOff val="55000"/>
              </a:schemeClr>
            </a:gs>
            <a:gs pos="100000">
              <a:schemeClr val="accent1">
                <a:lumMod val="45000"/>
                <a:lumOff val="55000"/>
              </a:schemeClr>
            </a:gs>
            <a:gs pos="100000">
              <a:schemeClr val="accent1">
                <a:lumMod val="30000"/>
                <a:lumOff val="70000"/>
              </a:schemeClr>
            </a:gs>
          </a:gsLst>
          <a:lin ang="5400000" scaled="1"/>
          <a:tileRect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  <a:endParaRPr lang="vi-VN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vi-VN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3C5E4ABB-2C05-4717-BC21-4301A74F43A2}" type="datetimeFigureOut">
              <a:rPr lang="vi-VN" smtClean="0">
                <a:solidFill>
                  <a:prstClr val="black">
                    <a:tint val="75000"/>
                  </a:prstClr>
                </a:solidFill>
              </a:rPr>
              <a:pPr/>
              <a:t>14/10/2021</a:t>
            </a:fld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A802CA4F-23A2-4D5B-9027-163D177C7F27}" type="slidenum">
              <a:rPr lang="vi-VN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3229466818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709" r:id="rId1"/>
    <p:sldLayoutId id="2147483710" r:id="rId2"/>
    <p:sldLayoutId id="2147483711" r:id="rId3"/>
    <p:sldLayoutId id="2147483712" r:id="rId4"/>
    <p:sldLayoutId id="2147483713" r:id="rId5"/>
    <p:sldLayoutId id="2147483714" r:id="rId6"/>
    <p:sldLayoutId id="2147483715" r:id="rId7"/>
    <p:sldLayoutId id="2147483716" r:id="rId8"/>
    <p:sldLayoutId id="2147483717" r:id="rId9"/>
    <p:sldLayoutId id="2147483718" r:id="rId10"/>
    <p:sldLayoutId id="2147483719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vi-VN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6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gradFill flip="none" rotWithShape="1">
          <a:gsLst>
            <a:gs pos="100000">
              <a:schemeClr val="bg1"/>
            </a:gs>
            <a:gs pos="100000">
              <a:schemeClr val="accent1">
                <a:lumMod val="45000"/>
                <a:lumOff val="55000"/>
              </a:schemeClr>
            </a:gs>
            <a:gs pos="100000">
              <a:schemeClr val="accent1">
                <a:lumMod val="45000"/>
                <a:lumOff val="55000"/>
              </a:schemeClr>
            </a:gs>
            <a:gs pos="100000">
              <a:schemeClr val="accent1">
                <a:lumMod val="30000"/>
                <a:lumOff val="70000"/>
              </a:schemeClr>
            </a:gs>
          </a:gsLst>
          <a:lin ang="5400000" scaled="1"/>
          <a:tileRect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  <a:endParaRPr lang="vi-VN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vi-VN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3C5E4ABB-2C05-4717-BC21-4301A74F43A2}" type="datetimeFigureOut">
              <a:rPr lang="vi-VN" smtClean="0">
                <a:solidFill>
                  <a:prstClr val="black">
                    <a:tint val="75000"/>
                  </a:prstClr>
                </a:solidFill>
              </a:rPr>
              <a:pPr/>
              <a:t>14/10/2021</a:t>
            </a:fld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A802CA4F-23A2-4D5B-9027-163D177C7F27}" type="slidenum">
              <a:rPr lang="vi-VN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202838457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721" r:id="rId1"/>
    <p:sldLayoutId id="2147483722" r:id="rId2"/>
    <p:sldLayoutId id="2147483723" r:id="rId3"/>
    <p:sldLayoutId id="2147483724" r:id="rId4"/>
    <p:sldLayoutId id="2147483725" r:id="rId5"/>
    <p:sldLayoutId id="2147483726" r:id="rId6"/>
    <p:sldLayoutId id="2147483727" r:id="rId7"/>
    <p:sldLayoutId id="2147483728" r:id="rId8"/>
    <p:sldLayoutId id="2147483729" r:id="rId9"/>
    <p:sldLayoutId id="2147483730" r:id="rId10"/>
    <p:sldLayoutId id="2147483731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vi-VN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7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gradFill flip="none" rotWithShape="1">
          <a:gsLst>
            <a:gs pos="100000">
              <a:schemeClr val="bg1"/>
            </a:gs>
            <a:gs pos="100000">
              <a:schemeClr val="accent1">
                <a:lumMod val="45000"/>
                <a:lumOff val="55000"/>
              </a:schemeClr>
            </a:gs>
            <a:gs pos="100000">
              <a:schemeClr val="accent1">
                <a:lumMod val="45000"/>
                <a:lumOff val="55000"/>
              </a:schemeClr>
            </a:gs>
            <a:gs pos="100000">
              <a:schemeClr val="accent1">
                <a:lumMod val="30000"/>
                <a:lumOff val="70000"/>
              </a:schemeClr>
            </a:gs>
          </a:gsLst>
          <a:lin ang="5400000" scaled="1"/>
          <a:tileRect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  <a:endParaRPr lang="vi-VN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vi-VN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3C5E4ABB-2C05-4717-BC21-4301A74F43A2}" type="datetimeFigureOut">
              <a:rPr lang="vi-VN" smtClean="0">
                <a:solidFill>
                  <a:prstClr val="black">
                    <a:tint val="75000"/>
                  </a:prstClr>
                </a:solidFill>
              </a:rPr>
              <a:pPr/>
              <a:t>14/10/2021</a:t>
            </a:fld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A802CA4F-23A2-4D5B-9027-163D177C7F27}" type="slidenum">
              <a:rPr lang="vi-VN" smtClean="0">
                <a:solidFill>
                  <a:prstClr val="black">
                    <a:tint val="75000"/>
                  </a:prstClr>
                </a:solidFill>
              </a:rPr>
              <a:pPr/>
              <a:t>‹#›</a:t>
            </a:fld>
            <a:endParaRPr lang="vi-VN">
              <a:solidFill>
                <a:prstClr val="black">
                  <a:tint val="75000"/>
                </a:prstClr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79341835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757" r:id="rId1"/>
    <p:sldLayoutId id="2147483758" r:id="rId2"/>
    <p:sldLayoutId id="2147483759" r:id="rId3"/>
    <p:sldLayoutId id="2147483760" r:id="rId4"/>
    <p:sldLayoutId id="2147483761" r:id="rId5"/>
    <p:sldLayoutId id="2147483762" r:id="rId6"/>
    <p:sldLayoutId id="2147483763" r:id="rId7"/>
    <p:sldLayoutId id="2147483764" r:id="rId8"/>
    <p:sldLayoutId id="2147483765" r:id="rId9"/>
    <p:sldLayoutId id="2147483766" r:id="rId10"/>
    <p:sldLayoutId id="2147483767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vi-VN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7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7" Type="http://schemas.openxmlformats.org/officeDocument/2006/relationships/image" Target="../media/image6.jpeg"/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5.jpeg"/><Relationship Id="rId5" Type="http://schemas.openxmlformats.org/officeDocument/2006/relationships/image" Target="../media/image4.jpeg"/><Relationship Id="rId4" Type="http://schemas.openxmlformats.org/officeDocument/2006/relationships/image" Target="../media/image3.jpeg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PNG"/><Relationship Id="rId1" Type="http://schemas.openxmlformats.org/officeDocument/2006/relationships/slideLayout" Target="../slideLayouts/slideLayout62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9.emf"/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12.png"/><Relationship Id="rId5" Type="http://schemas.openxmlformats.org/officeDocument/2006/relationships/image" Target="../media/image11.png"/><Relationship Id="rId4" Type="http://schemas.openxmlformats.org/officeDocument/2006/relationships/image" Target="../media/image10.png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8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9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image" Target="../media/image15.png"/><Relationship Id="rId1" Type="http://schemas.openxmlformats.org/officeDocument/2006/relationships/slideLayout" Target="../slideLayouts/slideLayout7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7.png"/><Relationship Id="rId2" Type="http://schemas.openxmlformats.org/officeDocument/2006/relationships/image" Target="../media/image16.png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18.png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9.png"/><Relationship Id="rId2" Type="http://schemas.openxmlformats.org/officeDocument/2006/relationships/image" Target="../media/image140.png"/><Relationship Id="rId1" Type="http://schemas.openxmlformats.org/officeDocument/2006/relationships/slideLayout" Target="../slideLayouts/slideLayout40.xml"/><Relationship Id="rId4" Type="http://schemas.openxmlformats.org/officeDocument/2006/relationships/image" Target="../media/image20.png"/></Relationships>
</file>

<file path=ppt/slides/_rels/slide13.xml.rels><?xml version="1.0" encoding="UTF-8" standalone="yes"?>
<Relationships xmlns="http://schemas.openxmlformats.org/package/2006/relationships"><Relationship Id="rId3" Type="http://schemas.microsoft.com/office/2007/relationships/hdphoto" Target="../media/hdphoto1.wdp"/><Relationship Id="rId2" Type="http://schemas.openxmlformats.org/officeDocument/2006/relationships/image" Target="../media/image13.png"/><Relationship Id="rId1" Type="http://schemas.openxmlformats.org/officeDocument/2006/relationships/slideLayout" Target="../slideLayouts/slideLayout51.xml"/><Relationship Id="rId4" Type="http://schemas.openxmlformats.org/officeDocument/2006/relationships/image" Target="../media/image14.jpeg"/></Relationships>
</file>

<file path=ppt/slides/_rels/slide1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51.xml"/></Relationships>
</file>

<file path=ppt/slides/_rels/slide15.xml.rels><?xml version="1.0" encoding="UTF-8" standalone="yes"?>
<Relationships xmlns="http://schemas.openxmlformats.org/package/2006/relationships"><Relationship Id="rId2" Type="http://schemas.openxmlformats.org/officeDocument/2006/relationships/image" Target="../media/image21.png"/><Relationship Id="rId1" Type="http://schemas.openxmlformats.org/officeDocument/2006/relationships/slideLayout" Target="../slideLayouts/slideLayout51.xml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image" Target="../media/image23.png"/><Relationship Id="rId2" Type="http://schemas.openxmlformats.org/officeDocument/2006/relationships/image" Target="../media/image22.png"/><Relationship Id="rId1" Type="http://schemas.openxmlformats.org/officeDocument/2006/relationships/slideLayout" Target="../slideLayouts/slideLayout51.xml"/><Relationship Id="rId4" Type="http://schemas.openxmlformats.org/officeDocument/2006/relationships/image" Target="../media/image24.png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image" Target="../media/image220.png"/><Relationship Id="rId2" Type="http://schemas.openxmlformats.org/officeDocument/2006/relationships/image" Target="../media/image210.png"/><Relationship Id="rId1" Type="http://schemas.openxmlformats.org/officeDocument/2006/relationships/slideLayout" Target="../slideLayouts/slideLayout73.xml"/></Relationships>
</file>

<file path=ppt/slides/_rels/slide18.xml.rels><?xml version="1.0" encoding="UTF-8" standalone="yes"?>
<Relationships xmlns="http://schemas.openxmlformats.org/package/2006/relationships"><Relationship Id="rId3" Type="http://schemas.openxmlformats.org/officeDocument/2006/relationships/image" Target="../media/image240.png"/><Relationship Id="rId2" Type="http://schemas.openxmlformats.org/officeDocument/2006/relationships/image" Target="../media/image230.png"/><Relationship Id="rId1" Type="http://schemas.openxmlformats.org/officeDocument/2006/relationships/slideLayout" Target="../slideLayouts/slideLayout73.xml"/></Relationships>
</file>

<file path=ppt/slides/_rels/slide1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5.jpeg"/><Relationship Id="rId2" Type="http://schemas.openxmlformats.org/officeDocument/2006/relationships/audio" Target="../media/audio1.wav"/><Relationship Id="rId1" Type="http://schemas.openxmlformats.org/officeDocument/2006/relationships/slideLayout" Target="../slideLayouts/slideLayout73.xml"/></Relationships>
</file>

<file path=ppt/slides/_rels/slide20.xml.rels><?xml version="1.0" encoding="UTF-8" standalone="yes"?>
<Relationships xmlns="http://schemas.openxmlformats.org/package/2006/relationships"><Relationship Id="rId3" Type="http://schemas.openxmlformats.org/officeDocument/2006/relationships/image" Target="../media/image25.png"/><Relationship Id="rId2" Type="http://schemas.openxmlformats.org/officeDocument/2006/relationships/image" Target="../media/image16.jpg"/><Relationship Id="rId1" Type="http://schemas.openxmlformats.org/officeDocument/2006/relationships/slideLayout" Target="../slideLayouts/slideLayout7.xml"/></Relationships>
</file>

<file path=ppt/slides/_rels/slide2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6.png"/><Relationship Id="rId2" Type="http://schemas.openxmlformats.org/officeDocument/2006/relationships/image" Target="../media/image16.jpg"/><Relationship Id="rId1" Type="http://schemas.openxmlformats.org/officeDocument/2006/relationships/slideLayout" Target="../slideLayouts/slideLayout7.xml"/></Relationships>
</file>

<file path=ppt/slides/_rels/slide2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7.png"/><Relationship Id="rId1" Type="http://schemas.openxmlformats.org/officeDocument/2006/relationships/slideLayout" Target="../slideLayouts/slideLayout7.xml"/></Relationships>
</file>

<file path=ppt/slides/_rels/slide23.xml.rels><?xml version="1.0" encoding="UTF-8" standalone="yes"?>
<Relationships xmlns="http://schemas.openxmlformats.org/package/2006/relationships"><Relationship Id="rId2" Type="http://schemas.openxmlformats.org/officeDocument/2006/relationships/image" Target="../media/image28.png"/><Relationship Id="rId1" Type="http://schemas.openxmlformats.org/officeDocument/2006/relationships/slideLayout" Target="../slideLayouts/slideLayout7.xml"/></Relationships>
</file>

<file path=ppt/slides/_rels/slide24.xml.rels><?xml version="1.0" encoding="UTF-8" standalone="yes"?>
<Relationships xmlns="http://schemas.openxmlformats.org/package/2006/relationships"><Relationship Id="rId2" Type="http://schemas.openxmlformats.org/officeDocument/2006/relationships/image" Target="../media/image29.png"/><Relationship Id="rId1" Type="http://schemas.openxmlformats.org/officeDocument/2006/relationships/slideLayout" Target="../slideLayouts/slideLayout7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accent1">
            <a:lumMod val="20000"/>
            <a:lumOff val="80000"/>
          </a:schemeClr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Rectangle 2"/>
          <p:cNvSpPr/>
          <p:nvPr/>
        </p:nvSpPr>
        <p:spPr>
          <a:xfrm>
            <a:off x="3301100" y="0"/>
            <a:ext cx="5589800" cy="830997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vi-VN" sz="4800" b="1" dirty="0">
                <a:solidFill>
                  <a:srgbClr val="0070C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Arial" pitchFamily="34" charset="0"/>
                <a:cs typeface="Arial" pitchFamily="34" charset="0"/>
              </a:rPr>
              <a:t>KIỂM TRA BÀI CŨ</a:t>
            </a:r>
          </a:p>
        </p:txBody>
      </p:sp>
      <p:sp>
        <p:nvSpPr>
          <p:cNvPr id="4" name="TextBox 3"/>
          <p:cNvSpPr txBox="1"/>
          <p:nvPr/>
        </p:nvSpPr>
        <p:spPr>
          <a:xfrm>
            <a:off x="0" y="1040109"/>
            <a:ext cx="12191999" cy="378565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just"/>
            <a:r>
              <a:rPr lang="vi-VN" sz="4000" b="1" dirty="0">
                <a:solidFill>
                  <a:srgbClr val="FF0000"/>
                </a:solidFill>
                <a:latin typeface="Arial" pitchFamily="34" charset="0"/>
                <a:cs typeface="Arial" pitchFamily="34" charset="0"/>
              </a:rPr>
              <a:t>Câu </a:t>
            </a:r>
            <a:r>
              <a:rPr lang="en-US" sz="4000" b="1" dirty="0">
                <a:solidFill>
                  <a:srgbClr val="FF0000"/>
                </a:solidFill>
                <a:latin typeface="Arial" pitchFamily="34" charset="0"/>
                <a:cs typeface="Arial" pitchFamily="34" charset="0"/>
              </a:rPr>
              <a:t>1</a:t>
            </a:r>
            <a:r>
              <a:rPr lang="vi-VN" sz="4000" b="1" dirty="0">
                <a:solidFill>
                  <a:srgbClr val="FF0000"/>
                </a:solidFill>
                <a:latin typeface="Arial" pitchFamily="34" charset="0"/>
                <a:cs typeface="Arial" pitchFamily="34" charset="0"/>
              </a:rPr>
              <a:t>:</a:t>
            </a:r>
            <a:r>
              <a:rPr lang="en-US" sz="4000" b="1" dirty="0">
                <a:solidFill>
                  <a:srgbClr val="FF0000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sz="4000" dirty="0" err="1">
                <a:latin typeface="Arial" pitchFamily="34" charset="0"/>
                <a:cs typeface="Arial" pitchFamily="34" charset="0"/>
              </a:rPr>
              <a:t>Trên</a:t>
            </a:r>
            <a:r>
              <a:rPr lang="en-US" sz="4000" dirty="0">
                <a:latin typeface="Arial" pitchFamily="34" charset="0"/>
                <a:cs typeface="Arial" pitchFamily="34" charset="0"/>
              </a:rPr>
              <a:t> </a:t>
            </a:r>
            <a:r>
              <a:rPr lang="en-US" sz="4000" dirty="0" err="1">
                <a:latin typeface="Arial" pitchFamily="34" charset="0"/>
                <a:cs typeface="Arial" pitchFamily="34" charset="0"/>
              </a:rPr>
              <a:t>một</a:t>
            </a:r>
            <a:r>
              <a:rPr lang="en-US" sz="4000" dirty="0">
                <a:latin typeface="Arial" pitchFamily="34" charset="0"/>
                <a:cs typeface="Arial" pitchFamily="34" charset="0"/>
              </a:rPr>
              <a:t> </a:t>
            </a:r>
            <a:r>
              <a:rPr lang="en-US" sz="4000" dirty="0" err="1">
                <a:latin typeface="Arial" pitchFamily="34" charset="0"/>
                <a:cs typeface="Arial" pitchFamily="34" charset="0"/>
              </a:rPr>
              <a:t>bóng</a:t>
            </a:r>
            <a:r>
              <a:rPr lang="en-US" sz="4000" dirty="0">
                <a:latin typeface="Arial" pitchFamily="34" charset="0"/>
                <a:cs typeface="Arial" pitchFamily="34" charset="0"/>
              </a:rPr>
              <a:t> </a:t>
            </a:r>
            <a:r>
              <a:rPr lang="en-US" sz="4000" dirty="0" err="1">
                <a:latin typeface="Arial" pitchFamily="34" charset="0"/>
                <a:cs typeface="Arial" pitchFamily="34" charset="0"/>
              </a:rPr>
              <a:t>đèn</a:t>
            </a:r>
            <a:r>
              <a:rPr lang="en-US" sz="4000" dirty="0">
                <a:latin typeface="Arial" pitchFamily="34" charset="0"/>
                <a:cs typeface="Arial" pitchFamily="34" charset="0"/>
              </a:rPr>
              <a:t> </a:t>
            </a:r>
            <a:r>
              <a:rPr lang="en-US" sz="4000" dirty="0" err="1">
                <a:latin typeface="Arial" pitchFamily="34" charset="0"/>
                <a:cs typeface="Arial" pitchFamily="34" charset="0"/>
              </a:rPr>
              <a:t>có</a:t>
            </a:r>
            <a:r>
              <a:rPr lang="en-US" sz="4000" dirty="0">
                <a:latin typeface="Arial" pitchFamily="34" charset="0"/>
                <a:cs typeface="Arial" pitchFamily="34" charset="0"/>
              </a:rPr>
              <a:t> </a:t>
            </a:r>
            <a:r>
              <a:rPr lang="en-US" sz="4000" dirty="0" err="1">
                <a:latin typeface="Arial" pitchFamily="34" charset="0"/>
                <a:cs typeface="Arial" pitchFamily="34" charset="0"/>
              </a:rPr>
              <a:t>ghi</a:t>
            </a:r>
            <a:r>
              <a:rPr lang="en-US" sz="4000" dirty="0">
                <a:latin typeface="Arial" pitchFamily="34" charset="0"/>
                <a:cs typeface="Arial" pitchFamily="34" charset="0"/>
              </a:rPr>
              <a:t> 12W – 6V.</a:t>
            </a:r>
          </a:p>
          <a:p>
            <a:pPr marL="514350" indent="-514350" algn="just">
              <a:buAutoNum type="alphaLcParenR"/>
            </a:pPr>
            <a:r>
              <a:rPr lang="en-US" sz="4000" dirty="0">
                <a:latin typeface="Arial" pitchFamily="34" charset="0"/>
                <a:cs typeface="Arial" pitchFamily="34" charset="0"/>
              </a:rPr>
              <a:t>Cho </a:t>
            </a:r>
            <a:r>
              <a:rPr lang="en-US" sz="4000" dirty="0" err="1">
                <a:latin typeface="Arial" pitchFamily="34" charset="0"/>
                <a:cs typeface="Arial" pitchFamily="34" charset="0"/>
              </a:rPr>
              <a:t>biết</a:t>
            </a:r>
            <a:r>
              <a:rPr lang="en-US" sz="4000" dirty="0">
                <a:latin typeface="Arial" pitchFamily="34" charset="0"/>
                <a:cs typeface="Arial" pitchFamily="34" charset="0"/>
              </a:rPr>
              <a:t> ý </a:t>
            </a:r>
            <a:r>
              <a:rPr lang="en-US" sz="4000" dirty="0" err="1">
                <a:latin typeface="Arial" pitchFamily="34" charset="0"/>
                <a:cs typeface="Arial" pitchFamily="34" charset="0"/>
              </a:rPr>
              <a:t>nghĩa</a:t>
            </a:r>
            <a:r>
              <a:rPr lang="en-US" sz="4000" dirty="0">
                <a:latin typeface="Arial" pitchFamily="34" charset="0"/>
                <a:cs typeface="Arial" pitchFamily="34" charset="0"/>
              </a:rPr>
              <a:t> </a:t>
            </a:r>
            <a:r>
              <a:rPr lang="en-US" sz="4000" dirty="0" err="1">
                <a:latin typeface="Arial" pitchFamily="34" charset="0"/>
                <a:cs typeface="Arial" pitchFamily="34" charset="0"/>
              </a:rPr>
              <a:t>của</a:t>
            </a:r>
            <a:r>
              <a:rPr lang="en-US" sz="4000" dirty="0">
                <a:latin typeface="Arial" pitchFamily="34" charset="0"/>
                <a:cs typeface="Arial" pitchFamily="34" charset="0"/>
              </a:rPr>
              <a:t> </a:t>
            </a:r>
            <a:r>
              <a:rPr lang="en-US" sz="4000" dirty="0" err="1">
                <a:latin typeface="Arial" pitchFamily="34" charset="0"/>
                <a:cs typeface="Arial" pitchFamily="34" charset="0"/>
              </a:rPr>
              <a:t>các</a:t>
            </a:r>
            <a:r>
              <a:rPr lang="en-US" sz="4000" dirty="0">
                <a:latin typeface="Arial" pitchFamily="34" charset="0"/>
                <a:cs typeface="Arial" pitchFamily="34" charset="0"/>
              </a:rPr>
              <a:t> </a:t>
            </a:r>
            <a:r>
              <a:rPr lang="en-US" sz="4000" dirty="0" err="1">
                <a:latin typeface="Arial" pitchFamily="34" charset="0"/>
                <a:cs typeface="Arial" pitchFamily="34" charset="0"/>
              </a:rPr>
              <a:t>số</a:t>
            </a:r>
            <a:r>
              <a:rPr lang="en-US" sz="4000" dirty="0">
                <a:latin typeface="Arial" pitchFamily="34" charset="0"/>
                <a:cs typeface="Arial" pitchFamily="34" charset="0"/>
              </a:rPr>
              <a:t> </a:t>
            </a:r>
            <a:r>
              <a:rPr lang="en-US" sz="4000" dirty="0" err="1">
                <a:latin typeface="Arial" pitchFamily="34" charset="0"/>
                <a:cs typeface="Arial" pitchFamily="34" charset="0"/>
              </a:rPr>
              <a:t>ghi</a:t>
            </a:r>
            <a:r>
              <a:rPr lang="en-US" sz="4000" dirty="0">
                <a:latin typeface="Arial" pitchFamily="34" charset="0"/>
                <a:cs typeface="Arial" pitchFamily="34" charset="0"/>
              </a:rPr>
              <a:t> </a:t>
            </a:r>
            <a:r>
              <a:rPr lang="en-US" sz="4000" dirty="0" err="1">
                <a:latin typeface="Arial" pitchFamily="34" charset="0"/>
                <a:cs typeface="Arial" pitchFamily="34" charset="0"/>
              </a:rPr>
              <a:t>này</a:t>
            </a:r>
            <a:r>
              <a:rPr lang="en-US" sz="4000" dirty="0">
                <a:latin typeface="Arial" pitchFamily="34" charset="0"/>
                <a:cs typeface="Arial" pitchFamily="34" charset="0"/>
              </a:rPr>
              <a:t>.</a:t>
            </a:r>
          </a:p>
          <a:p>
            <a:pPr marL="514350" indent="-514350" algn="just">
              <a:buAutoNum type="alphaLcParenR"/>
            </a:pPr>
            <a:r>
              <a:rPr lang="en-US" sz="4000" dirty="0" err="1">
                <a:latin typeface="Arial" pitchFamily="34" charset="0"/>
                <a:cs typeface="Arial" pitchFamily="34" charset="0"/>
              </a:rPr>
              <a:t>Tính</a:t>
            </a:r>
            <a:r>
              <a:rPr lang="en-US" sz="4000" dirty="0">
                <a:latin typeface="Arial" pitchFamily="34" charset="0"/>
                <a:cs typeface="Arial" pitchFamily="34" charset="0"/>
              </a:rPr>
              <a:t> </a:t>
            </a:r>
            <a:r>
              <a:rPr lang="en-US" sz="4000" dirty="0" err="1">
                <a:latin typeface="Arial" pitchFamily="34" charset="0"/>
                <a:cs typeface="Arial" pitchFamily="34" charset="0"/>
              </a:rPr>
              <a:t>cường</a:t>
            </a:r>
            <a:r>
              <a:rPr lang="en-US" sz="4000" dirty="0">
                <a:latin typeface="Arial" pitchFamily="34" charset="0"/>
                <a:cs typeface="Arial" pitchFamily="34" charset="0"/>
              </a:rPr>
              <a:t> </a:t>
            </a:r>
            <a:r>
              <a:rPr lang="en-US" sz="4000" dirty="0" err="1">
                <a:latin typeface="Arial" pitchFamily="34" charset="0"/>
                <a:cs typeface="Arial" pitchFamily="34" charset="0"/>
              </a:rPr>
              <a:t>độ</a:t>
            </a:r>
            <a:r>
              <a:rPr lang="en-US" sz="4000" dirty="0">
                <a:latin typeface="Arial" pitchFamily="34" charset="0"/>
                <a:cs typeface="Arial" pitchFamily="34" charset="0"/>
              </a:rPr>
              <a:t> </a:t>
            </a:r>
            <a:r>
              <a:rPr lang="en-US" sz="4000" dirty="0" err="1">
                <a:latin typeface="Arial" pitchFamily="34" charset="0"/>
                <a:cs typeface="Arial" pitchFamily="34" charset="0"/>
              </a:rPr>
              <a:t>định</a:t>
            </a:r>
            <a:r>
              <a:rPr lang="en-US" sz="4000" dirty="0">
                <a:latin typeface="Arial" pitchFamily="34" charset="0"/>
                <a:cs typeface="Arial" pitchFamily="34" charset="0"/>
              </a:rPr>
              <a:t> </a:t>
            </a:r>
            <a:r>
              <a:rPr lang="en-US" sz="4000" dirty="0" err="1">
                <a:latin typeface="Arial" pitchFamily="34" charset="0"/>
                <a:cs typeface="Arial" pitchFamily="34" charset="0"/>
              </a:rPr>
              <a:t>mức</a:t>
            </a:r>
            <a:r>
              <a:rPr lang="en-US" sz="4000" dirty="0">
                <a:latin typeface="Arial" pitchFamily="34" charset="0"/>
                <a:cs typeface="Arial" pitchFamily="34" charset="0"/>
              </a:rPr>
              <a:t> </a:t>
            </a:r>
            <a:r>
              <a:rPr lang="en-US" sz="4000" dirty="0" err="1">
                <a:latin typeface="Arial" pitchFamily="34" charset="0"/>
                <a:cs typeface="Arial" pitchFamily="34" charset="0"/>
              </a:rPr>
              <a:t>của</a:t>
            </a:r>
            <a:r>
              <a:rPr lang="en-US" sz="4000" dirty="0">
                <a:latin typeface="Arial" pitchFamily="34" charset="0"/>
                <a:cs typeface="Arial" pitchFamily="34" charset="0"/>
              </a:rPr>
              <a:t> </a:t>
            </a:r>
            <a:r>
              <a:rPr lang="en-US" sz="4000" dirty="0" err="1">
                <a:latin typeface="Arial" pitchFamily="34" charset="0"/>
                <a:cs typeface="Arial" pitchFamily="34" charset="0"/>
              </a:rPr>
              <a:t>dòng</a:t>
            </a:r>
            <a:r>
              <a:rPr lang="en-US" sz="4000" dirty="0">
                <a:latin typeface="Arial" pitchFamily="34" charset="0"/>
                <a:cs typeface="Arial" pitchFamily="34" charset="0"/>
              </a:rPr>
              <a:t> </a:t>
            </a:r>
            <a:r>
              <a:rPr lang="en-US" sz="4000" dirty="0" err="1">
                <a:latin typeface="Arial" pitchFamily="34" charset="0"/>
                <a:cs typeface="Arial" pitchFamily="34" charset="0"/>
              </a:rPr>
              <a:t>điện</a:t>
            </a:r>
            <a:r>
              <a:rPr lang="en-US" sz="4000" dirty="0">
                <a:latin typeface="Arial" pitchFamily="34" charset="0"/>
                <a:cs typeface="Arial" pitchFamily="34" charset="0"/>
              </a:rPr>
              <a:t> </a:t>
            </a:r>
            <a:r>
              <a:rPr lang="en-US" sz="4000" dirty="0" err="1">
                <a:latin typeface="Arial" pitchFamily="34" charset="0"/>
                <a:cs typeface="Arial" pitchFamily="34" charset="0"/>
              </a:rPr>
              <a:t>chạy</a:t>
            </a:r>
            <a:r>
              <a:rPr lang="en-US" sz="4000" dirty="0">
                <a:latin typeface="Arial" pitchFamily="34" charset="0"/>
                <a:cs typeface="Arial" pitchFamily="34" charset="0"/>
              </a:rPr>
              <a:t> qua </a:t>
            </a:r>
            <a:r>
              <a:rPr lang="en-US" sz="4000" dirty="0" err="1">
                <a:latin typeface="Arial" pitchFamily="34" charset="0"/>
                <a:cs typeface="Arial" pitchFamily="34" charset="0"/>
              </a:rPr>
              <a:t>đèn</a:t>
            </a:r>
            <a:r>
              <a:rPr lang="en-US" sz="4000" dirty="0">
                <a:latin typeface="Arial" pitchFamily="34" charset="0"/>
                <a:cs typeface="Arial" pitchFamily="34" charset="0"/>
              </a:rPr>
              <a:t>.</a:t>
            </a:r>
          </a:p>
          <a:p>
            <a:pPr marL="514350" indent="-514350" algn="just">
              <a:buAutoNum type="alphaLcParenR"/>
            </a:pPr>
            <a:r>
              <a:rPr lang="en-US" sz="4000" dirty="0" err="1">
                <a:latin typeface="Arial" pitchFamily="34" charset="0"/>
                <a:cs typeface="Arial" pitchFamily="34" charset="0"/>
              </a:rPr>
              <a:t>Tính</a:t>
            </a:r>
            <a:r>
              <a:rPr lang="en-US" sz="4000" dirty="0">
                <a:latin typeface="Arial" pitchFamily="34" charset="0"/>
                <a:cs typeface="Arial" pitchFamily="34" charset="0"/>
              </a:rPr>
              <a:t> </a:t>
            </a:r>
            <a:r>
              <a:rPr lang="en-US" sz="4000" dirty="0" err="1">
                <a:latin typeface="Arial" pitchFamily="34" charset="0"/>
                <a:cs typeface="Arial" pitchFamily="34" charset="0"/>
              </a:rPr>
              <a:t>công</a:t>
            </a:r>
            <a:r>
              <a:rPr lang="en-US" sz="4000" dirty="0">
                <a:latin typeface="Arial" pitchFamily="34" charset="0"/>
                <a:cs typeface="Arial" pitchFamily="34" charset="0"/>
              </a:rPr>
              <a:t> </a:t>
            </a:r>
            <a:r>
              <a:rPr lang="en-US" sz="4000" dirty="0" err="1">
                <a:latin typeface="Arial" pitchFamily="34" charset="0"/>
                <a:cs typeface="Arial" pitchFamily="34" charset="0"/>
              </a:rPr>
              <a:t>suất</a:t>
            </a:r>
            <a:r>
              <a:rPr lang="en-US" sz="4000" dirty="0">
                <a:latin typeface="Arial" pitchFamily="34" charset="0"/>
                <a:cs typeface="Arial" pitchFamily="34" charset="0"/>
              </a:rPr>
              <a:t> </a:t>
            </a:r>
            <a:r>
              <a:rPr lang="en-US" sz="4000" dirty="0" err="1">
                <a:latin typeface="Arial" pitchFamily="34" charset="0"/>
                <a:cs typeface="Arial" pitchFamily="34" charset="0"/>
              </a:rPr>
              <a:t>của</a:t>
            </a:r>
            <a:r>
              <a:rPr lang="en-US" sz="4000" dirty="0">
                <a:latin typeface="Arial" pitchFamily="34" charset="0"/>
                <a:cs typeface="Arial" pitchFamily="34" charset="0"/>
              </a:rPr>
              <a:t> </a:t>
            </a:r>
            <a:r>
              <a:rPr lang="en-US" sz="4000" dirty="0" err="1">
                <a:latin typeface="Arial" pitchFamily="34" charset="0"/>
                <a:cs typeface="Arial" pitchFamily="34" charset="0"/>
              </a:rPr>
              <a:t>đèn</a:t>
            </a:r>
            <a:r>
              <a:rPr lang="en-US" sz="4000" dirty="0">
                <a:latin typeface="Arial" pitchFamily="34" charset="0"/>
                <a:cs typeface="Arial" pitchFamily="34" charset="0"/>
              </a:rPr>
              <a:t> </a:t>
            </a:r>
            <a:r>
              <a:rPr lang="en-US" sz="4000" dirty="0" err="1">
                <a:latin typeface="Arial" pitchFamily="34" charset="0"/>
                <a:cs typeface="Arial" pitchFamily="34" charset="0"/>
              </a:rPr>
              <a:t>khi</a:t>
            </a:r>
            <a:r>
              <a:rPr lang="en-US" sz="4000" dirty="0">
                <a:latin typeface="Arial" pitchFamily="34" charset="0"/>
                <a:cs typeface="Arial" pitchFamily="34" charset="0"/>
              </a:rPr>
              <a:t> </a:t>
            </a:r>
            <a:r>
              <a:rPr lang="en-US" sz="4000" dirty="0" err="1">
                <a:latin typeface="Arial" pitchFamily="34" charset="0"/>
                <a:cs typeface="Arial" pitchFamily="34" charset="0"/>
              </a:rPr>
              <a:t>nó</a:t>
            </a:r>
            <a:r>
              <a:rPr lang="en-US" sz="4000" dirty="0">
                <a:latin typeface="Arial" pitchFamily="34" charset="0"/>
                <a:cs typeface="Arial" pitchFamily="34" charset="0"/>
              </a:rPr>
              <a:t> </a:t>
            </a:r>
            <a:r>
              <a:rPr lang="en-US" sz="4000" dirty="0" err="1">
                <a:latin typeface="Arial" pitchFamily="34" charset="0"/>
                <a:cs typeface="Arial" pitchFamily="34" charset="0"/>
              </a:rPr>
              <a:t>được</a:t>
            </a:r>
            <a:r>
              <a:rPr lang="en-US" sz="4000" dirty="0">
                <a:latin typeface="Arial" pitchFamily="34" charset="0"/>
                <a:cs typeface="Arial" pitchFamily="34" charset="0"/>
              </a:rPr>
              <a:t> </a:t>
            </a:r>
            <a:r>
              <a:rPr lang="en-US" sz="4000" dirty="0" err="1">
                <a:latin typeface="Arial" pitchFamily="34" charset="0"/>
                <a:cs typeface="Arial" pitchFamily="34" charset="0"/>
              </a:rPr>
              <a:t>sử</a:t>
            </a:r>
            <a:r>
              <a:rPr lang="en-US" sz="4000" dirty="0">
                <a:latin typeface="Arial" pitchFamily="34" charset="0"/>
                <a:cs typeface="Arial" pitchFamily="34" charset="0"/>
              </a:rPr>
              <a:t> </a:t>
            </a:r>
            <a:r>
              <a:rPr lang="en-US" sz="4000" dirty="0" err="1">
                <a:latin typeface="Arial" pitchFamily="34" charset="0"/>
                <a:cs typeface="Arial" pitchFamily="34" charset="0"/>
              </a:rPr>
              <a:t>dụng</a:t>
            </a:r>
            <a:r>
              <a:rPr lang="en-US" sz="4000" dirty="0">
                <a:latin typeface="Arial" pitchFamily="34" charset="0"/>
                <a:cs typeface="Arial" pitchFamily="34" charset="0"/>
              </a:rPr>
              <a:t> ở h</a:t>
            </a:r>
            <a:r>
              <a:rPr lang="vi-VN" sz="4000" dirty="0">
                <a:latin typeface="Arial" pitchFamily="34" charset="0"/>
                <a:cs typeface="Arial" pitchFamily="34" charset="0"/>
              </a:rPr>
              <a:t>iệu điện thế</a:t>
            </a:r>
            <a:r>
              <a:rPr lang="en-US" sz="4000" dirty="0">
                <a:latin typeface="Arial" pitchFamily="34" charset="0"/>
                <a:cs typeface="Arial" pitchFamily="34" charset="0"/>
              </a:rPr>
              <a:t> U= 3V.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7" name="TextBox 6"/>
              <p:cNvSpPr txBox="1"/>
              <p:nvPr/>
            </p:nvSpPr>
            <p:spPr>
              <a:xfrm>
                <a:off x="0" y="1169538"/>
                <a:ext cx="12191998" cy="5104667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vi-VN" sz="3600" b="1" dirty="0">
                    <a:solidFill>
                      <a:srgbClr val="FF0000"/>
                    </a:solidFill>
                    <a:latin typeface="Arial" pitchFamily="34" charset="0"/>
                    <a:cs typeface="Arial" pitchFamily="34" charset="0"/>
                  </a:rPr>
                  <a:t>Câu </a:t>
                </a:r>
                <a:r>
                  <a:rPr lang="en-US" sz="3600" b="1" dirty="0">
                    <a:solidFill>
                      <a:srgbClr val="FF0000"/>
                    </a:solidFill>
                    <a:latin typeface="Arial" pitchFamily="34" charset="0"/>
                    <a:cs typeface="Arial" pitchFamily="34" charset="0"/>
                  </a:rPr>
                  <a:t>1</a:t>
                </a:r>
                <a:r>
                  <a:rPr lang="vi-VN" sz="3600" b="1" dirty="0">
                    <a:solidFill>
                      <a:srgbClr val="FF0000"/>
                    </a:solidFill>
                    <a:latin typeface="Arial" pitchFamily="34" charset="0"/>
                    <a:cs typeface="Arial" pitchFamily="34" charset="0"/>
                  </a:rPr>
                  <a:t>: </a:t>
                </a:r>
                <a:endParaRPr lang="en-US" sz="3600" b="1" dirty="0">
                  <a:solidFill>
                    <a:srgbClr val="FF0000"/>
                  </a:solidFill>
                  <a:latin typeface="Arial" pitchFamily="34" charset="0"/>
                  <a:cs typeface="Arial" pitchFamily="34" charset="0"/>
                </a:endParaRPr>
              </a:p>
              <a:p>
                <a:r>
                  <a:rPr lang="en-US" sz="3600" dirty="0">
                    <a:latin typeface="Arial" pitchFamily="34" charset="0"/>
                    <a:cs typeface="Arial" pitchFamily="34" charset="0"/>
                  </a:rPr>
                  <a:t>a) </a:t>
                </a:r>
                <a:r>
                  <a:rPr lang="en-US" sz="3600" dirty="0" err="1">
                    <a:latin typeface="Arial" pitchFamily="34" charset="0"/>
                    <a:cs typeface="Arial" pitchFamily="34" charset="0"/>
                  </a:rPr>
                  <a:t>Hiệu</a:t>
                </a:r>
                <a:r>
                  <a:rPr lang="en-US" sz="3600" dirty="0">
                    <a:latin typeface="Arial" pitchFamily="34" charset="0"/>
                    <a:cs typeface="Arial" pitchFamily="34" charset="0"/>
                  </a:rPr>
                  <a:t> </a:t>
                </a:r>
                <a:r>
                  <a:rPr lang="en-US" sz="3600" dirty="0" err="1">
                    <a:latin typeface="Arial" pitchFamily="34" charset="0"/>
                    <a:cs typeface="Arial" pitchFamily="34" charset="0"/>
                  </a:rPr>
                  <a:t>điện</a:t>
                </a:r>
                <a:r>
                  <a:rPr lang="en-US" sz="3600" dirty="0">
                    <a:latin typeface="Arial" pitchFamily="34" charset="0"/>
                    <a:cs typeface="Arial" pitchFamily="34" charset="0"/>
                  </a:rPr>
                  <a:t> </a:t>
                </a:r>
                <a:r>
                  <a:rPr lang="en-US" sz="3600" dirty="0" err="1">
                    <a:latin typeface="Arial" pitchFamily="34" charset="0"/>
                    <a:cs typeface="Arial" pitchFamily="34" charset="0"/>
                  </a:rPr>
                  <a:t>thế</a:t>
                </a:r>
                <a:r>
                  <a:rPr lang="en-US" sz="3600" dirty="0">
                    <a:latin typeface="Arial" pitchFamily="34" charset="0"/>
                    <a:cs typeface="Arial" pitchFamily="34" charset="0"/>
                  </a:rPr>
                  <a:t> </a:t>
                </a:r>
                <a:r>
                  <a:rPr lang="en-US" sz="3600" dirty="0" err="1">
                    <a:latin typeface="Arial" pitchFamily="34" charset="0"/>
                    <a:cs typeface="Arial" pitchFamily="34" charset="0"/>
                  </a:rPr>
                  <a:t>định</a:t>
                </a:r>
                <a:r>
                  <a:rPr lang="en-US" sz="3600" dirty="0">
                    <a:latin typeface="Arial" pitchFamily="34" charset="0"/>
                    <a:cs typeface="Arial" pitchFamily="34" charset="0"/>
                  </a:rPr>
                  <a:t> </a:t>
                </a:r>
                <a:r>
                  <a:rPr lang="en-US" sz="3600" dirty="0" err="1">
                    <a:latin typeface="Arial" pitchFamily="34" charset="0"/>
                    <a:cs typeface="Arial" pitchFamily="34" charset="0"/>
                  </a:rPr>
                  <a:t>mức</a:t>
                </a:r>
                <a:r>
                  <a:rPr lang="en-US" sz="3600" dirty="0">
                    <a:latin typeface="Arial" pitchFamily="34" charset="0"/>
                    <a:cs typeface="Arial" pitchFamily="34" charset="0"/>
                  </a:rPr>
                  <a:t> </a:t>
                </a:r>
                <a:r>
                  <a:rPr lang="en-US" sz="3600" dirty="0" err="1">
                    <a:latin typeface="Arial" pitchFamily="34" charset="0"/>
                    <a:cs typeface="Arial" pitchFamily="34" charset="0"/>
                  </a:rPr>
                  <a:t>là</a:t>
                </a:r>
                <a:r>
                  <a:rPr lang="en-US" sz="3600" dirty="0">
                    <a:latin typeface="Arial" pitchFamily="34" charset="0"/>
                    <a:cs typeface="Arial" pitchFamily="34" charset="0"/>
                  </a:rPr>
                  <a:t> 12 V </a:t>
                </a:r>
                <a:r>
                  <a:rPr lang="en-US" sz="3600" dirty="0" err="1">
                    <a:latin typeface="Arial" pitchFamily="34" charset="0"/>
                    <a:cs typeface="Arial" pitchFamily="34" charset="0"/>
                  </a:rPr>
                  <a:t>và</a:t>
                </a:r>
                <a:r>
                  <a:rPr lang="en-US" sz="3600" dirty="0">
                    <a:latin typeface="Arial" pitchFamily="34" charset="0"/>
                    <a:cs typeface="Arial" pitchFamily="34" charset="0"/>
                  </a:rPr>
                  <a:t> </a:t>
                </a:r>
                <a:r>
                  <a:rPr lang="en-US" sz="3600" dirty="0" err="1">
                    <a:latin typeface="Arial" pitchFamily="34" charset="0"/>
                    <a:cs typeface="Arial" pitchFamily="34" charset="0"/>
                  </a:rPr>
                  <a:t>Công</a:t>
                </a:r>
                <a:r>
                  <a:rPr lang="en-US" sz="3600" dirty="0">
                    <a:latin typeface="Arial" pitchFamily="34" charset="0"/>
                    <a:cs typeface="Arial" pitchFamily="34" charset="0"/>
                  </a:rPr>
                  <a:t> </a:t>
                </a:r>
                <a:r>
                  <a:rPr lang="en-US" sz="3600" dirty="0" err="1">
                    <a:latin typeface="Arial" pitchFamily="34" charset="0"/>
                    <a:cs typeface="Arial" pitchFamily="34" charset="0"/>
                  </a:rPr>
                  <a:t>suất</a:t>
                </a:r>
                <a:r>
                  <a:rPr lang="en-US" sz="3600" dirty="0">
                    <a:latin typeface="Arial" pitchFamily="34" charset="0"/>
                    <a:cs typeface="Arial" pitchFamily="34" charset="0"/>
                  </a:rPr>
                  <a:t> </a:t>
                </a:r>
                <a:r>
                  <a:rPr lang="en-US" sz="3600" dirty="0" err="1">
                    <a:latin typeface="Arial" pitchFamily="34" charset="0"/>
                    <a:cs typeface="Arial" pitchFamily="34" charset="0"/>
                  </a:rPr>
                  <a:t>định</a:t>
                </a:r>
                <a:r>
                  <a:rPr lang="en-US" sz="3600" dirty="0">
                    <a:latin typeface="Arial" pitchFamily="34" charset="0"/>
                    <a:cs typeface="Arial" pitchFamily="34" charset="0"/>
                  </a:rPr>
                  <a:t> </a:t>
                </a:r>
                <a:r>
                  <a:rPr lang="en-US" sz="3600" dirty="0" err="1">
                    <a:latin typeface="Arial" pitchFamily="34" charset="0"/>
                    <a:cs typeface="Arial" pitchFamily="34" charset="0"/>
                  </a:rPr>
                  <a:t>mức</a:t>
                </a:r>
                <a:r>
                  <a:rPr lang="en-US" sz="3600" dirty="0">
                    <a:latin typeface="Arial" pitchFamily="34" charset="0"/>
                    <a:cs typeface="Arial" pitchFamily="34" charset="0"/>
                  </a:rPr>
                  <a:t> </a:t>
                </a:r>
                <a:r>
                  <a:rPr lang="en-US" sz="3600" dirty="0" err="1">
                    <a:latin typeface="Arial" pitchFamily="34" charset="0"/>
                    <a:cs typeface="Arial" pitchFamily="34" charset="0"/>
                  </a:rPr>
                  <a:t>là</a:t>
                </a:r>
                <a:r>
                  <a:rPr lang="en-US" sz="3600" dirty="0">
                    <a:latin typeface="Arial" pitchFamily="34" charset="0"/>
                    <a:cs typeface="Arial" pitchFamily="34" charset="0"/>
                  </a:rPr>
                  <a:t> 6W.</a:t>
                </a:r>
              </a:p>
              <a:p>
                <a:r>
                  <a:rPr lang="en-US" sz="3600" dirty="0">
                    <a:latin typeface="Arial" pitchFamily="34" charset="0"/>
                    <a:cs typeface="Arial" pitchFamily="34" charset="0"/>
                  </a:rPr>
                  <a:t>b) </a:t>
                </a:r>
                <a:r>
                  <a:rPr lang="en-US" sz="3600" dirty="0" err="1">
                    <a:latin typeface="Arial" pitchFamily="34" charset="0"/>
                    <a:cs typeface="Arial" pitchFamily="34" charset="0"/>
                  </a:rPr>
                  <a:t>Cường</a:t>
                </a:r>
                <a:r>
                  <a:rPr lang="en-US" sz="3600" dirty="0">
                    <a:latin typeface="Arial" pitchFamily="34" charset="0"/>
                    <a:cs typeface="Arial" pitchFamily="34" charset="0"/>
                  </a:rPr>
                  <a:t> </a:t>
                </a:r>
                <a:r>
                  <a:rPr lang="en-US" sz="3600" dirty="0" err="1">
                    <a:latin typeface="Arial" pitchFamily="34" charset="0"/>
                    <a:cs typeface="Arial" pitchFamily="34" charset="0"/>
                  </a:rPr>
                  <a:t>độ</a:t>
                </a:r>
                <a:r>
                  <a:rPr lang="en-US" sz="3600" dirty="0">
                    <a:latin typeface="Arial" pitchFamily="34" charset="0"/>
                    <a:cs typeface="Arial" pitchFamily="34" charset="0"/>
                  </a:rPr>
                  <a:t> </a:t>
                </a:r>
                <a:r>
                  <a:rPr lang="en-US" sz="3600" dirty="0" err="1">
                    <a:latin typeface="Arial" pitchFamily="34" charset="0"/>
                    <a:cs typeface="Arial" pitchFamily="34" charset="0"/>
                  </a:rPr>
                  <a:t>dòng</a:t>
                </a:r>
                <a:r>
                  <a:rPr lang="en-US" sz="3600" dirty="0">
                    <a:latin typeface="Arial" pitchFamily="34" charset="0"/>
                    <a:cs typeface="Arial" pitchFamily="34" charset="0"/>
                  </a:rPr>
                  <a:t> </a:t>
                </a:r>
                <a:r>
                  <a:rPr lang="en-US" sz="3600" dirty="0" err="1">
                    <a:latin typeface="Arial" pitchFamily="34" charset="0"/>
                    <a:cs typeface="Arial" pitchFamily="34" charset="0"/>
                  </a:rPr>
                  <a:t>điện</a:t>
                </a:r>
                <a:r>
                  <a:rPr lang="en-US" sz="3600" dirty="0">
                    <a:latin typeface="Arial" pitchFamily="34" charset="0"/>
                    <a:cs typeface="Arial" pitchFamily="34" charset="0"/>
                  </a:rPr>
                  <a:t> </a:t>
                </a:r>
                <a:r>
                  <a:rPr lang="en-US" sz="3600" dirty="0" err="1">
                    <a:latin typeface="Arial" pitchFamily="34" charset="0"/>
                    <a:cs typeface="Arial" pitchFamily="34" charset="0"/>
                  </a:rPr>
                  <a:t>định</a:t>
                </a:r>
                <a:r>
                  <a:rPr lang="en-US" sz="3600" dirty="0">
                    <a:latin typeface="Arial" pitchFamily="34" charset="0"/>
                    <a:cs typeface="Arial" pitchFamily="34" charset="0"/>
                  </a:rPr>
                  <a:t> </a:t>
                </a:r>
                <a:r>
                  <a:rPr lang="en-US" sz="3600" dirty="0" err="1">
                    <a:latin typeface="Arial" pitchFamily="34" charset="0"/>
                    <a:cs typeface="Arial" pitchFamily="34" charset="0"/>
                  </a:rPr>
                  <a:t>mức</a:t>
                </a:r>
                <a:r>
                  <a:rPr lang="en-US" sz="3600" dirty="0">
                    <a:latin typeface="Arial" pitchFamily="34" charset="0"/>
                    <a:cs typeface="Arial" pitchFamily="34" charset="0"/>
                  </a:rPr>
                  <a:t> </a:t>
                </a:r>
                <a:r>
                  <a:rPr lang="en-US" sz="3600" dirty="0" err="1">
                    <a:latin typeface="Arial" pitchFamily="34" charset="0"/>
                    <a:cs typeface="Arial" pitchFamily="34" charset="0"/>
                  </a:rPr>
                  <a:t>của</a:t>
                </a:r>
                <a:r>
                  <a:rPr lang="en-US" sz="3600" dirty="0">
                    <a:latin typeface="Arial" pitchFamily="34" charset="0"/>
                    <a:cs typeface="Arial" pitchFamily="34" charset="0"/>
                  </a:rPr>
                  <a:t> </a:t>
                </a:r>
                <a:r>
                  <a:rPr lang="en-US" sz="3600" dirty="0" err="1">
                    <a:latin typeface="Arial" pitchFamily="34" charset="0"/>
                    <a:cs typeface="Arial" pitchFamily="34" charset="0"/>
                  </a:rPr>
                  <a:t>bóng</a:t>
                </a:r>
                <a:r>
                  <a:rPr lang="en-US" sz="3600" dirty="0">
                    <a:latin typeface="Arial" pitchFamily="34" charset="0"/>
                    <a:cs typeface="Arial" pitchFamily="34" charset="0"/>
                  </a:rPr>
                  <a:t> </a:t>
                </a:r>
                <a:r>
                  <a:rPr lang="en-US" sz="3600" dirty="0" err="1">
                    <a:latin typeface="Arial" pitchFamily="34" charset="0"/>
                    <a:cs typeface="Arial" pitchFamily="34" charset="0"/>
                  </a:rPr>
                  <a:t>đèn</a:t>
                </a:r>
                <a:r>
                  <a:rPr lang="en-US" sz="3600" dirty="0">
                    <a:latin typeface="Arial" pitchFamily="34" charset="0"/>
                    <a:cs typeface="Arial" pitchFamily="34" charset="0"/>
                  </a:rPr>
                  <a:t> </a:t>
                </a:r>
                <a:r>
                  <a:rPr lang="en-US" sz="3600" dirty="0" err="1">
                    <a:latin typeface="Arial" pitchFamily="34" charset="0"/>
                    <a:cs typeface="Arial" pitchFamily="34" charset="0"/>
                  </a:rPr>
                  <a:t>là</a:t>
                </a:r>
                <a:r>
                  <a:rPr lang="en-US" sz="3600" dirty="0">
                    <a:latin typeface="Arial" pitchFamily="34" charset="0"/>
                    <a:cs typeface="Arial" pitchFamily="34" charset="0"/>
                  </a:rPr>
                  <a:t>: </a:t>
                </a:r>
              </a:p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sSub>
                        <m:sSubPr>
                          <m:ctrlPr>
                            <a:rPr lang="en-US" sz="3600" i="1">
                              <a:latin typeface="Cambria Math"/>
                            </a:rPr>
                          </m:ctrlPr>
                        </m:sSubPr>
                        <m:e>
                          <m:r>
                            <a:rPr lang="en-US" sz="3600" i="1">
                              <a:latin typeface="Cambria Math"/>
                            </a:rPr>
                            <m:t>𝐼</m:t>
                          </m:r>
                        </m:e>
                        <m:sub>
                          <m:r>
                            <a:rPr lang="en-US" sz="3600" i="1">
                              <a:latin typeface="Cambria Math"/>
                            </a:rPr>
                            <m:t>đ</m:t>
                          </m:r>
                          <m:r>
                            <a:rPr lang="en-US" sz="3600" i="1">
                              <a:latin typeface="Cambria Math"/>
                            </a:rPr>
                            <m:t>𝑚</m:t>
                          </m:r>
                        </m:sub>
                      </m:sSub>
                      <m:r>
                        <a:rPr lang="en-US" sz="3600" i="1">
                          <a:latin typeface="Cambria Math"/>
                        </a:rPr>
                        <m:t>=</m:t>
                      </m:r>
                      <m:f>
                        <m:fPr>
                          <m:ctrlPr>
                            <a:rPr lang="en-US" sz="3600" i="1">
                              <a:latin typeface="Cambria Math"/>
                            </a:rPr>
                          </m:ctrlPr>
                        </m:fPr>
                        <m:num>
                          <m:sSub>
                            <m:sSubPr>
                              <m:ctrlPr>
                                <a:rPr lang="en-US" sz="3600" i="1">
                                  <a:latin typeface="Cambria Math"/>
                                </a:rPr>
                              </m:ctrlPr>
                            </m:sSubPr>
                            <m:e>
                              <m:r>
                                <a:rPr lang="en-US" sz="3600" i="1">
                                  <a:latin typeface="Cambria Math"/>
                                </a:rPr>
                                <m:t>𝒫</m:t>
                              </m:r>
                            </m:e>
                            <m:sub>
                              <m:r>
                                <a:rPr lang="en-US" sz="3600" i="1">
                                  <a:latin typeface="Cambria Math"/>
                                </a:rPr>
                                <m:t>đ</m:t>
                              </m:r>
                              <m:r>
                                <a:rPr lang="en-US" sz="3600" i="1">
                                  <a:latin typeface="Cambria Math"/>
                                </a:rPr>
                                <m:t>𝑚</m:t>
                              </m:r>
                            </m:sub>
                          </m:sSub>
                        </m:num>
                        <m:den>
                          <m:sSub>
                            <m:sSubPr>
                              <m:ctrlPr>
                                <a:rPr lang="en-US" sz="3600" i="1">
                                  <a:latin typeface="Cambria Math"/>
                                </a:rPr>
                              </m:ctrlPr>
                            </m:sSubPr>
                            <m:e>
                              <m:r>
                                <a:rPr lang="en-US" sz="3600" i="1">
                                  <a:latin typeface="Cambria Math"/>
                                </a:rPr>
                                <m:t>𝑈</m:t>
                              </m:r>
                            </m:e>
                            <m:sub>
                              <m:r>
                                <a:rPr lang="en-US" sz="3600" i="1">
                                  <a:latin typeface="Cambria Math"/>
                                </a:rPr>
                                <m:t>đ</m:t>
                              </m:r>
                              <m:r>
                                <a:rPr lang="en-US" sz="3600" i="1">
                                  <a:latin typeface="Cambria Math"/>
                                </a:rPr>
                                <m:t>𝑚</m:t>
                              </m:r>
                            </m:sub>
                          </m:sSub>
                        </m:den>
                      </m:f>
                      <m:r>
                        <a:rPr lang="en-US" sz="3600" i="1">
                          <a:latin typeface="Cambria Math"/>
                        </a:rPr>
                        <m:t>=</m:t>
                      </m:r>
                      <m:f>
                        <m:fPr>
                          <m:ctrlPr>
                            <a:rPr lang="en-US" sz="3600" i="1">
                              <a:latin typeface="Cambria Math"/>
                            </a:rPr>
                          </m:ctrlPr>
                        </m:fPr>
                        <m:num>
                          <m:r>
                            <a:rPr lang="en-US" sz="3600" i="1">
                              <a:latin typeface="Cambria Math"/>
                            </a:rPr>
                            <m:t>6</m:t>
                          </m:r>
                        </m:num>
                        <m:den>
                          <m:r>
                            <a:rPr lang="en-US" sz="3600" i="1">
                              <a:latin typeface="Cambria Math"/>
                            </a:rPr>
                            <m:t>12</m:t>
                          </m:r>
                        </m:den>
                      </m:f>
                      <m:r>
                        <a:rPr lang="en-US" sz="3600" i="1">
                          <a:latin typeface="Cambria Math"/>
                        </a:rPr>
                        <m:t>=</m:t>
                      </m:r>
                      <m:r>
                        <a:rPr lang="en-US" sz="3600" i="1">
                          <a:latin typeface="Cambria Math"/>
                        </a:rPr>
                        <m:t>0</m:t>
                      </m:r>
                      <m:r>
                        <a:rPr lang="en-US" sz="3600" i="1">
                          <a:latin typeface="Cambria Math"/>
                        </a:rPr>
                        <m:t>,</m:t>
                      </m:r>
                      <m:r>
                        <a:rPr lang="en-US" sz="3600" i="1">
                          <a:latin typeface="Cambria Math"/>
                        </a:rPr>
                        <m:t>5</m:t>
                      </m:r>
                      <m:r>
                        <a:rPr lang="en-US" sz="3600" i="1">
                          <a:latin typeface="Cambria Math"/>
                        </a:rPr>
                        <m:t> </m:t>
                      </m:r>
                      <m:d>
                        <m:dPr>
                          <m:ctrlPr>
                            <a:rPr lang="en-US" sz="3600" i="1">
                              <a:latin typeface="Cambria Math"/>
                            </a:rPr>
                          </m:ctrlPr>
                        </m:dPr>
                        <m:e>
                          <m:r>
                            <a:rPr lang="en-US" sz="3600" i="1">
                              <a:latin typeface="Cambria Math"/>
                            </a:rPr>
                            <m:t>𝐴</m:t>
                          </m:r>
                        </m:e>
                      </m:d>
                    </m:oMath>
                  </m:oMathPara>
                </a14:m>
                <a:endParaRPr lang="en-US" sz="3600" dirty="0">
                  <a:latin typeface="Arial" pitchFamily="34" charset="0"/>
                  <a:cs typeface="Arial" pitchFamily="34" charset="0"/>
                </a:endParaRPr>
              </a:p>
              <a:p>
                <a:r>
                  <a:rPr lang="en-US" sz="3600" dirty="0">
                    <a:latin typeface="Arial" pitchFamily="34" charset="0"/>
                    <a:cs typeface="Arial" pitchFamily="34" charset="0"/>
                  </a:rPr>
                  <a:t>c) </a:t>
                </a:r>
                <a:r>
                  <a:rPr lang="en-US" sz="3600" dirty="0" err="1">
                    <a:latin typeface="Arial" pitchFamily="34" charset="0"/>
                    <a:cs typeface="Arial" pitchFamily="34" charset="0"/>
                  </a:rPr>
                  <a:t>Điện</a:t>
                </a:r>
                <a:r>
                  <a:rPr lang="en-US" sz="3600" dirty="0">
                    <a:latin typeface="Arial" pitchFamily="34" charset="0"/>
                    <a:cs typeface="Arial" pitchFamily="34" charset="0"/>
                  </a:rPr>
                  <a:t> </a:t>
                </a:r>
                <a:r>
                  <a:rPr lang="en-US" sz="3600" dirty="0" err="1">
                    <a:latin typeface="Arial" pitchFamily="34" charset="0"/>
                    <a:cs typeface="Arial" pitchFamily="34" charset="0"/>
                  </a:rPr>
                  <a:t>trở</a:t>
                </a:r>
                <a:r>
                  <a:rPr lang="en-US" sz="3600" dirty="0">
                    <a:latin typeface="Arial" pitchFamily="34" charset="0"/>
                    <a:cs typeface="Arial" pitchFamily="34" charset="0"/>
                  </a:rPr>
                  <a:t> </a:t>
                </a:r>
                <a:r>
                  <a:rPr lang="en-US" sz="3600" dirty="0" err="1">
                    <a:latin typeface="Arial" pitchFamily="34" charset="0"/>
                    <a:cs typeface="Arial" pitchFamily="34" charset="0"/>
                  </a:rPr>
                  <a:t>của</a:t>
                </a:r>
                <a:r>
                  <a:rPr lang="en-US" sz="3600" dirty="0">
                    <a:latin typeface="Arial" pitchFamily="34" charset="0"/>
                    <a:cs typeface="Arial" pitchFamily="34" charset="0"/>
                  </a:rPr>
                  <a:t> </a:t>
                </a:r>
                <a:r>
                  <a:rPr lang="en-US" sz="3600" dirty="0" err="1">
                    <a:latin typeface="Arial" pitchFamily="34" charset="0"/>
                    <a:cs typeface="Arial" pitchFamily="34" charset="0"/>
                  </a:rPr>
                  <a:t>đèn</a:t>
                </a:r>
                <a:r>
                  <a:rPr lang="en-US" sz="3600" dirty="0">
                    <a:latin typeface="Arial" pitchFamily="34" charset="0"/>
                    <a:cs typeface="Arial" pitchFamily="34" charset="0"/>
                  </a:rPr>
                  <a:t> </a:t>
                </a:r>
                <a:r>
                  <a:rPr lang="en-US" sz="3600" dirty="0" err="1">
                    <a:latin typeface="Arial" pitchFamily="34" charset="0"/>
                    <a:cs typeface="Arial" pitchFamily="34" charset="0"/>
                  </a:rPr>
                  <a:t>là</a:t>
                </a:r>
                <a:r>
                  <a:rPr lang="en-US" sz="3600" dirty="0">
                    <a:latin typeface="Arial" pitchFamily="34" charset="0"/>
                    <a:cs typeface="Arial" pitchFamily="34" charset="0"/>
                  </a:rPr>
                  <a:t>:</a:t>
                </a:r>
              </a:p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sz="3600" i="1">
                          <a:latin typeface="Cambria Math"/>
                        </a:rPr>
                        <m:t>𝒫</m:t>
                      </m:r>
                      <m:r>
                        <a:rPr lang="en-US" sz="3600" i="1">
                          <a:latin typeface="Cambria Math"/>
                        </a:rPr>
                        <m:t> =</m:t>
                      </m:r>
                      <m:r>
                        <a:rPr lang="en-US" sz="3600" b="0" i="1" smtClean="0">
                          <a:latin typeface="Cambria Math"/>
                        </a:rPr>
                        <m:t>𝑈</m:t>
                      </m:r>
                      <m:r>
                        <a:rPr lang="en-US" sz="3600" b="0" i="1" smtClean="0">
                          <a:latin typeface="Cambria Math"/>
                        </a:rPr>
                        <m:t>.</m:t>
                      </m:r>
                      <m:r>
                        <a:rPr lang="en-US" sz="3600" b="0" i="1" smtClean="0">
                          <a:latin typeface="Cambria Math"/>
                        </a:rPr>
                        <m:t>𝐼</m:t>
                      </m:r>
                      <m:r>
                        <a:rPr lang="en-US" sz="3600" i="1">
                          <a:latin typeface="Cambria Math"/>
                        </a:rPr>
                        <m:t>=</m:t>
                      </m:r>
                      <m:r>
                        <a:rPr lang="en-US" sz="3600" b="0" i="1" smtClean="0">
                          <a:latin typeface="Cambria Math"/>
                        </a:rPr>
                        <m:t>3</m:t>
                      </m:r>
                      <m:r>
                        <a:rPr lang="en-US" sz="3600" b="0" i="1" smtClean="0">
                          <a:latin typeface="Cambria Math"/>
                        </a:rPr>
                        <m:t>.</m:t>
                      </m:r>
                      <m:r>
                        <a:rPr lang="en-US" sz="3600" b="0" i="1" smtClean="0">
                          <a:latin typeface="Cambria Math"/>
                        </a:rPr>
                        <m:t>0</m:t>
                      </m:r>
                      <m:r>
                        <a:rPr lang="en-US" sz="3600" b="0" i="1" smtClean="0">
                          <a:latin typeface="Cambria Math"/>
                        </a:rPr>
                        <m:t>,</m:t>
                      </m:r>
                      <m:r>
                        <a:rPr lang="en-US" sz="3600" b="0" i="1" smtClean="0">
                          <a:latin typeface="Cambria Math"/>
                        </a:rPr>
                        <m:t>5</m:t>
                      </m:r>
                      <m:r>
                        <a:rPr lang="en-US" sz="3600" i="1">
                          <a:latin typeface="Cambria Math"/>
                        </a:rPr>
                        <m:t>=</m:t>
                      </m:r>
                      <m:r>
                        <a:rPr lang="en-US" sz="3600" b="0" i="1" smtClean="0">
                          <a:latin typeface="Cambria Math"/>
                        </a:rPr>
                        <m:t>1</m:t>
                      </m:r>
                      <m:r>
                        <a:rPr lang="en-US" sz="3600" b="0" i="1" smtClean="0">
                          <a:latin typeface="Cambria Math"/>
                        </a:rPr>
                        <m:t>,</m:t>
                      </m:r>
                      <m:r>
                        <a:rPr lang="en-US" sz="3600" b="0" i="1" smtClean="0">
                          <a:latin typeface="Cambria Math"/>
                        </a:rPr>
                        <m:t>5</m:t>
                      </m:r>
                      <m:r>
                        <a:rPr lang="en-US" sz="3600" i="1">
                          <a:latin typeface="Cambria Math"/>
                        </a:rPr>
                        <m:t> </m:t>
                      </m:r>
                      <m:r>
                        <m:rPr>
                          <m:sty m:val="p"/>
                        </m:rPr>
                        <a:rPr lang="en-US" sz="3600" b="0" i="0" smtClean="0">
                          <a:latin typeface="Cambria Math"/>
                        </a:rPr>
                        <m:t>W</m:t>
                      </m:r>
                    </m:oMath>
                  </m:oMathPara>
                </a14:m>
                <a:endParaRPr lang="en-US" sz="3600" dirty="0">
                  <a:latin typeface="Arial" pitchFamily="34" charset="0"/>
                  <a:cs typeface="Arial" pitchFamily="34" charset="0"/>
                </a:endParaRPr>
              </a:p>
              <a:p>
                <a:endParaRPr lang="en-US" sz="3600" dirty="0">
                  <a:latin typeface="Arial" pitchFamily="34" charset="0"/>
                  <a:cs typeface="Arial" pitchFamily="34" charset="0"/>
                </a:endParaRPr>
              </a:p>
            </p:txBody>
          </p:sp>
        </mc:Choice>
        <mc:Fallback xmlns="">
          <p:sp>
            <p:nvSpPr>
              <p:cNvPr id="7" name="TextBox 6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0" y="1169538"/>
                <a:ext cx="12191998" cy="5104667"/>
              </a:xfrm>
              <a:prstGeom prst="rect">
                <a:avLst/>
              </a:prstGeom>
              <a:blipFill rotWithShape="1">
                <a:blip r:embed="rId2"/>
                <a:stretch>
                  <a:fillRect l="-1500" t="-1792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</p:spTree>
    <p:extLst>
      <p:ext uri="{BB962C8B-B14F-4D97-AF65-F5344CB8AC3E}">
        <p14:creationId xmlns:p14="http://schemas.microsoft.com/office/powerpoint/2010/main" val="775444416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" fill="hold">
                      <p:stCondLst>
                        <p:cond delay="indefinite"/>
                      </p:stCondLst>
                      <p:childTnLst>
                        <p:par>
                          <p:cTn id="11" fill="hold">
                            <p:stCondLst>
                              <p:cond delay="0"/>
                            </p:stCondLst>
                            <p:childTnLst>
                              <p:par>
                                <p:cTn id="12" presetID="10" presetClass="exit" presetSubtype="0" fill="hold" grpId="1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13" dur="5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5" fill="hold">
                      <p:stCondLst>
                        <p:cond delay="indefinite"/>
                      </p:stCondLst>
                      <p:childTnLst>
                        <p:par>
                          <p:cTn id="16" fill="hold">
                            <p:stCondLst>
                              <p:cond delay="0"/>
                            </p:stCondLst>
                            <p:childTnLst>
                              <p:par>
                                <p:cTn id="17" presetID="6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19" dur="20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" grpId="0"/>
      <p:bldP spid="4" grpId="1"/>
      <p:bldP spid="7" grpId="0"/>
    </p:bld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AutoShape 2" descr="Kết quả hình ảnh cho máy giặt"/>
          <p:cNvSpPr>
            <a:spLocks noChangeAspect="1" noChangeArrowheads="1"/>
          </p:cNvSpPr>
          <p:nvPr/>
        </p:nvSpPr>
        <p:spPr bwMode="auto">
          <a:xfrm>
            <a:off x="155575" y="-144463"/>
            <a:ext cx="304800" cy="30480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en-US"/>
          </a:p>
        </p:txBody>
      </p:sp>
      <p:pic>
        <p:nvPicPr>
          <p:cNvPr id="1028" name="Picture 4" descr="Hình ảnh có liên quan"/>
          <p:cNvPicPr>
            <a:picLocks noChangeAspect="1" noChangeArrowheads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 bwMode="auto">
          <a:xfrm>
            <a:off x="7315199" y="3284408"/>
            <a:ext cx="4625788" cy="3499186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30" name="Picture 6" descr="Kết quả hình ảnh cho máy giặt"/>
          <p:cNvPicPr>
            <a:picLocks noChangeAspect="1" noChangeArrowheads="1"/>
          </p:cNvPicPr>
          <p:nvPr/>
        </p:nvPicPr>
        <p:blipFill rotWithShape="1"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4812" r="14644"/>
          <a:stretch/>
        </p:blipFill>
        <p:spPr bwMode="auto">
          <a:xfrm>
            <a:off x="3926542" y="3513471"/>
            <a:ext cx="2298027" cy="3257643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32" name="Picture 8" descr="Kết quả hình ảnh cho tủ lạnh"/>
          <p:cNvPicPr>
            <a:picLocks noChangeAspect="1" noChangeArrowheads="1"/>
          </p:cNvPicPr>
          <p:nvPr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8184" r="26596"/>
          <a:stretch/>
        </p:blipFill>
        <p:spPr bwMode="auto">
          <a:xfrm>
            <a:off x="254187" y="3594153"/>
            <a:ext cx="2888603" cy="311904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34" name="Picture 10" descr="Hình ảnh có liên quan"/>
          <p:cNvPicPr>
            <a:picLocks noChangeAspect="1" noChangeArrowheads="1"/>
          </p:cNvPicPr>
          <p:nvPr/>
        </p:nvPicPr>
        <p:blipFill rotWithShape="1"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581" r="26695"/>
          <a:stretch/>
        </p:blipFill>
        <p:spPr bwMode="auto">
          <a:xfrm>
            <a:off x="26900" y="209349"/>
            <a:ext cx="2716306" cy="2782716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36" name="Picture 12" descr="Kết quả hình ảnh cho NỒI CƠM ĐIỆN"/>
          <p:cNvPicPr>
            <a:picLocks noChangeAspect="1" noChangeArrowheads="1"/>
          </p:cNvPicPr>
          <p:nvPr/>
        </p:nvPicPr>
        <p:blipFill rotWithShape="1"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11136" b="8035"/>
          <a:stretch/>
        </p:blipFill>
        <p:spPr bwMode="auto">
          <a:xfrm>
            <a:off x="7785855" y="236243"/>
            <a:ext cx="3980323" cy="2748038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38" name="Picture 14" descr="Hình ảnh có liên quan"/>
          <p:cNvPicPr>
            <a:picLocks noChangeAspect="1" noChangeArrowheads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798048" y="118545"/>
            <a:ext cx="4501226" cy="3165863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3771852198"/>
      </p:ext>
    </p:extLst>
  </p:cSld>
  <p:clrMapOvr>
    <a:masterClrMapping/>
  </p:clrMapOvr>
  <p:transition spd="slow">
    <p:wipe/>
  </p:transition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2" name="Group 11"/>
          <p:cNvGrpSpPr/>
          <p:nvPr/>
        </p:nvGrpSpPr>
        <p:grpSpPr>
          <a:xfrm>
            <a:off x="1057275" y="2126444"/>
            <a:ext cx="9554006" cy="3384962"/>
            <a:chOff x="1057275" y="2126444"/>
            <a:chExt cx="9554006" cy="3384962"/>
          </a:xfrm>
        </p:grpSpPr>
        <p:sp>
          <p:nvSpPr>
            <p:cNvPr id="4" name="Cloud 3"/>
            <p:cNvSpPr/>
            <p:nvPr/>
          </p:nvSpPr>
          <p:spPr>
            <a:xfrm>
              <a:off x="1057275" y="3343274"/>
              <a:ext cx="4572001" cy="2028824"/>
            </a:xfrm>
            <a:prstGeom prst="cloud">
              <a:avLst/>
            </a:prstGeom>
          </p:spPr>
          <p:style>
            <a:lnRef idx="1">
              <a:schemeClr val="accent5"/>
            </a:lnRef>
            <a:fillRef idx="2">
              <a:schemeClr val="accent5"/>
            </a:fillRef>
            <a:effectRef idx="1">
              <a:schemeClr val="accent5"/>
            </a:effectRef>
            <a:fontRef idx="minor">
              <a:schemeClr val="dk1"/>
            </a:fontRef>
          </p:style>
          <p:txBody>
            <a:bodyPr rtlCol="0" anchor="ctr"/>
            <a:lstStyle/>
            <a:p>
              <a:pPr algn="ctr"/>
              <a:r>
                <a:rPr lang="en-US" sz="3200" b="1" dirty="0" err="1">
                  <a:solidFill>
                    <a:prstClr val="black"/>
                  </a:solidFill>
                  <a:latin typeface="Arial" pitchFamily="34" charset="0"/>
                  <a:cs typeface="Arial" pitchFamily="34" charset="0"/>
                </a:rPr>
                <a:t>Điện</a:t>
              </a:r>
              <a:r>
                <a:rPr lang="en-US" sz="3200" b="1" dirty="0">
                  <a:solidFill>
                    <a:prstClr val="black"/>
                  </a:solidFill>
                  <a:latin typeface="Arial" pitchFamily="34" charset="0"/>
                  <a:cs typeface="Arial" pitchFamily="34" charset="0"/>
                </a:rPr>
                <a:t> </a:t>
              </a:r>
              <a:r>
                <a:rPr lang="en-US" sz="3200" b="1" dirty="0" err="1">
                  <a:solidFill>
                    <a:prstClr val="black"/>
                  </a:solidFill>
                  <a:latin typeface="Arial" pitchFamily="34" charset="0"/>
                  <a:cs typeface="Arial" pitchFamily="34" charset="0"/>
                </a:rPr>
                <a:t>năng</a:t>
              </a:r>
              <a:r>
                <a:rPr lang="en-US" sz="3200" b="1" dirty="0">
                  <a:solidFill>
                    <a:prstClr val="black"/>
                  </a:solidFill>
                  <a:latin typeface="Arial" pitchFamily="34" charset="0"/>
                  <a:cs typeface="Arial" pitchFamily="34" charset="0"/>
                </a:rPr>
                <a:t> </a:t>
              </a:r>
              <a:r>
                <a:rPr lang="en-US" sz="3200" b="1" dirty="0" err="1">
                  <a:solidFill>
                    <a:prstClr val="black"/>
                  </a:solidFill>
                  <a:latin typeface="Arial" pitchFamily="34" charset="0"/>
                  <a:cs typeface="Arial" pitchFamily="34" charset="0"/>
                </a:rPr>
                <a:t>đã</a:t>
              </a:r>
              <a:r>
                <a:rPr lang="en-US" sz="3200" b="1" dirty="0">
                  <a:solidFill>
                    <a:prstClr val="black"/>
                  </a:solidFill>
                  <a:latin typeface="Arial" pitchFamily="34" charset="0"/>
                  <a:cs typeface="Arial" pitchFamily="34" charset="0"/>
                </a:rPr>
                <a:t> </a:t>
              </a:r>
              <a:r>
                <a:rPr lang="en-US" sz="3200" b="1" dirty="0" err="1">
                  <a:solidFill>
                    <a:prstClr val="black"/>
                  </a:solidFill>
                  <a:latin typeface="Arial" pitchFamily="34" charset="0"/>
                  <a:cs typeface="Arial" pitchFamily="34" charset="0"/>
                </a:rPr>
                <a:t>sử</a:t>
              </a:r>
              <a:r>
                <a:rPr lang="en-US" sz="3200" b="1" dirty="0">
                  <a:solidFill>
                    <a:prstClr val="black"/>
                  </a:solidFill>
                  <a:latin typeface="Arial" pitchFamily="34" charset="0"/>
                  <a:cs typeface="Arial" pitchFamily="34" charset="0"/>
                </a:rPr>
                <a:t> </a:t>
              </a:r>
              <a:r>
                <a:rPr lang="en-US" sz="3200" b="1" dirty="0" err="1">
                  <a:solidFill>
                    <a:prstClr val="black"/>
                  </a:solidFill>
                  <a:latin typeface="Arial" pitchFamily="34" charset="0"/>
                  <a:cs typeface="Arial" pitchFamily="34" charset="0"/>
                </a:rPr>
                <a:t>dụng</a:t>
              </a:r>
              <a:r>
                <a:rPr lang="en-US" sz="3200" b="1" dirty="0">
                  <a:solidFill>
                    <a:prstClr val="black"/>
                  </a:solidFill>
                  <a:latin typeface="Arial" pitchFamily="34" charset="0"/>
                  <a:cs typeface="Arial" pitchFamily="34" charset="0"/>
                </a:rPr>
                <a:t> </a:t>
              </a:r>
              <a:r>
                <a:rPr lang="en-US" sz="3200" b="1" dirty="0" err="1">
                  <a:solidFill>
                    <a:prstClr val="black"/>
                  </a:solidFill>
                  <a:latin typeface="Arial" pitchFamily="34" charset="0"/>
                  <a:cs typeface="Arial" pitchFamily="34" charset="0"/>
                </a:rPr>
                <a:t>là</a:t>
              </a:r>
              <a:r>
                <a:rPr lang="en-US" sz="3200" b="1" dirty="0">
                  <a:solidFill>
                    <a:prstClr val="black"/>
                  </a:solidFill>
                  <a:latin typeface="Arial" pitchFamily="34" charset="0"/>
                  <a:cs typeface="Arial" pitchFamily="34" charset="0"/>
                </a:rPr>
                <a:t> </a:t>
              </a:r>
              <a:r>
                <a:rPr lang="en-US" sz="3200" b="1" dirty="0" err="1">
                  <a:solidFill>
                    <a:prstClr val="black"/>
                  </a:solidFill>
                  <a:latin typeface="Arial" pitchFamily="34" charset="0"/>
                  <a:cs typeface="Arial" pitchFamily="34" charset="0"/>
                </a:rPr>
                <a:t>bao</a:t>
              </a:r>
              <a:r>
                <a:rPr lang="en-US" sz="3200" b="1" dirty="0">
                  <a:solidFill>
                    <a:prstClr val="black"/>
                  </a:solidFill>
                  <a:latin typeface="Arial" pitchFamily="34" charset="0"/>
                  <a:cs typeface="Arial" pitchFamily="34" charset="0"/>
                </a:rPr>
                <a:t> </a:t>
              </a:r>
              <a:r>
                <a:rPr lang="en-US" sz="3200" b="1" dirty="0" err="1">
                  <a:solidFill>
                    <a:prstClr val="black"/>
                  </a:solidFill>
                  <a:latin typeface="Arial" pitchFamily="34" charset="0"/>
                  <a:cs typeface="Arial" pitchFamily="34" charset="0"/>
                </a:rPr>
                <a:t>nhiêu</a:t>
              </a:r>
              <a:r>
                <a:rPr lang="vi-VN" sz="3200" b="1" dirty="0">
                  <a:solidFill>
                    <a:prstClr val="black"/>
                  </a:solidFill>
                  <a:latin typeface="Arial" pitchFamily="34" charset="0"/>
                  <a:cs typeface="Arial" pitchFamily="34" charset="0"/>
                </a:rPr>
                <a:t>?</a:t>
              </a:r>
            </a:p>
          </p:txBody>
        </p:sp>
        <p:sp>
          <p:nvSpPr>
            <p:cNvPr id="5" name="Cloud 4"/>
            <p:cNvSpPr/>
            <p:nvPr/>
          </p:nvSpPr>
          <p:spPr>
            <a:xfrm>
              <a:off x="6263118" y="3203965"/>
              <a:ext cx="4348163" cy="2307441"/>
            </a:xfrm>
            <a:prstGeom prst="cloud">
              <a:avLst/>
            </a:prstGeom>
          </p:spPr>
          <p:style>
            <a:lnRef idx="0">
              <a:schemeClr val="accent6"/>
            </a:lnRef>
            <a:fillRef idx="3">
              <a:schemeClr val="accent6"/>
            </a:fillRef>
            <a:effectRef idx="3">
              <a:schemeClr val="accent6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r>
                <a:rPr lang="en-US" sz="3200" b="1" dirty="0" err="1">
                  <a:solidFill>
                    <a:prstClr val="black"/>
                  </a:solidFill>
                  <a:latin typeface="Arial" pitchFamily="34" charset="0"/>
                  <a:cs typeface="Arial" pitchFamily="34" charset="0"/>
                </a:rPr>
                <a:t>Tiền</a:t>
              </a:r>
              <a:r>
                <a:rPr lang="en-US" sz="3200" b="1" dirty="0">
                  <a:solidFill>
                    <a:prstClr val="black"/>
                  </a:solidFill>
                  <a:latin typeface="Arial" pitchFamily="34" charset="0"/>
                  <a:cs typeface="Arial" pitchFamily="34" charset="0"/>
                </a:rPr>
                <a:t> </a:t>
              </a:r>
              <a:r>
                <a:rPr lang="en-US" sz="3200" b="1" dirty="0" err="1">
                  <a:solidFill>
                    <a:prstClr val="black"/>
                  </a:solidFill>
                  <a:latin typeface="Arial" pitchFamily="34" charset="0"/>
                  <a:cs typeface="Arial" pitchFamily="34" charset="0"/>
                </a:rPr>
                <a:t>điện</a:t>
              </a:r>
              <a:r>
                <a:rPr lang="en-US" sz="3200" b="1" dirty="0">
                  <a:solidFill>
                    <a:prstClr val="black"/>
                  </a:solidFill>
                  <a:latin typeface="Arial" pitchFamily="34" charset="0"/>
                  <a:cs typeface="Arial" pitchFamily="34" charset="0"/>
                </a:rPr>
                <a:t> </a:t>
              </a:r>
              <a:r>
                <a:rPr lang="en-US" sz="3200" b="1" dirty="0" err="1">
                  <a:solidFill>
                    <a:prstClr val="black"/>
                  </a:solidFill>
                  <a:latin typeface="Arial" pitchFamily="34" charset="0"/>
                  <a:cs typeface="Arial" pitchFamily="34" charset="0"/>
                </a:rPr>
                <a:t>hằng</a:t>
              </a:r>
              <a:r>
                <a:rPr lang="en-US" sz="3200" b="1" dirty="0">
                  <a:solidFill>
                    <a:prstClr val="black"/>
                  </a:solidFill>
                  <a:latin typeface="Arial" pitchFamily="34" charset="0"/>
                  <a:cs typeface="Arial" pitchFamily="34" charset="0"/>
                </a:rPr>
                <a:t> </a:t>
              </a:r>
              <a:r>
                <a:rPr lang="en-US" sz="3200" b="1" dirty="0" err="1">
                  <a:solidFill>
                    <a:prstClr val="black"/>
                  </a:solidFill>
                  <a:latin typeface="Arial" pitchFamily="34" charset="0"/>
                  <a:cs typeface="Arial" pitchFamily="34" charset="0"/>
                </a:rPr>
                <a:t>tháng</a:t>
              </a:r>
              <a:r>
                <a:rPr lang="en-US" sz="3200" b="1" dirty="0">
                  <a:solidFill>
                    <a:prstClr val="black"/>
                  </a:solidFill>
                  <a:latin typeface="Arial" pitchFamily="34" charset="0"/>
                  <a:cs typeface="Arial" pitchFamily="34" charset="0"/>
                </a:rPr>
                <a:t> </a:t>
              </a:r>
              <a:r>
                <a:rPr lang="en-US" sz="3200" b="1" dirty="0" err="1">
                  <a:solidFill>
                    <a:prstClr val="black"/>
                  </a:solidFill>
                  <a:latin typeface="Arial" pitchFamily="34" charset="0"/>
                  <a:cs typeface="Arial" pitchFamily="34" charset="0"/>
                </a:rPr>
                <a:t>tính</a:t>
              </a:r>
              <a:r>
                <a:rPr lang="en-US" sz="3200" b="1" dirty="0">
                  <a:solidFill>
                    <a:prstClr val="black"/>
                  </a:solidFill>
                  <a:latin typeface="Arial" pitchFamily="34" charset="0"/>
                  <a:cs typeface="Arial" pitchFamily="34" charset="0"/>
                </a:rPr>
                <a:t> </a:t>
              </a:r>
              <a:r>
                <a:rPr lang="en-US" sz="3200" b="1" dirty="0" err="1">
                  <a:solidFill>
                    <a:prstClr val="black"/>
                  </a:solidFill>
                  <a:latin typeface="Arial" pitchFamily="34" charset="0"/>
                  <a:cs typeface="Arial" pitchFamily="34" charset="0"/>
                </a:rPr>
                <a:t>như</a:t>
              </a:r>
              <a:r>
                <a:rPr lang="en-US" sz="3200" b="1" dirty="0">
                  <a:solidFill>
                    <a:prstClr val="black"/>
                  </a:solidFill>
                  <a:latin typeface="Arial" pitchFamily="34" charset="0"/>
                  <a:cs typeface="Arial" pitchFamily="34" charset="0"/>
                </a:rPr>
                <a:t> </a:t>
              </a:r>
              <a:r>
                <a:rPr lang="en-US" sz="3200" b="1" dirty="0" err="1">
                  <a:solidFill>
                    <a:prstClr val="black"/>
                  </a:solidFill>
                  <a:latin typeface="Arial" pitchFamily="34" charset="0"/>
                  <a:cs typeface="Arial" pitchFamily="34" charset="0"/>
                </a:rPr>
                <a:t>thế</a:t>
              </a:r>
              <a:r>
                <a:rPr lang="en-US" sz="3200" b="1" dirty="0">
                  <a:solidFill>
                    <a:prstClr val="black"/>
                  </a:solidFill>
                  <a:latin typeface="Arial" pitchFamily="34" charset="0"/>
                  <a:cs typeface="Arial" pitchFamily="34" charset="0"/>
                </a:rPr>
                <a:t> </a:t>
              </a:r>
              <a:r>
                <a:rPr lang="en-US" sz="3200" b="1" dirty="0" err="1">
                  <a:solidFill>
                    <a:prstClr val="black"/>
                  </a:solidFill>
                  <a:latin typeface="Arial" pitchFamily="34" charset="0"/>
                  <a:cs typeface="Arial" pitchFamily="34" charset="0"/>
                </a:rPr>
                <a:t>nào</a:t>
              </a:r>
              <a:r>
                <a:rPr lang="vi-VN" sz="3200" b="1" dirty="0">
                  <a:solidFill>
                    <a:prstClr val="black"/>
                  </a:solidFill>
                  <a:latin typeface="Arial" pitchFamily="34" charset="0"/>
                  <a:cs typeface="Arial" pitchFamily="34" charset="0"/>
                </a:rPr>
                <a:t>?</a:t>
              </a:r>
            </a:p>
          </p:txBody>
        </p:sp>
        <p:sp>
          <p:nvSpPr>
            <p:cNvPr id="6" name="Oval 5"/>
            <p:cNvSpPr/>
            <p:nvPr/>
          </p:nvSpPr>
          <p:spPr>
            <a:xfrm>
              <a:off x="3386137" y="2243134"/>
              <a:ext cx="371475" cy="371475"/>
            </a:xfrm>
            <a:prstGeom prst="ellipse">
              <a:avLst/>
            </a:prstGeom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vi-VN">
                <a:solidFill>
                  <a:prstClr val="white"/>
                </a:solidFill>
              </a:endParaRPr>
            </a:p>
          </p:txBody>
        </p:sp>
        <p:sp>
          <p:nvSpPr>
            <p:cNvPr id="7" name="Oval 6"/>
            <p:cNvSpPr/>
            <p:nvPr/>
          </p:nvSpPr>
          <p:spPr>
            <a:xfrm>
              <a:off x="3231356" y="2721765"/>
              <a:ext cx="223838" cy="264312"/>
            </a:xfrm>
            <a:prstGeom prst="ellipse">
              <a:avLst/>
            </a:prstGeom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vi-VN">
                <a:solidFill>
                  <a:prstClr val="white"/>
                </a:solidFill>
              </a:endParaRPr>
            </a:p>
          </p:txBody>
        </p:sp>
        <p:sp>
          <p:nvSpPr>
            <p:cNvPr id="8" name="Oval 7"/>
            <p:cNvSpPr/>
            <p:nvPr/>
          </p:nvSpPr>
          <p:spPr>
            <a:xfrm>
              <a:off x="3162299" y="3114666"/>
              <a:ext cx="180976" cy="228606"/>
            </a:xfrm>
            <a:prstGeom prst="ellipse">
              <a:avLst/>
            </a:prstGeom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vi-VN">
                <a:solidFill>
                  <a:prstClr val="white"/>
                </a:solidFill>
              </a:endParaRPr>
            </a:p>
          </p:txBody>
        </p:sp>
        <p:sp>
          <p:nvSpPr>
            <p:cNvPr id="9" name="Oval 8"/>
            <p:cNvSpPr/>
            <p:nvPr/>
          </p:nvSpPr>
          <p:spPr>
            <a:xfrm>
              <a:off x="8710532" y="2126444"/>
              <a:ext cx="371475" cy="371475"/>
            </a:xfrm>
            <a:prstGeom prst="ellipse">
              <a:avLst/>
            </a:prstGeom>
          </p:spPr>
          <p:style>
            <a:lnRef idx="3">
              <a:schemeClr val="lt1"/>
            </a:lnRef>
            <a:fillRef idx="1">
              <a:schemeClr val="accent6"/>
            </a:fillRef>
            <a:effectRef idx="1">
              <a:schemeClr val="accent6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vi-VN">
                <a:solidFill>
                  <a:prstClr val="white"/>
                </a:solidFill>
              </a:endParaRPr>
            </a:p>
          </p:txBody>
        </p:sp>
        <p:sp>
          <p:nvSpPr>
            <p:cNvPr id="10" name="Oval 9"/>
            <p:cNvSpPr/>
            <p:nvPr/>
          </p:nvSpPr>
          <p:spPr>
            <a:xfrm rot="18656893">
              <a:off x="9035321" y="2577510"/>
              <a:ext cx="355389" cy="328583"/>
            </a:xfrm>
            <a:prstGeom prst="ellipse">
              <a:avLst/>
            </a:prstGeom>
          </p:spPr>
          <p:style>
            <a:lnRef idx="3">
              <a:schemeClr val="lt1"/>
            </a:lnRef>
            <a:fillRef idx="1">
              <a:schemeClr val="accent6"/>
            </a:fillRef>
            <a:effectRef idx="1">
              <a:schemeClr val="accent6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vi-VN">
                <a:solidFill>
                  <a:prstClr val="white"/>
                </a:solidFill>
              </a:endParaRPr>
            </a:p>
          </p:txBody>
        </p:sp>
        <p:sp>
          <p:nvSpPr>
            <p:cNvPr id="11" name="Oval 10"/>
            <p:cNvSpPr/>
            <p:nvPr/>
          </p:nvSpPr>
          <p:spPr>
            <a:xfrm>
              <a:off x="9344024" y="2986077"/>
              <a:ext cx="219076" cy="257179"/>
            </a:xfrm>
            <a:prstGeom prst="ellipse">
              <a:avLst/>
            </a:prstGeom>
          </p:spPr>
          <p:style>
            <a:lnRef idx="3">
              <a:schemeClr val="lt1"/>
            </a:lnRef>
            <a:fillRef idx="1">
              <a:schemeClr val="accent6"/>
            </a:fillRef>
            <a:effectRef idx="1">
              <a:schemeClr val="accent6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vi-VN">
                <a:solidFill>
                  <a:prstClr val="white"/>
                </a:solidFill>
              </a:endParaRPr>
            </a:p>
          </p:txBody>
        </p:sp>
      </p:grpSp>
    </p:spTree>
    <p:extLst>
      <p:ext uri="{BB962C8B-B14F-4D97-AF65-F5344CB8AC3E}">
        <p14:creationId xmlns:p14="http://schemas.microsoft.com/office/powerpoint/2010/main" val="26310697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AutoShape 2" descr="Kết quả hình ảnh cho máy giặt"/>
          <p:cNvSpPr>
            <a:spLocks noChangeAspect="1" noChangeArrowheads="1"/>
          </p:cNvSpPr>
          <p:nvPr/>
        </p:nvSpPr>
        <p:spPr bwMode="auto">
          <a:xfrm>
            <a:off x="155575" y="-144463"/>
            <a:ext cx="304800" cy="304801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en-US">
              <a:solidFill>
                <a:prstClr val="black"/>
              </a:solidFill>
            </a:endParaRPr>
          </a:p>
        </p:txBody>
      </p:sp>
      <p:sp>
        <p:nvSpPr>
          <p:cNvPr id="12" name="Text Box 3"/>
          <p:cNvSpPr txBox="1">
            <a:spLocks noChangeArrowheads="1"/>
          </p:cNvSpPr>
          <p:nvPr/>
        </p:nvSpPr>
        <p:spPr bwMode="auto">
          <a:xfrm>
            <a:off x="0" y="745062"/>
            <a:ext cx="2505814" cy="58477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/>
          <a:p>
            <a:r>
              <a:rPr lang="en-US" altLang="vi-VN" sz="3200" b="1" dirty="0">
                <a:solidFill>
                  <a:srgbClr val="5B9BD5">
                    <a:lumMod val="50000"/>
                  </a:srgbClr>
                </a:solidFill>
                <a:latin typeface="Arial" pitchFamily="34" charset="0"/>
                <a:cs typeface="Arial" pitchFamily="34" charset="0"/>
              </a:rPr>
              <a:t>I. </a:t>
            </a:r>
            <a:r>
              <a:rPr lang="en-US" altLang="vi-VN" sz="3200" b="1" dirty="0" err="1">
                <a:solidFill>
                  <a:srgbClr val="5B9BD5">
                    <a:lumMod val="50000"/>
                  </a:srgbClr>
                </a:solidFill>
                <a:latin typeface="Arial" pitchFamily="34" charset="0"/>
                <a:cs typeface="Arial" pitchFamily="34" charset="0"/>
              </a:rPr>
              <a:t>Điện</a:t>
            </a:r>
            <a:r>
              <a:rPr lang="en-US" altLang="vi-VN" sz="3200" b="1" dirty="0">
                <a:solidFill>
                  <a:srgbClr val="5B9BD5">
                    <a:lumMod val="50000"/>
                  </a:srgbClr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vi-VN" sz="3200" b="1" dirty="0" err="1">
                <a:solidFill>
                  <a:srgbClr val="5B9BD5">
                    <a:lumMod val="50000"/>
                  </a:srgbClr>
                </a:solidFill>
                <a:latin typeface="Arial" pitchFamily="34" charset="0"/>
                <a:cs typeface="Arial" pitchFamily="34" charset="0"/>
              </a:rPr>
              <a:t>năng</a:t>
            </a:r>
            <a:endParaRPr lang="en-US" altLang="vi-VN" sz="2000" b="1" dirty="0">
              <a:solidFill>
                <a:srgbClr val="5B9BD5">
                  <a:lumMod val="50000"/>
                </a:srgbClr>
              </a:solidFill>
              <a:latin typeface="Arial" pitchFamily="34" charset="0"/>
              <a:cs typeface="Arial" pitchFamily="34" charset="0"/>
            </a:endParaRPr>
          </a:p>
        </p:txBody>
      </p:sp>
      <p:sp>
        <p:nvSpPr>
          <p:cNvPr id="19" name="Text Box 4"/>
          <p:cNvSpPr txBox="1">
            <a:spLocks noChangeArrowheads="1"/>
          </p:cNvSpPr>
          <p:nvPr/>
        </p:nvSpPr>
        <p:spPr bwMode="auto">
          <a:xfrm>
            <a:off x="0" y="1172427"/>
            <a:ext cx="5758308" cy="58477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/>
          <a:p>
            <a:r>
              <a:rPr lang="en-US" altLang="vi-VN" sz="3200" b="1" i="1" dirty="0">
                <a:solidFill>
                  <a:srgbClr val="5B9BD5">
                    <a:lumMod val="50000"/>
                  </a:srgbClr>
                </a:solidFill>
                <a:latin typeface="Arial" pitchFamily="34" charset="0"/>
                <a:cs typeface="Arial" pitchFamily="34" charset="0"/>
              </a:rPr>
              <a:t>1. </a:t>
            </a:r>
            <a:r>
              <a:rPr lang="en-US" altLang="vi-VN" sz="3200" b="1" i="1" dirty="0" err="1">
                <a:solidFill>
                  <a:srgbClr val="5B9BD5">
                    <a:lumMod val="50000"/>
                  </a:srgbClr>
                </a:solidFill>
                <a:latin typeface="Arial" pitchFamily="34" charset="0"/>
                <a:cs typeface="Arial" pitchFamily="34" charset="0"/>
              </a:rPr>
              <a:t>Dòng</a:t>
            </a:r>
            <a:r>
              <a:rPr lang="en-US" altLang="vi-VN" sz="3200" b="1" i="1" dirty="0">
                <a:solidFill>
                  <a:srgbClr val="5B9BD5">
                    <a:lumMod val="50000"/>
                  </a:srgbClr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vi-VN" sz="3200" b="1" i="1" dirty="0" err="1">
                <a:solidFill>
                  <a:srgbClr val="5B9BD5">
                    <a:lumMod val="50000"/>
                  </a:srgbClr>
                </a:solidFill>
                <a:latin typeface="Arial" pitchFamily="34" charset="0"/>
                <a:cs typeface="Arial" pitchFamily="34" charset="0"/>
              </a:rPr>
              <a:t>điện</a:t>
            </a:r>
            <a:r>
              <a:rPr lang="en-US" altLang="vi-VN" sz="3200" b="1" i="1" dirty="0">
                <a:solidFill>
                  <a:srgbClr val="5B9BD5">
                    <a:lumMod val="50000"/>
                  </a:srgbClr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vi-VN" sz="3200" b="1" i="1" dirty="0" err="1">
                <a:solidFill>
                  <a:srgbClr val="5B9BD5">
                    <a:lumMod val="50000"/>
                  </a:srgbClr>
                </a:solidFill>
                <a:latin typeface="Arial" pitchFamily="34" charset="0"/>
                <a:cs typeface="Arial" pitchFamily="34" charset="0"/>
              </a:rPr>
              <a:t>có</a:t>
            </a:r>
            <a:r>
              <a:rPr lang="en-US" altLang="vi-VN" sz="3200" b="1" i="1" dirty="0">
                <a:solidFill>
                  <a:srgbClr val="5B9BD5">
                    <a:lumMod val="50000"/>
                  </a:srgbClr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vi-VN" sz="3200" b="1" i="1" dirty="0" err="1">
                <a:solidFill>
                  <a:srgbClr val="5B9BD5">
                    <a:lumMod val="50000"/>
                  </a:srgbClr>
                </a:solidFill>
                <a:latin typeface="Arial" pitchFamily="34" charset="0"/>
                <a:cs typeface="Arial" pitchFamily="34" charset="0"/>
              </a:rPr>
              <a:t>năng</a:t>
            </a:r>
            <a:r>
              <a:rPr lang="en-US" altLang="vi-VN" sz="3200" b="1" i="1" dirty="0">
                <a:solidFill>
                  <a:srgbClr val="5B9BD5">
                    <a:lumMod val="50000"/>
                  </a:srgbClr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vi-VN" sz="3200" b="1" i="1" dirty="0" err="1">
                <a:solidFill>
                  <a:srgbClr val="5B9BD5">
                    <a:lumMod val="50000"/>
                  </a:srgbClr>
                </a:solidFill>
                <a:latin typeface="Arial" pitchFamily="34" charset="0"/>
                <a:cs typeface="Arial" pitchFamily="34" charset="0"/>
              </a:rPr>
              <a:t>lượng</a:t>
            </a:r>
            <a:r>
              <a:rPr lang="en-US" altLang="vi-VN" sz="3200" b="1" i="1" dirty="0">
                <a:solidFill>
                  <a:srgbClr val="5B9BD5">
                    <a:lumMod val="50000"/>
                  </a:srgbClr>
                </a:solidFill>
                <a:latin typeface="Arial" pitchFamily="34" charset="0"/>
                <a:cs typeface="Arial" pitchFamily="34" charset="0"/>
              </a:rPr>
              <a:t>:</a:t>
            </a:r>
            <a:endParaRPr lang="en-US" altLang="vi-VN" sz="2800" b="1" i="1" baseline="-25000" dirty="0">
              <a:solidFill>
                <a:srgbClr val="5B9BD5">
                  <a:lumMod val="50000"/>
                </a:srgbClr>
              </a:solidFill>
              <a:latin typeface="Arial" pitchFamily="34" charset="0"/>
              <a:cs typeface="Arial" pitchFamily="34" charset="0"/>
            </a:endParaRPr>
          </a:p>
        </p:txBody>
      </p:sp>
      <p:pic>
        <p:nvPicPr>
          <p:cNvPr id="3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55575" y="1757202"/>
            <a:ext cx="3482574" cy="260032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2051" name="Picture 3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025243" y="1757202"/>
            <a:ext cx="4240318" cy="2409952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6" name="Rectangle 5"/>
          <p:cNvSpPr/>
          <p:nvPr/>
        </p:nvSpPr>
        <p:spPr>
          <a:xfrm>
            <a:off x="4025243" y="1730411"/>
            <a:ext cx="1879035" cy="480210"/>
          </a:xfrm>
          <a:prstGeom prst="rect">
            <a:avLst/>
          </a:prstGeom>
          <a:ln>
            <a:noFill/>
          </a:ln>
        </p:spPr>
        <p:style>
          <a:lnRef idx="2">
            <a:schemeClr val="accent1"/>
          </a:lnRef>
          <a:fillRef idx="1">
            <a:schemeClr val="lt1"/>
          </a:fillRef>
          <a:effectRef idx="0">
            <a:schemeClr val="accent1"/>
          </a:effectRef>
          <a:fontRef idx="minor">
            <a:schemeClr val="dk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7" name="Picture 4"/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265561" y="745062"/>
            <a:ext cx="3448050" cy="366712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2053" name="Picture 5"/>
          <p:cNvPicPr>
            <a:picLocks noChangeAspect="1" noChangeArrowheads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8839" y="4343400"/>
            <a:ext cx="4933950" cy="25146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pic>
        <p:nvPicPr>
          <p:cNvPr id="8" name="Picture 6"/>
          <p:cNvPicPr>
            <a:picLocks noChangeAspect="1" noChangeArrowheads="1"/>
          </p:cNvPicPr>
          <p:nvPr/>
        </p:nvPicPr>
        <p:blipFill>
          <a:blip r:embed="rId6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392906" y="4191000"/>
            <a:ext cx="5061672" cy="26670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27" name="Rectangle 26"/>
          <p:cNvSpPr/>
          <p:nvPr/>
        </p:nvSpPr>
        <p:spPr>
          <a:xfrm>
            <a:off x="444101" y="-164236"/>
            <a:ext cx="11213099" cy="889526"/>
          </a:xfrm>
          <a:prstGeom prst="rect">
            <a:avLst/>
          </a:prstGeom>
          <a:gradFill rotWithShape="1">
            <a:gsLst>
              <a:gs pos="0">
                <a:srgbClr val="DAEDEF">
                  <a:satMod val="103000"/>
                  <a:lumMod val="102000"/>
                  <a:tint val="94000"/>
                </a:srgbClr>
              </a:gs>
              <a:gs pos="50000">
                <a:srgbClr val="DAEDEF">
                  <a:satMod val="110000"/>
                  <a:lumMod val="100000"/>
                  <a:shade val="100000"/>
                </a:srgbClr>
              </a:gs>
              <a:gs pos="100000">
                <a:srgbClr val="DAEDEF">
                  <a:lumMod val="99000"/>
                  <a:satMod val="120000"/>
                  <a:shade val="78000"/>
                </a:srgbClr>
              </a:gs>
            </a:gsLst>
            <a:lin ang="5400000" scaled="0"/>
          </a:gradFill>
          <a:ln w="6350" cap="flat" cmpd="sng" algn="ctr">
            <a:solidFill>
              <a:srgbClr val="DAEDEF"/>
            </a:solidFill>
            <a:prstDash val="solid"/>
            <a:miter lim="800000"/>
          </a:ln>
          <a:effectLst/>
        </p:spPr>
        <p:txBody>
          <a:bodyPr rtlCol="0" anchor="ctr"/>
          <a:lstStyle/>
          <a:p>
            <a:pPr algn="ctr"/>
            <a:r>
              <a:rPr lang="en-US" sz="3200" b="1" kern="0" dirty="0" err="1">
                <a:solidFill>
                  <a:srgbClr val="000000"/>
                </a:solidFill>
                <a:latin typeface="Arial" pitchFamily="34" charset="0"/>
                <a:cs typeface="Arial" pitchFamily="34" charset="0"/>
              </a:rPr>
              <a:t>Tiết</a:t>
            </a:r>
            <a:r>
              <a:rPr lang="en-US" sz="3200" b="1" kern="0" dirty="0">
                <a:solidFill>
                  <a:srgbClr val="000000"/>
                </a:solidFill>
                <a:latin typeface="Arial" pitchFamily="34" charset="0"/>
                <a:cs typeface="Arial" pitchFamily="34" charset="0"/>
              </a:rPr>
              <a:t> 13 – </a:t>
            </a:r>
            <a:r>
              <a:rPr lang="en-US" sz="3200" b="1" kern="0" dirty="0" err="1">
                <a:solidFill>
                  <a:srgbClr val="000000"/>
                </a:solidFill>
                <a:latin typeface="Arial" pitchFamily="34" charset="0"/>
                <a:cs typeface="Arial" pitchFamily="34" charset="0"/>
              </a:rPr>
              <a:t>Bài</a:t>
            </a:r>
            <a:r>
              <a:rPr lang="en-US" sz="3200" b="1" kern="0" dirty="0">
                <a:solidFill>
                  <a:srgbClr val="000000"/>
                </a:solidFill>
                <a:latin typeface="Arial" pitchFamily="34" charset="0"/>
                <a:cs typeface="Arial" pitchFamily="34" charset="0"/>
              </a:rPr>
              <a:t> 13: ĐIỆN NĂNG – CÔNG </a:t>
            </a:r>
            <a:r>
              <a:rPr lang="en-US" sz="3200" b="1" kern="0" dirty="0" smtClean="0">
                <a:solidFill>
                  <a:srgbClr val="000000"/>
                </a:solidFill>
                <a:latin typeface="Arial" pitchFamily="34" charset="0"/>
                <a:cs typeface="Arial" pitchFamily="34" charset="0"/>
              </a:rPr>
              <a:t>CỦA DÒNG ĐIỆN</a:t>
            </a:r>
            <a:endParaRPr lang="en-US" sz="3200" b="1" kern="0" dirty="0">
              <a:solidFill>
                <a:srgbClr val="000000"/>
              </a:solidFill>
              <a:latin typeface="Arial" pitchFamily="34" charset="0"/>
              <a:cs typeface="Arial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00749342"/>
      </p:ext>
    </p:extLst>
  </p:cSld>
  <p:clrMapOvr>
    <a:masterClrMapping/>
  </p:clrMapOvr>
  <p:transition spd="slow">
    <p:wipe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7" dur="5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8" fill="hold">
                            <p:stCondLst>
                              <p:cond delay="500"/>
                            </p:stCondLst>
                            <p:childTnLst>
                              <p:par>
                                <p:cTn id="9" presetID="42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1" dur="1000"/>
                                        <p:tgtEl>
                                          <p:spTgt spid="19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2" dur="1000" fill="hold"/>
                                        <p:tgtEl>
                                          <p:spTgt spid="1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3" dur="1000" fill="hold"/>
                                        <p:tgtEl>
                                          <p:spTgt spid="1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4" fill="hold">
                      <p:stCondLst>
                        <p:cond delay="indefinite"/>
                      </p:stCondLst>
                      <p:childTnLst>
                        <p:par>
                          <p:cTn id="15" fill="hold">
                            <p:stCondLst>
                              <p:cond delay="0"/>
                            </p:stCondLst>
                            <p:childTnLst>
                              <p:par>
                                <p:cTn id="16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8" dur="5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9" dur="5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0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5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2" dur="500" fill="hold"/>
                                        <p:tgtEl>
                                          <p:spTgt spid="205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3" dur="500" fill="hold"/>
                                        <p:tgtEl>
                                          <p:spTgt spid="205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4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6" dur="5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7" dur="5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8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5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0" dur="500" fill="hold"/>
                                        <p:tgtEl>
                                          <p:spTgt spid="205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1" dur="500" fill="hold"/>
                                        <p:tgtEl>
                                          <p:spTgt spid="205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32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4" dur="5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5" dur="5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6" fill="hold">
                      <p:stCondLst>
                        <p:cond delay="indefinite"/>
                      </p:stCondLst>
                      <p:childTnLst>
                        <p:par>
                          <p:cTn id="37" fill="hold">
                            <p:stCondLst>
                              <p:cond delay="0"/>
                            </p:stCondLst>
                            <p:childTnLst>
                              <p:par>
                                <p:cTn id="38" presetID="10" presetClass="exit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39" dur="500"/>
                                        <p:tgtEl>
                                          <p:spTgt spid="2051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40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205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  <p:seq concurrent="1" nextAc="seek">
              <p:cTn id="41" restart="whenNotActive" fill="hold" evtFilter="cancelBubble" nodeType="interactiveSeq">
                <p:stCondLst>
                  <p:cond evt="onClick" delay="0">
                    <p:tgtEl>
                      <p:spTgt spid="3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42" fill="hold">
                      <p:stCondLst>
                        <p:cond delay="0"/>
                      </p:stCondLst>
                      <p:childTnLst>
                        <p:par>
                          <p:cTn id="43" fill="hold">
                            <p:stCondLst>
                              <p:cond delay="0"/>
                            </p:stCondLst>
                            <p:childTnLst>
                              <p:par>
                                <p:cTn id="44" presetID="2" presetClass="exit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 calcmode="lin" valueType="num">
                                      <p:cBhvr additive="base">
                                        <p:cTn id="45" dur="500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x"/>
                                          </p:val>
                                        </p:tav>
                                        <p:tav tm="100000">
                                          <p:val>
                                            <p:strVal val="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46" dur="500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y"/>
                                          </p:val>
                                        </p:tav>
                                        <p:tav tm="100000">
                                          <p:val>
                                            <p:strVal val="1+ppt_h/2"/>
                                          </p:val>
                                        </p:tav>
                                      </p:tavLst>
                                    </p:anim>
                                    <p:set>
                                      <p:cBhvr>
                                        <p:cTn id="47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3"/>
                  </p:tgtEl>
                </p:cond>
              </p:nextCondLst>
            </p:seq>
            <p:seq concurrent="1" nextAc="seek">
              <p:cTn id="48" restart="whenNotActive" fill="hold" evtFilter="cancelBubble" nodeType="interactiveSeq">
                <p:stCondLst>
                  <p:cond evt="onClick" delay="0">
                    <p:tgtEl>
                      <p:spTgt spid="2051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49" fill="hold">
                      <p:stCondLst>
                        <p:cond delay="0"/>
                      </p:stCondLst>
                      <p:childTnLst>
                        <p:par>
                          <p:cTn id="50" fill="hold">
                            <p:stCondLst>
                              <p:cond delay="0"/>
                            </p:stCondLst>
                            <p:childTnLst>
                              <p:par>
                                <p:cTn id="51" presetID="1" presetClass="exit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5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051"/>
                  </p:tgtEl>
                </p:cond>
              </p:nextCondLst>
            </p:seq>
            <p:seq concurrent="1" nextAc="seek">
              <p:cTn id="53" restart="whenNotActive" fill="hold" evtFilter="cancelBubble" nodeType="interactiveSeq">
                <p:stCondLst>
                  <p:cond evt="onClick" delay="0">
                    <p:tgtEl>
                      <p:spTgt spid="7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54" fill="hold">
                      <p:stCondLst>
                        <p:cond delay="0"/>
                      </p:stCondLst>
                      <p:childTnLst>
                        <p:par>
                          <p:cTn id="55" fill="hold">
                            <p:stCondLst>
                              <p:cond delay="0"/>
                            </p:stCondLst>
                            <p:childTnLst>
                              <p:par>
                                <p:cTn id="56" presetID="1" presetClass="exit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7"/>
                  </p:tgtEl>
                </p:cond>
              </p:nextCondLst>
            </p:seq>
            <p:seq concurrent="1" nextAc="seek">
              <p:cTn id="58" restart="whenNotActive" fill="hold" evtFilter="cancelBubble" nodeType="interactiveSeq">
                <p:stCondLst>
                  <p:cond evt="onClick" delay="0">
                    <p:tgtEl>
                      <p:spTgt spid="2053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59" fill="hold">
                      <p:stCondLst>
                        <p:cond delay="0"/>
                      </p:stCondLst>
                      <p:childTnLst>
                        <p:par>
                          <p:cTn id="60" fill="hold">
                            <p:stCondLst>
                              <p:cond delay="0"/>
                            </p:stCondLst>
                            <p:childTnLst>
                              <p:par>
                                <p:cTn id="61" presetID="1" presetClass="exit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5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2053"/>
                  </p:tgtEl>
                </p:cond>
              </p:nextCondLst>
            </p:seq>
            <p:seq concurrent="1" nextAc="seek">
              <p:cTn id="63" restart="whenNotActive" fill="hold" evtFilter="cancelBubble" nodeType="interactiveSeq">
                <p:stCondLst>
                  <p:cond evt="onClick" delay="0">
                    <p:tgtEl>
                      <p:spTgt spid="8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64" fill="hold">
                      <p:stCondLst>
                        <p:cond delay="0"/>
                      </p:stCondLst>
                      <p:childTnLst>
                        <p:par>
                          <p:cTn id="65" fill="hold">
                            <p:stCondLst>
                              <p:cond delay="0"/>
                            </p:stCondLst>
                            <p:childTnLst>
                              <p:par>
                                <p:cTn id="66" presetID="1" presetClass="exit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8"/>
                  </p:tgtEl>
                </p:cond>
              </p:nextCondLst>
            </p:seq>
          </p:childTnLst>
        </p:cTn>
      </p:par>
    </p:tnLst>
    <p:bldLst>
      <p:bldP spid="12" grpId="0"/>
      <p:bldP spid="19" grpId="0"/>
    </p:bld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Text Box 3"/>
          <p:cNvSpPr txBox="1">
            <a:spLocks noChangeArrowheads="1"/>
          </p:cNvSpPr>
          <p:nvPr/>
        </p:nvSpPr>
        <p:spPr bwMode="auto">
          <a:xfrm>
            <a:off x="37346" y="896525"/>
            <a:ext cx="2505814" cy="58477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/>
          <a:p>
            <a:r>
              <a:rPr lang="en-US" altLang="vi-VN" sz="3200" b="1" dirty="0">
                <a:solidFill>
                  <a:schemeClr val="accent1">
                    <a:lumMod val="50000"/>
                  </a:schemeClr>
                </a:solidFill>
                <a:latin typeface="Arial" pitchFamily="34" charset="0"/>
                <a:cs typeface="Arial" pitchFamily="34" charset="0"/>
              </a:rPr>
              <a:t>I. </a:t>
            </a:r>
            <a:r>
              <a:rPr lang="en-US" altLang="vi-VN" sz="3200" b="1" dirty="0" err="1">
                <a:solidFill>
                  <a:schemeClr val="accent1">
                    <a:lumMod val="50000"/>
                  </a:schemeClr>
                </a:solidFill>
                <a:latin typeface="Arial" pitchFamily="34" charset="0"/>
                <a:cs typeface="Arial" pitchFamily="34" charset="0"/>
              </a:rPr>
              <a:t>Điện</a:t>
            </a:r>
            <a:r>
              <a:rPr lang="en-US" altLang="vi-VN" sz="3200" b="1" dirty="0">
                <a:solidFill>
                  <a:schemeClr val="accent1">
                    <a:lumMod val="50000"/>
                  </a:schemeClr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vi-VN" sz="3200" b="1" dirty="0" err="1">
                <a:solidFill>
                  <a:schemeClr val="accent1">
                    <a:lumMod val="50000"/>
                  </a:schemeClr>
                </a:solidFill>
                <a:latin typeface="Arial" pitchFamily="34" charset="0"/>
                <a:cs typeface="Arial" pitchFamily="34" charset="0"/>
              </a:rPr>
              <a:t>năng</a:t>
            </a:r>
            <a:endParaRPr lang="en-US" altLang="vi-VN" sz="2000" b="1" dirty="0">
              <a:solidFill>
                <a:schemeClr val="accent1">
                  <a:lumMod val="50000"/>
                </a:schemeClr>
              </a:solidFill>
              <a:latin typeface="Arial" pitchFamily="34" charset="0"/>
              <a:cs typeface="Arial" pitchFamily="34" charset="0"/>
            </a:endParaRPr>
          </a:p>
        </p:txBody>
      </p:sp>
      <p:sp>
        <p:nvSpPr>
          <p:cNvPr id="9" name="Text Box 4"/>
          <p:cNvSpPr txBox="1">
            <a:spLocks noChangeArrowheads="1"/>
          </p:cNvSpPr>
          <p:nvPr/>
        </p:nvSpPr>
        <p:spPr bwMode="auto">
          <a:xfrm>
            <a:off x="37346" y="1667650"/>
            <a:ext cx="5758308" cy="58477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/>
          <a:p>
            <a:r>
              <a:rPr lang="en-US" altLang="vi-VN" sz="3200" b="1" i="1" dirty="0">
                <a:solidFill>
                  <a:schemeClr val="accent1">
                    <a:lumMod val="50000"/>
                  </a:schemeClr>
                </a:solidFill>
                <a:latin typeface="Arial" pitchFamily="34" charset="0"/>
                <a:cs typeface="Arial" pitchFamily="34" charset="0"/>
              </a:rPr>
              <a:t>1. </a:t>
            </a:r>
            <a:r>
              <a:rPr lang="en-US" altLang="vi-VN" sz="3200" b="1" i="1" dirty="0" err="1">
                <a:solidFill>
                  <a:schemeClr val="accent1">
                    <a:lumMod val="50000"/>
                  </a:schemeClr>
                </a:solidFill>
                <a:latin typeface="Arial" pitchFamily="34" charset="0"/>
                <a:cs typeface="Arial" pitchFamily="34" charset="0"/>
              </a:rPr>
              <a:t>Dòng</a:t>
            </a:r>
            <a:r>
              <a:rPr lang="en-US" altLang="vi-VN" sz="3200" b="1" i="1" dirty="0">
                <a:solidFill>
                  <a:schemeClr val="accent1">
                    <a:lumMod val="50000"/>
                  </a:schemeClr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vi-VN" sz="3200" b="1" i="1" dirty="0" err="1">
                <a:solidFill>
                  <a:schemeClr val="accent1">
                    <a:lumMod val="50000"/>
                  </a:schemeClr>
                </a:solidFill>
                <a:latin typeface="Arial" pitchFamily="34" charset="0"/>
                <a:cs typeface="Arial" pitchFamily="34" charset="0"/>
              </a:rPr>
              <a:t>điện</a:t>
            </a:r>
            <a:r>
              <a:rPr lang="en-US" altLang="vi-VN" sz="3200" b="1" i="1" dirty="0">
                <a:solidFill>
                  <a:schemeClr val="accent1">
                    <a:lumMod val="50000"/>
                  </a:schemeClr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vi-VN" sz="3200" b="1" i="1" dirty="0" err="1">
                <a:solidFill>
                  <a:schemeClr val="accent1">
                    <a:lumMod val="50000"/>
                  </a:schemeClr>
                </a:solidFill>
                <a:latin typeface="Arial" pitchFamily="34" charset="0"/>
                <a:cs typeface="Arial" pitchFamily="34" charset="0"/>
              </a:rPr>
              <a:t>có</a:t>
            </a:r>
            <a:r>
              <a:rPr lang="en-US" altLang="vi-VN" sz="3200" b="1" i="1" dirty="0">
                <a:solidFill>
                  <a:schemeClr val="accent1">
                    <a:lumMod val="50000"/>
                  </a:schemeClr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vi-VN" sz="3200" b="1" i="1" dirty="0" err="1">
                <a:solidFill>
                  <a:schemeClr val="accent1">
                    <a:lumMod val="50000"/>
                  </a:schemeClr>
                </a:solidFill>
                <a:latin typeface="Arial" pitchFamily="34" charset="0"/>
                <a:cs typeface="Arial" pitchFamily="34" charset="0"/>
              </a:rPr>
              <a:t>năng</a:t>
            </a:r>
            <a:r>
              <a:rPr lang="en-US" altLang="vi-VN" sz="3200" b="1" i="1" dirty="0">
                <a:solidFill>
                  <a:schemeClr val="accent1">
                    <a:lumMod val="50000"/>
                  </a:schemeClr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vi-VN" sz="3200" b="1" i="1" dirty="0" err="1">
                <a:solidFill>
                  <a:schemeClr val="accent1">
                    <a:lumMod val="50000"/>
                  </a:schemeClr>
                </a:solidFill>
                <a:latin typeface="Arial" pitchFamily="34" charset="0"/>
                <a:cs typeface="Arial" pitchFamily="34" charset="0"/>
              </a:rPr>
              <a:t>lượng</a:t>
            </a:r>
            <a:r>
              <a:rPr lang="en-US" altLang="vi-VN" sz="3200" b="1" i="1" dirty="0">
                <a:solidFill>
                  <a:schemeClr val="accent1">
                    <a:lumMod val="50000"/>
                  </a:schemeClr>
                </a:solidFill>
                <a:latin typeface="Arial" pitchFamily="34" charset="0"/>
                <a:cs typeface="Arial" pitchFamily="34" charset="0"/>
              </a:rPr>
              <a:t>:</a:t>
            </a:r>
            <a:endParaRPr lang="en-US" altLang="vi-VN" sz="2800" b="1" i="1" baseline="-25000" dirty="0">
              <a:solidFill>
                <a:schemeClr val="accent1">
                  <a:lumMod val="50000"/>
                </a:schemeClr>
              </a:solidFill>
              <a:latin typeface="Arial" pitchFamily="34" charset="0"/>
              <a:cs typeface="Arial" pitchFamily="34" charset="0"/>
            </a:endParaRPr>
          </a:p>
        </p:txBody>
      </p:sp>
      <p:sp>
        <p:nvSpPr>
          <p:cNvPr id="13" name="Text Box 4"/>
          <p:cNvSpPr txBox="1">
            <a:spLocks noChangeArrowheads="1"/>
          </p:cNvSpPr>
          <p:nvPr/>
        </p:nvSpPr>
        <p:spPr bwMode="auto">
          <a:xfrm>
            <a:off x="37346" y="2472737"/>
            <a:ext cx="12043818" cy="1754326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square">
            <a:spAutoFit/>
          </a:bodyPr>
          <a:lstStyle/>
          <a:p>
            <a:pPr marL="457200" indent="-457200" algn="just">
              <a:buFont typeface="Wingdings" pitchFamily="2" charset="2"/>
              <a:buChar char="q"/>
            </a:pPr>
            <a:r>
              <a:rPr lang="en-US" altLang="vi-VN" sz="3600" i="1" dirty="0">
                <a:latin typeface="Arial" pitchFamily="34" charset="0"/>
                <a:cs typeface="Arial" pitchFamily="34" charset="0"/>
              </a:rPr>
              <a:t>“</a:t>
            </a:r>
            <a:r>
              <a:rPr lang="en-US" altLang="vi-VN" sz="3600" i="1" dirty="0" err="1">
                <a:latin typeface="Arial" pitchFamily="34" charset="0"/>
                <a:cs typeface="Arial" pitchFamily="34" charset="0"/>
              </a:rPr>
              <a:t>Dòng</a:t>
            </a:r>
            <a:r>
              <a:rPr lang="en-US" altLang="vi-VN" sz="3600" i="1" dirty="0">
                <a:latin typeface="Arial" pitchFamily="34" charset="0"/>
                <a:cs typeface="Arial" pitchFamily="34" charset="0"/>
              </a:rPr>
              <a:t> </a:t>
            </a:r>
            <a:r>
              <a:rPr lang="en-US" altLang="vi-VN" sz="3600" i="1" dirty="0" err="1">
                <a:latin typeface="Arial" pitchFamily="34" charset="0"/>
                <a:cs typeface="Arial" pitchFamily="34" charset="0"/>
              </a:rPr>
              <a:t>điện</a:t>
            </a:r>
            <a:r>
              <a:rPr lang="en-US" altLang="vi-VN" sz="3600" i="1" dirty="0">
                <a:latin typeface="Arial" pitchFamily="34" charset="0"/>
                <a:cs typeface="Arial" pitchFamily="34" charset="0"/>
              </a:rPr>
              <a:t> </a:t>
            </a:r>
            <a:r>
              <a:rPr lang="en-US" altLang="vi-VN" sz="3600" i="1" dirty="0" err="1">
                <a:latin typeface="Arial" pitchFamily="34" charset="0"/>
                <a:cs typeface="Arial" pitchFamily="34" charset="0"/>
              </a:rPr>
              <a:t>có</a:t>
            </a:r>
            <a:r>
              <a:rPr lang="en-US" altLang="vi-VN" sz="3600" i="1" dirty="0">
                <a:latin typeface="Arial" pitchFamily="34" charset="0"/>
                <a:cs typeface="Arial" pitchFamily="34" charset="0"/>
              </a:rPr>
              <a:t> </a:t>
            </a:r>
            <a:r>
              <a:rPr lang="en-US" altLang="vi-VN" sz="3600" i="1" dirty="0" err="1">
                <a:latin typeface="Arial" pitchFamily="34" charset="0"/>
                <a:cs typeface="Arial" pitchFamily="34" charset="0"/>
              </a:rPr>
              <a:t>mang</a:t>
            </a:r>
            <a:r>
              <a:rPr lang="en-US" altLang="vi-VN" sz="3600" i="1" dirty="0">
                <a:latin typeface="Arial" pitchFamily="34" charset="0"/>
                <a:cs typeface="Arial" pitchFamily="34" charset="0"/>
              </a:rPr>
              <a:t> </a:t>
            </a:r>
            <a:r>
              <a:rPr lang="en-US" altLang="vi-VN" sz="3600" i="1" dirty="0" err="1">
                <a:latin typeface="Arial" pitchFamily="34" charset="0"/>
                <a:cs typeface="Arial" pitchFamily="34" charset="0"/>
              </a:rPr>
              <a:t>năng</a:t>
            </a:r>
            <a:r>
              <a:rPr lang="en-US" altLang="vi-VN" sz="3600" i="1" dirty="0">
                <a:latin typeface="Arial" pitchFamily="34" charset="0"/>
                <a:cs typeface="Arial" pitchFamily="34" charset="0"/>
              </a:rPr>
              <a:t> </a:t>
            </a:r>
            <a:r>
              <a:rPr lang="en-US" altLang="vi-VN" sz="3600" i="1" dirty="0" err="1">
                <a:latin typeface="Arial" pitchFamily="34" charset="0"/>
                <a:cs typeface="Arial" pitchFamily="34" charset="0"/>
              </a:rPr>
              <a:t>lượng</a:t>
            </a:r>
            <a:r>
              <a:rPr lang="en-US" altLang="vi-VN" sz="3600" i="1" dirty="0">
                <a:latin typeface="Arial" pitchFamily="34" charset="0"/>
                <a:cs typeface="Arial" pitchFamily="34" charset="0"/>
              </a:rPr>
              <a:t> </a:t>
            </a:r>
            <a:r>
              <a:rPr lang="en-US" altLang="vi-VN" sz="3600" i="1" dirty="0" err="1">
                <a:latin typeface="Arial" pitchFamily="34" charset="0"/>
                <a:cs typeface="Arial" pitchFamily="34" charset="0"/>
              </a:rPr>
              <a:t>vì</a:t>
            </a:r>
            <a:r>
              <a:rPr lang="en-US" altLang="vi-VN" sz="3600" i="1" dirty="0">
                <a:latin typeface="Arial" pitchFamily="34" charset="0"/>
                <a:cs typeface="Arial" pitchFamily="34" charset="0"/>
              </a:rPr>
              <a:t> </a:t>
            </a:r>
            <a:r>
              <a:rPr lang="en-US" altLang="vi-VN" sz="3600" i="1" dirty="0" err="1">
                <a:latin typeface="Arial" pitchFamily="34" charset="0"/>
                <a:cs typeface="Arial" pitchFamily="34" charset="0"/>
              </a:rPr>
              <a:t>nó</a:t>
            </a:r>
            <a:r>
              <a:rPr lang="en-US" altLang="vi-VN" sz="3600" i="1" dirty="0">
                <a:latin typeface="Arial" pitchFamily="34" charset="0"/>
                <a:cs typeface="Arial" pitchFamily="34" charset="0"/>
              </a:rPr>
              <a:t> </a:t>
            </a:r>
            <a:r>
              <a:rPr lang="en-US" altLang="vi-VN" sz="3600" i="1" dirty="0" err="1">
                <a:latin typeface="Arial" pitchFamily="34" charset="0"/>
                <a:cs typeface="Arial" pitchFamily="34" charset="0"/>
              </a:rPr>
              <a:t>có</a:t>
            </a:r>
            <a:r>
              <a:rPr lang="en-US" altLang="vi-VN" sz="3600" i="1" dirty="0">
                <a:latin typeface="Arial" pitchFamily="34" charset="0"/>
                <a:cs typeface="Arial" pitchFamily="34" charset="0"/>
              </a:rPr>
              <a:t> </a:t>
            </a:r>
            <a:r>
              <a:rPr lang="en-US" altLang="vi-VN" sz="3600" i="1" dirty="0" err="1">
                <a:latin typeface="Arial" pitchFamily="34" charset="0"/>
                <a:cs typeface="Arial" pitchFamily="34" charset="0"/>
              </a:rPr>
              <a:t>khả</a:t>
            </a:r>
            <a:r>
              <a:rPr lang="en-US" altLang="vi-VN" sz="3600" i="1" dirty="0">
                <a:latin typeface="Arial" pitchFamily="34" charset="0"/>
                <a:cs typeface="Arial" pitchFamily="34" charset="0"/>
              </a:rPr>
              <a:t> </a:t>
            </a:r>
            <a:r>
              <a:rPr lang="en-US" altLang="vi-VN" sz="3600" i="1" dirty="0" err="1">
                <a:latin typeface="Arial" pitchFamily="34" charset="0"/>
                <a:cs typeface="Arial" pitchFamily="34" charset="0"/>
              </a:rPr>
              <a:t>năng</a:t>
            </a:r>
            <a:r>
              <a:rPr lang="en-US" altLang="vi-VN" sz="3600" i="1" dirty="0">
                <a:latin typeface="Arial" pitchFamily="34" charset="0"/>
                <a:cs typeface="Arial" pitchFamily="34" charset="0"/>
              </a:rPr>
              <a:t> </a:t>
            </a:r>
            <a:r>
              <a:rPr lang="en-US" altLang="vi-VN" sz="3600" i="1" dirty="0" err="1">
                <a:latin typeface="Arial" pitchFamily="34" charset="0"/>
                <a:cs typeface="Arial" pitchFamily="34" charset="0"/>
              </a:rPr>
              <a:t>thực</a:t>
            </a:r>
            <a:r>
              <a:rPr lang="en-US" altLang="vi-VN" sz="3600" i="1" dirty="0">
                <a:latin typeface="Arial" pitchFamily="34" charset="0"/>
                <a:cs typeface="Arial" pitchFamily="34" charset="0"/>
              </a:rPr>
              <a:t> </a:t>
            </a:r>
            <a:r>
              <a:rPr lang="en-US" altLang="vi-VN" sz="3600" i="1" dirty="0" err="1">
                <a:latin typeface="Arial" pitchFamily="34" charset="0"/>
                <a:cs typeface="Arial" pitchFamily="34" charset="0"/>
              </a:rPr>
              <a:t>hiện</a:t>
            </a:r>
            <a:r>
              <a:rPr lang="en-US" altLang="vi-VN" sz="3600" i="1" dirty="0">
                <a:latin typeface="Arial" pitchFamily="34" charset="0"/>
                <a:cs typeface="Arial" pitchFamily="34" charset="0"/>
              </a:rPr>
              <a:t> </a:t>
            </a:r>
            <a:r>
              <a:rPr lang="en-US" altLang="vi-VN" sz="3600" i="1" dirty="0" err="1">
                <a:latin typeface="Arial" pitchFamily="34" charset="0"/>
                <a:cs typeface="Arial" pitchFamily="34" charset="0"/>
              </a:rPr>
              <a:t>công</a:t>
            </a:r>
            <a:r>
              <a:rPr lang="en-US" altLang="vi-VN" sz="3600" i="1" dirty="0">
                <a:latin typeface="Arial" pitchFamily="34" charset="0"/>
                <a:cs typeface="Arial" pitchFamily="34" charset="0"/>
              </a:rPr>
              <a:t>, </a:t>
            </a:r>
            <a:r>
              <a:rPr lang="en-US" altLang="vi-VN" sz="3600" i="1" dirty="0" err="1">
                <a:latin typeface="Arial" pitchFamily="34" charset="0"/>
                <a:cs typeface="Arial" pitchFamily="34" charset="0"/>
              </a:rPr>
              <a:t>cũng</a:t>
            </a:r>
            <a:r>
              <a:rPr lang="en-US" altLang="vi-VN" sz="3600" i="1" dirty="0">
                <a:latin typeface="Arial" pitchFamily="34" charset="0"/>
                <a:cs typeface="Arial" pitchFamily="34" charset="0"/>
              </a:rPr>
              <a:t> </a:t>
            </a:r>
            <a:r>
              <a:rPr lang="en-US" altLang="vi-VN" sz="3600" i="1" dirty="0" err="1">
                <a:latin typeface="Arial" pitchFamily="34" charset="0"/>
                <a:cs typeface="Arial" pitchFamily="34" charset="0"/>
              </a:rPr>
              <a:t>như</a:t>
            </a:r>
            <a:r>
              <a:rPr lang="en-US" altLang="vi-VN" sz="3600" i="1" dirty="0">
                <a:latin typeface="Arial" pitchFamily="34" charset="0"/>
                <a:cs typeface="Arial" pitchFamily="34" charset="0"/>
              </a:rPr>
              <a:t> </a:t>
            </a:r>
            <a:r>
              <a:rPr lang="en-US" altLang="vi-VN" sz="3600" i="1" dirty="0" err="1">
                <a:latin typeface="Arial" pitchFamily="34" charset="0"/>
                <a:cs typeface="Arial" pitchFamily="34" charset="0"/>
              </a:rPr>
              <a:t>làm</a:t>
            </a:r>
            <a:r>
              <a:rPr lang="en-US" altLang="vi-VN" sz="3600" i="1" dirty="0">
                <a:latin typeface="Arial" pitchFamily="34" charset="0"/>
                <a:cs typeface="Arial" pitchFamily="34" charset="0"/>
              </a:rPr>
              <a:t> </a:t>
            </a:r>
            <a:r>
              <a:rPr lang="en-US" altLang="vi-VN" sz="3600" i="1" dirty="0" err="1">
                <a:latin typeface="Arial" pitchFamily="34" charset="0"/>
                <a:cs typeface="Arial" pitchFamily="34" charset="0"/>
              </a:rPr>
              <a:t>thay</a:t>
            </a:r>
            <a:r>
              <a:rPr lang="en-US" altLang="vi-VN" sz="3600" i="1" dirty="0">
                <a:latin typeface="Arial" pitchFamily="34" charset="0"/>
                <a:cs typeface="Arial" pitchFamily="34" charset="0"/>
              </a:rPr>
              <a:t> </a:t>
            </a:r>
            <a:r>
              <a:rPr lang="en-US" altLang="vi-VN" sz="3600" i="1" dirty="0" err="1">
                <a:latin typeface="Arial" pitchFamily="34" charset="0"/>
                <a:cs typeface="Arial" pitchFamily="34" charset="0"/>
              </a:rPr>
              <a:t>đổi</a:t>
            </a:r>
            <a:r>
              <a:rPr lang="en-US" altLang="vi-VN" sz="3600" i="1" dirty="0">
                <a:latin typeface="Arial" pitchFamily="34" charset="0"/>
                <a:cs typeface="Arial" pitchFamily="34" charset="0"/>
              </a:rPr>
              <a:t> </a:t>
            </a:r>
            <a:r>
              <a:rPr lang="en-US" altLang="vi-VN" sz="3600" i="1" dirty="0" err="1">
                <a:latin typeface="Arial" pitchFamily="34" charset="0"/>
                <a:cs typeface="Arial" pitchFamily="34" charset="0"/>
              </a:rPr>
              <a:t>nhiệt</a:t>
            </a:r>
            <a:r>
              <a:rPr lang="en-US" altLang="vi-VN" sz="3600" i="1" dirty="0">
                <a:latin typeface="Arial" pitchFamily="34" charset="0"/>
                <a:cs typeface="Arial" pitchFamily="34" charset="0"/>
              </a:rPr>
              <a:t> </a:t>
            </a:r>
            <a:r>
              <a:rPr lang="en-US" altLang="vi-VN" sz="3600" i="1" dirty="0" err="1">
                <a:latin typeface="Arial" pitchFamily="34" charset="0"/>
                <a:cs typeface="Arial" pitchFamily="34" charset="0"/>
              </a:rPr>
              <a:t>năng</a:t>
            </a:r>
            <a:r>
              <a:rPr lang="en-US" altLang="vi-VN" sz="3600" i="1" dirty="0">
                <a:latin typeface="Arial" pitchFamily="34" charset="0"/>
                <a:cs typeface="Arial" pitchFamily="34" charset="0"/>
              </a:rPr>
              <a:t> </a:t>
            </a:r>
            <a:r>
              <a:rPr lang="en-US" altLang="vi-VN" sz="3600" i="1" dirty="0" err="1">
                <a:latin typeface="Arial" pitchFamily="34" charset="0"/>
                <a:cs typeface="Arial" pitchFamily="34" charset="0"/>
              </a:rPr>
              <a:t>của</a:t>
            </a:r>
            <a:r>
              <a:rPr lang="en-US" altLang="vi-VN" sz="3600" i="1" dirty="0">
                <a:latin typeface="Arial" pitchFamily="34" charset="0"/>
                <a:cs typeface="Arial" pitchFamily="34" charset="0"/>
              </a:rPr>
              <a:t> </a:t>
            </a:r>
            <a:r>
              <a:rPr lang="en-US" altLang="vi-VN" sz="3600" i="1" dirty="0" err="1">
                <a:latin typeface="Arial" pitchFamily="34" charset="0"/>
                <a:cs typeface="Arial" pitchFamily="34" charset="0"/>
              </a:rPr>
              <a:t>các</a:t>
            </a:r>
            <a:r>
              <a:rPr lang="en-US" altLang="vi-VN" sz="3600" i="1" dirty="0">
                <a:latin typeface="Arial" pitchFamily="34" charset="0"/>
                <a:cs typeface="Arial" pitchFamily="34" charset="0"/>
              </a:rPr>
              <a:t> </a:t>
            </a:r>
            <a:r>
              <a:rPr lang="en-US" altLang="vi-VN" sz="3600" i="1" dirty="0" err="1">
                <a:latin typeface="Arial" pitchFamily="34" charset="0"/>
                <a:cs typeface="Arial" pitchFamily="34" charset="0"/>
              </a:rPr>
              <a:t>vật</a:t>
            </a:r>
            <a:r>
              <a:rPr lang="en-US" altLang="vi-VN" sz="3600" i="1" dirty="0">
                <a:latin typeface="Arial" pitchFamily="34" charset="0"/>
                <a:cs typeface="Arial" pitchFamily="34" charset="0"/>
              </a:rPr>
              <a:t>. </a:t>
            </a:r>
            <a:r>
              <a:rPr lang="en-US" altLang="vi-VN" sz="3600" i="1" dirty="0" err="1">
                <a:latin typeface="Arial" pitchFamily="34" charset="0"/>
                <a:cs typeface="Arial" pitchFamily="34" charset="0"/>
              </a:rPr>
              <a:t>Năng</a:t>
            </a:r>
            <a:r>
              <a:rPr lang="en-US" altLang="vi-VN" sz="3600" i="1" dirty="0">
                <a:latin typeface="Arial" pitchFamily="34" charset="0"/>
                <a:cs typeface="Arial" pitchFamily="34" charset="0"/>
              </a:rPr>
              <a:t> </a:t>
            </a:r>
            <a:r>
              <a:rPr lang="en-US" altLang="vi-VN" sz="3600" i="1" dirty="0" err="1">
                <a:latin typeface="Arial" pitchFamily="34" charset="0"/>
                <a:cs typeface="Arial" pitchFamily="34" charset="0"/>
              </a:rPr>
              <a:t>lượng</a:t>
            </a:r>
            <a:r>
              <a:rPr lang="en-US" altLang="vi-VN" sz="3600" i="1" dirty="0">
                <a:latin typeface="Arial" pitchFamily="34" charset="0"/>
                <a:cs typeface="Arial" pitchFamily="34" charset="0"/>
              </a:rPr>
              <a:t> </a:t>
            </a:r>
            <a:r>
              <a:rPr lang="en-US" altLang="vi-VN" sz="3600" i="1" dirty="0" err="1">
                <a:latin typeface="Arial" pitchFamily="34" charset="0"/>
                <a:cs typeface="Arial" pitchFamily="34" charset="0"/>
              </a:rPr>
              <a:t>của</a:t>
            </a:r>
            <a:r>
              <a:rPr lang="en-US" altLang="vi-VN" sz="3600" i="1" dirty="0">
                <a:latin typeface="Arial" pitchFamily="34" charset="0"/>
                <a:cs typeface="Arial" pitchFamily="34" charset="0"/>
              </a:rPr>
              <a:t> </a:t>
            </a:r>
            <a:r>
              <a:rPr lang="en-US" altLang="vi-VN" sz="3600" i="1" dirty="0" err="1">
                <a:latin typeface="Arial" pitchFamily="34" charset="0"/>
                <a:cs typeface="Arial" pitchFamily="34" charset="0"/>
              </a:rPr>
              <a:t>dòng</a:t>
            </a:r>
            <a:r>
              <a:rPr lang="en-US" altLang="vi-VN" sz="3600" i="1" dirty="0">
                <a:latin typeface="Arial" pitchFamily="34" charset="0"/>
                <a:cs typeface="Arial" pitchFamily="34" charset="0"/>
              </a:rPr>
              <a:t> </a:t>
            </a:r>
            <a:r>
              <a:rPr lang="en-US" altLang="vi-VN" sz="3600" i="1" dirty="0" err="1">
                <a:latin typeface="Arial" pitchFamily="34" charset="0"/>
                <a:cs typeface="Arial" pitchFamily="34" charset="0"/>
              </a:rPr>
              <a:t>điện</a:t>
            </a:r>
            <a:r>
              <a:rPr lang="en-US" altLang="vi-VN" sz="3600" i="1" dirty="0">
                <a:latin typeface="Arial" pitchFamily="34" charset="0"/>
                <a:cs typeface="Arial" pitchFamily="34" charset="0"/>
              </a:rPr>
              <a:t> </a:t>
            </a:r>
            <a:r>
              <a:rPr lang="en-US" altLang="vi-VN" sz="3600" i="1" dirty="0" err="1">
                <a:latin typeface="Arial" pitchFamily="34" charset="0"/>
                <a:cs typeface="Arial" pitchFamily="34" charset="0"/>
              </a:rPr>
              <a:t>được</a:t>
            </a:r>
            <a:r>
              <a:rPr lang="en-US" altLang="vi-VN" sz="3600" i="1" dirty="0">
                <a:latin typeface="Arial" pitchFamily="34" charset="0"/>
                <a:cs typeface="Arial" pitchFamily="34" charset="0"/>
              </a:rPr>
              <a:t> </a:t>
            </a:r>
            <a:r>
              <a:rPr lang="en-US" altLang="vi-VN" sz="3600" i="1" dirty="0" err="1">
                <a:latin typeface="Arial" pitchFamily="34" charset="0"/>
                <a:cs typeface="Arial" pitchFamily="34" charset="0"/>
              </a:rPr>
              <a:t>gọi</a:t>
            </a:r>
            <a:r>
              <a:rPr lang="en-US" altLang="vi-VN" sz="3600" i="1" dirty="0">
                <a:latin typeface="Arial" pitchFamily="34" charset="0"/>
                <a:cs typeface="Arial" pitchFamily="34" charset="0"/>
              </a:rPr>
              <a:t> </a:t>
            </a:r>
            <a:r>
              <a:rPr lang="en-US" altLang="vi-VN" sz="3600" i="1" dirty="0" err="1">
                <a:latin typeface="Arial" pitchFamily="34" charset="0"/>
                <a:cs typeface="Arial" pitchFamily="34" charset="0"/>
              </a:rPr>
              <a:t>là</a:t>
            </a:r>
            <a:r>
              <a:rPr lang="en-US" altLang="vi-VN" sz="3600" i="1" dirty="0">
                <a:latin typeface="Arial" pitchFamily="34" charset="0"/>
                <a:cs typeface="Arial" pitchFamily="34" charset="0"/>
              </a:rPr>
              <a:t> </a:t>
            </a:r>
            <a:r>
              <a:rPr lang="en-US" altLang="vi-VN" sz="3600" b="1" i="1" dirty="0" err="1">
                <a:latin typeface="Arial" pitchFamily="34" charset="0"/>
                <a:cs typeface="Arial" pitchFamily="34" charset="0"/>
              </a:rPr>
              <a:t>điện</a:t>
            </a:r>
            <a:r>
              <a:rPr lang="en-US" altLang="vi-VN" sz="3600" b="1" i="1" dirty="0">
                <a:latin typeface="Arial" pitchFamily="34" charset="0"/>
                <a:cs typeface="Arial" pitchFamily="34" charset="0"/>
              </a:rPr>
              <a:t> </a:t>
            </a:r>
            <a:r>
              <a:rPr lang="en-US" altLang="vi-VN" sz="3600" b="1" i="1" dirty="0" err="1">
                <a:latin typeface="Arial" pitchFamily="34" charset="0"/>
                <a:cs typeface="Arial" pitchFamily="34" charset="0"/>
              </a:rPr>
              <a:t>năng</a:t>
            </a:r>
            <a:r>
              <a:rPr lang="en-US" altLang="vi-VN" sz="3600" i="1" dirty="0">
                <a:latin typeface="Arial" pitchFamily="34" charset="0"/>
                <a:cs typeface="Arial" pitchFamily="34" charset="0"/>
              </a:rPr>
              <a:t>”</a:t>
            </a:r>
            <a:endParaRPr lang="en-US" altLang="vi-VN" sz="3200" i="1" baseline="-25000" dirty="0">
              <a:latin typeface="Arial" pitchFamily="34" charset="0"/>
              <a:cs typeface="Arial" pitchFamily="34" charset="0"/>
            </a:endParaRPr>
          </a:p>
        </p:txBody>
      </p:sp>
      <p:sp>
        <p:nvSpPr>
          <p:cNvPr id="10" name="Rectangle 9"/>
          <p:cNvSpPr/>
          <p:nvPr/>
        </p:nvSpPr>
        <p:spPr>
          <a:xfrm>
            <a:off x="444100" y="0"/>
            <a:ext cx="11213099" cy="889526"/>
          </a:xfrm>
          <a:prstGeom prst="rect">
            <a:avLst/>
          </a:prstGeom>
          <a:gradFill rotWithShape="1">
            <a:gsLst>
              <a:gs pos="0">
                <a:srgbClr val="DAEDEF">
                  <a:satMod val="103000"/>
                  <a:lumMod val="102000"/>
                  <a:tint val="94000"/>
                </a:srgbClr>
              </a:gs>
              <a:gs pos="50000">
                <a:srgbClr val="DAEDEF">
                  <a:satMod val="110000"/>
                  <a:lumMod val="100000"/>
                  <a:shade val="100000"/>
                </a:srgbClr>
              </a:gs>
              <a:gs pos="100000">
                <a:srgbClr val="DAEDEF">
                  <a:lumMod val="99000"/>
                  <a:satMod val="120000"/>
                  <a:shade val="78000"/>
                </a:srgbClr>
              </a:gs>
            </a:gsLst>
            <a:lin ang="5400000" scaled="0"/>
          </a:gradFill>
          <a:ln w="6350" cap="flat" cmpd="sng" algn="ctr">
            <a:solidFill>
              <a:srgbClr val="DAEDEF"/>
            </a:solidFill>
            <a:prstDash val="solid"/>
            <a:miter lim="800000"/>
          </a:ln>
          <a:effectLst/>
        </p:spPr>
        <p:txBody>
          <a:bodyPr rtlCol="0" anchor="ctr"/>
          <a:lstStyle/>
          <a:p>
            <a:pPr algn="ctr"/>
            <a:r>
              <a:rPr lang="en-US" sz="3200" b="1" kern="0" dirty="0" err="1">
                <a:solidFill>
                  <a:srgbClr val="000000"/>
                </a:solidFill>
                <a:latin typeface="Arial" pitchFamily="34" charset="0"/>
                <a:cs typeface="Arial" pitchFamily="34" charset="0"/>
              </a:rPr>
              <a:t>Tiết</a:t>
            </a:r>
            <a:r>
              <a:rPr lang="en-US" sz="3200" b="1" kern="0" dirty="0">
                <a:solidFill>
                  <a:srgbClr val="000000"/>
                </a:solidFill>
                <a:latin typeface="Arial" pitchFamily="34" charset="0"/>
                <a:cs typeface="Arial" pitchFamily="34" charset="0"/>
              </a:rPr>
              <a:t> 13 – </a:t>
            </a:r>
            <a:r>
              <a:rPr lang="en-US" sz="3200" b="1" kern="0" dirty="0" err="1">
                <a:solidFill>
                  <a:srgbClr val="000000"/>
                </a:solidFill>
                <a:latin typeface="Arial" pitchFamily="34" charset="0"/>
                <a:cs typeface="Arial" pitchFamily="34" charset="0"/>
              </a:rPr>
              <a:t>Bài</a:t>
            </a:r>
            <a:r>
              <a:rPr lang="en-US" sz="3200" b="1" kern="0" dirty="0">
                <a:solidFill>
                  <a:srgbClr val="000000"/>
                </a:solidFill>
                <a:latin typeface="Arial" pitchFamily="34" charset="0"/>
                <a:cs typeface="Arial" pitchFamily="34" charset="0"/>
              </a:rPr>
              <a:t> 13: ĐIỆN NĂNG – CÔNG SUẤT ĐIỆN NĂNG</a:t>
            </a:r>
          </a:p>
        </p:txBody>
      </p:sp>
      <p:sp>
        <p:nvSpPr>
          <p:cNvPr id="14" name="Text Box 4"/>
          <p:cNvSpPr txBox="1">
            <a:spLocks noChangeArrowheads="1"/>
          </p:cNvSpPr>
          <p:nvPr/>
        </p:nvSpPr>
        <p:spPr bwMode="auto">
          <a:xfrm>
            <a:off x="37346" y="2793343"/>
            <a:ext cx="12154654" cy="1077218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square">
            <a:spAutoFit/>
          </a:bodyPr>
          <a:lstStyle/>
          <a:p>
            <a:r>
              <a:rPr lang="vi-VN" altLang="vi-VN" sz="3200" b="1" i="1" dirty="0">
                <a:solidFill>
                  <a:schemeClr val="accent1">
                    <a:lumMod val="50000"/>
                  </a:schemeClr>
                </a:solidFill>
                <a:latin typeface="Arial" pitchFamily="34" charset="0"/>
                <a:cs typeface="Arial" pitchFamily="34" charset="0"/>
              </a:rPr>
              <a:t>2. Sự chuyển hóa điện năng thành các dạng năng lượng khác:</a:t>
            </a:r>
          </a:p>
        </p:txBody>
      </p:sp>
      <p:sp>
        <p:nvSpPr>
          <p:cNvPr id="15" name="Text Box 4"/>
          <p:cNvSpPr txBox="1">
            <a:spLocks noChangeArrowheads="1"/>
          </p:cNvSpPr>
          <p:nvPr/>
        </p:nvSpPr>
        <p:spPr bwMode="auto">
          <a:xfrm>
            <a:off x="73829" y="4205220"/>
            <a:ext cx="11953640" cy="1077218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square">
            <a:spAutoFit/>
          </a:bodyPr>
          <a:lstStyle/>
          <a:p>
            <a:pPr algn="just"/>
            <a:r>
              <a:rPr lang="en-US" altLang="vi-VN" sz="3200" b="1" i="1" dirty="0">
                <a:solidFill>
                  <a:srgbClr val="416529"/>
                </a:solidFill>
                <a:latin typeface="Arial" pitchFamily="34" charset="0"/>
                <a:cs typeface="Arial" pitchFamily="34" charset="0"/>
              </a:rPr>
              <a:t>C</a:t>
            </a:r>
            <a:r>
              <a:rPr lang="en-US" altLang="vi-VN" sz="3200" b="1" i="1" baseline="-25000" dirty="0">
                <a:solidFill>
                  <a:srgbClr val="416529"/>
                </a:solidFill>
                <a:latin typeface="Arial" pitchFamily="34" charset="0"/>
                <a:cs typeface="Arial" pitchFamily="34" charset="0"/>
              </a:rPr>
              <a:t>2</a:t>
            </a:r>
            <a:r>
              <a:rPr lang="en-US" altLang="vi-VN" sz="3200" b="1" i="1" dirty="0">
                <a:solidFill>
                  <a:srgbClr val="416529"/>
                </a:solidFill>
                <a:latin typeface="Arial" pitchFamily="34" charset="0"/>
                <a:cs typeface="Arial" pitchFamily="34" charset="0"/>
              </a:rPr>
              <a:t>. </a:t>
            </a:r>
            <a:r>
              <a:rPr lang="en-US" altLang="vi-VN" sz="3200" b="1" i="1" dirty="0" err="1">
                <a:solidFill>
                  <a:srgbClr val="416529"/>
                </a:solidFill>
                <a:latin typeface="Arial" pitchFamily="34" charset="0"/>
                <a:cs typeface="Arial" pitchFamily="34" charset="0"/>
              </a:rPr>
              <a:t>Hãy</a:t>
            </a:r>
            <a:r>
              <a:rPr lang="en-US" altLang="vi-VN" sz="3200" b="1" i="1" dirty="0">
                <a:solidFill>
                  <a:srgbClr val="416529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vi-VN" sz="3200" b="1" i="1" dirty="0" err="1">
                <a:solidFill>
                  <a:srgbClr val="416529"/>
                </a:solidFill>
                <a:latin typeface="Arial" pitchFamily="34" charset="0"/>
                <a:cs typeface="Arial" pitchFamily="34" charset="0"/>
              </a:rPr>
              <a:t>chỉ</a:t>
            </a:r>
            <a:r>
              <a:rPr lang="en-US" altLang="vi-VN" sz="3200" b="1" i="1" dirty="0">
                <a:solidFill>
                  <a:srgbClr val="416529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vi-VN" sz="3200" b="1" i="1" dirty="0" err="1">
                <a:solidFill>
                  <a:srgbClr val="416529"/>
                </a:solidFill>
                <a:latin typeface="Arial" pitchFamily="34" charset="0"/>
                <a:cs typeface="Arial" pitchFamily="34" charset="0"/>
              </a:rPr>
              <a:t>ra</a:t>
            </a:r>
            <a:r>
              <a:rPr lang="en-US" altLang="vi-VN" sz="3200" b="1" i="1" dirty="0">
                <a:solidFill>
                  <a:srgbClr val="416529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vi-VN" sz="3200" b="1" i="1" dirty="0" err="1">
                <a:solidFill>
                  <a:srgbClr val="416529"/>
                </a:solidFill>
                <a:latin typeface="Arial" pitchFamily="34" charset="0"/>
                <a:cs typeface="Arial" pitchFamily="34" charset="0"/>
              </a:rPr>
              <a:t>các</a:t>
            </a:r>
            <a:r>
              <a:rPr lang="en-US" altLang="vi-VN" sz="3200" b="1" i="1" dirty="0">
                <a:solidFill>
                  <a:srgbClr val="416529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vi-VN" sz="3200" b="1" i="1" dirty="0" err="1">
                <a:solidFill>
                  <a:srgbClr val="416529"/>
                </a:solidFill>
                <a:latin typeface="Arial" pitchFamily="34" charset="0"/>
                <a:cs typeface="Arial" pitchFamily="34" charset="0"/>
              </a:rPr>
              <a:t>dạng</a:t>
            </a:r>
            <a:r>
              <a:rPr lang="en-US" altLang="vi-VN" sz="3200" b="1" i="1" dirty="0">
                <a:solidFill>
                  <a:srgbClr val="416529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vi-VN" sz="3200" b="1" i="1" dirty="0" err="1">
                <a:solidFill>
                  <a:srgbClr val="416529"/>
                </a:solidFill>
                <a:latin typeface="Arial" pitchFamily="34" charset="0"/>
                <a:cs typeface="Arial" pitchFamily="34" charset="0"/>
              </a:rPr>
              <a:t>năng</a:t>
            </a:r>
            <a:r>
              <a:rPr lang="en-US" altLang="vi-VN" sz="3200" b="1" i="1" dirty="0">
                <a:solidFill>
                  <a:srgbClr val="416529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vi-VN" sz="3200" b="1" i="1" dirty="0" err="1">
                <a:solidFill>
                  <a:srgbClr val="416529"/>
                </a:solidFill>
                <a:latin typeface="Arial" pitchFamily="34" charset="0"/>
                <a:cs typeface="Arial" pitchFamily="34" charset="0"/>
              </a:rPr>
              <a:t>lượng</a:t>
            </a:r>
            <a:r>
              <a:rPr lang="en-US" altLang="vi-VN" sz="3200" b="1" i="1" dirty="0">
                <a:solidFill>
                  <a:srgbClr val="416529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vi-VN" sz="3200" b="1" i="1" dirty="0" err="1">
                <a:solidFill>
                  <a:srgbClr val="416529"/>
                </a:solidFill>
                <a:latin typeface="Arial" pitchFamily="34" charset="0"/>
                <a:cs typeface="Arial" pitchFamily="34" charset="0"/>
              </a:rPr>
              <a:t>được</a:t>
            </a:r>
            <a:r>
              <a:rPr lang="en-US" altLang="vi-VN" sz="3200" b="1" i="1" dirty="0">
                <a:solidFill>
                  <a:srgbClr val="416529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vi-VN" sz="3200" b="1" i="1" dirty="0" err="1">
                <a:solidFill>
                  <a:srgbClr val="416529"/>
                </a:solidFill>
                <a:latin typeface="Arial" pitchFamily="34" charset="0"/>
                <a:cs typeface="Arial" pitchFamily="34" charset="0"/>
              </a:rPr>
              <a:t>biến</a:t>
            </a:r>
            <a:r>
              <a:rPr lang="en-US" altLang="vi-VN" sz="3200" b="1" i="1" dirty="0">
                <a:solidFill>
                  <a:srgbClr val="416529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vi-VN" sz="3200" b="1" i="1" dirty="0" err="1">
                <a:solidFill>
                  <a:srgbClr val="416529"/>
                </a:solidFill>
                <a:latin typeface="Arial" pitchFamily="34" charset="0"/>
                <a:cs typeface="Arial" pitchFamily="34" charset="0"/>
              </a:rPr>
              <a:t>đổi</a:t>
            </a:r>
            <a:r>
              <a:rPr lang="en-US" altLang="vi-VN" sz="3200" b="1" i="1" dirty="0">
                <a:solidFill>
                  <a:srgbClr val="416529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vi-VN" sz="3200" b="1" i="1" dirty="0" err="1">
                <a:solidFill>
                  <a:srgbClr val="416529"/>
                </a:solidFill>
                <a:latin typeface="Arial" pitchFamily="34" charset="0"/>
                <a:cs typeface="Arial" pitchFamily="34" charset="0"/>
              </a:rPr>
              <a:t>từ</a:t>
            </a:r>
            <a:r>
              <a:rPr lang="en-US" altLang="vi-VN" sz="3200" b="1" i="1" dirty="0">
                <a:solidFill>
                  <a:srgbClr val="416529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vi-VN" sz="3200" b="1" i="1" dirty="0" err="1">
                <a:solidFill>
                  <a:srgbClr val="416529"/>
                </a:solidFill>
                <a:latin typeface="Arial" pitchFamily="34" charset="0"/>
                <a:cs typeface="Arial" pitchFamily="34" charset="0"/>
              </a:rPr>
              <a:t>điện</a:t>
            </a:r>
            <a:r>
              <a:rPr lang="en-US" altLang="vi-VN" sz="3200" b="1" i="1" dirty="0">
                <a:solidFill>
                  <a:srgbClr val="416529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vi-VN" sz="3200" b="1" i="1" dirty="0" err="1">
                <a:solidFill>
                  <a:srgbClr val="416529"/>
                </a:solidFill>
                <a:latin typeface="Arial" pitchFamily="34" charset="0"/>
                <a:cs typeface="Arial" pitchFamily="34" charset="0"/>
              </a:rPr>
              <a:t>năng</a:t>
            </a:r>
            <a:r>
              <a:rPr lang="en-US" altLang="vi-VN" sz="3200" b="1" i="1" dirty="0">
                <a:solidFill>
                  <a:srgbClr val="416529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vi-VN" sz="3200" b="1" i="1" dirty="0" err="1">
                <a:solidFill>
                  <a:srgbClr val="416529"/>
                </a:solidFill>
                <a:latin typeface="Arial" pitchFamily="34" charset="0"/>
                <a:cs typeface="Arial" pitchFamily="34" charset="0"/>
              </a:rPr>
              <a:t>trong</a:t>
            </a:r>
            <a:r>
              <a:rPr lang="en-US" altLang="vi-VN" sz="3200" b="1" i="1" dirty="0">
                <a:solidFill>
                  <a:srgbClr val="416529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vi-VN" sz="3200" b="1" i="1" dirty="0" err="1">
                <a:solidFill>
                  <a:srgbClr val="416529"/>
                </a:solidFill>
                <a:latin typeface="Arial" pitchFamily="34" charset="0"/>
                <a:cs typeface="Arial" pitchFamily="34" charset="0"/>
              </a:rPr>
              <a:t>hoạt</a:t>
            </a:r>
            <a:r>
              <a:rPr lang="en-US" altLang="vi-VN" sz="3200" b="1" i="1" dirty="0">
                <a:solidFill>
                  <a:srgbClr val="416529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vi-VN" sz="3200" b="1" i="1" dirty="0" err="1">
                <a:solidFill>
                  <a:srgbClr val="416529"/>
                </a:solidFill>
                <a:latin typeface="Arial" pitchFamily="34" charset="0"/>
                <a:cs typeface="Arial" pitchFamily="34" charset="0"/>
              </a:rPr>
              <a:t>động</a:t>
            </a:r>
            <a:r>
              <a:rPr lang="en-US" altLang="vi-VN" sz="3200" b="1" i="1" dirty="0">
                <a:solidFill>
                  <a:srgbClr val="416529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vi-VN" sz="3200" b="1" i="1" dirty="0" err="1">
                <a:solidFill>
                  <a:srgbClr val="416529"/>
                </a:solidFill>
                <a:latin typeface="Arial" pitchFamily="34" charset="0"/>
                <a:cs typeface="Arial" pitchFamily="34" charset="0"/>
              </a:rPr>
              <a:t>của</a:t>
            </a:r>
            <a:r>
              <a:rPr lang="en-US" altLang="vi-VN" sz="3200" b="1" i="1" dirty="0">
                <a:solidFill>
                  <a:srgbClr val="416529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vi-VN" sz="3200" b="1" i="1" dirty="0" err="1">
                <a:solidFill>
                  <a:srgbClr val="416529"/>
                </a:solidFill>
                <a:latin typeface="Arial" pitchFamily="34" charset="0"/>
                <a:cs typeface="Arial" pitchFamily="34" charset="0"/>
              </a:rPr>
              <a:t>mỗi</a:t>
            </a:r>
            <a:r>
              <a:rPr lang="en-US" altLang="vi-VN" sz="3200" b="1" i="1" dirty="0">
                <a:solidFill>
                  <a:srgbClr val="416529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vi-VN" sz="3200" b="1" i="1" dirty="0" err="1">
                <a:solidFill>
                  <a:srgbClr val="416529"/>
                </a:solidFill>
                <a:latin typeface="Arial" pitchFamily="34" charset="0"/>
                <a:cs typeface="Arial" pitchFamily="34" charset="0"/>
              </a:rPr>
              <a:t>dụng</a:t>
            </a:r>
            <a:r>
              <a:rPr lang="en-US" altLang="vi-VN" sz="3200" b="1" i="1" dirty="0">
                <a:solidFill>
                  <a:srgbClr val="416529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vi-VN" sz="3200" b="1" i="1" dirty="0" err="1">
                <a:solidFill>
                  <a:srgbClr val="416529"/>
                </a:solidFill>
                <a:latin typeface="Arial" pitchFamily="34" charset="0"/>
                <a:cs typeface="Arial" pitchFamily="34" charset="0"/>
              </a:rPr>
              <a:t>cụ</a:t>
            </a:r>
            <a:r>
              <a:rPr lang="en-US" altLang="vi-VN" sz="3200" b="1" i="1" dirty="0">
                <a:solidFill>
                  <a:srgbClr val="416529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vi-VN" sz="3200" b="1" i="1" dirty="0" err="1">
                <a:solidFill>
                  <a:srgbClr val="416529"/>
                </a:solidFill>
                <a:latin typeface="Arial" pitchFamily="34" charset="0"/>
                <a:cs typeface="Arial" pitchFamily="34" charset="0"/>
              </a:rPr>
              <a:t>điện</a:t>
            </a:r>
            <a:r>
              <a:rPr lang="en-US" altLang="vi-VN" sz="3200" b="1" i="1" dirty="0">
                <a:solidFill>
                  <a:srgbClr val="416529"/>
                </a:solidFill>
                <a:latin typeface="Arial" pitchFamily="34" charset="0"/>
                <a:cs typeface="Arial" pitchFamily="34" charset="0"/>
              </a:rPr>
              <a:t> ở </a:t>
            </a:r>
            <a:r>
              <a:rPr lang="en-US" altLang="vi-VN" sz="3200" b="1" i="1" dirty="0" err="1">
                <a:solidFill>
                  <a:srgbClr val="416529"/>
                </a:solidFill>
                <a:latin typeface="Arial" pitchFamily="34" charset="0"/>
                <a:cs typeface="Arial" pitchFamily="34" charset="0"/>
              </a:rPr>
              <a:t>bảng</a:t>
            </a:r>
            <a:r>
              <a:rPr lang="en-US" altLang="vi-VN" sz="3200" b="1" i="1" dirty="0">
                <a:solidFill>
                  <a:srgbClr val="416529"/>
                </a:solidFill>
                <a:latin typeface="Arial" pitchFamily="34" charset="0"/>
                <a:cs typeface="Arial" pitchFamily="34" charset="0"/>
              </a:rPr>
              <a:t> 1.</a:t>
            </a:r>
            <a:endParaRPr lang="vi-VN" altLang="vi-VN" sz="3200" b="1" i="1" dirty="0">
              <a:solidFill>
                <a:srgbClr val="416529"/>
              </a:solidFill>
              <a:latin typeface="Arial" pitchFamily="34" charset="0"/>
              <a:cs typeface="Arial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833150014"/>
      </p:ext>
    </p:extLst>
  </p:cSld>
  <p:clrMapOvr>
    <a:masterClrMapping/>
  </p:clrMapOvr>
  <p:transition/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7" dur="50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12" dur="500"/>
                                        <p:tgtEl>
                                          <p:spTgt spid="1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0" presetClass="exit" presetSubtype="0" fill="hold" grpId="1" nodeType="clickEffect">
                                  <p:stCondLst>
                                    <p:cond delay="0"/>
                                  </p:stCondLst>
                                  <p:childTnLst>
                                    <p:animEffect transition="out" filter="fade">
                                      <p:cBhvr>
                                        <p:cTn id="16" dur="500"/>
                                        <p:tgtEl>
                                          <p:spTgt spid="13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>
                      <p:stCondLst>
                        <p:cond delay="indefinite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2" dur="1000"/>
                                        <p:tgtEl>
                                          <p:spTgt spid="14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3" dur="1000" fill="hold"/>
                                        <p:tgtEl>
                                          <p:spTgt spid="1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4" dur="1000" fill="hold"/>
                                        <p:tgtEl>
                                          <p:spTgt spid="1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5" fill="hold">
                      <p:stCondLst>
                        <p:cond delay="indefinite"/>
                      </p:stCondLst>
                      <p:childTnLst>
                        <p:par>
                          <p:cTn id="26" fill="hold">
                            <p:stCondLst>
                              <p:cond delay="0"/>
                            </p:stCondLst>
                            <p:childTnLst>
                              <p:par>
                                <p:cTn id="27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9" dur="5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0" dur="5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9" grpId="0"/>
      <p:bldP spid="13" grpId="0"/>
      <p:bldP spid="13" grpId="1"/>
      <p:bldP spid="14" grpId="0"/>
      <p:bldP spid="15" grpId="0"/>
    </p:bld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" name="Text Box 4"/>
          <p:cNvSpPr txBox="1">
            <a:spLocks noChangeArrowheads="1"/>
          </p:cNvSpPr>
          <p:nvPr/>
        </p:nvSpPr>
        <p:spPr bwMode="auto">
          <a:xfrm>
            <a:off x="102205" y="1013047"/>
            <a:ext cx="12089793" cy="1077218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square">
            <a:spAutoFit/>
          </a:bodyPr>
          <a:lstStyle/>
          <a:p>
            <a:r>
              <a:rPr lang="vi-VN" altLang="vi-VN" sz="3200" b="1" i="1" dirty="0">
                <a:solidFill>
                  <a:schemeClr val="accent1">
                    <a:lumMod val="50000"/>
                  </a:schemeClr>
                </a:solidFill>
                <a:latin typeface="Arial" pitchFamily="34" charset="0"/>
                <a:cs typeface="Arial" pitchFamily="34" charset="0"/>
              </a:rPr>
              <a:t>2. Sự chuyển hóa điện năng thành các dạng năng lượng khác:</a:t>
            </a:r>
          </a:p>
        </p:txBody>
      </p:sp>
      <p:graphicFrame>
        <p:nvGraphicFramePr>
          <p:cNvPr id="20" name="Table 19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1539838859"/>
              </p:ext>
            </p:extLst>
          </p:nvPr>
        </p:nvGraphicFramePr>
        <p:xfrm>
          <a:off x="935264" y="2457228"/>
          <a:ext cx="10910372" cy="4068264"/>
        </p:xfrm>
        <a:graphic>
          <a:graphicData uri="http://schemas.openxmlformats.org/drawingml/2006/table">
            <a:tbl>
              <a:tblPr firstRow="1" bandRow="1">
                <a:tableStyleId>{2A488322-F2BA-4B5B-9748-0D474271808F}</a:tableStyleId>
              </a:tblPr>
              <a:tblGrid>
                <a:gridCol w="4922335">
                  <a:extLst>
                    <a:ext uri="{9D8B030D-6E8A-4147-A177-3AD203B41FA5}">
                      <a16:colId xmlns:a16="http://schemas.microsoft.com/office/drawing/2014/main" xmlns="" val="20000"/>
                    </a:ext>
                  </a:extLst>
                </a:gridCol>
                <a:gridCol w="5988037">
                  <a:extLst>
                    <a:ext uri="{9D8B030D-6E8A-4147-A177-3AD203B41FA5}">
                      <a16:colId xmlns:a16="http://schemas.microsoft.com/office/drawing/2014/main" xmlns="" val="20001"/>
                    </a:ext>
                  </a:extLst>
                </a:gridCol>
              </a:tblGrid>
              <a:tr h="997527">
                <a:tc>
                  <a:txBody>
                    <a:bodyPr/>
                    <a:lstStyle/>
                    <a:p>
                      <a:pPr algn="ctr"/>
                      <a:r>
                        <a:rPr lang="en-US" sz="2800" dirty="0" err="1">
                          <a:latin typeface="Arial" pitchFamily="34" charset="0"/>
                          <a:cs typeface="Arial" pitchFamily="34" charset="0"/>
                        </a:rPr>
                        <a:t>Dụng</a:t>
                      </a:r>
                      <a:r>
                        <a:rPr lang="en-US" sz="2800" baseline="0" dirty="0">
                          <a:latin typeface="Arial" pitchFamily="34" charset="0"/>
                          <a:cs typeface="Arial" pitchFamily="34" charset="0"/>
                        </a:rPr>
                        <a:t> </a:t>
                      </a:r>
                      <a:r>
                        <a:rPr lang="en-US" sz="2800" baseline="0" dirty="0" err="1">
                          <a:latin typeface="Arial" pitchFamily="34" charset="0"/>
                          <a:cs typeface="Arial" pitchFamily="34" charset="0"/>
                        </a:rPr>
                        <a:t>cụ</a:t>
                      </a:r>
                      <a:r>
                        <a:rPr lang="en-US" sz="2800" baseline="0" dirty="0">
                          <a:latin typeface="Arial" pitchFamily="34" charset="0"/>
                          <a:cs typeface="Arial" pitchFamily="34" charset="0"/>
                        </a:rPr>
                        <a:t> </a:t>
                      </a:r>
                      <a:r>
                        <a:rPr lang="en-US" sz="2800" baseline="0" dirty="0" err="1">
                          <a:latin typeface="Arial" pitchFamily="34" charset="0"/>
                          <a:cs typeface="Arial" pitchFamily="34" charset="0"/>
                        </a:rPr>
                        <a:t>điện</a:t>
                      </a:r>
                      <a:endParaRPr lang="en-US" sz="2800" b="1" dirty="0">
                        <a:latin typeface="Arial" pitchFamily="34" charset="0"/>
                        <a:cs typeface="Arial" pitchFamily="34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800">
                          <a:latin typeface="Arial" pitchFamily="34" charset="0"/>
                          <a:cs typeface="Arial" pitchFamily="34" charset="0"/>
                        </a:rPr>
                        <a:t>Điện</a:t>
                      </a:r>
                      <a:r>
                        <a:rPr lang="en-US" sz="2800" baseline="0">
                          <a:latin typeface="Arial" pitchFamily="34" charset="0"/>
                          <a:cs typeface="Arial" pitchFamily="34" charset="0"/>
                        </a:rPr>
                        <a:t> năng được biến đổi thành dạng năng lượng nào ?</a:t>
                      </a:r>
                      <a:endParaRPr lang="en-US" sz="2800" b="1">
                        <a:latin typeface="Arial" pitchFamily="34" charset="0"/>
                        <a:cs typeface="Arial" pitchFamily="34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extLst>
                  <a:ext uri="{0D108BD9-81ED-4DB2-BD59-A6C34878D82A}">
                    <a16:rowId xmlns:a16="http://schemas.microsoft.com/office/drawing/2014/main" xmlns="" val="10000"/>
                  </a:ext>
                </a:extLst>
              </a:tr>
              <a:tr h="733215">
                <a:tc>
                  <a:txBody>
                    <a:bodyPr/>
                    <a:lstStyle/>
                    <a:p>
                      <a:r>
                        <a:rPr lang="en-US" sz="2800" dirty="0" err="1">
                          <a:latin typeface="Arial" pitchFamily="34" charset="0"/>
                          <a:cs typeface="Arial" pitchFamily="34" charset="0"/>
                        </a:rPr>
                        <a:t>Bóng</a:t>
                      </a:r>
                      <a:r>
                        <a:rPr lang="en-US" sz="2800" baseline="0" dirty="0">
                          <a:latin typeface="Arial" pitchFamily="34" charset="0"/>
                          <a:cs typeface="Arial" pitchFamily="34" charset="0"/>
                        </a:rPr>
                        <a:t> </a:t>
                      </a:r>
                      <a:r>
                        <a:rPr lang="en-US" sz="2800" baseline="0" dirty="0" err="1">
                          <a:latin typeface="Arial" pitchFamily="34" charset="0"/>
                          <a:cs typeface="Arial" pitchFamily="34" charset="0"/>
                        </a:rPr>
                        <a:t>đèn</a:t>
                      </a:r>
                      <a:r>
                        <a:rPr lang="en-US" sz="2800" baseline="0" dirty="0">
                          <a:latin typeface="Arial" pitchFamily="34" charset="0"/>
                          <a:cs typeface="Arial" pitchFamily="34" charset="0"/>
                        </a:rPr>
                        <a:t> </a:t>
                      </a:r>
                      <a:r>
                        <a:rPr lang="en-US" sz="2800" baseline="0" dirty="0" err="1">
                          <a:latin typeface="Arial" pitchFamily="34" charset="0"/>
                          <a:cs typeface="Arial" pitchFamily="34" charset="0"/>
                        </a:rPr>
                        <a:t>dây</a:t>
                      </a:r>
                      <a:r>
                        <a:rPr lang="en-US" sz="2800" baseline="0" dirty="0">
                          <a:latin typeface="Arial" pitchFamily="34" charset="0"/>
                          <a:cs typeface="Arial" pitchFamily="34" charset="0"/>
                        </a:rPr>
                        <a:t> </a:t>
                      </a:r>
                      <a:r>
                        <a:rPr lang="en-US" sz="2800" baseline="0" dirty="0" err="1">
                          <a:latin typeface="Arial" pitchFamily="34" charset="0"/>
                          <a:cs typeface="Arial" pitchFamily="34" charset="0"/>
                        </a:rPr>
                        <a:t>tóc</a:t>
                      </a:r>
                      <a:endParaRPr lang="en-US" sz="2800" dirty="0">
                        <a:latin typeface="Arial" pitchFamily="34" charset="0"/>
                        <a:cs typeface="Arial" pitchFamily="34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gradFill flip="none" rotWithShape="1">
                      <a:gsLst>
                        <a:gs pos="0">
                          <a:schemeClr val="accent1">
                            <a:tint val="66000"/>
                            <a:satMod val="160000"/>
                          </a:schemeClr>
                        </a:gs>
                        <a:gs pos="50000">
                          <a:schemeClr val="accent1">
                            <a:tint val="44500"/>
                            <a:satMod val="160000"/>
                          </a:schemeClr>
                        </a:gs>
                        <a:gs pos="100000">
                          <a:schemeClr val="accent1">
                            <a:tint val="23500"/>
                            <a:satMod val="160000"/>
                          </a:schemeClr>
                        </a:gs>
                      </a:gsLst>
                      <a:lin ang="16200000" scaled="1"/>
                      <a:tileRect/>
                    </a:gradFill>
                  </a:tcPr>
                </a:tc>
                <a:tc>
                  <a:txBody>
                    <a:bodyPr/>
                    <a:lstStyle/>
                    <a:p>
                      <a:pPr algn="just"/>
                      <a:endParaRPr lang="en-US" sz="2800" dirty="0">
                        <a:latin typeface="Arial" pitchFamily="34" charset="0"/>
                        <a:cs typeface="Arial" pitchFamily="34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gradFill flip="none" rotWithShape="1">
                      <a:gsLst>
                        <a:gs pos="0">
                          <a:schemeClr val="accent1">
                            <a:tint val="66000"/>
                            <a:satMod val="160000"/>
                          </a:schemeClr>
                        </a:gs>
                        <a:gs pos="50000">
                          <a:schemeClr val="accent1">
                            <a:tint val="44500"/>
                            <a:satMod val="160000"/>
                          </a:schemeClr>
                        </a:gs>
                        <a:gs pos="100000">
                          <a:schemeClr val="accent1">
                            <a:tint val="23500"/>
                            <a:satMod val="160000"/>
                          </a:schemeClr>
                        </a:gs>
                      </a:gsLst>
                      <a:lin ang="16200000" scaled="1"/>
                      <a:tileRect/>
                    </a:gradFill>
                  </a:tcPr>
                </a:tc>
                <a:extLst>
                  <a:ext uri="{0D108BD9-81ED-4DB2-BD59-A6C34878D82A}">
                    <a16:rowId xmlns:a16="http://schemas.microsoft.com/office/drawing/2014/main" xmlns="" val="10001"/>
                  </a:ext>
                </a:extLst>
              </a:tr>
              <a:tr h="813521">
                <a:tc>
                  <a:txBody>
                    <a:bodyPr/>
                    <a:lstStyle/>
                    <a:p>
                      <a:r>
                        <a:rPr lang="en-US" sz="2800">
                          <a:latin typeface="Arial" pitchFamily="34" charset="0"/>
                          <a:cs typeface="Arial" pitchFamily="34" charset="0"/>
                        </a:rPr>
                        <a:t>Đèn</a:t>
                      </a:r>
                      <a:r>
                        <a:rPr lang="en-US" sz="2800" baseline="0">
                          <a:latin typeface="Arial" pitchFamily="34" charset="0"/>
                          <a:cs typeface="Arial" pitchFamily="34" charset="0"/>
                        </a:rPr>
                        <a:t> LED</a:t>
                      </a:r>
                      <a:endParaRPr lang="en-US" sz="2800">
                        <a:latin typeface="Arial" pitchFamily="34" charset="0"/>
                        <a:cs typeface="Arial" pitchFamily="34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gradFill flip="none" rotWithShape="1">
                      <a:gsLst>
                        <a:gs pos="0">
                          <a:schemeClr val="accent1">
                            <a:tint val="66000"/>
                            <a:satMod val="160000"/>
                          </a:schemeClr>
                        </a:gs>
                        <a:gs pos="50000">
                          <a:schemeClr val="accent1">
                            <a:tint val="44500"/>
                            <a:satMod val="160000"/>
                          </a:schemeClr>
                        </a:gs>
                        <a:gs pos="100000">
                          <a:schemeClr val="accent1">
                            <a:tint val="23500"/>
                            <a:satMod val="160000"/>
                          </a:schemeClr>
                        </a:gs>
                      </a:gsLst>
                      <a:lin ang="16200000" scaled="1"/>
                      <a:tileRect/>
                    </a:gradFill>
                  </a:tcPr>
                </a:tc>
                <a:tc>
                  <a:txBody>
                    <a:bodyPr/>
                    <a:lstStyle/>
                    <a:p>
                      <a:pPr algn="just"/>
                      <a:endParaRPr lang="en-US" sz="2800" dirty="0">
                        <a:latin typeface="Arial" pitchFamily="34" charset="0"/>
                        <a:cs typeface="Arial" pitchFamily="34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gradFill flip="none" rotWithShape="1">
                      <a:gsLst>
                        <a:gs pos="0">
                          <a:schemeClr val="accent1">
                            <a:tint val="66000"/>
                            <a:satMod val="160000"/>
                          </a:schemeClr>
                        </a:gs>
                        <a:gs pos="50000">
                          <a:schemeClr val="accent1">
                            <a:tint val="44500"/>
                            <a:satMod val="160000"/>
                          </a:schemeClr>
                        </a:gs>
                        <a:gs pos="100000">
                          <a:schemeClr val="accent1">
                            <a:tint val="23500"/>
                            <a:satMod val="160000"/>
                          </a:schemeClr>
                        </a:gs>
                      </a:gsLst>
                      <a:lin ang="16200000" scaled="1"/>
                      <a:tileRect/>
                    </a:gradFill>
                  </a:tcPr>
                </a:tc>
                <a:extLst>
                  <a:ext uri="{0D108BD9-81ED-4DB2-BD59-A6C34878D82A}">
                    <a16:rowId xmlns:a16="http://schemas.microsoft.com/office/drawing/2014/main" xmlns="" val="10002"/>
                  </a:ext>
                </a:extLst>
              </a:tr>
              <a:tr h="803564">
                <a:tc>
                  <a:txBody>
                    <a:bodyPr/>
                    <a:lstStyle/>
                    <a:p>
                      <a:r>
                        <a:rPr lang="en-US" sz="2800" dirty="0" err="1">
                          <a:latin typeface="Arial" pitchFamily="34" charset="0"/>
                          <a:cs typeface="Arial" pitchFamily="34" charset="0"/>
                        </a:rPr>
                        <a:t>Nồi</a:t>
                      </a:r>
                      <a:r>
                        <a:rPr lang="en-US" sz="2800" baseline="0" dirty="0">
                          <a:latin typeface="Arial" pitchFamily="34" charset="0"/>
                          <a:cs typeface="Arial" pitchFamily="34" charset="0"/>
                        </a:rPr>
                        <a:t> </a:t>
                      </a:r>
                      <a:r>
                        <a:rPr lang="en-US" sz="2800" baseline="0" dirty="0" err="1">
                          <a:latin typeface="Arial" pitchFamily="34" charset="0"/>
                          <a:cs typeface="Arial" pitchFamily="34" charset="0"/>
                        </a:rPr>
                        <a:t>cơm</a:t>
                      </a:r>
                      <a:r>
                        <a:rPr lang="en-US" sz="2800" baseline="0" dirty="0">
                          <a:latin typeface="Arial" pitchFamily="34" charset="0"/>
                          <a:cs typeface="Arial" pitchFamily="34" charset="0"/>
                        </a:rPr>
                        <a:t> </a:t>
                      </a:r>
                      <a:r>
                        <a:rPr lang="en-US" sz="2800" baseline="0" dirty="0" err="1">
                          <a:latin typeface="Arial" pitchFamily="34" charset="0"/>
                          <a:cs typeface="Arial" pitchFamily="34" charset="0"/>
                        </a:rPr>
                        <a:t>điện</a:t>
                      </a:r>
                      <a:r>
                        <a:rPr lang="en-US" sz="2800" baseline="0" dirty="0">
                          <a:latin typeface="Arial" pitchFamily="34" charset="0"/>
                          <a:cs typeface="Arial" pitchFamily="34" charset="0"/>
                        </a:rPr>
                        <a:t>, </a:t>
                      </a:r>
                      <a:r>
                        <a:rPr lang="en-US" sz="2800" baseline="0" dirty="0" err="1">
                          <a:latin typeface="Arial" pitchFamily="34" charset="0"/>
                          <a:cs typeface="Arial" pitchFamily="34" charset="0"/>
                        </a:rPr>
                        <a:t>bàn</a:t>
                      </a:r>
                      <a:r>
                        <a:rPr lang="en-US" sz="2800" baseline="0" dirty="0">
                          <a:latin typeface="Arial" pitchFamily="34" charset="0"/>
                          <a:cs typeface="Arial" pitchFamily="34" charset="0"/>
                        </a:rPr>
                        <a:t> </a:t>
                      </a:r>
                      <a:r>
                        <a:rPr lang="en-US" sz="2800" baseline="0" dirty="0" err="1">
                          <a:latin typeface="Arial" pitchFamily="34" charset="0"/>
                          <a:cs typeface="Arial" pitchFamily="34" charset="0"/>
                        </a:rPr>
                        <a:t>là</a:t>
                      </a:r>
                      <a:endParaRPr lang="en-US" sz="2800" dirty="0">
                        <a:latin typeface="Arial" pitchFamily="34" charset="0"/>
                        <a:cs typeface="Arial" pitchFamily="34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gradFill flip="none" rotWithShape="1">
                      <a:gsLst>
                        <a:gs pos="0">
                          <a:schemeClr val="accent1">
                            <a:tint val="66000"/>
                            <a:satMod val="160000"/>
                          </a:schemeClr>
                        </a:gs>
                        <a:gs pos="50000">
                          <a:schemeClr val="accent1">
                            <a:tint val="44500"/>
                            <a:satMod val="160000"/>
                          </a:schemeClr>
                        </a:gs>
                        <a:gs pos="100000">
                          <a:schemeClr val="accent1">
                            <a:tint val="23500"/>
                            <a:satMod val="160000"/>
                          </a:schemeClr>
                        </a:gs>
                      </a:gsLst>
                      <a:lin ang="16200000" scaled="1"/>
                      <a:tileRect/>
                    </a:gradFill>
                  </a:tcPr>
                </a:tc>
                <a:tc>
                  <a:txBody>
                    <a:bodyPr/>
                    <a:lstStyle/>
                    <a:p>
                      <a:pPr algn="just"/>
                      <a:endParaRPr lang="en-US" sz="2800">
                        <a:latin typeface="Arial" pitchFamily="34" charset="0"/>
                        <a:cs typeface="Arial" pitchFamily="34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gradFill flip="none" rotWithShape="1">
                      <a:gsLst>
                        <a:gs pos="0">
                          <a:schemeClr val="accent1">
                            <a:tint val="66000"/>
                            <a:satMod val="160000"/>
                          </a:schemeClr>
                        </a:gs>
                        <a:gs pos="50000">
                          <a:schemeClr val="accent1">
                            <a:tint val="44500"/>
                            <a:satMod val="160000"/>
                          </a:schemeClr>
                        </a:gs>
                        <a:gs pos="100000">
                          <a:schemeClr val="accent1">
                            <a:tint val="23500"/>
                            <a:satMod val="160000"/>
                          </a:schemeClr>
                        </a:gs>
                      </a:gsLst>
                      <a:lin ang="16200000" scaled="1"/>
                      <a:tileRect/>
                    </a:gradFill>
                  </a:tcPr>
                </a:tc>
                <a:extLst>
                  <a:ext uri="{0D108BD9-81ED-4DB2-BD59-A6C34878D82A}">
                    <a16:rowId xmlns:a16="http://schemas.microsoft.com/office/drawing/2014/main" xmlns="" val="10003"/>
                  </a:ext>
                </a:extLst>
              </a:tr>
              <a:tr h="720437">
                <a:tc>
                  <a:txBody>
                    <a:bodyPr/>
                    <a:lstStyle/>
                    <a:p>
                      <a:r>
                        <a:rPr lang="en-US" sz="2800" dirty="0" err="1">
                          <a:latin typeface="Arial" pitchFamily="34" charset="0"/>
                          <a:cs typeface="Arial" pitchFamily="34" charset="0"/>
                        </a:rPr>
                        <a:t>Quạt</a:t>
                      </a:r>
                      <a:r>
                        <a:rPr lang="en-US" sz="2800" baseline="0" dirty="0">
                          <a:latin typeface="Arial" pitchFamily="34" charset="0"/>
                          <a:cs typeface="Arial" pitchFamily="34" charset="0"/>
                        </a:rPr>
                        <a:t> </a:t>
                      </a:r>
                      <a:r>
                        <a:rPr lang="en-US" sz="2800" baseline="0" dirty="0" err="1">
                          <a:latin typeface="Arial" pitchFamily="34" charset="0"/>
                          <a:cs typeface="Arial" pitchFamily="34" charset="0"/>
                        </a:rPr>
                        <a:t>điện</a:t>
                      </a:r>
                      <a:r>
                        <a:rPr lang="en-US" sz="2800" baseline="0" dirty="0">
                          <a:latin typeface="Arial" pitchFamily="34" charset="0"/>
                          <a:cs typeface="Arial" pitchFamily="34" charset="0"/>
                        </a:rPr>
                        <a:t>, </a:t>
                      </a:r>
                      <a:r>
                        <a:rPr lang="en-US" sz="2800" baseline="0" dirty="0" err="1">
                          <a:latin typeface="Arial" pitchFamily="34" charset="0"/>
                          <a:cs typeface="Arial" pitchFamily="34" charset="0"/>
                        </a:rPr>
                        <a:t>máy</a:t>
                      </a:r>
                      <a:r>
                        <a:rPr lang="en-US" sz="2800" baseline="0" dirty="0">
                          <a:latin typeface="Arial" pitchFamily="34" charset="0"/>
                          <a:cs typeface="Arial" pitchFamily="34" charset="0"/>
                        </a:rPr>
                        <a:t> </a:t>
                      </a:r>
                      <a:r>
                        <a:rPr lang="en-US" sz="2800" baseline="0" dirty="0" err="1">
                          <a:latin typeface="Arial" pitchFamily="34" charset="0"/>
                          <a:cs typeface="Arial" pitchFamily="34" charset="0"/>
                        </a:rPr>
                        <a:t>bơm</a:t>
                      </a:r>
                      <a:r>
                        <a:rPr lang="en-US" sz="2800" baseline="0" dirty="0">
                          <a:latin typeface="Arial" pitchFamily="34" charset="0"/>
                          <a:cs typeface="Arial" pitchFamily="34" charset="0"/>
                        </a:rPr>
                        <a:t> </a:t>
                      </a:r>
                      <a:r>
                        <a:rPr lang="en-US" sz="2800" baseline="0" dirty="0" err="1">
                          <a:latin typeface="Arial" pitchFamily="34" charset="0"/>
                          <a:cs typeface="Arial" pitchFamily="34" charset="0"/>
                        </a:rPr>
                        <a:t>nước</a:t>
                      </a:r>
                      <a:endParaRPr lang="en-US" sz="2800" dirty="0">
                        <a:latin typeface="Arial" pitchFamily="34" charset="0"/>
                        <a:cs typeface="Arial" pitchFamily="34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gradFill flip="none" rotWithShape="1">
                      <a:gsLst>
                        <a:gs pos="0">
                          <a:schemeClr val="accent1">
                            <a:tint val="66000"/>
                            <a:satMod val="160000"/>
                          </a:schemeClr>
                        </a:gs>
                        <a:gs pos="50000">
                          <a:schemeClr val="accent1">
                            <a:tint val="44500"/>
                            <a:satMod val="160000"/>
                          </a:schemeClr>
                        </a:gs>
                        <a:gs pos="100000">
                          <a:schemeClr val="accent1">
                            <a:tint val="23500"/>
                            <a:satMod val="160000"/>
                          </a:schemeClr>
                        </a:gs>
                      </a:gsLst>
                      <a:lin ang="16200000" scaled="1"/>
                      <a:tileRect/>
                    </a:gradFill>
                  </a:tcPr>
                </a:tc>
                <a:tc>
                  <a:txBody>
                    <a:bodyPr/>
                    <a:lstStyle/>
                    <a:p>
                      <a:pPr algn="just"/>
                      <a:endParaRPr lang="en-US" sz="2800" dirty="0">
                        <a:latin typeface="Arial" pitchFamily="34" charset="0"/>
                        <a:cs typeface="Arial" pitchFamily="34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gradFill flip="none" rotWithShape="1">
                      <a:gsLst>
                        <a:gs pos="0">
                          <a:schemeClr val="accent1">
                            <a:tint val="66000"/>
                            <a:satMod val="160000"/>
                          </a:schemeClr>
                        </a:gs>
                        <a:gs pos="50000">
                          <a:schemeClr val="accent1">
                            <a:tint val="44500"/>
                            <a:satMod val="160000"/>
                          </a:schemeClr>
                        </a:gs>
                        <a:gs pos="100000">
                          <a:schemeClr val="accent1">
                            <a:tint val="23500"/>
                            <a:satMod val="160000"/>
                          </a:schemeClr>
                        </a:gs>
                      </a:gsLst>
                      <a:lin ang="16200000" scaled="1"/>
                      <a:tileRect/>
                    </a:gradFill>
                  </a:tcPr>
                </a:tc>
                <a:extLst>
                  <a:ext uri="{0D108BD9-81ED-4DB2-BD59-A6C34878D82A}">
                    <a16:rowId xmlns:a16="http://schemas.microsoft.com/office/drawing/2014/main" xmlns="" val="10004"/>
                  </a:ext>
                </a:extLst>
              </a:tr>
            </a:tbl>
          </a:graphicData>
        </a:graphic>
      </p:graphicFrame>
      <p:sp>
        <p:nvSpPr>
          <p:cNvPr id="2" name="Rectangle 1"/>
          <p:cNvSpPr/>
          <p:nvPr/>
        </p:nvSpPr>
        <p:spPr>
          <a:xfrm>
            <a:off x="6050646" y="3515424"/>
            <a:ext cx="4755897" cy="58477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just"/>
            <a:r>
              <a:rPr lang="en-US" sz="3200" dirty="0" err="1">
                <a:latin typeface="Arial" pitchFamily="34" charset="0"/>
                <a:cs typeface="Arial" pitchFamily="34" charset="0"/>
              </a:rPr>
              <a:t>Quang</a:t>
            </a:r>
            <a:r>
              <a:rPr lang="en-US" sz="3200" dirty="0">
                <a:latin typeface="Arial" pitchFamily="34" charset="0"/>
                <a:cs typeface="Arial" pitchFamily="34" charset="0"/>
              </a:rPr>
              <a:t> </a:t>
            </a:r>
            <a:r>
              <a:rPr lang="en-US" sz="3200" dirty="0" err="1">
                <a:latin typeface="Arial" pitchFamily="34" charset="0"/>
                <a:cs typeface="Arial" pitchFamily="34" charset="0"/>
              </a:rPr>
              <a:t>năng</a:t>
            </a:r>
            <a:r>
              <a:rPr lang="en-US" sz="3200" dirty="0">
                <a:latin typeface="Arial" pitchFamily="34" charset="0"/>
                <a:cs typeface="Arial" pitchFamily="34" charset="0"/>
              </a:rPr>
              <a:t>, </a:t>
            </a:r>
            <a:r>
              <a:rPr lang="en-US" sz="3200" dirty="0" err="1">
                <a:latin typeface="Arial" pitchFamily="34" charset="0"/>
                <a:cs typeface="Arial" pitchFamily="34" charset="0"/>
              </a:rPr>
              <a:t>Nhiệt</a:t>
            </a:r>
            <a:r>
              <a:rPr lang="en-US" sz="3200" dirty="0">
                <a:latin typeface="Arial" pitchFamily="34" charset="0"/>
                <a:cs typeface="Arial" pitchFamily="34" charset="0"/>
              </a:rPr>
              <a:t> </a:t>
            </a:r>
            <a:r>
              <a:rPr lang="en-US" sz="3200" dirty="0" err="1">
                <a:latin typeface="Arial" pitchFamily="34" charset="0"/>
                <a:cs typeface="Arial" pitchFamily="34" charset="0"/>
              </a:rPr>
              <a:t>năng</a:t>
            </a:r>
            <a:endParaRPr lang="en-US" sz="3200" dirty="0">
              <a:latin typeface="Arial" pitchFamily="34" charset="0"/>
              <a:cs typeface="Arial" pitchFamily="34" charset="0"/>
            </a:endParaRPr>
          </a:p>
        </p:txBody>
      </p:sp>
      <p:sp>
        <p:nvSpPr>
          <p:cNvPr id="3" name="Rectangle 2"/>
          <p:cNvSpPr/>
          <p:nvPr/>
        </p:nvSpPr>
        <p:spPr>
          <a:xfrm>
            <a:off x="6050646" y="4150174"/>
            <a:ext cx="4647426" cy="584775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just"/>
            <a:r>
              <a:rPr lang="en-US" sz="3200" dirty="0" err="1">
                <a:latin typeface="Arial" pitchFamily="34" charset="0"/>
                <a:cs typeface="Arial" pitchFamily="34" charset="0"/>
              </a:rPr>
              <a:t>Quang</a:t>
            </a:r>
            <a:r>
              <a:rPr lang="en-US" sz="3200" dirty="0">
                <a:latin typeface="Arial" pitchFamily="34" charset="0"/>
                <a:cs typeface="Arial" pitchFamily="34" charset="0"/>
              </a:rPr>
              <a:t> </a:t>
            </a:r>
            <a:r>
              <a:rPr lang="en-US" sz="3200" dirty="0" err="1">
                <a:latin typeface="Arial" pitchFamily="34" charset="0"/>
                <a:cs typeface="Arial" pitchFamily="34" charset="0"/>
              </a:rPr>
              <a:t>năng</a:t>
            </a:r>
            <a:r>
              <a:rPr lang="en-US" sz="3200" dirty="0">
                <a:latin typeface="Arial" pitchFamily="34" charset="0"/>
                <a:cs typeface="Arial" pitchFamily="34" charset="0"/>
              </a:rPr>
              <a:t>, </a:t>
            </a:r>
            <a:r>
              <a:rPr lang="en-US" sz="3200" dirty="0" err="1">
                <a:latin typeface="Arial" pitchFamily="34" charset="0"/>
                <a:cs typeface="Arial" pitchFamily="34" charset="0"/>
              </a:rPr>
              <a:t>Nhiệt</a:t>
            </a:r>
            <a:r>
              <a:rPr lang="en-US" sz="3200" dirty="0">
                <a:latin typeface="Arial" pitchFamily="34" charset="0"/>
                <a:cs typeface="Arial" pitchFamily="34" charset="0"/>
              </a:rPr>
              <a:t> </a:t>
            </a:r>
            <a:r>
              <a:rPr lang="en-US" sz="3200" dirty="0" err="1">
                <a:latin typeface="Arial" pitchFamily="34" charset="0"/>
                <a:cs typeface="Arial" pitchFamily="34" charset="0"/>
              </a:rPr>
              <a:t>năng</a:t>
            </a:r>
            <a:endParaRPr lang="en-US" sz="3200" dirty="0">
              <a:latin typeface="Arial" pitchFamily="34" charset="0"/>
              <a:cs typeface="Arial" pitchFamily="34" charset="0"/>
            </a:endParaRPr>
          </a:p>
        </p:txBody>
      </p:sp>
      <p:sp>
        <p:nvSpPr>
          <p:cNvPr id="4" name="Rectangle 3"/>
          <p:cNvSpPr/>
          <p:nvPr/>
        </p:nvSpPr>
        <p:spPr>
          <a:xfrm>
            <a:off x="6050646" y="5010418"/>
            <a:ext cx="4647426" cy="584775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just"/>
            <a:r>
              <a:rPr lang="en-US" sz="3200" dirty="0" err="1">
                <a:latin typeface="Arial" pitchFamily="34" charset="0"/>
                <a:cs typeface="Arial" pitchFamily="34" charset="0"/>
              </a:rPr>
              <a:t>Nhiệt</a:t>
            </a:r>
            <a:r>
              <a:rPr lang="en-US" sz="3200" dirty="0">
                <a:latin typeface="Arial" pitchFamily="34" charset="0"/>
                <a:cs typeface="Arial" pitchFamily="34" charset="0"/>
              </a:rPr>
              <a:t> </a:t>
            </a:r>
            <a:r>
              <a:rPr lang="en-US" sz="3200" dirty="0" err="1">
                <a:latin typeface="Arial" pitchFamily="34" charset="0"/>
                <a:cs typeface="Arial" pitchFamily="34" charset="0"/>
              </a:rPr>
              <a:t>năng</a:t>
            </a:r>
            <a:r>
              <a:rPr lang="en-US" sz="3200" dirty="0">
                <a:latin typeface="Arial" pitchFamily="34" charset="0"/>
                <a:cs typeface="Arial" pitchFamily="34" charset="0"/>
              </a:rPr>
              <a:t>, </a:t>
            </a:r>
            <a:r>
              <a:rPr lang="en-US" sz="3200" dirty="0" err="1">
                <a:latin typeface="Arial" pitchFamily="34" charset="0"/>
                <a:cs typeface="Arial" pitchFamily="34" charset="0"/>
              </a:rPr>
              <a:t>Quang</a:t>
            </a:r>
            <a:r>
              <a:rPr lang="en-US" sz="3200" dirty="0">
                <a:latin typeface="Arial" pitchFamily="34" charset="0"/>
                <a:cs typeface="Arial" pitchFamily="34" charset="0"/>
              </a:rPr>
              <a:t> </a:t>
            </a:r>
            <a:r>
              <a:rPr lang="en-US" sz="3200" dirty="0" err="1">
                <a:latin typeface="Arial" pitchFamily="34" charset="0"/>
                <a:cs typeface="Arial" pitchFamily="34" charset="0"/>
              </a:rPr>
              <a:t>năng</a:t>
            </a:r>
            <a:endParaRPr lang="en-US" sz="3200" dirty="0">
              <a:latin typeface="Arial" pitchFamily="34" charset="0"/>
              <a:cs typeface="Arial" pitchFamily="34" charset="0"/>
            </a:endParaRPr>
          </a:p>
        </p:txBody>
      </p:sp>
      <p:sp>
        <p:nvSpPr>
          <p:cNvPr id="5" name="Rectangle 4"/>
          <p:cNvSpPr/>
          <p:nvPr/>
        </p:nvSpPr>
        <p:spPr>
          <a:xfrm>
            <a:off x="6050646" y="5826827"/>
            <a:ext cx="3983783" cy="584775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just"/>
            <a:r>
              <a:rPr lang="en-US" sz="3200" dirty="0" err="1">
                <a:latin typeface="Arial" pitchFamily="34" charset="0"/>
                <a:cs typeface="Arial" pitchFamily="34" charset="0"/>
              </a:rPr>
              <a:t>Cơ</a:t>
            </a:r>
            <a:r>
              <a:rPr lang="en-US" sz="3200" dirty="0">
                <a:latin typeface="Arial" pitchFamily="34" charset="0"/>
                <a:cs typeface="Arial" pitchFamily="34" charset="0"/>
              </a:rPr>
              <a:t> </a:t>
            </a:r>
            <a:r>
              <a:rPr lang="en-US" sz="3200" dirty="0" err="1">
                <a:latin typeface="Arial" pitchFamily="34" charset="0"/>
                <a:cs typeface="Arial" pitchFamily="34" charset="0"/>
              </a:rPr>
              <a:t>năng</a:t>
            </a:r>
            <a:r>
              <a:rPr lang="en-US" sz="3200" dirty="0">
                <a:latin typeface="Arial" pitchFamily="34" charset="0"/>
                <a:cs typeface="Arial" pitchFamily="34" charset="0"/>
              </a:rPr>
              <a:t>, </a:t>
            </a:r>
            <a:r>
              <a:rPr lang="en-US" sz="3200" dirty="0" err="1">
                <a:latin typeface="Arial" pitchFamily="34" charset="0"/>
                <a:cs typeface="Arial" pitchFamily="34" charset="0"/>
              </a:rPr>
              <a:t>Nhiệt</a:t>
            </a:r>
            <a:r>
              <a:rPr lang="en-US" sz="3200" dirty="0">
                <a:latin typeface="Arial" pitchFamily="34" charset="0"/>
                <a:cs typeface="Arial" pitchFamily="34" charset="0"/>
              </a:rPr>
              <a:t> </a:t>
            </a:r>
            <a:r>
              <a:rPr lang="en-US" sz="3200" dirty="0" err="1">
                <a:latin typeface="Arial" pitchFamily="34" charset="0"/>
                <a:cs typeface="Arial" pitchFamily="34" charset="0"/>
              </a:rPr>
              <a:t>năng</a:t>
            </a:r>
            <a:endParaRPr lang="en-US" sz="3200" dirty="0">
              <a:latin typeface="Arial" pitchFamily="34" charset="0"/>
              <a:cs typeface="Arial" pitchFamily="34" charset="0"/>
            </a:endParaRPr>
          </a:p>
        </p:txBody>
      </p:sp>
      <p:sp>
        <p:nvSpPr>
          <p:cNvPr id="13" name="Rectangle 12"/>
          <p:cNvSpPr/>
          <p:nvPr/>
        </p:nvSpPr>
        <p:spPr>
          <a:xfrm>
            <a:off x="444100" y="0"/>
            <a:ext cx="11213099" cy="889526"/>
          </a:xfrm>
          <a:prstGeom prst="rect">
            <a:avLst/>
          </a:prstGeom>
          <a:gradFill rotWithShape="1">
            <a:gsLst>
              <a:gs pos="0">
                <a:srgbClr val="DAEDEF">
                  <a:satMod val="103000"/>
                  <a:lumMod val="102000"/>
                  <a:tint val="94000"/>
                </a:srgbClr>
              </a:gs>
              <a:gs pos="50000">
                <a:srgbClr val="DAEDEF">
                  <a:satMod val="110000"/>
                  <a:lumMod val="100000"/>
                  <a:shade val="100000"/>
                </a:srgbClr>
              </a:gs>
              <a:gs pos="100000">
                <a:srgbClr val="DAEDEF">
                  <a:lumMod val="99000"/>
                  <a:satMod val="120000"/>
                  <a:shade val="78000"/>
                </a:srgbClr>
              </a:gs>
            </a:gsLst>
            <a:lin ang="5400000" scaled="0"/>
          </a:gradFill>
          <a:ln w="6350" cap="flat" cmpd="sng" algn="ctr">
            <a:solidFill>
              <a:srgbClr val="DAEDEF"/>
            </a:solidFill>
            <a:prstDash val="solid"/>
            <a:miter lim="800000"/>
          </a:ln>
          <a:effectLst/>
        </p:spPr>
        <p:txBody>
          <a:bodyPr rtlCol="0" anchor="ctr"/>
          <a:lstStyle/>
          <a:p>
            <a:pPr algn="ctr"/>
            <a:r>
              <a:rPr lang="en-US" sz="3200" b="1" kern="0" dirty="0" err="1">
                <a:solidFill>
                  <a:srgbClr val="000000"/>
                </a:solidFill>
                <a:latin typeface="Arial" pitchFamily="34" charset="0"/>
                <a:cs typeface="Arial" pitchFamily="34" charset="0"/>
              </a:rPr>
              <a:t>Tiết</a:t>
            </a:r>
            <a:r>
              <a:rPr lang="en-US" sz="3200" b="1" kern="0" dirty="0">
                <a:solidFill>
                  <a:srgbClr val="000000"/>
                </a:solidFill>
                <a:latin typeface="Arial" pitchFamily="34" charset="0"/>
                <a:cs typeface="Arial" pitchFamily="34" charset="0"/>
              </a:rPr>
              <a:t> 13 – </a:t>
            </a:r>
            <a:r>
              <a:rPr lang="en-US" sz="3200" b="1" kern="0" dirty="0" err="1">
                <a:solidFill>
                  <a:srgbClr val="000000"/>
                </a:solidFill>
                <a:latin typeface="Arial" pitchFamily="34" charset="0"/>
                <a:cs typeface="Arial" pitchFamily="34" charset="0"/>
              </a:rPr>
              <a:t>Bài</a:t>
            </a:r>
            <a:r>
              <a:rPr lang="en-US" sz="3200" b="1" kern="0" dirty="0">
                <a:solidFill>
                  <a:srgbClr val="000000"/>
                </a:solidFill>
                <a:latin typeface="Arial" pitchFamily="34" charset="0"/>
                <a:cs typeface="Arial" pitchFamily="34" charset="0"/>
              </a:rPr>
              <a:t> 13: ĐIỆN NĂNG – CÔNG SUẤT ĐIỆN NĂNG</a:t>
            </a:r>
          </a:p>
        </p:txBody>
      </p:sp>
      <p:sp>
        <p:nvSpPr>
          <p:cNvPr id="6" name="TextBox 5"/>
          <p:cNvSpPr txBox="1"/>
          <p:nvPr/>
        </p:nvSpPr>
        <p:spPr>
          <a:xfrm>
            <a:off x="226896" y="2090265"/>
            <a:ext cx="822661" cy="584775"/>
          </a:xfrm>
          <a:prstGeom prst="rect">
            <a:avLst/>
          </a:prstGeom>
        </p:spPr>
        <p:style>
          <a:lnRef idx="2">
            <a:schemeClr val="accent6"/>
          </a:lnRef>
          <a:fillRef idx="1">
            <a:schemeClr val="lt1"/>
          </a:fillRef>
          <a:effectRef idx="0">
            <a:schemeClr val="accent6"/>
          </a:effectRef>
          <a:fontRef idx="minor">
            <a:schemeClr val="dk1"/>
          </a:fontRef>
        </p:style>
        <p:txBody>
          <a:bodyPr wrap="none" rtlCol="0">
            <a:spAutoFit/>
          </a:bodyPr>
          <a:lstStyle/>
          <a:p>
            <a:r>
              <a:rPr lang="en-US" sz="3200" dirty="0">
                <a:latin typeface="Arial" pitchFamily="34" charset="0"/>
                <a:cs typeface="Arial" pitchFamily="34" charset="0"/>
              </a:rPr>
              <a:t>C2:</a:t>
            </a:r>
          </a:p>
        </p:txBody>
      </p:sp>
    </p:spTree>
    <p:extLst>
      <p:ext uri="{BB962C8B-B14F-4D97-AF65-F5344CB8AC3E}">
        <p14:creationId xmlns:p14="http://schemas.microsoft.com/office/powerpoint/2010/main" val="113283237"/>
      </p:ext>
    </p:extLst>
  </p:cSld>
  <p:clrMapOvr>
    <a:masterClrMapping/>
  </p:clrMapOvr>
  <p:transition/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2" presetClass="entr" presetSubtype="8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7" dur="500"/>
                                        <p:tgtEl>
                                          <p:spTgt spid="2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4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12" dur="5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4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17" dur="5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>
                      <p:stCondLst>
                        <p:cond delay="indefinite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14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22" dur="5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4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27" dur="5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/>
      <p:bldP spid="3" grpId="0"/>
      <p:bldP spid="4" grpId="0"/>
      <p:bldP spid="5" grpId="0"/>
    </p:bld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4" name="Text Box 3"/>
          <p:cNvSpPr txBox="1">
            <a:spLocks noChangeArrowheads="1"/>
          </p:cNvSpPr>
          <p:nvPr/>
        </p:nvSpPr>
        <p:spPr bwMode="auto">
          <a:xfrm>
            <a:off x="66579" y="996597"/>
            <a:ext cx="2642070" cy="58477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/>
          <a:p>
            <a:r>
              <a:rPr lang="en-US" altLang="vi-VN" sz="3200" b="1" dirty="0">
                <a:solidFill>
                  <a:schemeClr val="accent1">
                    <a:lumMod val="50000"/>
                  </a:schemeClr>
                </a:solidFill>
                <a:latin typeface="Arial" pitchFamily="34" charset="0"/>
                <a:cs typeface="Arial" pitchFamily="34" charset="0"/>
              </a:rPr>
              <a:t>I. </a:t>
            </a:r>
            <a:r>
              <a:rPr lang="en-US" altLang="vi-VN" sz="3200" b="1" dirty="0" err="1">
                <a:solidFill>
                  <a:schemeClr val="accent1">
                    <a:lumMod val="50000"/>
                  </a:schemeClr>
                </a:solidFill>
                <a:latin typeface="Arial" pitchFamily="34" charset="0"/>
                <a:cs typeface="Arial" pitchFamily="34" charset="0"/>
              </a:rPr>
              <a:t>Điện</a:t>
            </a:r>
            <a:r>
              <a:rPr lang="en-US" altLang="vi-VN" sz="3200" b="1" dirty="0">
                <a:solidFill>
                  <a:schemeClr val="accent1">
                    <a:lumMod val="50000"/>
                  </a:schemeClr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vi-VN" sz="3200" b="1" dirty="0" err="1">
                <a:solidFill>
                  <a:schemeClr val="accent1">
                    <a:lumMod val="50000"/>
                  </a:schemeClr>
                </a:solidFill>
                <a:latin typeface="Arial" pitchFamily="34" charset="0"/>
                <a:cs typeface="Arial" pitchFamily="34" charset="0"/>
              </a:rPr>
              <a:t>năng</a:t>
            </a:r>
            <a:r>
              <a:rPr lang="en-US" altLang="vi-VN" sz="3200" b="1" dirty="0">
                <a:solidFill>
                  <a:schemeClr val="accent1">
                    <a:lumMod val="50000"/>
                  </a:schemeClr>
                </a:solidFill>
                <a:latin typeface="Arial" pitchFamily="34" charset="0"/>
                <a:cs typeface="Arial" pitchFamily="34" charset="0"/>
              </a:rPr>
              <a:t>:</a:t>
            </a:r>
          </a:p>
        </p:txBody>
      </p:sp>
      <p:sp>
        <p:nvSpPr>
          <p:cNvPr id="18" name="Text Box 4"/>
          <p:cNvSpPr txBox="1">
            <a:spLocks noChangeArrowheads="1"/>
          </p:cNvSpPr>
          <p:nvPr/>
        </p:nvSpPr>
        <p:spPr bwMode="auto">
          <a:xfrm>
            <a:off x="66578" y="1599426"/>
            <a:ext cx="5758308" cy="58477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/>
          <a:p>
            <a:r>
              <a:rPr lang="en-US" altLang="vi-VN" sz="3200" b="1" i="1" dirty="0">
                <a:solidFill>
                  <a:schemeClr val="accent1">
                    <a:lumMod val="50000"/>
                  </a:schemeClr>
                </a:solidFill>
                <a:latin typeface="Arial" pitchFamily="34" charset="0"/>
                <a:cs typeface="Arial" pitchFamily="34" charset="0"/>
              </a:rPr>
              <a:t>1. </a:t>
            </a:r>
            <a:r>
              <a:rPr lang="en-US" altLang="vi-VN" sz="3200" b="1" i="1" dirty="0" err="1">
                <a:solidFill>
                  <a:schemeClr val="accent1">
                    <a:lumMod val="50000"/>
                  </a:schemeClr>
                </a:solidFill>
                <a:latin typeface="Arial" pitchFamily="34" charset="0"/>
                <a:cs typeface="Arial" pitchFamily="34" charset="0"/>
              </a:rPr>
              <a:t>Dòng</a:t>
            </a:r>
            <a:r>
              <a:rPr lang="en-US" altLang="vi-VN" sz="3200" b="1" i="1" dirty="0">
                <a:solidFill>
                  <a:schemeClr val="accent1">
                    <a:lumMod val="50000"/>
                  </a:schemeClr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vi-VN" sz="3200" b="1" i="1" dirty="0" err="1">
                <a:solidFill>
                  <a:schemeClr val="accent1">
                    <a:lumMod val="50000"/>
                  </a:schemeClr>
                </a:solidFill>
                <a:latin typeface="Arial" pitchFamily="34" charset="0"/>
                <a:cs typeface="Arial" pitchFamily="34" charset="0"/>
              </a:rPr>
              <a:t>điện</a:t>
            </a:r>
            <a:r>
              <a:rPr lang="en-US" altLang="vi-VN" sz="3200" b="1" i="1" dirty="0">
                <a:solidFill>
                  <a:schemeClr val="accent1">
                    <a:lumMod val="50000"/>
                  </a:schemeClr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vi-VN" sz="3200" b="1" i="1" dirty="0" err="1">
                <a:solidFill>
                  <a:schemeClr val="accent1">
                    <a:lumMod val="50000"/>
                  </a:schemeClr>
                </a:solidFill>
                <a:latin typeface="Arial" pitchFamily="34" charset="0"/>
                <a:cs typeface="Arial" pitchFamily="34" charset="0"/>
              </a:rPr>
              <a:t>có</a:t>
            </a:r>
            <a:r>
              <a:rPr lang="en-US" altLang="vi-VN" sz="3200" b="1" i="1" dirty="0">
                <a:solidFill>
                  <a:schemeClr val="accent1">
                    <a:lumMod val="50000"/>
                  </a:schemeClr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vi-VN" sz="3200" b="1" i="1" dirty="0" err="1">
                <a:solidFill>
                  <a:schemeClr val="accent1">
                    <a:lumMod val="50000"/>
                  </a:schemeClr>
                </a:solidFill>
                <a:latin typeface="Arial" pitchFamily="34" charset="0"/>
                <a:cs typeface="Arial" pitchFamily="34" charset="0"/>
              </a:rPr>
              <a:t>năng</a:t>
            </a:r>
            <a:r>
              <a:rPr lang="en-US" altLang="vi-VN" sz="3200" b="1" i="1" dirty="0">
                <a:solidFill>
                  <a:schemeClr val="accent1">
                    <a:lumMod val="50000"/>
                  </a:schemeClr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vi-VN" sz="3200" b="1" i="1" dirty="0" err="1">
                <a:solidFill>
                  <a:schemeClr val="accent1">
                    <a:lumMod val="50000"/>
                  </a:schemeClr>
                </a:solidFill>
                <a:latin typeface="Arial" pitchFamily="34" charset="0"/>
                <a:cs typeface="Arial" pitchFamily="34" charset="0"/>
              </a:rPr>
              <a:t>lượng</a:t>
            </a:r>
            <a:r>
              <a:rPr lang="en-US" altLang="vi-VN" sz="3200" b="1" i="1" dirty="0">
                <a:solidFill>
                  <a:schemeClr val="accent1">
                    <a:lumMod val="50000"/>
                  </a:schemeClr>
                </a:solidFill>
                <a:latin typeface="Arial" pitchFamily="34" charset="0"/>
                <a:cs typeface="Arial" pitchFamily="34" charset="0"/>
              </a:rPr>
              <a:t>:</a:t>
            </a:r>
            <a:endParaRPr lang="en-US" altLang="vi-VN" sz="2800" b="1" i="1" baseline="-25000" dirty="0">
              <a:solidFill>
                <a:schemeClr val="accent1">
                  <a:lumMod val="50000"/>
                </a:schemeClr>
              </a:solidFill>
              <a:latin typeface="Arial" pitchFamily="34" charset="0"/>
              <a:cs typeface="Arial" pitchFamily="34" charset="0"/>
            </a:endParaRPr>
          </a:p>
        </p:txBody>
      </p:sp>
      <p:sp>
        <p:nvSpPr>
          <p:cNvPr id="19" name="Text Box 4"/>
          <p:cNvSpPr txBox="1">
            <a:spLocks noChangeArrowheads="1"/>
          </p:cNvSpPr>
          <p:nvPr/>
        </p:nvSpPr>
        <p:spPr bwMode="auto">
          <a:xfrm>
            <a:off x="66578" y="2200239"/>
            <a:ext cx="12360949" cy="58477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square">
            <a:spAutoFit/>
          </a:bodyPr>
          <a:lstStyle/>
          <a:p>
            <a:r>
              <a:rPr lang="vi-VN" altLang="vi-VN" sz="3200" b="1" i="1" dirty="0">
                <a:solidFill>
                  <a:schemeClr val="accent1">
                    <a:lumMod val="50000"/>
                  </a:schemeClr>
                </a:solidFill>
              </a:rPr>
              <a:t>2. Sự chuyển hóa điện năng thành các dạng năng lượng khác:</a:t>
            </a:r>
          </a:p>
        </p:txBody>
      </p:sp>
      <p:sp>
        <p:nvSpPr>
          <p:cNvPr id="10" name="Rectangle 9"/>
          <p:cNvSpPr/>
          <p:nvPr/>
        </p:nvSpPr>
        <p:spPr>
          <a:xfrm>
            <a:off x="444100" y="0"/>
            <a:ext cx="11213099" cy="889526"/>
          </a:xfrm>
          <a:prstGeom prst="rect">
            <a:avLst/>
          </a:prstGeom>
          <a:gradFill rotWithShape="1">
            <a:gsLst>
              <a:gs pos="0">
                <a:srgbClr val="DAEDEF">
                  <a:satMod val="103000"/>
                  <a:lumMod val="102000"/>
                  <a:tint val="94000"/>
                </a:srgbClr>
              </a:gs>
              <a:gs pos="50000">
                <a:srgbClr val="DAEDEF">
                  <a:satMod val="110000"/>
                  <a:lumMod val="100000"/>
                  <a:shade val="100000"/>
                </a:srgbClr>
              </a:gs>
              <a:gs pos="100000">
                <a:srgbClr val="DAEDEF">
                  <a:lumMod val="99000"/>
                  <a:satMod val="120000"/>
                  <a:shade val="78000"/>
                </a:srgbClr>
              </a:gs>
            </a:gsLst>
            <a:lin ang="5400000" scaled="0"/>
          </a:gradFill>
          <a:ln w="6350" cap="flat" cmpd="sng" algn="ctr">
            <a:solidFill>
              <a:srgbClr val="DAEDEF"/>
            </a:solidFill>
            <a:prstDash val="solid"/>
            <a:miter lim="800000"/>
          </a:ln>
          <a:effectLst/>
        </p:spPr>
        <p:txBody>
          <a:bodyPr rtlCol="0" anchor="ctr"/>
          <a:lstStyle/>
          <a:p>
            <a:pPr algn="ctr"/>
            <a:r>
              <a:rPr lang="en-US" sz="3200" b="1" kern="0" dirty="0" err="1">
                <a:solidFill>
                  <a:srgbClr val="000000"/>
                </a:solidFill>
                <a:latin typeface="Arial" pitchFamily="34" charset="0"/>
                <a:cs typeface="Arial" pitchFamily="34" charset="0"/>
              </a:rPr>
              <a:t>Tiết</a:t>
            </a:r>
            <a:r>
              <a:rPr lang="en-US" sz="3200" b="1" kern="0" dirty="0">
                <a:solidFill>
                  <a:srgbClr val="000000"/>
                </a:solidFill>
                <a:latin typeface="Arial" pitchFamily="34" charset="0"/>
                <a:cs typeface="Arial" pitchFamily="34" charset="0"/>
              </a:rPr>
              <a:t> 13 – </a:t>
            </a:r>
            <a:r>
              <a:rPr lang="en-US" sz="3200" b="1" kern="0" dirty="0" err="1">
                <a:solidFill>
                  <a:srgbClr val="000000"/>
                </a:solidFill>
                <a:latin typeface="Arial" pitchFamily="34" charset="0"/>
                <a:cs typeface="Arial" pitchFamily="34" charset="0"/>
              </a:rPr>
              <a:t>Bài</a:t>
            </a:r>
            <a:r>
              <a:rPr lang="en-US" sz="3200" b="1" kern="0" dirty="0">
                <a:solidFill>
                  <a:srgbClr val="000000"/>
                </a:solidFill>
                <a:latin typeface="Arial" pitchFamily="34" charset="0"/>
                <a:cs typeface="Arial" pitchFamily="34" charset="0"/>
              </a:rPr>
              <a:t> 13: ĐIỆN NĂNG – CÔNG SUẤT ĐIỆN NĂNG</a:t>
            </a:r>
          </a:p>
        </p:txBody>
      </p:sp>
      <p:sp>
        <p:nvSpPr>
          <p:cNvPr id="11" name="Text Box 4"/>
          <p:cNvSpPr txBox="1">
            <a:spLocks noChangeArrowheads="1"/>
          </p:cNvSpPr>
          <p:nvPr/>
        </p:nvSpPr>
        <p:spPr bwMode="auto">
          <a:xfrm>
            <a:off x="66579" y="3262364"/>
            <a:ext cx="12192000" cy="156966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square">
            <a:spAutoFit/>
          </a:bodyPr>
          <a:lstStyle/>
          <a:p>
            <a:pPr marL="20955" indent="20955" algn="just">
              <a:lnSpc>
                <a:spcPct val="150000"/>
              </a:lnSpc>
              <a:spcBef>
                <a:spcPts val="600"/>
              </a:spcBef>
              <a:spcAft>
                <a:spcPts val="600"/>
              </a:spcAft>
            </a:pPr>
            <a:r>
              <a:rPr lang="en-US" altLang="vi-VN" sz="3200" i="1" dirty="0">
                <a:latin typeface="Arial" pitchFamily="34" charset="0"/>
                <a:cs typeface="Arial" pitchFamily="34" charset="0"/>
              </a:rPr>
              <a:t>“</a:t>
            </a:r>
            <a:r>
              <a:rPr lang="en-US" sz="3200" dirty="0" err="1">
                <a:latin typeface="Arial" pitchFamily="34" charset="0"/>
                <a:ea typeface="Calibri"/>
                <a:cs typeface="Arial" pitchFamily="34" charset="0"/>
              </a:rPr>
              <a:t>Điện</a:t>
            </a:r>
            <a:r>
              <a:rPr lang="en-US" sz="3200" dirty="0">
                <a:latin typeface="Arial" pitchFamily="34" charset="0"/>
                <a:ea typeface="Calibri"/>
                <a:cs typeface="Arial" pitchFamily="34" charset="0"/>
              </a:rPr>
              <a:t> </a:t>
            </a:r>
            <a:r>
              <a:rPr lang="en-US" sz="3200" dirty="0" err="1">
                <a:latin typeface="Arial" pitchFamily="34" charset="0"/>
                <a:ea typeface="Calibri"/>
                <a:cs typeface="Arial" pitchFamily="34" charset="0"/>
              </a:rPr>
              <a:t>năng</a:t>
            </a:r>
            <a:r>
              <a:rPr lang="en-US" sz="3200" dirty="0">
                <a:latin typeface="Arial" pitchFamily="34" charset="0"/>
                <a:ea typeface="Calibri"/>
                <a:cs typeface="Arial" pitchFamily="34" charset="0"/>
              </a:rPr>
              <a:t> </a:t>
            </a:r>
            <a:r>
              <a:rPr lang="en-US" sz="3200" dirty="0" err="1">
                <a:latin typeface="Arial" pitchFamily="34" charset="0"/>
                <a:ea typeface="Calibri"/>
                <a:cs typeface="Arial" pitchFamily="34" charset="0"/>
              </a:rPr>
              <a:t>là</a:t>
            </a:r>
            <a:r>
              <a:rPr lang="en-US" sz="3200" dirty="0">
                <a:latin typeface="Arial" pitchFamily="34" charset="0"/>
                <a:ea typeface="Calibri"/>
                <a:cs typeface="Arial" pitchFamily="34" charset="0"/>
              </a:rPr>
              <a:t> </a:t>
            </a:r>
            <a:r>
              <a:rPr lang="en-US" sz="3200" dirty="0" err="1">
                <a:latin typeface="Arial" pitchFamily="34" charset="0"/>
                <a:ea typeface="Calibri"/>
                <a:cs typeface="Arial" pitchFamily="34" charset="0"/>
              </a:rPr>
              <a:t>năng</a:t>
            </a:r>
            <a:r>
              <a:rPr lang="en-US" sz="3200" dirty="0">
                <a:latin typeface="Arial" pitchFamily="34" charset="0"/>
                <a:ea typeface="Calibri"/>
                <a:cs typeface="Arial" pitchFamily="34" charset="0"/>
              </a:rPr>
              <a:t> </a:t>
            </a:r>
            <a:r>
              <a:rPr lang="en-US" sz="3200" dirty="0" err="1">
                <a:latin typeface="Arial" pitchFamily="34" charset="0"/>
                <a:ea typeface="Calibri"/>
                <a:cs typeface="Arial" pitchFamily="34" charset="0"/>
              </a:rPr>
              <a:t>lượng</a:t>
            </a:r>
            <a:r>
              <a:rPr lang="en-US" sz="3200" dirty="0">
                <a:latin typeface="Arial" pitchFamily="34" charset="0"/>
                <a:ea typeface="Calibri"/>
                <a:cs typeface="Arial" pitchFamily="34" charset="0"/>
              </a:rPr>
              <a:t> </a:t>
            </a:r>
            <a:r>
              <a:rPr lang="en-US" sz="3200" dirty="0" err="1">
                <a:latin typeface="Arial" pitchFamily="34" charset="0"/>
                <a:ea typeface="Calibri"/>
                <a:cs typeface="Arial" pitchFamily="34" charset="0"/>
              </a:rPr>
              <a:t>của</a:t>
            </a:r>
            <a:r>
              <a:rPr lang="en-US" sz="3200" dirty="0">
                <a:latin typeface="Arial" pitchFamily="34" charset="0"/>
                <a:ea typeface="Calibri"/>
                <a:cs typeface="Arial" pitchFamily="34" charset="0"/>
              </a:rPr>
              <a:t> </a:t>
            </a:r>
            <a:r>
              <a:rPr lang="en-US" sz="3200" dirty="0" err="1">
                <a:latin typeface="Arial" pitchFamily="34" charset="0"/>
                <a:ea typeface="Calibri"/>
                <a:cs typeface="Arial" pitchFamily="34" charset="0"/>
              </a:rPr>
              <a:t>dòng</a:t>
            </a:r>
            <a:r>
              <a:rPr lang="en-US" sz="3200" dirty="0">
                <a:latin typeface="Arial" pitchFamily="34" charset="0"/>
                <a:ea typeface="Calibri"/>
                <a:cs typeface="Arial" pitchFamily="34" charset="0"/>
              </a:rPr>
              <a:t> </a:t>
            </a:r>
            <a:r>
              <a:rPr lang="en-US" sz="3200" dirty="0" err="1">
                <a:latin typeface="Arial" pitchFamily="34" charset="0"/>
                <a:ea typeface="Calibri"/>
                <a:cs typeface="Arial" pitchFamily="34" charset="0"/>
              </a:rPr>
              <a:t>điện</a:t>
            </a:r>
            <a:r>
              <a:rPr lang="en-US" sz="3200" dirty="0">
                <a:latin typeface="Arial" pitchFamily="34" charset="0"/>
                <a:ea typeface="Calibri"/>
                <a:cs typeface="Arial" pitchFamily="34" charset="0"/>
              </a:rPr>
              <a:t>. </a:t>
            </a:r>
            <a:r>
              <a:rPr lang="en-US" sz="3200" dirty="0" err="1">
                <a:latin typeface="Arial" pitchFamily="34" charset="0"/>
                <a:ea typeface="Calibri"/>
                <a:cs typeface="Arial" pitchFamily="34" charset="0"/>
              </a:rPr>
              <a:t>Điện</a:t>
            </a:r>
            <a:r>
              <a:rPr lang="en-US" sz="3200" dirty="0">
                <a:latin typeface="Arial" pitchFamily="34" charset="0"/>
                <a:ea typeface="Calibri"/>
                <a:cs typeface="Arial" pitchFamily="34" charset="0"/>
              </a:rPr>
              <a:t> </a:t>
            </a:r>
            <a:r>
              <a:rPr lang="en-US" sz="3200" dirty="0" err="1">
                <a:latin typeface="Arial" pitchFamily="34" charset="0"/>
                <a:ea typeface="Calibri"/>
                <a:cs typeface="Arial" pitchFamily="34" charset="0"/>
              </a:rPr>
              <a:t>năng</a:t>
            </a:r>
            <a:r>
              <a:rPr lang="en-US" sz="3200" dirty="0">
                <a:latin typeface="Arial" pitchFamily="34" charset="0"/>
                <a:ea typeface="Calibri"/>
                <a:cs typeface="Arial" pitchFamily="34" charset="0"/>
              </a:rPr>
              <a:t> </a:t>
            </a:r>
            <a:r>
              <a:rPr lang="en-US" sz="3200" dirty="0" err="1">
                <a:latin typeface="Arial" pitchFamily="34" charset="0"/>
                <a:ea typeface="Calibri"/>
                <a:cs typeface="Arial" pitchFamily="34" charset="0"/>
              </a:rPr>
              <a:t>có</a:t>
            </a:r>
            <a:r>
              <a:rPr lang="en-US" sz="3200" dirty="0">
                <a:latin typeface="Arial" pitchFamily="34" charset="0"/>
                <a:ea typeface="Calibri"/>
                <a:cs typeface="Arial" pitchFamily="34" charset="0"/>
              </a:rPr>
              <a:t> </a:t>
            </a:r>
            <a:r>
              <a:rPr lang="en-US" sz="3200" dirty="0" err="1">
                <a:latin typeface="Arial" pitchFamily="34" charset="0"/>
                <a:ea typeface="Calibri"/>
                <a:cs typeface="Arial" pitchFamily="34" charset="0"/>
              </a:rPr>
              <a:t>thể</a:t>
            </a:r>
            <a:r>
              <a:rPr lang="en-US" sz="3200" dirty="0">
                <a:latin typeface="Arial" pitchFamily="34" charset="0"/>
                <a:ea typeface="Calibri"/>
                <a:cs typeface="Arial" pitchFamily="34" charset="0"/>
              </a:rPr>
              <a:t> </a:t>
            </a:r>
            <a:r>
              <a:rPr lang="en-US" sz="3200" dirty="0" err="1">
                <a:latin typeface="Arial" pitchFamily="34" charset="0"/>
                <a:ea typeface="Calibri"/>
                <a:cs typeface="Arial" pitchFamily="34" charset="0"/>
              </a:rPr>
              <a:t>được</a:t>
            </a:r>
            <a:r>
              <a:rPr lang="en-US" sz="3200" dirty="0">
                <a:latin typeface="Arial" pitchFamily="34" charset="0"/>
                <a:ea typeface="Calibri"/>
                <a:cs typeface="Arial" pitchFamily="34" charset="0"/>
              </a:rPr>
              <a:t> </a:t>
            </a:r>
            <a:r>
              <a:rPr lang="en-US" sz="3200" dirty="0" err="1">
                <a:latin typeface="Arial" pitchFamily="34" charset="0"/>
                <a:ea typeface="Calibri"/>
                <a:cs typeface="Arial" pitchFamily="34" charset="0"/>
              </a:rPr>
              <a:t>chuyển</a:t>
            </a:r>
            <a:r>
              <a:rPr lang="en-US" sz="3200" dirty="0">
                <a:latin typeface="Arial" pitchFamily="34" charset="0"/>
                <a:ea typeface="Calibri"/>
                <a:cs typeface="Arial" pitchFamily="34" charset="0"/>
              </a:rPr>
              <a:t> </a:t>
            </a:r>
            <a:r>
              <a:rPr lang="en-US" sz="3200" dirty="0" err="1">
                <a:latin typeface="Arial" pitchFamily="34" charset="0"/>
                <a:ea typeface="Calibri"/>
                <a:cs typeface="Arial" pitchFamily="34" charset="0"/>
              </a:rPr>
              <a:t>hóa</a:t>
            </a:r>
            <a:r>
              <a:rPr lang="en-US" sz="3200" dirty="0">
                <a:latin typeface="Arial" pitchFamily="34" charset="0"/>
                <a:ea typeface="Calibri"/>
                <a:cs typeface="Arial" pitchFamily="34" charset="0"/>
              </a:rPr>
              <a:t> </a:t>
            </a:r>
            <a:r>
              <a:rPr lang="en-US" sz="3200" dirty="0" err="1">
                <a:latin typeface="Arial" pitchFamily="34" charset="0"/>
                <a:ea typeface="Calibri"/>
                <a:cs typeface="Arial" pitchFamily="34" charset="0"/>
              </a:rPr>
              <a:t>thành</a:t>
            </a:r>
            <a:r>
              <a:rPr lang="en-US" sz="3200" dirty="0">
                <a:latin typeface="Arial" pitchFamily="34" charset="0"/>
                <a:ea typeface="Calibri"/>
                <a:cs typeface="Arial" pitchFamily="34" charset="0"/>
              </a:rPr>
              <a:t>: </a:t>
            </a:r>
            <a:r>
              <a:rPr lang="en-US" sz="3200" dirty="0" err="1">
                <a:latin typeface="Arial" pitchFamily="34" charset="0"/>
                <a:ea typeface="Calibri"/>
                <a:cs typeface="Arial" pitchFamily="34" charset="0"/>
              </a:rPr>
              <a:t>Cơ</a:t>
            </a:r>
            <a:r>
              <a:rPr lang="en-US" sz="3200" dirty="0">
                <a:latin typeface="Arial" pitchFamily="34" charset="0"/>
                <a:ea typeface="Calibri"/>
                <a:cs typeface="Arial" pitchFamily="34" charset="0"/>
              </a:rPr>
              <a:t> </a:t>
            </a:r>
            <a:r>
              <a:rPr lang="en-US" sz="3200" dirty="0" err="1">
                <a:latin typeface="Arial" pitchFamily="34" charset="0"/>
                <a:ea typeface="Calibri"/>
                <a:cs typeface="Arial" pitchFamily="34" charset="0"/>
              </a:rPr>
              <a:t>năng</a:t>
            </a:r>
            <a:r>
              <a:rPr lang="en-US" sz="3200" dirty="0">
                <a:latin typeface="Arial" pitchFamily="34" charset="0"/>
                <a:ea typeface="Calibri"/>
                <a:cs typeface="Arial" pitchFamily="34" charset="0"/>
              </a:rPr>
              <a:t>, </a:t>
            </a:r>
            <a:r>
              <a:rPr lang="en-US" sz="3200" dirty="0" err="1">
                <a:latin typeface="Arial" pitchFamily="34" charset="0"/>
                <a:ea typeface="Calibri"/>
                <a:cs typeface="Arial" pitchFamily="34" charset="0"/>
              </a:rPr>
              <a:t>nhiệt</a:t>
            </a:r>
            <a:r>
              <a:rPr lang="en-US" sz="3200" dirty="0">
                <a:latin typeface="Arial" pitchFamily="34" charset="0"/>
                <a:ea typeface="Calibri"/>
                <a:cs typeface="Arial" pitchFamily="34" charset="0"/>
              </a:rPr>
              <a:t> </a:t>
            </a:r>
            <a:r>
              <a:rPr lang="en-US" sz="3200" dirty="0" err="1">
                <a:latin typeface="Arial" pitchFamily="34" charset="0"/>
                <a:ea typeface="Calibri"/>
                <a:cs typeface="Arial" pitchFamily="34" charset="0"/>
              </a:rPr>
              <a:t>năng</a:t>
            </a:r>
            <a:r>
              <a:rPr lang="en-US" sz="3200" dirty="0">
                <a:latin typeface="Arial" pitchFamily="34" charset="0"/>
                <a:ea typeface="Calibri"/>
                <a:cs typeface="Arial" pitchFamily="34" charset="0"/>
              </a:rPr>
              <a:t>, </a:t>
            </a:r>
            <a:r>
              <a:rPr lang="en-US" sz="3200" dirty="0" err="1">
                <a:latin typeface="Arial" pitchFamily="34" charset="0"/>
                <a:ea typeface="Calibri"/>
                <a:cs typeface="Arial" pitchFamily="34" charset="0"/>
              </a:rPr>
              <a:t>quang</a:t>
            </a:r>
            <a:r>
              <a:rPr lang="en-US" sz="3200" dirty="0">
                <a:latin typeface="Arial" pitchFamily="34" charset="0"/>
                <a:ea typeface="Calibri"/>
                <a:cs typeface="Arial" pitchFamily="34" charset="0"/>
              </a:rPr>
              <a:t> </a:t>
            </a:r>
            <a:r>
              <a:rPr lang="en-US" sz="3200" dirty="0" err="1">
                <a:latin typeface="Arial" pitchFamily="34" charset="0"/>
                <a:ea typeface="Calibri"/>
                <a:cs typeface="Arial" pitchFamily="34" charset="0"/>
              </a:rPr>
              <a:t>năng</a:t>
            </a:r>
            <a:r>
              <a:rPr lang="en-US" sz="3200" dirty="0">
                <a:latin typeface="Arial" pitchFamily="34" charset="0"/>
                <a:ea typeface="Calibri"/>
                <a:cs typeface="Arial" pitchFamily="34" charset="0"/>
              </a:rPr>
              <a:t>,…</a:t>
            </a:r>
            <a:r>
              <a:rPr lang="en-US" altLang="vi-VN" sz="3200" i="1" dirty="0">
                <a:latin typeface="Arial" pitchFamily="34" charset="0"/>
                <a:cs typeface="Arial" pitchFamily="34" charset="0"/>
              </a:rPr>
              <a:t>”</a:t>
            </a:r>
            <a:endParaRPr lang="en-US" altLang="vi-VN" sz="2800" i="1" baseline="-25000" dirty="0">
              <a:latin typeface="Arial" pitchFamily="34" charset="0"/>
              <a:cs typeface="Arial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192524244"/>
      </p:ext>
    </p:extLst>
  </p:cSld>
  <p:clrMapOvr>
    <a:masterClrMapping/>
  </p:clrMapOvr>
  <p:transition/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7" dur="5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1" grpId="0"/>
    </p:bld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" name="Text Box 4"/>
          <p:cNvSpPr txBox="1">
            <a:spLocks noChangeArrowheads="1"/>
          </p:cNvSpPr>
          <p:nvPr/>
        </p:nvSpPr>
        <p:spPr bwMode="auto">
          <a:xfrm>
            <a:off x="0" y="1034524"/>
            <a:ext cx="12330620" cy="58477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/>
          <a:p>
            <a:r>
              <a:rPr lang="vi-VN" altLang="vi-VN" sz="3200" b="1" i="1" dirty="0">
                <a:solidFill>
                  <a:schemeClr val="accent1">
                    <a:lumMod val="50000"/>
                  </a:schemeClr>
                </a:solidFill>
                <a:latin typeface="Arial" pitchFamily="34" charset="0"/>
                <a:cs typeface="Arial" pitchFamily="34" charset="0"/>
              </a:rPr>
              <a:t>2. Sự chuyển hóa điện năng thành các dạng năng lượng khác:</a:t>
            </a:r>
          </a:p>
        </p:txBody>
      </p:sp>
      <p:sp>
        <p:nvSpPr>
          <p:cNvPr id="9" name="Text Box 4"/>
          <p:cNvSpPr txBox="1">
            <a:spLocks noChangeArrowheads="1"/>
          </p:cNvSpPr>
          <p:nvPr/>
        </p:nvSpPr>
        <p:spPr bwMode="auto">
          <a:xfrm>
            <a:off x="-83087" y="1602079"/>
            <a:ext cx="12690764" cy="1077218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square">
            <a:spAutoFit/>
          </a:bodyPr>
          <a:lstStyle/>
          <a:p>
            <a:r>
              <a:rPr lang="en-US" altLang="vi-VN" sz="3200" b="1" i="1" dirty="0">
                <a:solidFill>
                  <a:srgbClr val="416529"/>
                </a:solidFill>
                <a:latin typeface="Arial" pitchFamily="34" charset="0"/>
                <a:cs typeface="Arial" pitchFamily="34" charset="0"/>
              </a:rPr>
              <a:t>C</a:t>
            </a:r>
            <a:r>
              <a:rPr lang="en-US" altLang="vi-VN" sz="3200" b="1" i="1" baseline="-25000" dirty="0">
                <a:solidFill>
                  <a:srgbClr val="416529"/>
                </a:solidFill>
                <a:latin typeface="Arial" pitchFamily="34" charset="0"/>
                <a:cs typeface="Arial" pitchFamily="34" charset="0"/>
              </a:rPr>
              <a:t>3</a:t>
            </a:r>
            <a:r>
              <a:rPr lang="en-US" altLang="vi-VN" sz="3200" b="1" i="1" dirty="0">
                <a:solidFill>
                  <a:srgbClr val="416529"/>
                </a:solidFill>
                <a:latin typeface="Arial" pitchFamily="34" charset="0"/>
                <a:cs typeface="Arial" pitchFamily="34" charset="0"/>
              </a:rPr>
              <a:t>. </a:t>
            </a:r>
            <a:r>
              <a:rPr lang="en-US" altLang="vi-VN" sz="3200" b="1" i="1" dirty="0" err="1">
                <a:solidFill>
                  <a:srgbClr val="416529"/>
                </a:solidFill>
                <a:latin typeface="Arial" pitchFamily="34" charset="0"/>
                <a:cs typeface="Arial" pitchFamily="34" charset="0"/>
              </a:rPr>
              <a:t>Hãy</a:t>
            </a:r>
            <a:r>
              <a:rPr lang="en-US" altLang="vi-VN" sz="3200" b="1" i="1" dirty="0">
                <a:solidFill>
                  <a:srgbClr val="416529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vi-VN" sz="3200" b="1" i="1" dirty="0" err="1">
                <a:solidFill>
                  <a:srgbClr val="416529"/>
                </a:solidFill>
                <a:latin typeface="Arial" pitchFamily="34" charset="0"/>
                <a:cs typeface="Arial" pitchFamily="34" charset="0"/>
              </a:rPr>
              <a:t>chỉ</a:t>
            </a:r>
            <a:r>
              <a:rPr lang="en-US" altLang="vi-VN" sz="3200" b="1" i="1" dirty="0">
                <a:solidFill>
                  <a:srgbClr val="416529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vi-VN" sz="3200" b="1" i="1" dirty="0" err="1">
                <a:solidFill>
                  <a:srgbClr val="416529"/>
                </a:solidFill>
                <a:latin typeface="Arial" pitchFamily="34" charset="0"/>
                <a:cs typeface="Arial" pitchFamily="34" charset="0"/>
              </a:rPr>
              <a:t>ra</a:t>
            </a:r>
            <a:r>
              <a:rPr lang="en-US" altLang="vi-VN" sz="3200" b="1" i="1" dirty="0">
                <a:solidFill>
                  <a:srgbClr val="416529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vi-VN" sz="3200" b="1" i="1" dirty="0" err="1">
                <a:solidFill>
                  <a:srgbClr val="416529"/>
                </a:solidFill>
                <a:latin typeface="Arial" pitchFamily="34" charset="0"/>
                <a:cs typeface="Arial" pitchFamily="34" charset="0"/>
              </a:rPr>
              <a:t>trong</a:t>
            </a:r>
            <a:r>
              <a:rPr lang="en-US" altLang="vi-VN" sz="3200" b="1" i="1" dirty="0">
                <a:solidFill>
                  <a:srgbClr val="416529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vi-VN" sz="3200" b="1" i="1" dirty="0" err="1">
                <a:solidFill>
                  <a:srgbClr val="416529"/>
                </a:solidFill>
                <a:latin typeface="Arial" pitchFamily="34" charset="0"/>
                <a:cs typeface="Arial" pitchFamily="34" charset="0"/>
              </a:rPr>
              <a:t>hoạt</a:t>
            </a:r>
            <a:r>
              <a:rPr lang="en-US" altLang="vi-VN" sz="3200" b="1" i="1" dirty="0">
                <a:solidFill>
                  <a:srgbClr val="416529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vi-VN" sz="3200" b="1" i="1" dirty="0" err="1">
                <a:solidFill>
                  <a:srgbClr val="416529"/>
                </a:solidFill>
                <a:latin typeface="Arial" pitchFamily="34" charset="0"/>
                <a:cs typeface="Arial" pitchFamily="34" charset="0"/>
              </a:rPr>
              <a:t>động</a:t>
            </a:r>
            <a:r>
              <a:rPr lang="en-US" altLang="vi-VN" sz="3200" b="1" i="1" dirty="0">
                <a:solidFill>
                  <a:srgbClr val="416529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vi-VN" sz="3200" b="1" i="1" dirty="0" err="1">
                <a:solidFill>
                  <a:srgbClr val="416529"/>
                </a:solidFill>
                <a:latin typeface="Arial" pitchFamily="34" charset="0"/>
                <a:cs typeface="Arial" pitchFamily="34" charset="0"/>
              </a:rPr>
              <a:t>của</a:t>
            </a:r>
            <a:r>
              <a:rPr lang="en-US" altLang="vi-VN" sz="3200" b="1" i="1" dirty="0">
                <a:solidFill>
                  <a:srgbClr val="416529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vi-VN" sz="3200" b="1" i="1" dirty="0" err="1">
                <a:solidFill>
                  <a:srgbClr val="416529"/>
                </a:solidFill>
                <a:latin typeface="Arial" pitchFamily="34" charset="0"/>
                <a:cs typeface="Arial" pitchFamily="34" charset="0"/>
              </a:rPr>
              <a:t>mỗi</a:t>
            </a:r>
            <a:r>
              <a:rPr lang="en-US" altLang="vi-VN" sz="3200" b="1" i="1" dirty="0">
                <a:solidFill>
                  <a:srgbClr val="416529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vi-VN" sz="3200" b="1" i="1" dirty="0" err="1">
                <a:solidFill>
                  <a:srgbClr val="416529"/>
                </a:solidFill>
                <a:latin typeface="Arial" pitchFamily="34" charset="0"/>
                <a:cs typeface="Arial" pitchFamily="34" charset="0"/>
              </a:rPr>
              <a:t>dụng</a:t>
            </a:r>
            <a:r>
              <a:rPr lang="en-US" altLang="vi-VN" sz="3200" b="1" i="1" dirty="0">
                <a:solidFill>
                  <a:srgbClr val="416529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vi-VN" sz="3200" b="1" i="1" dirty="0" err="1">
                <a:solidFill>
                  <a:srgbClr val="416529"/>
                </a:solidFill>
                <a:latin typeface="Arial" pitchFamily="34" charset="0"/>
                <a:cs typeface="Arial" pitchFamily="34" charset="0"/>
              </a:rPr>
              <a:t>cụ</a:t>
            </a:r>
            <a:r>
              <a:rPr lang="en-US" altLang="vi-VN" sz="3200" b="1" i="1" dirty="0">
                <a:solidFill>
                  <a:srgbClr val="416529"/>
                </a:solidFill>
                <a:latin typeface="Arial" pitchFamily="34" charset="0"/>
                <a:cs typeface="Arial" pitchFamily="34" charset="0"/>
              </a:rPr>
              <a:t> ở </a:t>
            </a:r>
            <a:r>
              <a:rPr lang="en-US" altLang="vi-VN" sz="3200" b="1" i="1" dirty="0" err="1">
                <a:solidFill>
                  <a:srgbClr val="416529"/>
                </a:solidFill>
                <a:latin typeface="Arial" pitchFamily="34" charset="0"/>
                <a:cs typeface="Arial" pitchFamily="34" charset="0"/>
              </a:rPr>
              <a:t>bảng</a:t>
            </a:r>
            <a:r>
              <a:rPr lang="en-US" altLang="vi-VN" sz="3200" b="1" i="1" dirty="0">
                <a:solidFill>
                  <a:srgbClr val="416529"/>
                </a:solidFill>
                <a:latin typeface="Arial" pitchFamily="34" charset="0"/>
                <a:cs typeface="Arial" pitchFamily="34" charset="0"/>
              </a:rPr>
              <a:t> 1, </a:t>
            </a:r>
            <a:r>
              <a:rPr lang="en-US" altLang="vi-VN" sz="3200" b="1" i="1" dirty="0" err="1">
                <a:solidFill>
                  <a:srgbClr val="416529"/>
                </a:solidFill>
                <a:latin typeface="Arial" pitchFamily="34" charset="0"/>
                <a:cs typeface="Arial" pitchFamily="34" charset="0"/>
              </a:rPr>
              <a:t>phần</a:t>
            </a:r>
            <a:r>
              <a:rPr lang="en-US" altLang="vi-VN" sz="3200" b="1" i="1" dirty="0">
                <a:solidFill>
                  <a:srgbClr val="416529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vi-VN" sz="3200" b="1" i="1" dirty="0" err="1">
                <a:solidFill>
                  <a:srgbClr val="416529"/>
                </a:solidFill>
                <a:latin typeface="Arial" pitchFamily="34" charset="0"/>
                <a:cs typeface="Arial" pitchFamily="34" charset="0"/>
              </a:rPr>
              <a:t>năng</a:t>
            </a:r>
            <a:r>
              <a:rPr lang="en-US" altLang="vi-VN" sz="3200" b="1" i="1" dirty="0">
                <a:solidFill>
                  <a:srgbClr val="416529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vi-VN" sz="3200" b="1" i="1" dirty="0" err="1">
                <a:solidFill>
                  <a:srgbClr val="416529"/>
                </a:solidFill>
                <a:latin typeface="Arial" pitchFamily="34" charset="0"/>
                <a:cs typeface="Arial" pitchFamily="34" charset="0"/>
              </a:rPr>
              <a:t>lượng</a:t>
            </a:r>
            <a:r>
              <a:rPr lang="en-US" altLang="vi-VN" sz="3200" b="1" i="1" dirty="0">
                <a:solidFill>
                  <a:srgbClr val="416529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vi-VN" sz="3200" b="1" i="1" dirty="0" err="1">
                <a:solidFill>
                  <a:srgbClr val="416529"/>
                </a:solidFill>
                <a:latin typeface="Arial" pitchFamily="34" charset="0"/>
                <a:cs typeface="Arial" pitchFamily="34" charset="0"/>
              </a:rPr>
              <a:t>nào</a:t>
            </a:r>
            <a:r>
              <a:rPr lang="en-US" altLang="vi-VN" sz="3200" b="1" i="1" dirty="0">
                <a:solidFill>
                  <a:srgbClr val="416529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vi-VN" sz="3200" b="1" i="1" dirty="0" err="1">
                <a:solidFill>
                  <a:srgbClr val="416529"/>
                </a:solidFill>
                <a:latin typeface="Arial" pitchFamily="34" charset="0"/>
                <a:cs typeface="Arial" pitchFamily="34" charset="0"/>
              </a:rPr>
              <a:t>được</a:t>
            </a:r>
            <a:r>
              <a:rPr lang="en-US" altLang="vi-VN" sz="3200" b="1" i="1" dirty="0">
                <a:solidFill>
                  <a:srgbClr val="416529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vi-VN" sz="3200" b="1" i="1" dirty="0" err="1">
                <a:solidFill>
                  <a:srgbClr val="416529"/>
                </a:solidFill>
                <a:latin typeface="Arial" pitchFamily="34" charset="0"/>
                <a:cs typeface="Arial" pitchFamily="34" charset="0"/>
              </a:rPr>
              <a:t>biến</a:t>
            </a:r>
            <a:r>
              <a:rPr lang="en-US" altLang="vi-VN" sz="3200" b="1" i="1" dirty="0">
                <a:solidFill>
                  <a:srgbClr val="416529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vi-VN" sz="3200" b="1" i="1" dirty="0" err="1">
                <a:solidFill>
                  <a:srgbClr val="416529"/>
                </a:solidFill>
                <a:latin typeface="Arial" pitchFamily="34" charset="0"/>
                <a:cs typeface="Arial" pitchFamily="34" charset="0"/>
              </a:rPr>
              <a:t>đổi</a:t>
            </a:r>
            <a:r>
              <a:rPr lang="en-US" altLang="vi-VN" sz="3200" b="1" i="1" dirty="0">
                <a:solidFill>
                  <a:srgbClr val="416529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vi-VN" sz="3200" b="1" i="1" dirty="0" err="1">
                <a:solidFill>
                  <a:srgbClr val="416529"/>
                </a:solidFill>
                <a:latin typeface="Arial" pitchFamily="34" charset="0"/>
                <a:cs typeface="Arial" pitchFamily="34" charset="0"/>
              </a:rPr>
              <a:t>từ</a:t>
            </a:r>
            <a:r>
              <a:rPr lang="en-US" altLang="vi-VN" sz="3200" b="1" i="1" dirty="0">
                <a:solidFill>
                  <a:srgbClr val="416529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vi-VN" sz="3200" b="1" i="1" dirty="0" err="1">
                <a:solidFill>
                  <a:srgbClr val="416529"/>
                </a:solidFill>
                <a:latin typeface="Arial" pitchFamily="34" charset="0"/>
                <a:cs typeface="Arial" pitchFamily="34" charset="0"/>
              </a:rPr>
              <a:t>điện</a:t>
            </a:r>
            <a:r>
              <a:rPr lang="en-US" altLang="vi-VN" sz="3200" b="1" i="1" dirty="0">
                <a:solidFill>
                  <a:srgbClr val="416529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vi-VN" sz="3200" b="1" i="1" dirty="0" err="1">
                <a:solidFill>
                  <a:srgbClr val="416529"/>
                </a:solidFill>
                <a:latin typeface="Arial" pitchFamily="34" charset="0"/>
                <a:cs typeface="Arial" pitchFamily="34" charset="0"/>
              </a:rPr>
              <a:t>năng</a:t>
            </a:r>
            <a:r>
              <a:rPr lang="en-US" altLang="vi-VN" sz="3200" b="1" i="1" dirty="0">
                <a:solidFill>
                  <a:srgbClr val="416529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vi-VN" sz="3200" b="1" i="1" dirty="0" err="1">
                <a:solidFill>
                  <a:srgbClr val="416529"/>
                </a:solidFill>
                <a:latin typeface="Arial" pitchFamily="34" charset="0"/>
                <a:cs typeface="Arial" pitchFamily="34" charset="0"/>
              </a:rPr>
              <a:t>là</a:t>
            </a:r>
            <a:r>
              <a:rPr lang="en-US" altLang="vi-VN" sz="3200" b="1" i="1" dirty="0">
                <a:solidFill>
                  <a:srgbClr val="416529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vi-VN" sz="3200" b="1" i="1" dirty="0" err="1">
                <a:solidFill>
                  <a:srgbClr val="416529"/>
                </a:solidFill>
                <a:latin typeface="Arial" pitchFamily="34" charset="0"/>
                <a:cs typeface="Arial" pitchFamily="34" charset="0"/>
              </a:rPr>
              <a:t>có</a:t>
            </a:r>
            <a:r>
              <a:rPr lang="en-US" altLang="vi-VN" sz="3200" b="1" i="1" dirty="0">
                <a:solidFill>
                  <a:srgbClr val="416529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vi-VN" sz="3200" b="1" i="1" dirty="0" err="1">
                <a:solidFill>
                  <a:srgbClr val="416529"/>
                </a:solidFill>
                <a:latin typeface="Arial" pitchFamily="34" charset="0"/>
                <a:cs typeface="Arial" pitchFamily="34" charset="0"/>
              </a:rPr>
              <a:t>ích</a:t>
            </a:r>
            <a:r>
              <a:rPr lang="en-US" altLang="vi-VN" sz="3200" b="1" i="1" dirty="0">
                <a:solidFill>
                  <a:srgbClr val="416529"/>
                </a:solidFill>
                <a:latin typeface="Arial" pitchFamily="34" charset="0"/>
                <a:cs typeface="Arial" pitchFamily="34" charset="0"/>
              </a:rPr>
              <a:t>?</a:t>
            </a:r>
            <a:endParaRPr lang="vi-VN" altLang="vi-VN" sz="3200" b="1" i="1" dirty="0">
              <a:solidFill>
                <a:srgbClr val="416529"/>
              </a:solidFill>
              <a:latin typeface="Arial" pitchFamily="34" charset="0"/>
              <a:cs typeface="Arial" pitchFamily="34" charset="0"/>
            </a:endParaRPr>
          </a:p>
        </p:txBody>
      </p:sp>
      <p:graphicFrame>
        <p:nvGraphicFramePr>
          <p:cNvPr id="2" name="Table 1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3745936549"/>
              </p:ext>
            </p:extLst>
          </p:nvPr>
        </p:nvGraphicFramePr>
        <p:xfrm>
          <a:off x="332510" y="2762770"/>
          <a:ext cx="11651673" cy="3989310"/>
        </p:xfrm>
        <a:graphic>
          <a:graphicData uri="http://schemas.openxmlformats.org/drawingml/2006/table">
            <a:tbl>
              <a:tblPr firstRow="1" bandRow="1">
                <a:tableStyleId>{2A488322-F2BA-4B5B-9748-0D474271808F}</a:tableStyleId>
              </a:tblPr>
              <a:tblGrid>
                <a:gridCol w="5043054">
                  <a:extLst>
                    <a:ext uri="{9D8B030D-6E8A-4147-A177-3AD203B41FA5}">
                      <a16:colId xmlns:a16="http://schemas.microsoft.com/office/drawing/2014/main" xmlns="" val="20000"/>
                    </a:ext>
                  </a:extLst>
                </a:gridCol>
                <a:gridCol w="2983272">
                  <a:extLst>
                    <a:ext uri="{9D8B030D-6E8A-4147-A177-3AD203B41FA5}">
                      <a16:colId xmlns:a16="http://schemas.microsoft.com/office/drawing/2014/main" xmlns="" val="20001"/>
                    </a:ext>
                  </a:extLst>
                </a:gridCol>
                <a:gridCol w="3625347">
                  <a:extLst>
                    <a:ext uri="{9D8B030D-6E8A-4147-A177-3AD203B41FA5}">
                      <a16:colId xmlns:a16="http://schemas.microsoft.com/office/drawing/2014/main" xmlns="" val="20002"/>
                    </a:ext>
                  </a:extLst>
                </a:gridCol>
              </a:tblGrid>
              <a:tr h="688625">
                <a:tc>
                  <a:txBody>
                    <a:bodyPr/>
                    <a:lstStyle/>
                    <a:p>
                      <a:pPr marL="0" indent="0" algn="ctr"/>
                      <a:r>
                        <a:rPr lang="en-US" sz="3200" dirty="0" err="1">
                          <a:latin typeface="Arial" pitchFamily="34" charset="0"/>
                          <a:cs typeface="Arial" pitchFamily="34" charset="0"/>
                        </a:rPr>
                        <a:t>Dụng</a:t>
                      </a:r>
                      <a:r>
                        <a:rPr lang="en-US" sz="3200" baseline="0" dirty="0">
                          <a:latin typeface="Arial" pitchFamily="34" charset="0"/>
                          <a:cs typeface="Arial" pitchFamily="34" charset="0"/>
                        </a:rPr>
                        <a:t> </a:t>
                      </a:r>
                      <a:r>
                        <a:rPr lang="en-US" sz="3200" baseline="0" dirty="0" err="1">
                          <a:latin typeface="Arial" pitchFamily="34" charset="0"/>
                          <a:cs typeface="Arial" pitchFamily="34" charset="0"/>
                        </a:rPr>
                        <a:t>cụ</a:t>
                      </a:r>
                      <a:r>
                        <a:rPr lang="en-US" sz="3200" baseline="0" dirty="0">
                          <a:latin typeface="Arial" pitchFamily="34" charset="0"/>
                          <a:cs typeface="Arial" pitchFamily="34" charset="0"/>
                        </a:rPr>
                        <a:t> </a:t>
                      </a:r>
                      <a:r>
                        <a:rPr lang="en-US" sz="3200" baseline="0" dirty="0" err="1">
                          <a:latin typeface="Arial" pitchFamily="34" charset="0"/>
                          <a:cs typeface="Arial" pitchFamily="34" charset="0"/>
                        </a:rPr>
                        <a:t>điện</a:t>
                      </a:r>
                      <a:endParaRPr lang="en-US" sz="3200" b="1" dirty="0">
                        <a:latin typeface="Arial" pitchFamily="34" charset="0"/>
                        <a:cs typeface="Arial" pitchFamily="34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3200">
                          <a:latin typeface="Arial" pitchFamily="34" charset="0"/>
                          <a:cs typeface="Arial" pitchFamily="34" charset="0"/>
                        </a:rPr>
                        <a:t>Năng</a:t>
                      </a:r>
                      <a:r>
                        <a:rPr lang="en-US" sz="3200" baseline="0">
                          <a:latin typeface="Arial" pitchFamily="34" charset="0"/>
                          <a:cs typeface="Arial" pitchFamily="34" charset="0"/>
                        </a:rPr>
                        <a:t> lượng c</a:t>
                      </a:r>
                      <a:r>
                        <a:rPr lang="en-US" sz="3200">
                          <a:latin typeface="Arial" pitchFamily="34" charset="0"/>
                          <a:cs typeface="Arial" pitchFamily="34" charset="0"/>
                        </a:rPr>
                        <a:t>ó</a:t>
                      </a:r>
                      <a:r>
                        <a:rPr lang="en-US" sz="3200" baseline="0">
                          <a:latin typeface="Arial" pitchFamily="34" charset="0"/>
                          <a:cs typeface="Arial" pitchFamily="34" charset="0"/>
                        </a:rPr>
                        <a:t> ích</a:t>
                      </a:r>
                      <a:endParaRPr lang="en-US" sz="3200" b="1">
                        <a:latin typeface="Arial" pitchFamily="34" charset="0"/>
                        <a:cs typeface="Arial" pitchFamily="34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3200" b="1">
                          <a:latin typeface="Arial" pitchFamily="34" charset="0"/>
                          <a:cs typeface="Arial" pitchFamily="34" charset="0"/>
                        </a:rPr>
                        <a:t>Năng</a:t>
                      </a:r>
                      <a:r>
                        <a:rPr lang="en-US" sz="3200" b="1" baseline="0">
                          <a:latin typeface="Arial" pitchFamily="34" charset="0"/>
                          <a:cs typeface="Arial" pitchFamily="34" charset="0"/>
                        </a:rPr>
                        <a:t> lượng hao phí</a:t>
                      </a:r>
                      <a:endParaRPr lang="en-US" sz="3200" b="1">
                        <a:latin typeface="Arial" pitchFamily="34" charset="0"/>
                        <a:cs typeface="Arial" pitchFamily="34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extLst>
                  <a:ext uri="{0D108BD9-81ED-4DB2-BD59-A6C34878D82A}">
                    <a16:rowId xmlns:a16="http://schemas.microsoft.com/office/drawing/2014/main" xmlns="" val="10000"/>
                  </a:ext>
                </a:extLst>
              </a:tr>
              <a:tr h="688625">
                <a:tc>
                  <a:txBody>
                    <a:bodyPr/>
                    <a:lstStyle/>
                    <a:p>
                      <a:pPr algn="ctr"/>
                      <a:r>
                        <a:rPr lang="en-US" sz="3200" dirty="0" err="1">
                          <a:latin typeface="Arial" pitchFamily="34" charset="0"/>
                          <a:cs typeface="Arial" pitchFamily="34" charset="0"/>
                        </a:rPr>
                        <a:t>Bóng</a:t>
                      </a:r>
                      <a:r>
                        <a:rPr lang="en-US" sz="3200" baseline="0" dirty="0">
                          <a:latin typeface="Arial" pitchFamily="34" charset="0"/>
                          <a:cs typeface="Arial" pitchFamily="34" charset="0"/>
                        </a:rPr>
                        <a:t> </a:t>
                      </a:r>
                      <a:r>
                        <a:rPr lang="en-US" sz="3200" baseline="0" dirty="0" err="1">
                          <a:latin typeface="Arial" pitchFamily="34" charset="0"/>
                          <a:cs typeface="Arial" pitchFamily="34" charset="0"/>
                        </a:rPr>
                        <a:t>đèn</a:t>
                      </a:r>
                      <a:r>
                        <a:rPr lang="en-US" sz="3200" baseline="0" dirty="0">
                          <a:latin typeface="Arial" pitchFamily="34" charset="0"/>
                          <a:cs typeface="Arial" pitchFamily="34" charset="0"/>
                        </a:rPr>
                        <a:t> </a:t>
                      </a:r>
                      <a:r>
                        <a:rPr lang="en-US" sz="3200" baseline="0" dirty="0" err="1">
                          <a:latin typeface="Arial" pitchFamily="34" charset="0"/>
                          <a:cs typeface="Arial" pitchFamily="34" charset="0"/>
                        </a:rPr>
                        <a:t>dây</a:t>
                      </a:r>
                      <a:r>
                        <a:rPr lang="en-US" sz="3200" baseline="0" dirty="0">
                          <a:latin typeface="Arial" pitchFamily="34" charset="0"/>
                          <a:cs typeface="Arial" pitchFamily="34" charset="0"/>
                        </a:rPr>
                        <a:t> </a:t>
                      </a:r>
                      <a:r>
                        <a:rPr lang="en-US" sz="3200" baseline="0" dirty="0" err="1">
                          <a:latin typeface="Arial" pitchFamily="34" charset="0"/>
                          <a:cs typeface="Arial" pitchFamily="34" charset="0"/>
                        </a:rPr>
                        <a:t>tóc</a:t>
                      </a:r>
                      <a:endParaRPr lang="en-US" sz="3200" dirty="0">
                        <a:latin typeface="Arial" pitchFamily="34" charset="0"/>
                        <a:cs typeface="Arial" pitchFamily="34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gradFill flip="none" rotWithShape="1">
                      <a:gsLst>
                        <a:gs pos="0">
                          <a:schemeClr val="accent1">
                            <a:tint val="66000"/>
                            <a:satMod val="160000"/>
                          </a:schemeClr>
                        </a:gs>
                        <a:gs pos="50000">
                          <a:schemeClr val="accent1">
                            <a:tint val="44500"/>
                            <a:satMod val="160000"/>
                          </a:schemeClr>
                        </a:gs>
                        <a:gs pos="100000">
                          <a:schemeClr val="accent1">
                            <a:tint val="23500"/>
                            <a:satMod val="160000"/>
                          </a:schemeClr>
                        </a:gs>
                      </a:gsLst>
                      <a:lin ang="16200000" scaled="1"/>
                      <a:tileRect/>
                    </a:gra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3200" dirty="0">
                        <a:latin typeface="Arial" pitchFamily="34" charset="0"/>
                        <a:cs typeface="Arial" pitchFamily="34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gradFill flip="none" rotWithShape="1">
                      <a:gsLst>
                        <a:gs pos="0">
                          <a:schemeClr val="accent1">
                            <a:tint val="66000"/>
                            <a:satMod val="160000"/>
                          </a:schemeClr>
                        </a:gs>
                        <a:gs pos="50000">
                          <a:schemeClr val="accent1">
                            <a:tint val="44500"/>
                            <a:satMod val="160000"/>
                          </a:schemeClr>
                        </a:gs>
                        <a:gs pos="100000">
                          <a:schemeClr val="accent1">
                            <a:tint val="23500"/>
                            <a:satMod val="160000"/>
                          </a:schemeClr>
                        </a:gs>
                      </a:gsLst>
                      <a:lin ang="16200000" scaled="1"/>
                      <a:tileRect/>
                    </a:gra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3200">
                        <a:latin typeface="Arial" pitchFamily="34" charset="0"/>
                        <a:cs typeface="Arial" pitchFamily="34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gradFill flip="none" rotWithShape="1">
                      <a:gsLst>
                        <a:gs pos="0">
                          <a:schemeClr val="accent1">
                            <a:tint val="66000"/>
                            <a:satMod val="160000"/>
                          </a:schemeClr>
                        </a:gs>
                        <a:gs pos="50000">
                          <a:schemeClr val="accent1">
                            <a:tint val="44500"/>
                            <a:satMod val="160000"/>
                          </a:schemeClr>
                        </a:gs>
                        <a:gs pos="100000">
                          <a:schemeClr val="accent1">
                            <a:tint val="23500"/>
                            <a:satMod val="160000"/>
                          </a:schemeClr>
                        </a:gs>
                      </a:gsLst>
                      <a:lin ang="16200000" scaled="1"/>
                      <a:tileRect/>
                    </a:gradFill>
                  </a:tcPr>
                </a:tc>
                <a:extLst>
                  <a:ext uri="{0D108BD9-81ED-4DB2-BD59-A6C34878D82A}">
                    <a16:rowId xmlns:a16="http://schemas.microsoft.com/office/drawing/2014/main" xmlns="" val="10001"/>
                  </a:ext>
                </a:extLst>
              </a:tr>
              <a:tr h="772630">
                <a:tc>
                  <a:txBody>
                    <a:bodyPr/>
                    <a:lstStyle/>
                    <a:p>
                      <a:pPr algn="ctr"/>
                      <a:r>
                        <a:rPr lang="en-US" sz="3200" dirty="0" err="1">
                          <a:latin typeface="Arial" pitchFamily="34" charset="0"/>
                          <a:cs typeface="Arial" pitchFamily="34" charset="0"/>
                        </a:rPr>
                        <a:t>Đèn</a:t>
                      </a:r>
                      <a:r>
                        <a:rPr lang="en-US" sz="3200" baseline="0" dirty="0">
                          <a:latin typeface="Arial" pitchFamily="34" charset="0"/>
                          <a:cs typeface="Arial" pitchFamily="34" charset="0"/>
                        </a:rPr>
                        <a:t> LED</a:t>
                      </a:r>
                      <a:endParaRPr lang="en-US" sz="3200" dirty="0">
                        <a:latin typeface="Arial" pitchFamily="34" charset="0"/>
                        <a:cs typeface="Arial" pitchFamily="34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gradFill flip="none" rotWithShape="1">
                      <a:gsLst>
                        <a:gs pos="0">
                          <a:schemeClr val="accent1">
                            <a:tint val="66000"/>
                            <a:satMod val="160000"/>
                          </a:schemeClr>
                        </a:gs>
                        <a:gs pos="50000">
                          <a:schemeClr val="accent1">
                            <a:tint val="44500"/>
                            <a:satMod val="160000"/>
                          </a:schemeClr>
                        </a:gs>
                        <a:gs pos="100000">
                          <a:schemeClr val="accent1">
                            <a:tint val="23500"/>
                            <a:satMod val="160000"/>
                          </a:schemeClr>
                        </a:gs>
                      </a:gsLst>
                      <a:lin ang="16200000" scaled="1"/>
                      <a:tileRect/>
                    </a:gra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3200">
                        <a:latin typeface="Arial" pitchFamily="34" charset="0"/>
                        <a:cs typeface="Arial" pitchFamily="34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gradFill flip="none" rotWithShape="1">
                      <a:gsLst>
                        <a:gs pos="0">
                          <a:schemeClr val="accent1">
                            <a:tint val="66000"/>
                            <a:satMod val="160000"/>
                          </a:schemeClr>
                        </a:gs>
                        <a:gs pos="50000">
                          <a:schemeClr val="accent1">
                            <a:tint val="44500"/>
                            <a:satMod val="160000"/>
                          </a:schemeClr>
                        </a:gs>
                        <a:gs pos="100000">
                          <a:schemeClr val="accent1">
                            <a:tint val="23500"/>
                            <a:satMod val="160000"/>
                          </a:schemeClr>
                        </a:gs>
                      </a:gsLst>
                      <a:lin ang="16200000" scaled="1"/>
                      <a:tileRect/>
                    </a:gradFill>
                  </a:tcPr>
                </a:tc>
                <a:tc>
                  <a:txBody>
                    <a:bodyPr/>
                    <a:lstStyle/>
                    <a:p>
                      <a:pPr marL="0" marR="0" indent="0" algn="ctr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endParaRPr lang="en-US" sz="3200" dirty="0">
                        <a:latin typeface="Arial" pitchFamily="34" charset="0"/>
                        <a:cs typeface="Arial" pitchFamily="34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gradFill flip="none" rotWithShape="1">
                      <a:gsLst>
                        <a:gs pos="0">
                          <a:schemeClr val="accent1">
                            <a:tint val="66000"/>
                            <a:satMod val="160000"/>
                          </a:schemeClr>
                        </a:gs>
                        <a:gs pos="50000">
                          <a:schemeClr val="accent1">
                            <a:tint val="44500"/>
                            <a:satMod val="160000"/>
                          </a:schemeClr>
                        </a:gs>
                        <a:gs pos="100000">
                          <a:schemeClr val="accent1">
                            <a:tint val="23500"/>
                            <a:satMod val="160000"/>
                          </a:schemeClr>
                        </a:gs>
                      </a:gsLst>
                      <a:lin ang="16200000" scaled="1"/>
                      <a:tileRect/>
                    </a:gradFill>
                  </a:tcPr>
                </a:tc>
                <a:extLst>
                  <a:ext uri="{0D108BD9-81ED-4DB2-BD59-A6C34878D82A}">
                    <a16:rowId xmlns:a16="http://schemas.microsoft.com/office/drawing/2014/main" xmlns="" val="10002"/>
                  </a:ext>
                </a:extLst>
              </a:tr>
              <a:tr h="688625">
                <a:tc>
                  <a:txBody>
                    <a:bodyPr/>
                    <a:lstStyle/>
                    <a:p>
                      <a:pPr algn="ctr"/>
                      <a:r>
                        <a:rPr lang="en-US" sz="3200" dirty="0" err="1">
                          <a:latin typeface="Arial" pitchFamily="34" charset="0"/>
                          <a:cs typeface="Arial" pitchFamily="34" charset="0"/>
                        </a:rPr>
                        <a:t>Nồi</a:t>
                      </a:r>
                      <a:r>
                        <a:rPr lang="en-US" sz="3200" baseline="0" dirty="0">
                          <a:latin typeface="Arial" pitchFamily="34" charset="0"/>
                          <a:cs typeface="Arial" pitchFamily="34" charset="0"/>
                        </a:rPr>
                        <a:t> </a:t>
                      </a:r>
                      <a:r>
                        <a:rPr lang="en-US" sz="3200" baseline="0" dirty="0" err="1">
                          <a:latin typeface="Arial" pitchFamily="34" charset="0"/>
                          <a:cs typeface="Arial" pitchFamily="34" charset="0"/>
                        </a:rPr>
                        <a:t>cơm</a:t>
                      </a:r>
                      <a:r>
                        <a:rPr lang="en-US" sz="3200" baseline="0" dirty="0">
                          <a:latin typeface="Arial" pitchFamily="34" charset="0"/>
                          <a:cs typeface="Arial" pitchFamily="34" charset="0"/>
                        </a:rPr>
                        <a:t> </a:t>
                      </a:r>
                      <a:r>
                        <a:rPr lang="en-US" sz="3200" baseline="0" dirty="0" err="1">
                          <a:latin typeface="Arial" pitchFamily="34" charset="0"/>
                          <a:cs typeface="Arial" pitchFamily="34" charset="0"/>
                        </a:rPr>
                        <a:t>điện</a:t>
                      </a:r>
                      <a:r>
                        <a:rPr lang="en-US" sz="3200" baseline="0" dirty="0">
                          <a:latin typeface="Arial" pitchFamily="34" charset="0"/>
                          <a:cs typeface="Arial" pitchFamily="34" charset="0"/>
                        </a:rPr>
                        <a:t>, </a:t>
                      </a:r>
                      <a:r>
                        <a:rPr lang="en-US" sz="3200" baseline="0" dirty="0" err="1">
                          <a:latin typeface="Arial" pitchFamily="34" charset="0"/>
                          <a:cs typeface="Arial" pitchFamily="34" charset="0"/>
                        </a:rPr>
                        <a:t>bàn</a:t>
                      </a:r>
                      <a:r>
                        <a:rPr lang="en-US" sz="3200" baseline="0" dirty="0">
                          <a:latin typeface="Arial" pitchFamily="34" charset="0"/>
                          <a:cs typeface="Arial" pitchFamily="34" charset="0"/>
                        </a:rPr>
                        <a:t> </a:t>
                      </a:r>
                      <a:r>
                        <a:rPr lang="en-US" sz="3200" baseline="0" dirty="0" err="1">
                          <a:latin typeface="Arial" pitchFamily="34" charset="0"/>
                          <a:cs typeface="Arial" pitchFamily="34" charset="0"/>
                        </a:rPr>
                        <a:t>là</a:t>
                      </a:r>
                      <a:endParaRPr lang="en-US" sz="3200" dirty="0">
                        <a:latin typeface="Arial" pitchFamily="34" charset="0"/>
                        <a:cs typeface="Arial" pitchFamily="34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gradFill flip="none" rotWithShape="1">
                      <a:gsLst>
                        <a:gs pos="0">
                          <a:schemeClr val="accent1">
                            <a:tint val="66000"/>
                            <a:satMod val="160000"/>
                          </a:schemeClr>
                        </a:gs>
                        <a:gs pos="50000">
                          <a:schemeClr val="accent1">
                            <a:tint val="44500"/>
                            <a:satMod val="160000"/>
                          </a:schemeClr>
                        </a:gs>
                        <a:gs pos="100000">
                          <a:schemeClr val="accent1">
                            <a:tint val="23500"/>
                            <a:satMod val="160000"/>
                          </a:schemeClr>
                        </a:gs>
                      </a:gsLst>
                      <a:lin ang="16200000" scaled="1"/>
                      <a:tileRect/>
                    </a:gra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3200" dirty="0">
                        <a:latin typeface="Arial" pitchFamily="34" charset="0"/>
                        <a:cs typeface="Arial" pitchFamily="34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gradFill flip="none" rotWithShape="1">
                      <a:gsLst>
                        <a:gs pos="0">
                          <a:schemeClr val="accent1">
                            <a:tint val="66000"/>
                            <a:satMod val="160000"/>
                          </a:schemeClr>
                        </a:gs>
                        <a:gs pos="50000">
                          <a:schemeClr val="accent1">
                            <a:tint val="44500"/>
                            <a:satMod val="160000"/>
                          </a:schemeClr>
                        </a:gs>
                        <a:gs pos="100000">
                          <a:schemeClr val="accent1">
                            <a:tint val="23500"/>
                            <a:satMod val="160000"/>
                          </a:schemeClr>
                        </a:gs>
                      </a:gsLst>
                      <a:lin ang="16200000" scaled="1"/>
                      <a:tileRect/>
                    </a:gra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3200">
                        <a:latin typeface="Arial" pitchFamily="34" charset="0"/>
                        <a:cs typeface="Arial" pitchFamily="34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gradFill flip="none" rotWithShape="1">
                      <a:gsLst>
                        <a:gs pos="0">
                          <a:schemeClr val="accent1">
                            <a:tint val="66000"/>
                            <a:satMod val="160000"/>
                          </a:schemeClr>
                        </a:gs>
                        <a:gs pos="50000">
                          <a:schemeClr val="accent1">
                            <a:tint val="44500"/>
                            <a:satMod val="160000"/>
                          </a:schemeClr>
                        </a:gs>
                        <a:gs pos="100000">
                          <a:schemeClr val="accent1">
                            <a:tint val="23500"/>
                            <a:satMod val="160000"/>
                          </a:schemeClr>
                        </a:gs>
                      </a:gsLst>
                      <a:lin ang="16200000" scaled="1"/>
                      <a:tileRect/>
                    </a:gradFill>
                  </a:tcPr>
                </a:tc>
                <a:extLst>
                  <a:ext uri="{0D108BD9-81ED-4DB2-BD59-A6C34878D82A}">
                    <a16:rowId xmlns:a16="http://schemas.microsoft.com/office/drawing/2014/main" xmlns="" val="10003"/>
                  </a:ext>
                </a:extLst>
              </a:tr>
              <a:tr h="772630">
                <a:tc>
                  <a:txBody>
                    <a:bodyPr/>
                    <a:lstStyle/>
                    <a:p>
                      <a:pPr algn="l"/>
                      <a:r>
                        <a:rPr lang="en-US" sz="3200" dirty="0" err="1">
                          <a:latin typeface="Arial" pitchFamily="34" charset="0"/>
                          <a:cs typeface="Arial" pitchFamily="34" charset="0"/>
                        </a:rPr>
                        <a:t>Quạt</a:t>
                      </a:r>
                      <a:r>
                        <a:rPr lang="en-US" sz="3200" baseline="0" dirty="0">
                          <a:latin typeface="Arial" pitchFamily="34" charset="0"/>
                          <a:cs typeface="Arial" pitchFamily="34" charset="0"/>
                        </a:rPr>
                        <a:t> </a:t>
                      </a:r>
                      <a:r>
                        <a:rPr lang="en-US" sz="3200" baseline="0" dirty="0" err="1">
                          <a:latin typeface="Arial" pitchFamily="34" charset="0"/>
                          <a:cs typeface="Arial" pitchFamily="34" charset="0"/>
                        </a:rPr>
                        <a:t>điện</a:t>
                      </a:r>
                      <a:r>
                        <a:rPr lang="en-US" sz="3200" baseline="0" dirty="0">
                          <a:latin typeface="Arial" pitchFamily="34" charset="0"/>
                          <a:cs typeface="Arial" pitchFamily="34" charset="0"/>
                        </a:rPr>
                        <a:t>, </a:t>
                      </a:r>
                      <a:r>
                        <a:rPr lang="en-US" sz="3200" baseline="0" dirty="0" err="1">
                          <a:latin typeface="Arial" pitchFamily="34" charset="0"/>
                          <a:cs typeface="Arial" pitchFamily="34" charset="0"/>
                        </a:rPr>
                        <a:t>máy</a:t>
                      </a:r>
                      <a:r>
                        <a:rPr lang="en-US" sz="3200" baseline="0" dirty="0">
                          <a:latin typeface="Arial" pitchFamily="34" charset="0"/>
                          <a:cs typeface="Arial" pitchFamily="34" charset="0"/>
                        </a:rPr>
                        <a:t> </a:t>
                      </a:r>
                      <a:r>
                        <a:rPr lang="en-US" sz="3200" baseline="0" dirty="0" err="1">
                          <a:latin typeface="Arial" pitchFamily="34" charset="0"/>
                          <a:cs typeface="Arial" pitchFamily="34" charset="0"/>
                        </a:rPr>
                        <a:t>bơm</a:t>
                      </a:r>
                      <a:r>
                        <a:rPr lang="en-US" sz="3200" baseline="0" dirty="0">
                          <a:latin typeface="Arial" pitchFamily="34" charset="0"/>
                          <a:cs typeface="Arial" pitchFamily="34" charset="0"/>
                        </a:rPr>
                        <a:t> </a:t>
                      </a:r>
                      <a:r>
                        <a:rPr lang="en-US" sz="3200" baseline="0" dirty="0" err="1">
                          <a:latin typeface="Arial" pitchFamily="34" charset="0"/>
                          <a:cs typeface="Arial" pitchFamily="34" charset="0"/>
                        </a:rPr>
                        <a:t>nước</a:t>
                      </a:r>
                      <a:endParaRPr lang="en-US" sz="3200" dirty="0">
                        <a:latin typeface="Arial" pitchFamily="34" charset="0"/>
                        <a:cs typeface="Arial" pitchFamily="34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gradFill flip="none" rotWithShape="1">
                      <a:gsLst>
                        <a:gs pos="0">
                          <a:schemeClr val="accent1">
                            <a:tint val="66000"/>
                            <a:satMod val="160000"/>
                          </a:schemeClr>
                        </a:gs>
                        <a:gs pos="50000">
                          <a:schemeClr val="accent1">
                            <a:tint val="44500"/>
                            <a:satMod val="160000"/>
                          </a:schemeClr>
                        </a:gs>
                        <a:gs pos="100000">
                          <a:schemeClr val="accent1">
                            <a:tint val="23500"/>
                            <a:satMod val="160000"/>
                          </a:schemeClr>
                        </a:gs>
                      </a:gsLst>
                      <a:lin ang="16200000" scaled="1"/>
                      <a:tileRect/>
                    </a:gra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3200" dirty="0">
                        <a:latin typeface="Arial" pitchFamily="34" charset="0"/>
                        <a:cs typeface="Arial" pitchFamily="34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gradFill flip="none" rotWithShape="1">
                      <a:gsLst>
                        <a:gs pos="0">
                          <a:schemeClr val="accent1">
                            <a:tint val="66000"/>
                            <a:satMod val="160000"/>
                          </a:schemeClr>
                        </a:gs>
                        <a:gs pos="50000">
                          <a:schemeClr val="accent1">
                            <a:tint val="44500"/>
                            <a:satMod val="160000"/>
                          </a:schemeClr>
                        </a:gs>
                        <a:gs pos="100000">
                          <a:schemeClr val="accent1">
                            <a:tint val="23500"/>
                            <a:satMod val="160000"/>
                          </a:schemeClr>
                        </a:gs>
                      </a:gsLst>
                      <a:lin ang="16200000" scaled="1"/>
                      <a:tileRect/>
                    </a:gradFill>
                  </a:tcPr>
                </a:tc>
                <a:tc>
                  <a:txBody>
                    <a:bodyPr/>
                    <a:lstStyle/>
                    <a:p>
                      <a:pPr marL="0" marR="0" indent="0" algn="ctr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endParaRPr lang="en-US" sz="3200" dirty="0">
                        <a:latin typeface="Arial" pitchFamily="34" charset="0"/>
                        <a:cs typeface="Arial" pitchFamily="34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gradFill flip="none" rotWithShape="1">
                      <a:gsLst>
                        <a:gs pos="0">
                          <a:schemeClr val="accent1">
                            <a:tint val="66000"/>
                            <a:satMod val="160000"/>
                          </a:schemeClr>
                        </a:gs>
                        <a:gs pos="50000">
                          <a:schemeClr val="accent1">
                            <a:tint val="44500"/>
                            <a:satMod val="160000"/>
                          </a:schemeClr>
                        </a:gs>
                        <a:gs pos="100000">
                          <a:schemeClr val="accent1">
                            <a:tint val="23500"/>
                            <a:satMod val="160000"/>
                          </a:schemeClr>
                        </a:gs>
                      </a:gsLst>
                      <a:lin ang="16200000" scaled="1"/>
                      <a:tileRect/>
                    </a:gradFill>
                  </a:tcPr>
                </a:tc>
                <a:extLst>
                  <a:ext uri="{0D108BD9-81ED-4DB2-BD59-A6C34878D82A}">
                    <a16:rowId xmlns:a16="http://schemas.microsoft.com/office/drawing/2014/main" xmlns="" val="10004"/>
                  </a:ext>
                </a:extLst>
              </a:tr>
            </a:tbl>
          </a:graphicData>
        </a:graphic>
      </p:graphicFrame>
      <p:sp>
        <p:nvSpPr>
          <p:cNvPr id="3" name="Rectangle 2"/>
          <p:cNvSpPr/>
          <p:nvPr/>
        </p:nvSpPr>
        <p:spPr>
          <a:xfrm>
            <a:off x="5602668" y="4033941"/>
            <a:ext cx="2573140" cy="584775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en-US" sz="3200" b="1" dirty="0" err="1">
                <a:latin typeface="Arial" pitchFamily="34" charset="0"/>
                <a:cs typeface="Arial" pitchFamily="34" charset="0"/>
              </a:rPr>
              <a:t>Quang</a:t>
            </a:r>
            <a:r>
              <a:rPr lang="en-US" sz="3200" b="1" dirty="0">
                <a:latin typeface="Arial" pitchFamily="34" charset="0"/>
                <a:cs typeface="Arial" pitchFamily="34" charset="0"/>
              </a:rPr>
              <a:t> </a:t>
            </a:r>
            <a:r>
              <a:rPr lang="en-US" sz="3200" b="1" dirty="0" err="1">
                <a:latin typeface="Arial" pitchFamily="34" charset="0"/>
                <a:cs typeface="Arial" pitchFamily="34" charset="0"/>
              </a:rPr>
              <a:t>năng</a:t>
            </a:r>
            <a:endParaRPr lang="en-US" sz="3200" b="1" dirty="0">
              <a:latin typeface="Arial" pitchFamily="34" charset="0"/>
              <a:cs typeface="Arial" pitchFamily="34" charset="0"/>
            </a:endParaRPr>
          </a:p>
        </p:txBody>
      </p:sp>
      <p:sp>
        <p:nvSpPr>
          <p:cNvPr id="4" name="Rectangle 3"/>
          <p:cNvSpPr/>
          <p:nvPr/>
        </p:nvSpPr>
        <p:spPr>
          <a:xfrm>
            <a:off x="8605176" y="3990619"/>
            <a:ext cx="2300630" cy="584775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en-US" sz="3200" b="1" dirty="0" err="1">
                <a:latin typeface="Arial" pitchFamily="34" charset="0"/>
                <a:cs typeface="Arial" pitchFamily="34" charset="0"/>
              </a:rPr>
              <a:t>Nhiệt</a:t>
            </a:r>
            <a:r>
              <a:rPr lang="en-US" sz="3200" b="1" dirty="0">
                <a:latin typeface="Arial" pitchFamily="34" charset="0"/>
                <a:cs typeface="Arial" pitchFamily="34" charset="0"/>
              </a:rPr>
              <a:t> </a:t>
            </a:r>
            <a:r>
              <a:rPr lang="en-US" sz="3200" b="1" dirty="0" err="1">
                <a:latin typeface="Arial" pitchFamily="34" charset="0"/>
                <a:cs typeface="Arial" pitchFamily="34" charset="0"/>
              </a:rPr>
              <a:t>năng</a:t>
            </a:r>
            <a:endParaRPr lang="en-US" sz="3200" b="1" dirty="0">
              <a:latin typeface="Arial" pitchFamily="34" charset="0"/>
              <a:cs typeface="Arial" pitchFamily="34" charset="0"/>
            </a:endParaRPr>
          </a:p>
        </p:txBody>
      </p:sp>
      <p:sp>
        <p:nvSpPr>
          <p:cNvPr id="5" name="Rectangle 4"/>
          <p:cNvSpPr/>
          <p:nvPr/>
        </p:nvSpPr>
        <p:spPr>
          <a:xfrm>
            <a:off x="5602668" y="4539721"/>
            <a:ext cx="2573140" cy="584775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en-US" sz="3200" b="1" dirty="0" err="1">
                <a:latin typeface="Arial" pitchFamily="34" charset="0"/>
                <a:cs typeface="Arial" pitchFamily="34" charset="0"/>
              </a:rPr>
              <a:t>Quang</a:t>
            </a:r>
            <a:r>
              <a:rPr lang="en-US" sz="3200" b="1" dirty="0">
                <a:latin typeface="Arial" pitchFamily="34" charset="0"/>
                <a:cs typeface="Arial" pitchFamily="34" charset="0"/>
              </a:rPr>
              <a:t> </a:t>
            </a:r>
            <a:r>
              <a:rPr lang="en-US" sz="3200" b="1" dirty="0" err="1">
                <a:latin typeface="Arial" pitchFamily="34" charset="0"/>
                <a:cs typeface="Arial" pitchFamily="34" charset="0"/>
              </a:rPr>
              <a:t>năng</a:t>
            </a:r>
            <a:endParaRPr lang="en-US" sz="3200" b="1" dirty="0">
              <a:latin typeface="Arial" pitchFamily="34" charset="0"/>
              <a:cs typeface="Arial" pitchFamily="34" charset="0"/>
            </a:endParaRPr>
          </a:p>
        </p:txBody>
      </p:sp>
      <p:sp>
        <p:nvSpPr>
          <p:cNvPr id="7" name="Rectangle 6"/>
          <p:cNvSpPr/>
          <p:nvPr/>
        </p:nvSpPr>
        <p:spPr>
          <a:xfrm>
            <a:off x="8605176" y="4650721"/>
            <a:ext cx="2300630" cy="584775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>
              <a:defRPr/>
            </a:pPr>
            <a:r>
              <a:rPr lang="en-US" sz="3200" b="1" dirty="0" err="1">
                <a:latin typeface="Arial" pitchFamily="34" charset="0"/>
                <a:cs typeface="Arial" pitchFamily="34" charset="0"/>
              </a:rPr>
              <a:t>Nhiệt</a:t>
            </a:r>
            <a:r>
              <a:rPr lang="en-US" sz="3200" b="1" dirty="0">
                <a:latin typeface="Arial" pitchFamily="34" charset="0"/>
                <a:cs typeface="Arial" pitchFamily="34" charset="0"/>
              </a:rPr>
              <a:t> </a:t>
            </a:r>
            <a:r>
              <a:rPr lang="en-US" sz="3200" b="1" dirty="0" err="1">
                <a:latin typeface="Arial" pitchFamily="34" charset="0"/>
                <a:cs typeface="Arial" pitchFamily="34" charset="0"/>
              </a:rPr>
              <a:t>năng</a:t>
            </a:r>
            <a:endParaRPr lang="en-US" sz="3200" b="1" dirty="0">
              <a:latin typeface="Arial" pitchFamily="34" charset="0"/>
              <a:cs typeface="Arial" pitchFamily="34" charset="0"/>
            </a:endParaRPr>
          </a:p>
        </p:txBody>
      </p:sp>
      <p:sp>
        <p:nvSpPr>
          <p:cNvPr id="8" name="Rectangle 7"/>
          <p:cNvSpPr/>
          <p:nvPr/>
        </p:nvSpPr>
        <p:spPr>
          <a:xfrm>
            <a:off x="5602668" y="5333745"/>
            <a:ext cx="2300631" cy="584775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en-US" sz="3200" b="1" dirty="0" err="1">
                <a:latin typeface="Arial" pitchFamily="34" charset="0"/>
                <a:cs typeface="Arial" pitchFamily="34" charset="0"/>
              </a:rPr>
              <a:t>Nhiệt</a:t>
            </a:r>
            <a:r>
              <a:rPr lang="en-US" sz="3200" b="1" dirty="0">
                <a:latin typeface="Arial" pitchFamily="34" charset="0"/>
                <a:cs typeface="Arial" pitchFamily="34" charset="0"/>
              </a:rPr>
              <a:t> </a:t>
            </a:r>
            <a:r>
              <a:rPr lang="en-US" sz="3200" b="1" dirty="0" err="1">
                <a:latin typeface="Arial" pitchFamily="34" charset="0"/>
                <a:cs typeface="Arial" pitchFamily="34" charset="0"/>
              </a:rPr>
              <a:t>năng</a:t>
            </a:r>
            <a:endParaRPr lang="en-US" sz="3200" b="1" dirty="0">
              <a:latin typeface="Arial" pitchFamily="34" charset="0"/>
              <a:cs typeface="Arial" pitchFamily="34" charset="0"/>
            </a:endParaRPr>
          </a:p>
        </p:txBody>
      </p:sp>
      <p:sp>
        <p:nvSpPr>
          <p:cNvPr id="10" name="Rectangle 9"/>
          <p:cNvSpPr/>
          <p:nvPr/>
        </p:nvSpPr>
        <p:spPr>
          <a:xfrm>
            <a:off x="8605176" y="5333745"/>
            <a:ext cx="2573141" cy="584775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/>
            <a:r>
              <a:rPr lang="en-US" sz="3200" b="1" dirty="0" err="1">
                <a:latin typeface="Arial" pitchFamily="34" charset="0"/>
                <a:cs typeface="Arial" pitchFamily="34" charset="0"/>
              </a:rPr>
              <a:t>Quang</a:t>
            </a:r>
            <a:r>
              <a:rPr lang="en-US" sz="3200" b="1" dirty="0">
                <a:latin typeface="Arial" pitchFamily="34" charset="0"/>
                <a:cs typeface="Arial" pitchFamily="34" charset="0"/>
              </a:rPr>
              <a:t> </a:t>
            </a:r>
            <a:r>
              <a:rPr lang="en-US" sz="3200" b="1" dirty="0" err="1">
                <a:latin typeface="Arial" pitchFamily="34" charset="0"/>
                <a:cs typeface="Arial" pitchFamily="34" charset="0"/>
              </a:rPr>
              <a:t>năng</a:t>
            </a:r>
            <a:endParaRPr lang="en-US" sz="3200" b="1" dirty="0">
              <a:latin typeface="Arial" pitchFamily="34" charset="0"/>
              <a:cs typeface="Arial" pitchFamily="34" charset="0"/>
            </a:endParaRPr>
          </a:p>
        </p:txBody>
      </p:sp>
      <p:sp>
        <p:nvSpPr>
          <p:cNvPr id="11" name="Rectangle 10"/>
          <p:cNvSpPr/>
          <p:nvPr/>
        </p:nvSpPr>
        <p:spPr>
          <a:xfrm>
            <a:off x="8605176" y="6112446"/>
            <a:ext cx="2300631" cy="584775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>
              <a:defRPr/>
            </a:pPr>
            <a:r>
              <a:rPr lang="en-US" sz="3200" b="1" dirty="0" err="1">
                <a:latin typeface="Arial" pitchFamily="34" charset="0"/>
                <a:cs typeface="Arial" pitchFamily="34" charset="0"/>
              </a:rPr>
              <a:t>Nhiệt</a:t>
            </a:r>
            <a:r>
              <a:rPr lang="en-US" sz="3200" b="1" dirty="0">
                <a:latin typeface="Arial" pitchFamily="34" charset="0"/>
                <a:cs typeface="Arial" pitchFamily="34" charset="0"/>
              </a:rPr>
              <a:t> </a:t>
            </a:r>
            <a:r>
              <a:rPr lang="en-US" sz="3200" b="1" dirty="0" err="1">
                <a:latin typeface="Arial" pitchFamily="34" charset="0"/>
                <a:cs typeface="Arial" pitchFamily="34" charset="0"/>
              </a:rPr>
              <a:t>năng</a:t>
            </a:r>
            <a:endParaRPr lang="en-US" sz="3200" b="1" dirty="0">
              <a:latin typeface="Arial" pitchFamily="34" charset="0"/>
              <a:cs typeface="Arial" pitchFamily="34" charset="0"/>
            </a:endParaRPr>
          </a:p>
        </p:txBody>
      </p:sp>
      <p:sp>
        <p:nvSpPr>
          <p:cNvPr id="12" name="Rectangle 11"/>
          <p:cNvSpPr/>
          <p:nvPr/>
        </p:nvSpPr>
        <p:spPr>
          <a:xfrm>
            <a:off x="5602668" y="6112445"/>
            <a:ext cx="1864614" cy="584775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ctr">
              <a:defRPr/>
            </a:pPr>
            <a:r>
              <a:rPr lang="en-US" sz="3200" b="1" dirty="0" err="1">
                <a:latin typeface="Arial" pitchFamily="34" charset="0"/>
                <a:cs typeface="Arial" pitchFamily="34" charset="0"/>
              </a:rPr>
              <a:t>Cơ</a:t>
            </a:r>
            <a:r>
              <a:rPr lang="en-US" sz="3200" b="1" dirty="0">
                <a:latin typeface="Arial" pitchFamily="34" charset="0"/>
                <a:cs typeface="Arial" pitchFamily="34" charset="0"/>
              </a:rPr>
              <a:t> </a:t>
            </a:r>
            <a:r>
              <a:rPr lang="en-US" sz="3200" b="1" dirty="0" err="1">
                <a:latin typeface="Arial" pitchFamily="34" charset="0"/>
                <a:cs typeface="Arial" pitchFamily="34" charset="0"/>
              </a:rPr>
              <a:t>năng</a:t>
            </a:r>
            <a:endParaRPr lang="en-US" sz="3200" b="1" dirty="0">
              <a:latin typeface="Arial" pitchFamily="34" charset="0"/>
              <a:cs typeface="Arial" pitchFamily="34" charset="0"/>
            </a:endParaRPr>
          </a:p>
        </p:txBody>
      </p:sp>
      <p:sp>
        <p:nvSpPr>
          <p:cNvPr id="17" name="Rectangle 16"/>
          <p:cNvSpPr/>
          <p:nvPr/>
        </p:nvSpPr>
        <p:spPr>
          <a:xfrm>
            <a:off x="444100" y="0"/>
            <a:ext cx="11213099" cy="889526"/>
          </a:xfrm>
          <a:prstGeom prst="rect">
            <a:avLst/>
          </a:prstGeom>
          <a:gradFill rotWithShape="1">
            <a:gsLst>
              <a:gs pos="0">
                <a:srgbClr val="DAEDEF">
                  <a:satMod val="103000"/>
                  <a:lumMod val="102000"/>
                  <a:tint val="94000"/>
                </a:srgbClr>
              </a:gs>
              <a:gs pos="50000">
                <a:srgbClr val="DAEDEF">
                  <a:satMod val="110000"/>
                  <a:lumMod val="100000"/>
                  <a:shade val="100000"/>
                </a:srgbClr>
              </a:gs>
              <a:gs pos="100000">
                <a:srgbClr val="DAEDEF">
                  <a:lumMod val="99000"/>
                  <a:satMod val="120000"/>
                  <a:shade val="78000"/>
                </a:srgbClr>
              </a:gs>
            </a:gsLst>
            <a:lin ang="5400000" scaled="0"/>
          </a:gradFill>
          <a:ln w="6350" cap="flat" cmpd="sng" algn="ctr">
            <a:solidFill>
              <a:srgbClr val="DAEDEF"/>
            </a:solidFill>
            <a:prstDash val="solid"/>
            <a:miter lim="800000"/>
          </a:ln>
          <a:effectLst/>
        </p:spPr>
        <p:txBody>
          <a:bodyPr rtlCol="0" anchor="ctr"/>
          <a:lstStyle/>
          <a:p>
            <a:pPr algn="ctr"/>
            <a:r>
              <a:rPr lang="en-US" sz="3200" b="1" kern="0" dirty="0" err="1">
                <a:solidFill>
                  <a:srgbClr val="000000"/>
                </a:solidFill>
                <a:latin typeface="Arial" pitchFamily="34" charset="0"/>
                <a:cs typeface="Arial" pitchFamily="34" charset="0"/>
              </a:rPr>
              <a:t>Tiết</a:t>
            </a:r>
            <a:r>
              <a:rPr lang="en-US" sz="3200" b="1" kern="0" dirty="0">
                <a:solidFill>
                  <a:srgbClr val="000000"/>
                </a:solidFill>
                <a:latin typeface="Arial" pitchFamily="34" charset="0"/>
                <a:cs typeface="Arial" pitchFamily="34" charset="0"/>
              </a:rPr>
              <a:t> 13 – </a:t>
            </a:r>
            <a:r>
              <a:rPr lang="en-US" sz="3200" b="1" kern="0" dirty="0" err="1">
                <a:solidFill>
                  <a:srgbClr val="000000"/>
                </a:solidFill>
                <a:latin typeface="Arial" pitchFamily="34" charset="0"/>
                <a:cs typeface="Arial" pitchFamily="34" charset="0"/>
              </a:rPr>
              <a:t>Bài</a:t>
            </a:r>
            <a:r>
              <a:rPr lang="en-US" sz="3200" b="1" kern="0" dirty="0">
                <a:solidFill>
                  <a:srgbClr val="000000"/>
                </a:solidFill>
                <a:latin typeface="Arial" pitchFamily="34" charset="0"/>
                <a:cs typeface="Arial" pitchFamily="34" charset="0"/>
              </a:rPr>
              <a:t> 13: ĐIỆN NĂNG – CÔNG SUẤT ĐIỆN NĂNG</a:t>
            </a:r>
          </a:p>
        </p:txBody>
      </p:sp>
    </p:spTree>
    <p:extLst>
      <p:ext uri="{BB962C8B-B14F-4D97-AF65-F5344CB8AC3E}">
        <p14:creationId xmlns:p14="http://schemas.microsoft.com/office/powerpoint/2010/main" val="1014038366"/>
      </p:ext>
    </p:extLst>
  </p:cSld>
  <p:clrMapOvr>
    <a:masterClrMapping/>
  </p:clrMapOvr>
  <p:transition/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2" presetClass="entr" presetSubtype="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up)">
                                      <p:cBhvr>
                                        <p:cTn id="7" dur="50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6" presetClass="entr" presetSubtype="42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outHorizontal)">
                                      <p:cBhvr>
                                        <p:cTn id="12" dur="5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4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17" dur="5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8" presetID="14" presetClass="entr" presetSubtype="1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20" dur="5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14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25" dur="5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6" presetID="14" presetClass="entr" presetSubtype="1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28" dur="5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9" fill="hold">
                      <p:stCondLst>
                        <p:cond delay="indefinite"/>
                      </p:stCondLst>
                      <p:childTnLst>
                        <p:par>
                          <p:cTn id="30" fill="hold">
                            <p:stCondLst>
                              <p:cond delay="0"/>
                            </p:stCondLst>
                            <p:childTnLst>
                              <p:par>
                                <p:cTn id="31" presetID="14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33" dur="50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4" presetID="14" presetClass="entr" presetSubtype="1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36" dur="500"/>
                                        <p:tgtEl>
                                          <p:spTgt spid="1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7" fill="hold">
                      <p:stCondLst>
                        <p:cond delay="indefinite"/>
                      </p:stCondLst>
                      <p:childTnLst>
                        <p:par>
                          <p:cTn id="38" fill="hold">
                            <p:stCondLst>
                              <p:cond delay="0"/>
                            </p:stCondLst>
                            <p:childTnLst>
                              <p:par>
                                <p:cTn id="39" presetID="14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41" dur="5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2" presetID="14" presetClass="entr" presetSubtype="1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44" dur="5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9" grpId="0"/>
      <p:bldP spid="3" grpId="0"/>
      <p:bldP spid="4" grpId="0"/>
      <p:bldP spid="5" grpId="0"/>
      <p:bldP spid="7" grpId="0"/>
      <p:bldP spid="8" grpId="0"/>
      <p:bldP spid="10" grpId="0"/>
      <p:bldP spid="11" grpId="0"/>
      <p:bldP spid="12" grpId="0"/>
    </p:bld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Text Box 3"/>
          <p:cNvSpPr txBox="1">
            <a:spLocks noChangeArrowheads="1"/>
          </p:cNvSpPr>
          <p:nvPr/>
        </p:nvSpPr>
        <p:spPr bwMode="auto">
          <a:xfrm>
            <a:off x="83882" y="995431"/>
            <a:ext cx="2642070" cy="58477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/>
          <a:p>
            <a:r>
              <a:rPr lang="en-US" altLang="vi-VN" sz="3200" b="1" dirty="0">
                <a:solidFill>
                  <a:schemeClr val="accent1">
                    <a:lumMod val="50000"/>
                  </a:schemeClr>
                </a:solidFill>
                <a:latin typeface="Arial" pitchFamily="34" charset="0"/>
                <a:cs typeface="Arial" pitchFamily="34" charset="0"/>
              </a:rPr>
              <a:t>I. </a:t>
            </a:r>
            <a:r>
              <a:rPr lang="en-US" altLang="vi-VN" sz="3200" b="1" dirty="0" err="1">
                <a:solidFill>
                  <a:schemeClr val="accent1">
                    <a:lumMod val="50000"/>
                  </a:schemeClr>
                </a:solidFill>
                <a:latin typeface="Arial" pitchFamily="34" charset="0"/>
                <a:cs typeface="Arial" pitchFamily="34" charset="0"/>
              </a:rPr>
              <a:t>Điện</a:t>
            </a:r>
            <a:r>
              <a:rPr lang="en-US" altLang="vi-VN" sz="3200" b="1" dirty="0">
                <a:solidFill>
                  <a:schemeClr val="accent1">
                    <a:lumMod val="50000"/>
                  </a:schemeClr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vi-VN" sz="3200" b="1" dirty="0" err="1">
                <a:solidFill>
                  <a:schemeClr val="accent1">
                    <a:lumMod val="50000"/>
                  </a:schemeClr>
                </a:solidFill>
                <a:latin typeface="Arial" pitchFamily="34" charset="0"/>
                <a:cs typeface="Arial" pitchFamily="34" charset="0"/>
              </a:rPr>
              <a:t>năng</a:t>
            </a:r>
            <a:r>
              <a:rPr lang="en-US" altLang="vi-VN" sz="3200" b="1" dirty="0">
                <a:solidFill>
                  <a:schemeClr val="accent1">
                    <a:lumMod val="50000"/>
                  </a:schemeClr>
                </a:solidFill>
                <a:latin typeface="Arial" pitchFamily="34" charset="0"/>
                <a:cs typeface="Arial" pitchFamily="34" charset="0"/>
              </a:rPr>
              <a:t>:</a:t>
            </a:r>
          </a:p>
        </p:txBody>
      </p:sp>
      <p:sp>
        <p:nvSpPr>
          <p:cNvPr id="14" name="Text Box 4"/>
          <p:cNvSpPr txBox="1">
            <a:spLocks noChangeArrowheads="1"/>
          </p:cNvSpPr>
          <p:nvPr/>
        </p:nvSpPr>
        <p:spPr bwMode="auto">
          <a:xfrm>
            <a:off x="228304" y="2373209"/>
            <a:ext cx="2663214" cy="830997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square">
            <a:spAutoFit/>
          </a:bodyPr>
          <a:lstStyle/>
          <a:p>
            <a:pPr marL="180340" indent="20955">
              <a:lnSpc>
                <a:spcPct val="150000"/>
              </a:lnSpc>
              <a:spcBef>
                <a:spcPts val="600"/>
              </a:spcBef>
              <a:spcAft>
                <a:spcPts val="600"/>
              </a:spcAft>
            </a:pPr>
            <a:r>
              <a:rPr lang="en-US" sz="3200" i="1" dirty="0">
                <a:latin typeface="Arial" pitchFamily="34" charset="0"/>
                <a:ea typeface="Calibri"/>
                <a:cs typeface="Arial" pitchFamily="34" charset="0"/>
              </a:rPr>
              <a:t>* </a:t>
            </a:r>
            <a:r>
              <a:rPr lang="en-US" sz="3200" i="1" dirty="0" err="1">
                <a:latin typeface="Arial" pitchFamily="34" charset="0"/>
                <a:ea typeface="Calibri"/>
                <a:cs typeface="Arial" pitchFamily="34" charset="0"/>
              </a:rPr>
              <a:t>Hiệu</a:t>
            </a:r>
            <a:r>
              <a:rPr lang="en-US" sz="3200" i="1" dirty="0">
                <a:latin typeface="Arial" pitchFamily="34" charset="0"/>
                <a:ea typeface="Calibri"/>
                <a:cs typeface="Arial" pitchFamily="34" charset="0"/>
              </a:rPr>
              <a:t> </a:t>
            </a:r>
            <a:r>
              <a:rPr lang="en-US" sz="3200" i="1" dirty="0" err="1">
                <a:latin typeface="Arial" pitchFamily="34" charset="0"/>
                <a:ea typeface="Calibri"/>
                <a:cs typeface="Arial" pitchFamily="34" charset="0"/>
              </a:rPr>
              <a:t>suất</a:t>
            </a:r>
            <a:r>
              <a:rPr lang="en-US" sz="3200" i="1" dirty="0">
                <a:latin typeface="Arial" pitchFamily="34" charset="0"/>
                <a:ea typeface="Calibri"/>
                <a:cs typeface="Arial" pitchFamily="34" charset="0"/>
              </a:rPr>
              <a:t>:</a:t>
            </a:r>
          </a:p>
        </p:txBody>
      </p:sp>
      <p:sp>
        <p:nvSpPr>
          <p:cNvPr id="15" name="Text Box 4"/>
          <p:cNvSpPr txBox="1">
            <a:spLocks noChangeArrowheads="1"/>
          </p:cNvSpPr>
          <p:nvPr/>
        </p:nvSpPr>
        <p:spPr bwMode="auto">
          <a:xfrm>
            <a:off x="4450882" y="3204206"/>
            <a:ext cx="6915372" cy="2523768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square">
            <a:spAutoFit/>
          </a:bodyPr>
          <a:lstStyle/>
          <a:p>
            <a:pPr algn="just">
              <a:spcBef>
                <a:spcPts val="600"/>
              </a:spcBef>
              <a:spcAft>
                <a:spcPts val="600"/>
              </a:spcAft>
            </a:pPr>
            <a:r>
              <a:rPr lang="en-US" sz="3200" dirty="0" err="1">
                <a:latin typeface="Arial" pitchFamily="34" charset="0"/>
                <a:ea typeface="Calibri"/>
                <a:cs typeface="Arial" pitchFamily="34" charset="0"/>
              </a:rPr>
              <a:t>Trong</a:t>
            </a:r>
            <a:r>
              <a:rPr lang="en-US" sz="3200" dirty="0">
                <a:latin typeface="Arial" pitchFamily="34" charset="0"/>
                <a:ea typeface="Calibri"/>
                <a:cs typeface="Arial" pitchFamily="34" charset="0"/>
              </a:rPr>
              <a:t> </a:t>
            </a:r>
            <a:r>
              <a:rPr lang="en-US" sz="3200" dirty="0" err="1">
                <a:latin typeface="Arial" pitchFamily="34" charset="0"/>
                <a:ea typeface="Calibri"/>
                <a:cs typeface="Arial" pitchFamily="34" charset="0"/>
              </a:rPr>
              <a:t>đó</a:t>
            </a:r>
            <a:r>
              <a:rPr lang="en-US" sz="3200" dirty="0">
                <a:latin typeface="Arial" pitchFamily="34" charset="0"/>
                <a:ea typeface="Calibri"/>
                <a:cs typeface="Arial" pitchFamily="34" charset="0"/>
              </a:rPr>
              <a:t>:</a:t>
            </a:r>
          </a:p>
          <a:p>
            <a:pPr algn="just">
              <a:spcBef>
                <a:spcPts val="600"/>
              </a:spcBef>
              <a:spcAft>
                <a:spcPts val="600"/>
              </a:spcAft>
            </a:pPr>
            <a:r>
              <a:rPr lang="en-US" sz="3200" dirty="0">
                <a:latin typeface="Arial" pitchFamily="34" charset="0"/>
                <a:ea typeface="Calibri"/>
                <a:cs typeface="Arial" pitchFamily="34" charset="0"/>
              </a:rPr>
              <a:t>H  : </a:t>
            </a:r>
            <a:r>
              <a:rPr lang="en-US" sz="3200" dirty="0" err="1">
                <a:latin typeface="Arial" pitchFamily="34" charset="0"/>
                <a:ea typeface="Calibri"/>
                <a:cs typeface="Arial" pitchFamily="34" charset="0"/>
              </a:rPr>
              <a:t>Hiệu</a:t>
            </a:r>
            <a:r>
              <a:rPr lang="en-US" sz="3200" dirty="0">
                <a:latin typeface="Arial" pitchFamily="34" charset="0"/>
                <a:ea typeface="Calibri"/>
                <a:cs typeface="Arial" pitchFamily="34" charset="0"/>
              </a:rPr>
              <a:t> </a:t>
            </a:r>
            <a:r>
              <a:rPr lang="en-US" sz="3200" dirty="0" err="1">
                <a:latin typeface="Arial" pitchFamily="34" charset="0"/>
                <a:ea typeface="Calibri"/>
                <a:cs typeface="Arial" pitchFamily="34" charset="0"/>
              </a:rPr>
              <a:t>suất</a:t>
            </a:r>
            <a:r>
              <a:rPr lang="en-US" sz="3200" dirty="0">
                <a:latin typeface="Arial" pitchFamily="34" charset="0"/>
                <a:ea typeface="Calibri"/>
                <a:cs typeface="Arial" pitchFamily="34" charset="0"/>
              </a:rPr>
              <a:t> </a:t>
            </a:r>
            <a:r>
              <a:rPr lang="en-US" sz="3200" dirty="0" err="1">
                <a:latin typeface="Arial" pitchFamily="34" charset="0"/>
                <a:ea typeface="Calibri"/>
                <a:cs typeface="Arial" pitchFamily="34" charset="0"/>
              </a:rPr>
              <a:t>của</a:t>
            </a:r>
            <a:r>
              <a:rPr lang="en-US" sz="3200" dirty="0">
                <a:latin typeface="Arial" pitchFamily="34" charset="0"/>
                <a:ea typeface="Calibri"/>
                <a:cs typeface="Arial" pitchFamily="34" charset="0"/>
              </a:rPr>
              <a:t> </a:t>
            </a:r>
            <a:r>
              <a:rPr lang="en-US" sz="3200" dirty="0" err="1">
                <a:latin typeface="Arial" pitchFamily="34" charset="0"/>
                <a:ea typeface="Calibri"/>
                <a:cs typeface="Arial" pitchFamily="34" charset="0"/>
              </a:rPr>
              <a:t>thiết</a:t>
            </a:r>
            <a:r>
              <a:rPr lang="en-US" sz="3200" dirty="0">
                <a:latin typeface="Arial" pitchFamily="34" charset="0"/>
                <a:ea typeface="Calibri"/>
                <a:cs typeface="Arial" pitchFamily="34" charset="0"/>
              </a:rPr>
              <a:t> </a:t>
            </a:r>
            <a:r>
              <a:rPr lang="en-US" sz="3200" dirty="0" err="1">
                <a:latin typeface="Arial" pitchFamily="34" charset="0"/>
                <a:ea typeface="Calibri"/>
                <a:cs typeface="Arial" pitchFamily="34" charset="0"/>
              </a:rPr>
              <a:t>bị</a:t>
            </a:r>
            <a:r>
              <a:rPr lang="en-US" sz="3200" dirty="0">
                <a:latin typeface="Arial" pitchFamily="34" charset="0"/>
                <a:ea typeface="Calibri"/>
                <a:cs typeface="Arial" pitchFamily="34" charset="0"/>
              </a:rPr>
              <a:t>.</a:t>
            </a:r>
          </a:p>
          <a:p>
            <a:pPr algn="just">
              <a:spcBef>
                <a:spcPts val="600"/>
              </a:spcBef>
              <a:spcAft>
                <a:spcPts val="600"/>
              </a:spcAft>
            </a:pPr>
            <a:r>
              <a:rPr lang="en-US" sz="3200" dirty="0">
                <a:latin typeface="Arial" pitchFamily="34" charset="0"/>
                <a:ea typeface="Calibri"/>
                <a:cs typeface="Arial" pitchFamily="34" charset="0"/>
              </a:rPr>
              <a:t>A</a:t>
            </a:r>
            <a:r>
              <a:rPr lang="en-US" sz="3200" baseline="-25000" dirty="0">
                <a:latin typeface="Arial" pitchFamily="34" charset="0"/>
                <a:ea typeface="Calibri"/>
                <a:cs typeface="Arial" pitchFamily="34" charset="0"/>
              </a:rPr>
              <a:t>i  </a:t>
            </a:r>
            <a:r>
              <a:rPr lang="en-US" sz="3200" dirty="0">
                <a:latin typeface="Arial" pitchFamily="34" charset="0"/>
                <a:ea typeface="Calibri"/>
                <a:cs typeface="Arial" pitchFamily="34" charset="0"/>
              </a:rPr>
              <a:t>: </a:t>
            </a:r>
            <a:r>
              <a:rPr lang="en-US" sz="3200" dirty="0" err="1">
                <a:latin typeface="Arial" pitchFamily="34" charset="0"/>
                <a:ea typeface="Calibri"/>
                <a:cs typeface="Arial" pitchFamily="34" charset="0"/>
              </a:rPr>
              <a:t>Năng</a:t>
            </a:r>
            <a:r>
              <a:rPr lang="en-US" sz="3200" dirty="0">
                <a:latin typeface="Arial" pitchFamily="34" charset="0"/>
                <a:ea typeface="Calibri"/>
                <a:cs typeface="Arial" pitchFamily="34" charset="0"/>
              </a:rPr>
              <a:t> </a:t>
            </a:r>
            <a:r>
              <a:rPr lang="en-US" sz="3200" dirty="0" err="1">
                <a:latin typeface="Arial" pitchFamily="34" charset="0"/>
                <a:ea typeface="Calibri"/>
                <a:cs typeface="Arial" pitchFamily="34" charset="0"/>
              </a:rPr>
              <a:t>lượng</a:t>
            </a:r>
            <a:r>
              <a:rPr lang="en-US" sz="3200" dirty="0">
                <a:latin typeface="Arial" pitchFamily="34" charset="0"/>
                <a:ea typeface="Calibri"/>
                <a:cs typeface="Arial" pitchFamily="34" charset="0"/>
              </a:rPr>
              <a:t> </a:t>
            </a:r>
            <a:r>
              <a:rPr lang="en-US" sz="3200" dirty="0" err="1">
                <a:latin typeface="Arial" pitchFamily="34" charset="0"/>
                <a:ea typeface="Calibri"/>
                <a:cs typeface="Arial" pitchFamily="34" charset="0"/>
              </a:rPr>
              <a:t>có</a:t>
            </a:r>
            <a:r>
              <a:rPr lang="en-US" sz="3200" dirty="0">
                <a:latin typeface="Arial" pitchFamily="34" charset="0"/>
                <a:ea typeface="Calibri"/>
                <a:cs typeface="Arial" pitchFamily="34" charset="0"/>
              </a:rPr>
              <a:t> </a:t>
            </a:r>
            <a:r>
              <a:rPr lang="en-US" sz="3200" dirty="0" err="1">
                <a:latin typeface="Arial" pitchFamily="34" charset="0"/>
                <a:ea typeface="Calibri"/>
                <a:cs typeface="Arial" pitchFamily="34" charset="0"/>
              </a:rPr>
              <a:t>ích</a:t>
            </a:r>
            <a:r>
              <a:rPr lang="en-US" sz="3200" dirty="0">
                <a:latin typeface="Arial" pitchFamily="34" charset="0"/>
                <a:ea typeface="Calibri"/>
                <a:cs typeface="Arial" pitchFamily="34" charset="0"/>
              </a:rPr>
              <a:t>.</a:t>
            </a:r>
          </a:p>
          <a:p>
            <a:pPr>
              <a:spcBef>
                <a:spcPts val="600"/>
              </a:spcBef>
              <a:spcAft>
                <a:spcPts val="600"/>
              </a:spcAft>
            </a:pPr>
            <a:r>
              <a:rPr lang="en-US" sz="3200" dirty="0" err="1">
                <a:latin typeface="Arial" pitchFamily="34" charset="0"/>
                <a:ea typeface="Calibri"/>
                <a:cs typeface="Arial" pitchFamily="34" charset="0"/>
              </a:rPr>
              <a:t>A</a:t>
            </a:r>
            <a:r>
              <a:rPr lang="en-US" sz="3200" baseline="-25000" dirty="0" err="1">
                <a:latin typeface="Arial" pitchFamily="34" charset="0"/>
                <a:ea typeface="Calibri"/>
                <a:cs typeface="Arial" pitchFamily="34" charset="0"/>
              </a:rPr>
              <a:t>tp</a:t>
            </a:r>
            <a:r>
              <a:rPr lang="en-US" sz="3200" baseline="-25000" dirty="0">
                <a:latin typeface="Arial" pitchFamily="34" charset="0"/>
                <a:ea typeface="Calibri"/>
                <a:cs typeface="Arial" pitchFamily="34" charset="0"/>
              </a:rPr>
              <a:t> </a:t>
            </a:r>
            <a:r>
              <a:rPr lang="en-US" sz="3200" dirty="0">
                <a:latin typeface="Arial" pitchFamily="34" charset="0"/>
                <a:ea typeface="Calibri"/>
                <a:cs typeface="Arial" pitchFamily="34" charset="0"/>
              </a:rPr>
              <a:t>: </a:t>
            </a:r>
            <a:r>
              <a:rPr lang="en-US" sz="3200" dirty="0" err="1">
                <a:latin typeface="Arial" pitchFamily="34" charset="0"/>
                <a:ea typeface="Calibri"/>
                <a:cs typeface="Arial" pitchFamily="34" charset="0"/>
              </a:rPr>
              <a:t>Năng</a:t>
            </a:r>
            <a:r>
              <a:rPr lang="en-US" sz="3200" dirty="0">
                <a:latin typeface="Arial" pitchFamily="34" charset="0"/>
                <a:ea typeface="Calibri"/>
                <a:cs typeface="Arial" pitchFamily="34" charset="0"/>
              </a:rPr>
              <a:t> </a:t>
            </a:r>
            <a:r>
              <a:rPr lang="en-US" sz="3200" dirty="0" err="1">
                <a:latin typeface="Arial" pitchFamily="34" charset="0"/>
                <a:ea typeface="Calibri"/>
                <a:cs typeface="Arial" pitchFamily="34" charset="0"/>
              </a:rPr>
              <a:t>lượng</a:t>
            </a:r>
            <a:r>
              <a:rPr lang="en-US" sz="3200" dirty="0">
                <a:latin typeface="Arial" pitchFamily="34" charset="0"/>
                <a:ea typeface="Calibri"/>
                <a:cs typeface="Arial" pitchFamily="34" charset="0"/>
              </a:rPr>
              <a:t> </a:t>
            </a:r>
            <a:r>
              <a:rPr lang="en-US" sz="3200" dirty="0" err="1">
                <a:latin typeface="Arial" pitchFamily="34" charset="0"/>
                <a:ea typeface="Calibri"/>
                <a:cs typeface="Arial" pitchFamily="34" charset="0"/>
              </a:rPr>
              <a:t>toàn</a:t>
            </a:r>
            <a:r>
              <a:rPr lang="en-US" sz="3200" dirty="0">
                <a:latin typeface="Arial" pitchFamily="34" charset="0"/>
                <a:ea typeface="Calibri"/>
                <a:cs typeface="Arial" pitchFamily="34" charset="0"/>
              </a:rPr>
              <a:t> </a:t>
            </a:r>
            <a:r>
              <a:rPr lang="en-US" sz="3200" dirty="0" err="1">
                <a:latin typeface="Arial" pitchFamily="34" charset="0"/>
                <a:ea typeface="Calibri"/>
                <a:cs typeface="Arial" pitchFamily="34" charset="0"/>
              </a:rPr>
              <a:t>phần</a:t>
            </a:r>
            <a:r>
              <a:rPr lang="en-US" sz="3200" dirty="0">
                <a:latin typeface="Arial" pitchFamily="34" charset="0"/>
                <a:ea typeface="Calibri"/>
                <a:cs typeface="Arial" pitchFamily="34" charset="0"/>
              </a:rPr>
              <a:t>.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16" name="Rectangle 15"/>
              <p:cNvSpPr/>
              <p:nvPr/>
            </p:nvSpPr>
            <p:spPr>
              <a:xfrm>
                <a:off x="228303" y="3652178"/>
                <a:ext cx="3175293" cy="1154803"/>
              </a:xfrm>
              <a:prstGeom prst="rect">
                <a:avLst/>
              </a:prstGeom>
              <a:ln w="28575">
                <a:solidFill>
                  <a:srgbClr val="FF0000"/>
                </a:solidFill>
              </a:ln>
            </p:spPr>
            <p:style>
              <a:lnRef idx="2">
                <a:schemeClr val="accent2"/>
              </a:lnRef>
              <a:fillRef idx="1">
                <a:schemeClr val="lt1"/>
              </a:fillRef>
              <a:effectRef idx="0">
                <a:schemeClr val="accent2"/>
              </a:effectRef>
              <a:fontRef idx="minor">
                <a:schemeClr val="dk1"/>
              </a:fontRef>
            </p:style>
            <p:txBody>
              <a:bodyPr wrap="none">
                <a:spAutoFit/>
              </a:bodyPr>
              <a:lstStyle/>
              <a:p>
                <a:pPr marL="180340" indent="20955" algn="just"/>
                <a14:m>
                  <m:oMathPara xmlns:m="http://schemas.openxmlformats.org/officeDocument/2006/math">
                    <m:oMathParaPr>
                      <m:jc m:val="left"/>
                    </m:oMathParaPr>
                    <m:oMath xmlns:m="http://schemas.openxmlformats.org/officeDocument/2006/math">
                      <m:r>
                        <a:rPr lang="en-US" sz="3200" i="1">
                          <a:latin typeface="Cambria Math"/>
                          <a:cs typeface="Times New Roman"/>
                        </a:rPr>
                        <m:t>𝐻</m:t>
                      </m:r>
                      <m:r>
                        <a:rPr lang="en-US" sz="3200" i="1">
                          <a:latin typeface="Cambria Math"/>
                          <a:cs typeface="Times New Roman"/>
                        </a:rPr>
                        <m:t>=</m:t>
                      </m:r>
                      <m:f>
                        <m:fPr>
                          <m:ctrlPr>
                            <a:rPr lang="en-US" sz="3200" i="1">
                              <a:latin typeface="Cambria Math"/>
                              <a:cs typeface="Times New Roman"/>
                            </a:rPr>
                          </m:ctrlPr>
                        </m:fPr>
                        <m:num>
                          <m:sSub>
                            <m:sSubPr>
                              <m:ctrlPr>
                                <a:rPr lang="en-US" sz="3200" i="1">
                                  <a:latin typeface="Cambria Math"/>
                                  <a:cs typeface="Times New Roman"/>
                                </a:rPr>
                              </m:ctrlPr>
                            </m:sSubPr>
                            <m:e>
                              <m:r>
                                <a:rPr lang="en-US" sz="3200" i="1">
                                  <a:latin typeface="Cambria Math"/>
                                  <a:cs typeface="Times New Roman"/>
                                </a:rPr>
                                <m:t>𝐴</m:t>
                              </m:r>
                            </m:e>
                            <m:sub>
                              <m:r>
                                <a:rPr lang="en-US" sz="3200" i="1">
                                  <a:latin typeface="Cambria Math"/>
                                  <a:cs typeface="Times New Roman"/>
                                </a:rPr>
                                <m:t>𝑖</m:t>
                              </m:r>
                            </m:sub>
                          </m:sSub>
                        </m:num>
                        <m:den>
                          <m:sSub>
                            <m:sSubPr>
                              <m:ctrlPr>
                                <a:rPr lang="en-US" sz="3200" i="1">
                                  <a:latin typeface="Cambria Math"/>
                                  <a:cs typeface="Times New Roman"/>
                                </a:rPr>
                              </m:ctrlPr>
                            </m:sSubPr>
                            <m:e>
                              <m:r>
                                <a:rPr lang="en-US" sz="3200" i="1">
                                  <a:latin typeface="Cambria Math"/>
                                  <a:cs typeface="Times New Roman"/>
                                </a:rPr>
                                <m:t>𝐴</m:t>
                              </m:r>
                            </m:e>
                            <m:sub>
                              <m:r>
                                <a:rPr lang="en-US" sz="3200" i="1">
                                  <a:latin typeface="Cambria Math"/>
                                  <a:cs typeface="Times New Roman"/>
                                </a:rPr>
                                <m:t>𝑡𝑝</m:t>
                              </m:r>
                            </m:sub>
                          </m:sSub>
                        </m:den>
                      </m:f>
                      <m:r>
                        <a:rPr lang="en-US" sz="3200" i="1">
                          <a:latin typeface="Cambria Math"/>
                          <a:cs typeface="Times New Roman"/>
                        </a:rPr>
                        <m:t>.100%</m:t>
                      </m:r>
                    </m:oMath>
                  </m:oMathPara>
                </a14:m>
                <a:endParaRPr lang="en-US" sz="3200" dirty="0">
                  <a:ea typeface="Calibri"/>
                  <a:cs typeface="Times New Roman"/>
                </a:endParaRPr>
              </a:p>
            </p:txBody>
          </p:sp>
        </mc:Choice>
        <mc:Fallback xmlns="">
          <p:sp>
            <p:nvSpPr>
              <p:cNvPr id="16" name="Rectangle 15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228303" y="3652178"/>
                <a:ext cx="3175293" cy="1154803"/>
              </a:xfrm>
              <a:prstGeom prst="rect">
                <a:avLst/>
              </a:prstGeom>
              <a:blipFill rotWithShape="1">
                <a:blip r:embed="rId2"/>
                <a:stretch>
                  <a:fillRect/>
                </a:stretch>
              </a:blipFill>
              <a:ln w="28575">
                <a:solidFill>
                  <a:srgbClr val="FF0000"/>
                </a:solidFill>
              </a:ln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17" name="Rectangle 16"/>
          <p:cNvSpPr/>
          <p:nvPr/>
        </p:nvSpPr>
        <p:spPr>
          <a:xfrm>
            <a:off x="444100" y="0"/>
            <a:ext cx="11213099" cy="889526"/>
          </a:xfrm>
          <a:prstGeom prst="rect">
            <a:avLst/>
          </a:prstGeom>
          <a:gradFill rotWithShape="1">
            <a:gsLst>
              <a:gs pos="0">
                <a:srgbClr val="DAEDEF">
                  <a:satMod val="103000"/>
                  <a:lumMod val="102000"/>
                  <a:tint val="94000"/>
                </a:srgbClr>
              </a:gs>
              <a:gs pos="50000">
                <a:srgbClr val="DAEDEF">
                  <a:satMod val="110000"/>
                  <a:lumMod val="100000"/>
                  <a:shade val="100000"/>
                </a:srgbClr>
              </a:gs>
              <a:gs pos="100000">
                <a:srgbClr val="DAEDEF">
                  <a:lumMod val="99000"/>
                  <a:satMod val="120000"/>
                  <a:shade val="78000"/>
                </a:srgbClr>
              </a:gs>
            </a:gsLst>
            <a:lin ang="5400000" scaled="0"/>
          </a:gradFill>
          <a:ln w="6350" cap="flat" cmpd="sng" algn="ctr">
            <a:solidFill>
              <a:srgbClr val="DAEDEF"/>
            </a:solidFill>
            <a:prstDash val="solid"/>
            <a:miter lim="800000"/>
          </a:ln>
          <a:effectLst/>
        </p:spPr>
        <p:txBody>
          <a:bodyPr rtlCol="0" anchor="ctr"/>
          <a:lstStyle/>
          <a:p>
            <a:pPr algn="ctr"/>
            <a:r>
              <a:rPr lang="en-US" sz="3200" b="1" kern="0" dirty="0" err="1">
                <a:solidFill>
                  <a:srgbClr val="000000"/>
                </a:solidFill>
                <a:latin typeface="Arial" pitchFamily="34" charset="0"/>
                <a:cs typeface="Arial" pitchFamily="34" charset="0"/>
              </a:rPr>
              <a:t>Tiết</a:t>
            </a:r>
            <a:r>
              <a:rPr lang="en-US" sz="3200" b="1" kern="0" dirty="0">
                <a:solidFill>
                  <a:srgbClr val="000000"/>
                </a:solidFill>
                <a:latin typeface="Arial" pitchFamily="34" charset="0"/>
                <a:cs typeface="Arial" pitchFamily="34" charset="0"/>
              </a:rPr>
              <a:t> 13 – </a:t>
            </a:r>
            <a:r>
              <a:rPr lang="en-US" sz="3200" b="1" kern="0" dirty="0" err="1">
                <a:solidFill>
                  <a:srgbClr val="000000"/>
                </a:solidFill>
                <a:latin typeface="Arial" pitchFamily="34" charset="0"/>
                <a:cs typeface="Arial" pitchFamily="34" charset="0"/>
              </a:rPr>
              <a:t>Bài</a:t>
            </a:r>
            <a:r>
              <a:rPr lang="en-US" sz="3200" b="1" kern="0" dirty="0">
                <a:solidFill>
                  <a:srgbClr val="000000"/>
                </a:solidFill>
                <a:latin typeface="Arial" pitchFamily="34" charset="0"/>
                <a:cs typeface="Arial" pitchFamily="34" charset="0"/>
              </a:rPr>
              <a:t> 13: ĐIỆN NĂNG – CÔNG SUẤT ĐIỆN NĂNG</a:t>
            </a:r>
          </a:p>
        </p:txBody>
      </p:sp>
      <p:sp>
        <p:nvSpPr>
          <p:cNvPr id="19" name="Text Box 4"/>
          <p:cNvSpPr txBox="1">
            <a:spLocks noChangeArrowheads="1"/>
          </p:cNvSpPr>
          <p:nvPr/>
        </p:nvSpPr>
        <p:spPr bwMode="auto">
          <a:xfrm>
            <a:off x="0" y="1628587"/>
            <a:ext cx="2392001" cy="58477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/>
          <a:p>
            <a:r>
              <a:rPr lang="vi-VN" altLang="vi-VN" sz="3200" b="1" i="1" dirty="0">
                <a:solidFill>
                  <a:schemeClr val="accent1">
                    <a:lumMod val="50000"/>
                  </a:schemeClr>
                </a:solidFill>
                <a:latin typeface="Arial" pitchFamily="34" charset="0"/>
                <a:cs typeface="Arial" pitchFamily="34" charset="0"/>
              </a:rPr>
              <a:t>2. </a:t>
            </a:r>
            <a:r>
              <a:rPr lang="en-US" altLang="vi-VN" sz="3200" b="1" i="1" dirty="0" err="1">
                <a:solidFill>
                  <a:schemeClr val="accent1">
                    <a:lumMod val="50000"/>
                  </a:schemeClr>
                </a:solidFill>
                <a:latin typeface="Arial" pitchFamily="34" charset="0"/>
                <a:cs typeface="Arial" pitchFamily="34" charset="0"/>
              </a:rPr>
              <a:t>Kết</a:t>
            </a:r>
            <a:r>
              <a:rPr lang="en-US" altLang="vi-VN" sz="3200" b="1" i="1" dirty="0">
                <a:solidFill>
                  <a:schemeClr val="accent1">
                    <a:lumMod val="50000"/>
                  </a:schemeClr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vi-VN" sz="3200" b="1" i="1" dirty="0" err="1">
                <a:solidFill>
                  <a:schemeClr val="accent1">
                    <a:lumMod val="50000"/>
                  </a:schemeClr>
                </a:solidFill>
                <a:latin typeface="Arial" pitchFamily="34" charset="0"/>
                <a:cs typeface="Arial" pitchFamily="34" charset="0"/>
              </a:rPr>
              <a:t>luận</a:t>
            </a:r>
            <a:r>
              <a:rPr lang="vi-VN" altLang="vi-VN" sz="3200" b="1" i="1" dirty="0">
                <a:solidFill>
                  <a:schemeClr val="accent1">
                    <a:lumMod val="50000"/>
                  </a:schemeClr>
                </a:solidFill>
                <a:latin typeface="Arial" pitchFamily="34" charset="0"/>
                <a:cs typeface="Arial" pitchFamily="34" charset="0"/>
              </a:rPr>
              <a:t>:</a:t>
            </a:r>
          </a:p>
        </p:txBody>
      </p:sp>
    </p:spTree>
    <p:extLst>
      <p:ext uri="{BB962C8B-B14F-4D97-AF65-F5344CB8AC3E}">
        <p14:creationId xmlns:p14="http://schemas.microsoft.com/office/powerpoint/2010/main" val="4145768072"/>
      </p:ext>
    </p:extLst>
  </p:cSld>
  <p:clrMapOvr>
    <a:masterClrMapping/>
  </p:clrMapOvr>
  <p:transition/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1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1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1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4" dur="500" fill="hold"/>
                                        <p:tgtEl>
                                          <p:spTgt spid="1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5" presetID="2" presetClass="entr" presetSubtype="4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7" dur="5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8" dur="5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4" grpId="0"/>
      <p:bldP spid="15" grpId="0"/>
      <p:bldP spid="16" grpId="0" animBg="1"/>
    </p:bld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" name="Text Box 10"/>
          <p:cNvSpPr txBox="1">
            <a:spLocks noChangeArrowheads="1"/>
          </p:cNvSpPr>
          <p:nvPr/>
        </p:nvSpPr>
        <p:spPr bwMode="auto">
          <a:xfrm>
            <a:off x="166688" y="1129293"/>
            <a:ext cx="4711546" cy="58477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/>
          <a:p>
            <a:r>
              <a:rPr lang="en-US" altLang="vi-VN" sz="3200" b="1" dirty="0">
                <a:solidFill>
                  <a:schemeClr val="accent1">
                    <a:lumMod val="50000"/>
                  </a:schemeClr>
                </a:solidFill>
                <a:latin typeface="Arial" pitchFamily="34" charset="0"/>
                <a:cs typeface="Arial" pitchFamily="34" charset="0"/>
              </a:rPr>
              <a:t>II. </a:t>
            </a:r>
            <a:r>
              <a:rPr lang="en-US" altLang="vi-VN" sz="3200" b="1" dirty="0" err="1">
                <a:solidFill>
                  <a:schemeClr val="accent1">
                    <a:lumMod val="50000"/>
                  </a:schemeClr>
                </a:solidFill>
                <a:latin typeface="Arial" pitchFamily="34" charset="0"/>
                <a:cs typeface="Arial" pitchFamily="34" charset="0"/>
              </a:rPr>
              <a:t>Công</a:t>
            </a:r>
            <a:r>
              <a:rPr lang="en-US" altLang="vi-VN" sz="3200" b="1" dirty="0">
                <a:solidFill>
                  <a:schemeClr val="accent1">
                    <a:lumMod val="50000"/>
                  </a:schemeClr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vi-VN" sz="3200" b="1" dirty="0" err="1">
                <a:solidFill>
                  <a:schemeClr val="accent1">
                    <a:lumMod val="50000"/>
                  </a:schemeClr>
                </a:solidFill>
                <a:latin typeface="Arial" pitchFamily="34" charset="0"/>
                <a:cs typeface="Arial" pitchFamily="34" charset="0"/>
              </a:rPr>
              <a:t>của</a:t>
            </a:r>
            <a:r>
              <a:rPr lang="en-US" altLang="vi-VN" sz="3200" b="1" dirty="0">
                <a:solidFill>
                  <a:schemeClr val="accent1">
                    <a:lumMod val="50000"/>
                  </a:schemeClr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vi-VN" sz="3200" b="1" dirty="0" err="1">
                <a:solidFill>
                  <a:schemeClr val="accent1">
                    <a:lumMod val="50000"/>
                  </a:schemeClr>
                </a:solidFill>
                <a:latin typeface="Arial" pitchFamily="34" charset="0"/>
                <a:cs typeface="Arial" pitchFamily="34" charset="0"/>
              </a:rPr>
              <a:t>dòng</a:t>
            </a:r>
            <a:r>
              <a:rPr lang="en-US" altLang="vi-VN" sz="3200" b="1" dirty="0">
                <a:solidFill>
                  <a:schemeClr val="accent1">
                    <a:lumMod val="50000"/>
                  </a:schemeClr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vi-VN" sz="3200" b="1" dirty="0" err="1">
                <a:solidFill>
                  <a:schemeClr val="accent1">
                    <a:lumMod val="50000"/>
                  </a:schemeClr>
                </a:solidFill>
                <a:latin typeface="Arial" pitchFamily="34" charset="0"/>
                <a:cs typeface="Arial" pitchFamily="34" charset="0"/>
              </a:rPr>
              <a:t>điện</a:t>
            </a:r>
            <a:r>
              <a:rPr lang="en-US" altLang="vi-VN" sz="3200" b="1" dirty="0">
                <a:solidFill>
                  <a:schemeClr val="accent1">
                    <a:lumMod val="50000"/>
                  </a:schemeClr>
                </a:solidFill>
                <a:latin typeface="Arial" pitchFamily="34" charset="0"/>
                <a:cs typeface="Arial" pitchFamily="34" charset="0"/>
              </a:rPr>
              <a:t>:</a:t>
            </a:r>
          </a:p>
        </p:txBody>
      </p:sp>
      <p:sp>
        <p:nvSpPr>
          <p:cNvPr id="21" name="Text Box 11"/>
          <p:cNvSpPr txBox="1">
            <a:spLocks noChangeArrowheads="1"/>
          </p:cNvSpPr>
          <p:nvPr/>
        </p:nvSpPr>
        <p:spPr bwMode="auto">
          <a:xfrm>
            <a:off x="166688" y="2006455"/>
            <a:ext cx="4711546" cy="58477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/>
          <a:p>
            <a:r>
              <a:rPr lang="en-US" altLang="vi-VN" sz="3200" b="1" i="1" dirty="0">
                <a:solidFill>
                  <a:schemeClr val="accent1">
                    <a:lumMod val="50000"/>
                  </a:schemeClr>
                </a:solidFill>
                <a:latin typeface="Arial" pitchFamily="34" charset="0"/>
                <a:cs typeface="Arial" pitchFamily="34" charset="0"/>
              </a:rPr>
              <a:t>1. </a:t>
            </a:r>
            <a:r>
              <a:rPr lang="en-US" altLang="vi-VN" sz="3200" b="1" i="1" dirty="0" err="1">
                <a:solidFill>
                  <a:schemeClr val="accent1">
                    <a:lumMod val="50000"/>
                  </a:schemeClr>
                </a:solidFill>
                <a:latin typeface="Arial" pitchFamily="34" charset="0"/>
                <a:cs typeface="Arial" pitchFamily="34" charset="0"/>
              </a:rPr>
              <a:t>Công</a:t>
            </a:r>
            <a:r>
              <a:rPr lang="en-US" altLang="vi-VN" sz="3200" b="1" i="1" dirty="0">
                <a:solidFill>
                  <a:schemeClr val="accent1">
                    <a:lumMod val="50000"/>
                  </a:schemeClr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vi-VN" sz="3200" b="1" i="1" dirty="0" err="1">
                <a:solidFill>
                  <a:schemeClr val="accent1">
                    <a:lumMod val="50000"/>
                  </a:schemeClr>
                </a:solidFill>
                <a:latin typeface="Arial" pitchFamily="34" charset="0"/>
                <a:cs typeface="Arial" pitchFamily="34" charset="0"/>
              </a:rPr>
              <a:t>của</a:t>
            </a:r>
            <a:r>
              <a:rPr lang="en-US" altLang="vi-VN" sz="3200" b="1" i="1" dirty="0">
                <a:solidFill>
                  <a:schemeClr val="accent1">
                    <a:lumMod val="50000"/>
                  </a:schemeClr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vi-VN" sz="3200" b="1" i="1" dirty="0" err="1">
                <a:solidFill>
                  <a:schemeClr val="accent1">
                    <a:lumMod val="50000"/>
                  </a:schemeClr>
                </a:solidFill>
                <a:latin typeface="Arial" pitchFamily="34" charset="0"/>
                <a:cs typeface="Arial" pitchFamily="34" charset="0"/>
              </a:rPr>
              <a:t>dòng</a:t>
            </a:r>
            <a:r>
              <a:rPr lang="en-US" altLang="vi-VN" sz="3200" b="1" i="1" dirty="0">
                <a:solidFill>
                  <a:schemeClr val="accent1">
                    <a:lumMod val="50000"/>
                  </a:schemeClr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vi-VN" sz="3200" b="1" i="1" dirty="0" err="1">
                <a:solidFill>
                  <a:schemeClr val="accent1">
                    <a:lumMod val="50000"/>
                  </a:schemeClr>
                </a:solidFill>
                <a:latin typeface="Arial" pitchFamily="34" charset="0"/>
                <a:cs typeface="Arial" pitchFamily="34" charset="0"/>
              </a:rPr>
              <a:t>điện</a:t>
            </a:r>
            <a:r>
              <a:rPr lang="en-US" altLang="vi-VN" sz="3200" b="1" i="1" dirty="0">
                <a:solidFill>
                  <a:schemeClr val="accent1">
                    <a:lumMod val="50000"/>
                  </a:schemeClr>
                </a:solidFill>
                <a:latin typeface="Arial" pitchFamily="34" charset="0"/>
                <a:cs typeface="Arial" pitchFamily="34" charset="0"/>
              </a:rPr>
              <a:t>:</a:t>
            </a:r>
          </a:p>
        </p:txBody>
      </p:sp>
      <p:sp>
        <p:nvSpPr>
          <p:cNvPr id="22" name="Text Box 11"/>
          <p:cNvSpPr txBox="1">
            <a:spLocks noChangeArrowheads="1"/>
          </p:cNvSpPr>
          <p:nvPr/>
        </p:nvSpPr>
        <p:spPr bwMode="auto">
          <a:xfrm>
            <a:off x="166688" y="2953327"/>
            <a:ext cx="12025312" cy="156966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square">
            <a:spAutoFit/>
          </a:bodyPr>
          <a:lstStyle/>
          <a:p>
            <a:r>
              <a:rPr lang="en-US" altLang="vi-VN" sz="3200" b="1" dirty="0">
                <a:latin typeface="Arial" pitchFamily="34" charset="0"/>
                <a:cs typeface="Arial" pitchFamily="34" charset="0"/>
              </a:rPr>
              <a:t>“</a:t>
            </a:r>
            <a:r>
              <a:rPr lang="en-US" altLang="vi-VN" sz="3200" b="1" dirty="0" err="1">
                <a:latin typeface="Arial" pitchFamily="34" charset="0"/>
                <a:cs typeface="Arial" pitchFamily="34" charset="0"/>
              </a:rPr>
              <a:t>Công</a:t>
            </a:r>
            <a:r>
              <a:rPr lang="en-US" altLang="vi-VN" sz="3200" b="1" dirty="0">
                <a:latin typeface="Arial" pitchFamily="34" charset="0"/>
                <a:cs typeface="Arial" pitchFamily="34" charset="0"/>
              </a:rPr>
              <a:t> </a:t>
            </a:r>
            <a:r>
              <a:rPr lang="en-US" altLang="vi-VN" sz="3200" b="1" dirty="0" err="1">
                <a:latin typeface="Arial" pitchFamily="34" charset="0"/>
                <a:cs typeface="Arial" pitchFamily="34" charset="0"/>
              </a:rPr>
              <a:t>cuả</a:t>
            </a:r>
            <a:r>
              <a:rPr lang="en-US" altLang="vi-VN" sz="3200" b="1" dirty="0">
                <a:latin typeface="Arial" pitchFamily="34" charset="0"/>
                <a:cs typeface="Arial" pitchFamily="34" charset="0"/>
              </a:rPr>
              <a:t> </a:t>
            </a:r>
            <a:r>
              <a:rPr lang="en-US" altLang="vi-VN" sz="3200" b="1" dirty="0" err="1">
                <a:latin typeface="Arial" pitchFamily="34" charset="0"/>
                <a:cs typeface="Arial" pitchFamily="34" charset="0"/>
              </a:rPr>
              <a:t>dòng</a:t>
            </a:r>
            <a:r>
              <a:rPr lang="en-US" altLang="vi-VN" sz="3200" b="1" dirty="0">
                <a:latin typeface="Arial" pitchFamily="34" charset="0"/>
                <a:cs typeface="Arial" pitchFamily="34" charset="0"/>
              </a:rPr>
              <a:t> </a:t>
            </a:r>
            <a:r>
              <a:rPr lang="en-US" altLang="vi-VN" sz="3200" b="1" dirty="0" err="1">
                <a:latin typeface="Arial" pitchFamily="34" charset="0"/>
                <a:cs typeface="Arial" pitchFamily="34" charset="0"/>
              </a:rPr>
              <a:t>điện</a:t>
            </a:r>
            <a:r>
              <a:rPr lang="en-US" altLang="vi-VN" sz="3200" b="1" dirty="0">
                <a:latin typeface="Arial" pitchFamily="34" charset="0"/>
                <a:cs typeface="Arial" pitchFamily="34" charset="0"/>
              </a:rPr>
              <a:t> </a:t>
            </a:r>
            <a:r>
              <a:rPr lang="en-US" altLang="vi-VN" sz="3200" dirty="0" err="1">
                <a:latin typeface="Arial" pitchFamily="34" charset="0"/>
                <a:cs typeface="Arial" pitchFamily="34" charset="0"/>
              </a:rPr>
              <a:t>sản</a:t>
            </a:r>
            <a:r>
              <a:rPr lang="en-US" altLang="vi-VN" sz="3200" dirty="0">
                <a:latin typeface="Arial" pitchFamily="34" charset="0"/>
                <a:cs typeface="Arial" pitchFamily="34" charset="0"/>
              </a:rPr>
              <a:t> </a:t>
            </a:r>
            <a:r>
              <a:rPr lang="en-US" altLang="vi-VN" sz="3200" dirty="0" err="1">
                <a:latin typeface="Arial" pitchFamily="34" charset="0"/>
                <a:cs typeface="Arial" pitchFamily="34" charset="0"/>
              </a:rPr>
              <a:t>ra</a:t>
            </a:r>
            <a:r>
              <a:rPr lang="en-US" altLang="vi-VN" sz="3200" dirty="0">
                <a:latin typeface="Arial" pitchFamily="34" charset="0"/>
                <a:cs typeface="Arial" pitchFamily="34" charset="0"/>
              </a:rPr>
              <a:t> </a:t>
            </a:r>
            <a:r>
              <a:rPr lang="en-US" altLang="vi-VN" sz="3200" dirty="0" err="1">
                <a:latin typeface="Arial" pitchFamily="34" charset="0"/>
                <a:cs typeface="Arial" pitchFamily="34" charset="0"/>
              </a:rPr>
              <a:t>trong</a:t>
            </a:r>
            <a:r>
              <a:rPr lang="en-US" altLang="vi-VN" sz="3200" dirty="0">
                <a:latin typeface="Arial" pitchFamily="34" charset="0"/>
                <a:cs typeface="Arial" pitchFamily="34" charset="0"/>
              </a:rPr>
              <a:t> </a:t>
            </a:r>
            <a:r>
              <a:rPr lang="en-US" altLang="vi-VN" sz="3200" dirty="0" err="1">
                <a:latin typeface="Arial" pitchFamily="34" charset="0"/>
                <a:cs typeface="Arial" pitchFamily="34" charset="0"/>
              </a:rPr>
              <a:t>một</a:t>
            </a:r>
            <a:r>
              <a:rPr lang="en-US" altLang="vi-VN" sz="3200" dirty="0">
                <a:latin typeface="Arial" pitchFamily="34" charset="0"/>
                <a:cs typeface="Arial" pitchFamily="34" charset="0"/>
              </a:rPr>
              <a:t> </a:t>
            </a:r>
            <a:r>
              <a:rPr lang="en-US" altLang="vi-VN" sz="3200" dirty="0" err="1">
                <a:latin typeface="Arial" pitchFamily="34" charset="0"/>
                <a:cs typeface="Arial" pitchFamily="34" charset="0"/>
              </a:rPr>
              <a:t>đoạn</a:t>
            </a:r>
            <a:r>
              <a:rPr lang="en-US" altLang="vi-VN" sz="3200" dirty="0">
                <a:latin typeface="Arial" pitchFamily="34" charset="0"/>
                <a:cs typeface="Arial" pitchFamily="34" charset="0"/>
              </a:rPr>
              <a:t> </a:t>
            </a:r>
            <a:r>
              <a:rPr lang="en-US" altLang="vi-VN" sz="3200" dirty="0" err="1">
                <a:latin typeface="Arial" pitchFamily="34" charset="0"/>
                <a:cs typeface="Arial" pitchFamily="34" charset="0"/>
              </a:rPr>
              <a:t>mạch</a:t>
            </a:r>
            <a:r>
              <a:rPr lang="en-US" altLang="vi-VN" sz="3200" dirty="0">
                <a:latin typeface="Arial" pitchFamily="34" charset="0"/>
                <a:cs typeface="Arial" pitchFamily="34" charset="0"/>
              </a:rPr>
              <a:t> </a:t>
            </a:r>
            <a:r>
              <a:rPr lang="en-US" altLang="vi-VN" sz="3200" dirty="0" err="1">
                <a:latin typeface="Arial" pitchFamily="34" charset="0"/>
                <a:cs typeface="Arial" pitchFamily="34" charset="0"/>
              </a:rPr>
              <a:t>là</a:t>
            </a:r>
            <a:r>
              <a:rPr lang="en-US" altLang="vi-VN" sz="3200" dirty="0">
                <a:latin typeface="Arial" pitchFamily="34" charset="0"/>
                <a:cs typeface="Arial" pitchFamily="34" charset="0"/>
              </a:rPr>
              <a:t> </a:t>
            </a:r>
            <a:r>
              <a:rPr lang="en-US" altLang="vi-VN" sz="3200" dirty="0" err="1">
                <a:latin typeface="Arial" pitchFamily="34" charset="0"/>
                <a:cs typeface="Arial" pitchFamily="34" charset="0"/>
              </a:rPr>
              <a:t>số</a:t>
            </a:r>
            <a:r>
              <a:rPr lang="en-US" altLang="vi-VN" sz="3200" dirty="0">
                <a:latin typeface="Arial" pitchFamily="34" charset="0"/>
                <a:cs typeface="Arial" pitchFamily="34" charset="0"/>
              </a:rPr>
              <a:t> </a:t>
            </a:r>
            <a:r>
              <a:rPr lang="en-US" altLang="vi-VN" sz="3200" dirty="0" err="1">
                <a:latin typeface="Arial" pitchFamily="34" charset="0"/>
                <a:cs typeface="Arial" pitchFamily="34" charset="0"/>
              </a:rPr>
              <a:t>đo</a:t>
            </a:r>
            <a:r>
              <a:rPr lang="en-US" altLang="vi-VN" sz="3200" dirty="0">
                <a:latin typeface="Arial" pitchFamily="34" charset="0"/>
                <a:cs typeface="Arial" pitchFamily="34" charset="0"/>
              </a:rPr>
              <a:t> </a:t>
            </a:r>
            <a:r>
              <a:rPr lang="en-US" altLang="vi-VN" sz="3200" dirty="0" err="1">
                <a:latin typeface="Arial" pitchFamily="34" charset="0"/>
                <a:cs typeface="Arial" pitchFamily="34" charset="0"/>
              </a:rPr>
              <a:t>lượng</a:t>
            </a:r>
            <a:r>
              <a:rPr lang="en-US" altLang="vi-VN" sz="3200" dirty="0">
                <a:latin typeface="Arial" pitchFamily="34" charset="0"/>
                <a:cs typeface="Arial" pitchFamily="34" charset="0"/>
              </a:rPr>
              <a:t> </a:t>
            </a:r>
            <a:r>
              <a:rPr lang="en-US" altLang="vi-VN" sz="3200" dirty="0" err="1">
                <a:latin typeface="Arial" pitchFamily="34" charset="0"/>
                <a:cs typeface="Arial" pitchFamily="34" charset="0"/>
              </a:rPr>
              <a:t>điện</a:t>
            </a:r>
            <a:r>
              <a:rPr lang="en-US" altLang="vi-VN" sz="3200" dirty="0">
                <a:latin typeface="Arial" pitchFamily="34" charset="0"/>
                <a:cs typeface="Arial" pitchFamily="34" charset="0"/>
              </a:rPr>
              <a:t> </a:t>
            </a:r>
            <a:r>
              <a:rPr lang="en-US" altLang="vi-VN" sz="3200" dirty="0" err="1">
                <a:latin typeface="Arial" pitchFamily="34" charset="0"/>
                <a:cs typeface="Arial" pitchFamily="34" charset="0"/>
              </a:rPr>
              <a:t>năng</a:t>
            </a:r>
            <a:r>
              <a:rPr lang="en-US" altLang="vi-VN" sz="3200" dirty="0">
                <a:latin typeface="Arial" pitchFamily="34" charset="0"/>
                <a:cs typeface="Arial" pitchFamily="34" charset="0"/>
              </a:rPr>
              <a:t> </a:t>
            </a:r>
            <a:r>
              <a:rPr lang="en-US" altLang="vi-VN" sz="3200" dirty="0" err="1">
                <a:latin typeface="Arial" pitchFamily="34" charset="0"/>
                <a:cs typeface="Arial" pitchFamily="34" charset="0"/>
              </a:rPr>
              <a:t>mà</a:t>
            </a:r>
            <a:r>
              <a:rPr lang="en-US" altLang="vi-VN" sz="3200" dirty="0">
                <a:latin typeface="Arial" pitchFamily="34" charset="0"/>
                <a:cs typeface="Arial" pitchFamily="34" charset="0"/>
              </a:rPr>
              <a:t> </a:t>
            </a:r>
            <a:r>
              <a:rPr lang="en-US" altLang="vi-VN" sz="3200" dirty="0" err="1">
                <a:latin typeface="Arial" pitchFamily="34" charset="0"/>
                <a:cs typeface="Arial" pitchFamily="34" charset="0"/>
              </a:rPr>
              <a:t>đoạn</a:t>
            </a:r>
            <a:r>
              <a:rPr lang="en-US" altLang="vi-VN" sz="3200" dirty="0">
                <a:latin typeface="Arial" pitchFamily="34" charset="0"/>
                <a:cs typeface="Arial" pitchFamily="34" charset="0"/>
              </a:rPr>
              <a:t> </a:t>
            </a:r>
            <a:r>
              <a:rPr lang="en-US" altLang="vi-VN" sz="3200" dirty="0" err="1">
                <a:latin typeface="Arial" pitchFamily="34" charset="0"/>
                <a:cs typeface="Arial" pitchFamily="34" charset="0"/>
              </a:rPr>
              <a:t>mạch</a:t>
            </a:r>
            <a:r>
              <a:rPr lang="en-US" altLang="vi-VN" sz="3200" dirty="0">
                <a:latin typeface="Arial" pitchFamily="34" charset="0"/>
                <a:cs typeface="Arial" pitchFamily="34" charset="0"/>
              </a:rPr>
              <a:t> </a:t>
            </a:r>
            <a:r>
              <a:rPr lang="en-US" altLang="vi-VN" sz="3200" dirty="0" err="1">
                <a:latin typeface="Arial" pitchFamily="34" charset="0"/>
                <a:cs typeface="Arial" pitchFamily="34" charset="0"/>
              </a:rPr>
              <a:t>đó</a:t>
            </a:r>
            <a:r>
              <a:rPr lang="en-US" altLang="vi-VN" sz="3200" dirty="0">
                <a:latin typeface="Arial" pitchFamily="34" charset="0"/>
                <a:cs typeface="Arial" pitchFamily="34" charset="0"/>
              </a:rPr>
              <a:t> </a:t>
            </a:r>
            <a:r>
              <a:rPr lang="en-US" altLang="vi-VN" sz="3200" dirty="0" err="1">
                <a:latin typeface="Arial" pitchFamily="34" charset="0"/>
                <a:cs typeface="Arial" pitchFamily="34" charset="0"/>
              </a:rPr>
              <a:t>tiêu</a:t>
            </a:r>
            <a:r>
              <a:rPr lang="en-US" altLang="vi-VN" sz="3200" dirty="0">
                <a:latin typeface="Arial" pitchFamily="34" charset="0"/>
                <a:cs typeface="Arial" pitchFamily="34" charset="0"/>
              </a:rPr>
              <a:t> </a:t>
            </a:r>
            <a:r>
              <a:rPr lang="en-US" altLang="vi-VN" sz="3200" dirty="0" err="1">
                <a:latin typeface="Arial" pitchFamily="34" charset="0"/>
                <a:cs typeface="Arial" pitchFamily="34" charset="0"/>
              </a:rPr>
              <a:t>thụ</a:t>
            </a:r>
            <a:r>
              <a:rPr lang="en-US" altLang="vi-VN" sz="3200" dirty="0">
                <a:latin typeface="Arial" pitchFamily="34" charset="0"/>
                <a:cs typeface="Arial" pitchFamily="34" charset="0"/>
              </a:rPr>
              <a:t> </a:t>
            </a:r>
            <a:r>
              <a:rPr lang="en-US" altLang="vi-VN" sz="3200" dirty="0" err="1">
                <a:latin typeface="Arial" pitchFamily="34" charset="0"/>
                <a:cs typeface="Arial" pitchFamily="34" charset="0"/>
              </a:rPr>
              <a:t>để</a:t>
            </a:r>
            <a:r>
              <a:rPr lang="en-US" altLang="vi-VN" sz="3200" dirty="0">
                <a:latin typeface="Arial" pitchFamily="34" charset="0"/>
                <a:cs typeface="Arial" pitchFamily="34" charset="0"/>
              </a:rPr>
              <a:t> </a:t>
            </a:r>
            <a:r>
              <a:rPr lang="en-US" altLang="vi-VN" sz="3200" dirty="0" err="1">
                <a:latin typeface="Arial" pitchFamily="34" charset="0"/>
                <a:cs typeface="Arial" pitchFamily="34" charset="0"/>
              </a:rPr>
              <a:t>chuyển</a:t>
            </a:r>
            <a:r>
              <a:rPr lang="en-US" altLang="vi-VN" sz="3200" dirty="0">
                <a:latin typeface="Arial" pitchFamily="34" charset="0"/>
                <a:cs typeface="Arial" pitchFamily="34" charset="0"/>
              </a:rPr>
              <a:t> </a:t>
            </a:r>
            <a:r>
              <a:rPr lang="en-US" altLang="vi-VN" sz="3200" dirty="0" err="1">
                <a:latin typeface="Arial" pitchFamily="34" charset="0"/>
                <a:cs typeface="Arial" pitchFamily="34" charset="0"/>
              </a:rPr>
              <a:t>hóa</a:t>
            </a:r>
            <a:r>
              <a:rPr lang="en-US" altLang="vi-VN" sz="3200" dirty="0">
                <a:latin typeface="Arial" pitchFamily="34" charset="0"/>
                <a:cs typeface="Arial" pitchFamily="34" charset="0"/>
              </a:rPr>
              <a:t> </a:t>
            </a:r>
            <a:r>
              <a:rPr lang="en-US" altLang="vi-VN" sz="3200" dirty="0" err="1">
                <a:latin typeface="Arial" pitchFamily="34" charset="0"/>
                <a:cs typeface="Arial" pitchFamily="34" charset="0"/>
              </a:rPr>
              <a:t>thành</a:t>
            </a:r>
            <a:r>
              <a:rPr lang="en-US" altLang="vi-VN" sz="3200" dirty="0">
                <a:latin typeface="Arial" pitchFamily="34" charset="0"/>
                <a:cs typeface="Arial" pitchFamily="34" charset="0"/>
              </a:rPr>
              <a:t> </a:t>
            </a:r>
            <a:r>
              <a:rPr lang="en-US" altLang="vi-VN" sz="3200" dirty="0" err="1">
                <a:latin typeface="Arial" pitchFamily="34" charset="0"/>
                <a:cs typeface="Arial" pitchFamily="34" charset="0"/>
              </a:rPr>
              <a:t>các</a:t>
            </a:r>
            <a:r>
              <a:rPr lang="en-US" altLang="vi-VN" sz="3200" dirty="0">
                <a:latin typeface="Arial" pitchFamily="34" charset="0"/>
                <a:cs typeface="Arial" pitchFamily="34" charset="0"/>
              </a:rPr>
              <a:t> </a:t>
            </a:r>
            <a:r>
              <a:rPr lang="en-US" altLang="vi-VN" sz="3200" dirty="0" err="1">
                <a:latin typeface="Arial" pitchFamily="34" charset="0"/>
                <a:cs typeface="Arial" pitchFamily="34" charset="0"/>
              </a:rPr>
              <a:t>dạng</a:t>
            </a:r>
            <a:r>
              <a:rPr lang="en-US" altLang="vi-VN" sz="3200" dirty="0">
                <a:latin typeface="Arial" pitchFamily="34" charset="0"/>
                <a:cs typeface="Arial" pitchFamily="34" charset="0"/>
              </a:rPr>
              <a:t> </a:t>
            </a:r>
            <a:r>
              <a:rPr lang="en-US" altLang="vi-VN" sz="3200" dirty="0" err="1">
                <a:latin typeface="Arial" pitchFamily="34" charset="0"/>
                <a:cs typeface="Arial" pitchFamily="34" charset="0"/>
              </a:rPr>
              <a:t>năng</a:t>
            </a:r>
            <a:r>
              <a:rPr lang="en-US" altLang="vi-VN" sz="3200" dirty="0">
                <a:latin typeface="Arial" pitchFamily="34" charset="0"/>
                <a:cs typeface="Arial" pitchFamily="34" charset="0"/>
              </a:rPr>
              <a:t> </a:t>
            </a:r>
            <a:r>
              <a:rPr lang="en-US" altLang="vi-VN" sz="3200" dirty="0" err="1">
                <a:latin typeface="Arial" pitchFamily="34" charset="0"/>
                <a:cs typeface="Arial" pitchFamily="34" charset="0"/>
              </a:rPr>
              <a:t>lượng</a:t>
            </a:r>
            <a:r>
              <a:rPr lang="en-US" altLang="vi-VN" sz="3200" dirty="0">
                <a:latin typeface="Arial" pitchFamily="34" charset="0"/>
                <a:cs typeface="Arial" pitchFamily="34" charset="0"/>
              </a:rPr>
              <a:t> </a:t>
            </a:r>
            <a:r>
              <a:rPr lang="en-US" altLang="vi-VN" sz="3200" dirty="0" err="1">
                <a:latin typeface="Arial" pitchFamily="34" charset="0"/>
                <a:cs typeface="Arial" pitchFamily="34" charset="0"/>
              </a:rPr>
              <a:t>khác</a:t>
            </a:r>
            <a:r>
              <a:rPr lang="en-US" altLang="vi-VN" sz="3200" dirty="0">
                <a:latin typeface="Arial" pitchFamily="34" charset="0"/>
                <a:cs typeface="Arial" pitchFamily="34" charset="0"/>
              </a:rPr>
              <a:t>.”</a:t>
            </a:r>
          </a:p>
        </p:txBody>
      </p:sp>
      <p:sp>
        <p:nvSpPr>
          <p:cNvPr id="10" name="Rectangle 9"/>
          <p:cNvSpPr/>
          <p:nvPr/>
        </p:nvSpPr>
        <p:spPr>
          <a:xfrm>
            <a:off x="444100" y="0"/>
            <a:ext cx="11213099" cy="889526"/>
          </a:xfrm>
          <a:prstGeom prst="rect">
            <a:avLst/>
          </a:prstGeom>
          <a:gradFill rotWithShape="1">
            <a:gsLst>
              <a:gs pos="0">
                <a:srgbClr val="DAEDEF">
                  <a:satMod val="103000"/>
                  <a:lumMod val="102000"/>
                  <a:tint val="94000"/>
                </a:srgbClr>
              </a:gs>
              <a:gs pos="50000">
                <a:srgbClr val="DAEDEF">
                  <a:satMod val="110000"/>
                  <a:lumMod val="100000"/>
                  <a:shade val="100000"/>
                </a:srgbClr>
              </a:gs>
              <a:gs pos="100000">
                <a:srgbClr val="DAEDEF">
                  <a:lumMod val="99000"/>
                  <a:satMod val="120000"/>
                  <a:shade val="78000"/>
                </a:srgbClr>
              </a:gs>
            </a:gsLst>
            <a:lin ang="5400000" scaled="0"/>
          </a:gradFill>
          <a:ln w="6350" cap="flat" cmpd="sng" algn="ctr">
            <a:solidFill>
              <a:srgbClr val="DAEDEF"/>
            </a:solidFill>
            <a:prstDash val="solid"/>
            <a:miter lim="800000"/>
          </a:ln>
          <a:effectLst/>
        </p:spPr>
        <p:txBody>
          <a:bodyPr rtlCol="0" anchor="ctr"/>
          <a:lstStyle/>
          <a:p>
            <a:pPr algn="ctr"/>
            <a:r>
              <a:rPr lang="en-US" sz="3200" b="1" kern="0" dirty="0" err="1">
                <a:solidFill>
                  <a:srgbClr val="000000"/>
                </a:solidFill>
                <a:latin typeface="Arial" pitchFamily="34" charset="0"/>
                <a:cs typeface="Arial" pitchFamily="34" charset="0"/>
              </a:rPr>
              <a:t>Tiết</a:t>
            </a:r>
            <a:r>
              <a:rPr lang="en-US" sz="3200" b="1" kern="0" dirty="0">
                <a:solidFill>
                  <a:srgbClr val="000000"/>
                </a:solidFill>
                <a:latin typeface="Arial" pitchFamily="34" charset="0"/>
                <a:cs typeface="Arial" pitchFamily="34" charset="0"/>
              </a:rPr>
              <a:t> 13 – </a:t>
            </a:r>
            <a:r>
              <a:rPr lang="en-US" sz="3200" b="1" kern="0" dirty="0" err="1">
                <a:solidFill>
                  <a:srgbClr val="000000"/>
                </a:solidFill>
                <a:latin typeface="Arial" pitchFamily="34" charset="0"/>
                <a:cs typeface="Arial" pitchFamily="34" charset="0"/>
              </a:rPr>
              <a:t>Bài</a:t>
            </a:r>
            <a:r>
              <a:rPr lang="en-US" sz="3200" b="1" kern="0" dirty="0">
                <a:solidFill>
                  <a:srgbClr val="000000"/>
                </a:solidFill>
                <a:latin typeface="Arial" pitchFamily="34" charset="0"/>
                <a:cs typeface="Arial" pitchFamily="34" charset="0"/>
              </a:rPr>
              <a:t> 13: ĐIỆN NĂNG – CÔNG SUẤT ĐIỆN NĂNG</a:t>
            </a:r>
          </a:p>
        </p:txBody>
      </p:sp>
    </p:spTree>
    <p:extLst>
      <p:ext uri="{BB962C8B-B14F-4D97-AF65-F5344CB8AC3E}">
        <p14:creationId xmlns:p14="http://schemas.microsoft.com/office/powerpoint/2010/main" val="917223744"/>
      </p:ext>
    </p:extLst>
  </p:cSld>
  <p:clrMapOvr>
    <a:masterClrMapping/>
  </p:clrMapOvr>
  <p:transition/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9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1000" fill="hold"/>
                                        <p:tgtEl>
                                          <p:spTgt spid="2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.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2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wipe(right)" prLst="gradientSize: 0.1">
                                      <p:cBhvr>
                                        <p:cTn id="9" dur="1000"/>
                                        <p:tgtEl>
                                          <p:spTgt spid="2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" fill="hold">
                      <p:stCondLst>
                        <p:cond delay="indefinite"/>
                      </p:stCondLst>
                      <p:childTnLst>
                        <p:par>
                          <p:cTn id="11" fill="hold">
                            <p:stCondLst>
                              <p:cond delay="0"/>
                            </p:stCondLst>
                            <p:childTnLst>
                              <p:par>
                                <p:cTn id="12" presetID="29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4" dur="1000" fill="hold"/>
                                        <p:tgtEl>
                                          <p:spTgt spid="2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.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5" dur="1000" fill="hold"/>
                                        <p:tgtEl>
                                          <p:spTgt spid="2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wipe(right)" prLst="gradientSize: 0.1">
                                      <p:cBhvr>
                                        <p:cTn id="16" dur="1000"/>
                                        <p:tgtEl>
                                          <p:spTgt spid="2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1" grpId="0"/>
      <p:bldP spid="22" grpId="0"/>
    </p:bld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Rectangle 1"/>
          <p:cNvSpPr/>
          <p:nvPr/>
        </p:nvSpPr>
        <p:spPr>
          <a:xfrm>
            <a:off x="0" y="4268046"/>
            <a:ext cx="12192000" cy="58477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3200" b="1" dirty="0">
                <a:solidFill>
                  <a:srgbClr val="416529"/>
                </a:solidFill>
                <a:latin typeface="Arial" pitchFamily="34" charset="0"/>
                <a:cs typeface="Arial" pitchFamily="34" charset="0"/>
              </a:rPr>
              <a:t>C5: </a:t>
            </a:r>
            <a:r>
              <a:rPr lang="en-US" sz="3200" b="1" dirty="0" err="1">
                <a:solidFill>
                  <a:srgbClr val="416529"/>
                </a:solidFill>
                <a:latin typeface="Arial" pitchFamily="34" charset="0"/>
                <a:cs typeface="Arial" pitchFamily="34" charset="0"/>
              </a:rPr>
              <a:t>Chứng</a:t>
            </a:r>
            <a:r>
              <a:rPr lang="en-US" sz="3200" b="1" dirty="0">
                <a:solidFill>
                  <a:srgbClr val="416529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sz="3200" b="1" dirty="0" err="1">
                <a:solidFill>
                  <a:srgbClr val="416529"/>
                </a:solidFill>
                <a:latin typeface="Arial" pitchFamily="34" charset="0"/>
                <a:cs typeface="Arial" pitchFamily="34" charset="0"/>
              </a:rPr>
              <a:t>tỏ</a:t>
            </a:r>
            <a:r>
              <a:rPr lang="en-US" sz="3200" b="1" dirty="0">
                <a:solidFill>
                  <a:srgbClr val="416529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sz="3200" b="1" dirty="0" err="1">
                <a:solidFill>
                  <a:srgbClr val="416529"/>
                </a:solidFill>
                <a:latin typeface="Arial" pitchFamily="34" charset="0"/>
                <a:cs typeface="Arial" pitchFamily="34" charset="0"/>
              </a:rPr>
              <a:t>công</a:t>
            </a:r>
            <a:r>
              <a:rPr lang="en-US" sz="3200" b="1" dirty="0">
                <a:solidFill>
                  <a:srgbClr val="416529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sz="3200" b="1" dirty="0" err="1">
                <a:solidFill>
                  <a:srgbClr val="416529"/>
                </a:solidFill>
                <a:latin typeface="Arial" pitchFamily="34" charset="0"/>
                <a:cs typeface="Arial" pitchFamily="34" charset="0"/>
              </a:rPr>
              <a:t>của</a:t>
            </a:r>
            <a:r>
              <a:rPr lang="en-US" sz="3200" b="1" dirty="0">
                <a:solidFill>
                  <a:srgbClr val="416529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sz="3200" b="1" dirty="0" err="1">
                <a:solidFill>
                  <a:srgbClr val="416529"/>
                </a:solidFill>
                <a:latin typeface="Arial" pitchFamily="34" charset="0"/>
                <a:cs typeface="Arial" pitchFamily="34" charset="0"/>
              </a:rPr>
              <a:t>dòng</a:t>
            </a:r>
            <a:r>
              <a:rPr lang="en-US" sz="3200" b="1" dirty="0">
                <a:solidFill>
                  <a:srgbClr val="416529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sz="3200" b="1" dirty="0" err="1">
                <a:solidFill>
                  <a:srgbClr val="416529"/>
                </a:solidFill>
                <a:latin typeface="Arial" pitchFamily="34" charset="0"/>
                <a:cs typeface="Arial" pitchFamily="34" charset="0"/>
              </a:rPr>
              <a:t>điện</a:t>
            </a:r>
            <a:r>
              <a:rPr lang="en-US" sz="3200" b="1" dirty="0">
                <a:solidFill>
                  <a:srgbClr val="416529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sz="3200" b="1" dirty="0" err="1">
                <a:solidFill>
                  <a:srgbClr val="416529"/>
                </a:solidFill>
                <a:latin typeface="Arial" pitchFamily="34" charset="0"/>
                <a:cs typeface="Arial" pitchFamily="34" charset="0"/>
              </a:rPr>
              <a:t>được</a:t>
            </a:r>
            <a:r>
              <a:rPr lang="en-US" sz="3200" b="1" dirty="0">
                <a:solidFill>
                  <a:srgbClr val="416529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sz="3200" b="1" dirty="0" err="1">
                <a:solidFill>
                  <a:srgbClr val="416529"/>
                </a:solidFill>
                <a:latin typeface="Arial" pitchFamily="34" charset="0"/>
                <a:cs typeface="Arial" pitchFamily="34" charset="0"/>
              </a:rPr>
              <a:t>tính</a:t>
            </a:r>
            <a:r>
              <a:rPr lang="en-US" sz="3200" b="1" dirty="0">
                <a:solidFill>
                  <a:srgbClr val="416529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sz="3200" b="1" dirty="0" err="1">
                <a:solidFill>
                  <a:srgbClr val="416529"/>
                </a:solidFill>
                <a:latin typeface="Arial" pitchFamily="34" charset="0"/>
                <a:cs typeface="Arial" pitchFamily="34" charset="0"/>
              </a:rPr>
              <a:t>bằng</a:t>
            </a:r>
            <a:r>
              <a:rPr lang="en-US" sz="3200" b="1" dirty="0">
                <a:solidFill>
                  <a:srgbClr val="416529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sz="3200" b="1" dirty="0" err="1">
                <a:solidFill>
                  <a:srgbClr val="416529"/>
                </a:solidFill>
                <a:latin typeface="Arial" pitchFamily="34" charset="0"/>
                <a:cs typeface="Arial" pitchFamily="34" charset="0"/>
              </a:rPr>
              <a:t>công</a:t>
            </a:r>
            <a:r>
              <a:rPr lang="en-US" sz="3200" b="1" dirty="0">
                <a:solidFill>
                  <a:srgbClr val="416529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sz="3200" b="1" dirty="0" err="1">
                <a:solidFill>
                  <a:srgbClr val="416529"/>
                </a:solidFill>
                <a:latin typeface="Arial" pitchFamily="34" charset="0"/>
                <a:cs typeface="Arial" pitchFamily="34" charset="0"/>
              </a:rPr>
              <a:t>thức</a:t>
            </a:r>
            <a:r>
              <a:rPr lang="en-US" sz="3200" b="1" dirty="0">
                <a:solidFill>
                  <a:srgbClr val="416529"/>
                </a:solidFill>
                <a:latin typeface="Arial" pitchFamily="34" charset="0"/>
                <a:cs typeface="Arial" pitchFamily="34" charset="0"/>
              </a:rPr>
              <a:t>:         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3" name="Rectangle 2"/>
              <p:cNvSpPr/>
              <p:nvPr/>
            </p:nvSpPr>
            <p:spPr>
              <a:xfrm>
                <a:off x="225241" y="2448823"/>
                <a:ext cx="11741518" cy="584775"/>
              </a:xfrm>
              <a:prstGeom prst="rect">
                <a:avLst/>
              </a:prstGeom>
            </p:spPr>
            <p:txBody>
              <a:bodyPr wrap="square">
                <a:spAutoFit/>
              </a:bodyPr>
              <a:lstStyle/>
              <a:p>
                <a:r>
                  <a:rPr lang="en-US" sz="3200" b="1" i="1" dirty="0">
                    <a:solidFill>
                      <a:srgbClr val="416529"/>
                    </a:solidFill>
                    <a:latin typeface="Arial" pitchFamily="34" charset="0"/>
                    <a:cs typeface="Arial" pitchFamily="34" charset="0"/>
                  </a:rPr>
                  <a:t>C</a:t>
                </a:r>
                <a:r>
                  <a:rPr lang="en-US" sz="3200" b="1" i="1" baseline="-25000" dirty="0">
                    <a:solidFill>
                      <a:srgbClr val="416529"/>
                    </a:solidFill>
                    <a:latin typeface="Arial" pitchFamily="34" charset="0"/>
                    <a:cs typeface="Arial" pitchFamily="34" charset="0"/>
                  </a:rPr>
                  <a:t>4</a:t>
                </a:r>
                <a:r>
                  <a:rPr lang="en-US" sz="3200" b="1" i="1" dirty="0">
                    <a:solidFill>
                      <a:srgbClr val="416529"/>
                    </a:solidFill>
                    <a:latin typeface="Arial" pitchFamily="34" charset="0"/>
                    <a:cs typeface="Arial" pitchFamily="34" charset="0"/>
                  </a:rPr>
                  <a:t>. </a:t>
                </a:r>
                <a:r>
                  <a:rPr lang="en-US" sz="3200" b="1" i="1" dirty="0" err="1">
                    <a:solidFill>
                      <a:srgbClr val="416529"/>
                    </a:solidFill>
                    <a:latin typeface="Arial" pitchFamily="34" charset="0"/>
                    <a:cs typeface="Arial" pitchFamily="34" charset="0"/>
                  </a:rPr>
                  <a:t>Nhắc</a:t>
                </a:r>
                <a:r>
                  <a:rPr lang="en-US" sz="3200" b="1" i="1" dirty="0">
                    <a:solidFill>
                      <a:srgbClr val="416529"/>
                    </a:solidFill>
                    <a:latin typeface="Arial" pitchFamily="34" charset="0"/>
                    <a:cs typeface="Arial" pitchFamily="34" charset="0"/>
                  </a:rPr>
                  <a:t> </a:t>
                </a:r>
                <a:r>
                  <a:rPr lang="en-US" sz="3200" b="1" i="1" dirty="0" err="1">
                    <a:solidFill>
                      <a:srgbClr val="416529"/>
                    </a:solidFill>
                    <a:latin typeface="Arial" pitchFamily="34" charset="0"/>
                    <a:cs typeface="Arial" pitchFamily="34" charset="0"/>
                  </a:rPr>
                  <a:t>lại</a:t>
                </a:r>
                <a:r>
                  <a:rPr lang="en-US" sz="3200" b="1" i="1" dirty="0">
                    <a:solidFill>
                      <a:srgbClr val="416529"/>
                    </a:solidFill>
                    <a:latin typeface="Arial" pitchFamily="34" charset="0"/>
                    <a:cs typeface="Arial" pitchFamily="34" charset="0"/>
                  </a:rPr>
                  <a:t> </a:t>
                </a:r>
                <a:r>
                  <a:rPr lang="en-US" sz="3200" b="1" i="1" dirty="0" err="1">
                    <a:solidFill>
                      <a:srgbClr val="416529"/>
                    </a:solidFill>
                    <a:latin typeface="Arial" pitchFamily="34" charset="0"/>
                    <a:cs typeface="Arial" pitchFamily="34" charset="0"/>
                  </a:rPr>
                  <a:t>mối</a:t>
                </a:r>
                <a:r>
                  <a:rPr lang="en-US" sz="3200" b="1" i="1" dirty="0">
                    <a:solidFill>
                      <a:srgbClr val="416529"/>
                    </a:solidFill>
                    <a:latin typeface="Arial" pitchFamily="34" charset="0"/>
                    <a:cs typeface="Arial" pitchFamily="34" charset="0"/>
                  </a:rPr>
                  <a:t> </a:t>
                </a:r>
                <a:r>
                  <a:rPr lang="en-US" sz="3200" b="1" i="1" dirty="0" err="1">
                    <a:solidFill>
                      <a:srgbClr val="416529"/>
                    </a:solidFill>
                    <a:latin typeface="Arial" pitchFamily="34" charset="0"/>
                    <a:cs typeface="Arial" pitchFamily="34" charset="0"/>
                  </a:rPr>
                  <a:t>liên</a:t>
                </a:r>
                <a:r>
                  <a:rPr lang="en-US" sz="3200" b="1" i="1" dirty="0">
                    <a:solidFill>
                      <a:srgbClr val="416529"/>
                    </a:solidFill>
                    <a:latin typeface="Arial" pitchFamily="34" charset="0"/>
                    <a:cs typeface="Arial" pitchFamily="34" charset="0"/>
                  </a:rPr>
                  <a:t> </a:t>
                </a:r>
                <a:r>
                  <a:rPr lang="en-US" sz="3200" b="1" i="1" dirty="0" err="1">
                    <a:solidFill>
                      <a:srgbClr val="416529"/>
                    </a:solidFill>
                    <a:latin typeface="Arial" pitchFamily="34" charset="0"/>
                    <a:cs typeface="Arial" pitchFamily="34" charset="0"/>
                  </a:rPr>
                  <a:t>hệ</a:t>
                </a:r>
                <a:r>
                  <a:rPr lang="en-US" sz="3200" b="1" i="1" dirty="0">
                    <a:solidFill>
                      <a:srgbClr val="416529"/>
                    </a:solidFill>
                    <a:latin typeface="Arial" pitchFamily="34" charset="0"/>
                    <a:cs typeface="Arial" pitchFamily="34" charset="0"/>
                  </a:rPr>
                  <a:t> </a:t>
                </a:r>
                <a:r>
                  <a:rPr lang="en-US" sz="3200" b="1" i="1" dirty="0" err="1">
                    <a:solidFill>
                      <a:srgbClr val="416529"/>
                    </a:solidFill>
                    <a:latin typeface="Arial" pitchFamily="34" charset="0"/>
                    <a:cs typeface="Arial" pitchFamily="34" charset="0"/>
                  </a:rPr>
                  <a:t>giữa</a:t>
                </a:r>
                <a:r>
                  <a:rPr lang="en-US" sz="3200" b="1" i="1" dirty="0">
                    <a:solidFill>
                      <a:srgbClr val="416529"/>
                    </a:solidFill>
                    <a:latin typeface="Arial" pitchFamily="34" charset="0"/>
                    <a:cs typeface="Arial" pitchFamily="34" charset="0"/>
                  </a:rPr>
                  <a:t> </a:t>
                </a:r>
                <a:r>
                  <a:rPr lang="en-US" sz="3200" b="1" i="1" dirty="0" err="1">
                    <a:solidFill>
                      <a:srgbClr val="416529"/>
                    </a:solidFill>
                    <a:latin typeface="Arial" pitchFamily="34" charset="0"/>
                    <a:cs typeface="Arial" pitchFamily="34" charset="0"/>
                  </a:rPr>
                  <a:t>công</a:t>
                </a:r>
                <a:r>
                  <a:rPr lang="en-US" sz="3200" b="1" i="1" dirty="0">
                    <a:solidFill>
                      <a:srgbClr val="416529"/>
                    </a:solidFill>
                    <a:latin typeface="Arial" pitchFamily="34" charset="0"/>
                    <a:cs typeface="Arial" pitchFamily="34" charset="0"/>
                  </a:rPr>
                  <a:t> A </a:t>
                </a:r>
                <a:r>
                  <a:rPr lang="en-US" sz="3200" b="1" i="1" dirty="0" err="1">
                    <a:solidFill>
                      <a:srgbClr val="416529"/>
                    </a:solidFill>
                    <a:latin typeface="Arial" pitchFamily="34" charset="0"/>
                    <a:cs typeface="Arial" pitchFamily="34" charset="0"/>
                  </a:rPr>
                  <a:t>và</a:t>
                </a:r>
                <a:r>
                  <a:rPr lang="en-US" sz="3200" b="1" i="1" dirty="0">
                    <a:solidFill>
                      <a:srgbClr val="416529"/>
                    </a:solidFill>
                    <a:latin typeface="Arial" pitchFamily="34" charset="0"/>
                    <a:cs typeface="Arial" pitchFamily="34" charset="0"/>
                  </a:rPr>
                  <a:t> </a:t>
                </a:r>
                <a:r>
                  <a:rPr lang="en-US" sz="3200" b="1" i="1" dirty="0" err="1">
                    <a:solidFill>
                      <a:srgbClr val="416529"/>
                    </a:solidFill>
                    <a:latin typeface="Arial" pitchFamily="34" charset="0"/>
                    <a:cs typeface="Arial" pitchFamily="34" charset="0"/>
                  </a:rPr>
                  <a:t>công</a:t>
                </a:r>
                <a:r>
                  <a:rPr lang="en-US" sz="3200" b="1" i="1" dirty="0">
                    <a:solidFill>
                      <a:srgbClr val="416529"/>
                    </a:solidFill>
                    <a:latin typeface="Arial" pitchFamily="34" charset="0"/>
                    <a:cs typeface="Arial" pitchFamily="34" charset="0"/>
                  </a:rPr>
                  <a:t> </a:t>
                </a:r>
                <a:r>
                  <a:rPr lang="en-US" sz="3200" b="1" i="1" dirty="0" err="1">
                    <a:solidFill>
                      <a:srgbClr val="416529"/>
                    </a:solidFill>
                    <a:latin typeface="Arial" pitchFamily="34" charset="0"/>
                    <a:cs typeface="Arial" pitchFamily="34" charset="0"/>
                  </a:rPr>
                  <a:t>suất</a:t>
                </a:r>
                <a:r>
                  <a:rPr lang="en-US" sz="3200" b="1" i="1" dirty="0">
                    <a:solidFill>
                      <a:srgbClr val="416529"/>
                    </a:solidFill>
                    <a:latin typeface="Arial" pitchFamily="34" charset="0"/>
                    <a:cs typeface="Arial" pitchFamily="34" charset="0"/>
                  </a:rPr>
                  <a:t> </a:t>
                </a:r>
                <a14:m>
                  <m:oMath xmlns:m="http://schemas.openxmlformats.org/officeDocument/2006/math">
                    <m:r>
                      <a:rPr lang="en-US" sz="3200" b="1" i="1">
                        <a:solidFill>
                          <a:srgbClr val="416529"/>
                        </a:solidFill>
                        <a:latin typeface="Cambria Math"/>
                      </a:rPr>
                      <m:t>𝓟</m:t>
                    </m:r>
                  </m:oMath>
                </a14:m>
                <a:r>
                  <a:rPr lang="en-US" sz="3200" b="1" i="1" dirty="0">
                    <a:solidFill>
                      <a:srgbClr val="416529"/>
                    </a:solidFill>
                    <a:latin typeface="Arial" pitchFamily="34" charset="0"/>
                    <a:cs typeface="Arial" pitchFamily="34" charset="0"/>
                  </a:rPr>
                  <a:t>. </a:t>
                </a:r>
              </a:p>
            </p:txBody>
          </p:sp>
        </mc:Choice>
        <mc:Fallback xmlns="">
          <p:sp>
            <p:nvSpPr>
              <p:cNvPr id="3" name="Rectangle 2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225241" y="2448823"/>
                <a:ext cx="11741518" cy="584775"/>
              </a:xfrm>
              <a:prstGeom prst="rect">
                <a:avLst/>
              </a:prstGeom>
              <a:blipFill rotWithShape="1">
                <a:blip r:embed="rId2"/>
                <a:stretch>
                  <a:fillRect l="-1350" t="-13542" b="-33333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4" name="Rectangle 3"/>
              <p:cNvSpPr/>
              <p:nvPr/>
            </p:nvSpPr>
            <p:spPr>
              <a:xfrm>
                <a:off x="2750743" y="3193907"/>
                <a:ext cx="3188052" cy="802399"/>
              </a:xfrm>
              <a:prstGeom prst="rect">
                <a:avLst/>
              </a:prstGeom>
            </p:spPr>
            <p:txBody>
              <a:bodyPr wrap="none">
                <a:spAutoFit/>
              </a:bodyPr>
              <a:lstStyle/>
              <a:p>
                <a14:m>
                  <m:oMath xmlns:m="http://schemas.openxmlformats.org/officeDocument/2006/math">
                    <m:r>
                      <a:rPr lang="en-US" sz="3200" b="1" i="1" smtClean="0">
                        <a:latin typeface="Cambria Math"/>
                      </a:rPr>
                      <m:t>𝓟</m:t>
                    </m:r>
                    <m:r>
                      <a:rPr lang="en-US" sz="3200" b="1" i="1">
                        <a:latin typeface="Cambria Math"/>
                      </a:rPr>
                      <m:t>=</m:t>
                    </m:r>
                    <m:f>
                      <m:fPr>
                        <m:ctrlPr>
                          <a:rPr lang="en-US" sz="3200" b="1" i="1" smtClean="0">
                            <a:latin typeface="Cambria Math"/>
                          </a:rPr>
                        </m:ctrlPr>
                      </m:fPr>
                      <m:num>
                        <m:r>
                          <a:rPr lang="en-US" sz="3200" b="1" i="1" smtClean="0">
                            <a:latin typeface="Cambria Math"/>
                          </a:rPr>
                          <m:t>𝑨</m:t>
                        </m:r>
                      </m:num>
                      <m:den>
                        <m:r>
                          <a:rPr lang="en-US" sz="3200" b="1" i="1" smtClean="0">
                            <a:latin typeface="Cambria Math"/>
                          </a:rPr>
                          <m:t>𝒕</m:t>
                        </m:r>
                      </m:den>
                    </m:f>
                  </m:oMath>
                </a14:m>
                <a:r>
                  <a:rPr lang="en-US" sz="3200" b="1" dirty="0">
                    <a:latin typeface="Times New Roman" pitchFamily="18" charset="0"/>
                    <a:cs typeface="Times New Roman" pitchFamily="18" charset="0"/>
                  </a:rPr>
                  <a:t> </a:t>
                </a:r>
                <a14:m>
                  <m:oMath xmlns:m="http://schemas.openxmlformats.org/officeDocument/2006/math">
                    <m:r>
                      <a:rPr lang="en-US" sz="3200" b="1" i="1" dirty="0" smtClean="0">
                        <a:latin typeface="Cambria Math"/>
                        <a:cs typeface="Times New Roman" pitchFamily="18" charset="0"/>
                      </a:rPr>
                      <m:t>⇒</m:t>
                    </m:r>
                    <m:r>
                      <a:rPr lang="en-US" sz="3200" b="1" i="1" dirty="0" smtClean="0">
                        <a:latin typeface="Cambria Math"/>
                        <a:cs typeface="Times New Roman" pitchFamily="18" charset="0"/>
                      </a:rPr>
                      <m:t>𝑨</m:t>
                    </m:r>
                    <m:r>
                      <a:rPr lang="en-US" sz="3200" b="1" i="1" dirty="0" smtClean="0">
                        <a:latin typeface="Cambria Math"/>
                        <a:cs typeface="Times New Roman" pitchFamily="18" charset="0"/>
                      </a:rPr>
                      <m:t>=</m:t>
                    </m:r>
                    <m:r>
                      <a:rPr lang="en-US" sz="3200" b="1" i="1">
                        <a:latin typeface="Cambria Math"/>
                      </a:rPr>
                      <m:t>𝓟</m:t>
                    </m:r>
                  </m:oMath>
                </a14:m>
                <a:r>
                  <a:rPr lang="en-US" sz="3200" b="1" dirty="0">
                    <a:latin typeface="Times New Roman" pitchFamily="18" charset="0"/>
                    <a:cs typeface="Times New Roman" pitchFamily="18" charset="0"/>
                  </a:rPr>
                  <a:t>.t</a:t>
                </a:r>
              </a:p>
            </p:txBody>
          </p:sp>
        </mc:Choice>
        <mc:Fallback xmlns="">
          <p:sp>
            <p:nvSpPr>
              <p:cNvPr id="4" name="Rectangle 3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2750743" y="3193907"/>
                <a:ext cx="3188052" cy="802399"/>
              </a:xfrm>
              <a:prstGeom prst="rect">
                <a:avLst/>
              </a:prstGeom>
              <a:blipFill rotWithShape="1">
                <a:blip r:embed="rId3"/>
                <a:stretch>
                  <a:fillRect r="-4015" b="-9091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15" name="Rectangle 14"/>
          <p:cNvSpPr/>
          <p:nvPr/>
        </p:nvSpPr>
        <p:spPr>
          <a:xfrm>
            <a:off x="444100" y="0"/>
            <a:ext cx="11213099" cy="889526"/>
          </a:xfrm>
          <a:prstGeom prst="rect">
            <a:avLst/>
          </a:prstGeom>
          <a:gradFill rotWithShape="1">
            <a:gsLst>
              <a:gs pos="0">
                <a:srgbClr val="DAEDEF">
                  <a:satMod val="103000"/>
                  <a:lumMod val="102000"/>
                  <a:tint val="94000"/>
                </a:srgbClr>
              </a:gs>
              <a:gs pos="50000">
                <a:srgbClr val="DAEDEF">
                  <a:satMod val="110000"/>
                  <a:lumMod val="100000"/>
                  <a:shade val="100000"/>
                </a:srgbClr>
              </a:gs>
              <a:gs pos="100000">
                <a:srgbClr val="DAEDEF">
                  <a:lumMod val="99000"/>
                  <a:satMod val="120000"/>
                  <a:shade val="78000"/>
                </a:srgbClr>
              </a:gs>
            </a:gsLst>
            <a:lin ang="5400000" scaled="0"/>
          </a:gradFill>
          <a:ln w="6350" cap="flat" cmpd="sng" algn="ctr">
            <a:solidFill>
              <a:srgbClr val="DAEDEF"/>
            </a:solidFill>
            <a:prstDash val="solid"/>
            <a:miter lim="800000"/>
          </a:ln>
          <a:effectLst/>
        </p:spPr>
        <p:txBody>
          <a:bodyPr rtlCol="0" anchor="ctr"/>
          <a:lstStyle/>
          <a:p>
            <a:pPr algn="ctr"/>
            <a:r>
              <a:rPr lang="en-US" sz="3200" b="1" kern="0" dirty="0" err="1">
                <a:solidFill>
                  <a:srgbClr val="000000"/>
                </a:solidFill>
                <a:latin typeface="Arial" pitchFamily="34" charset="0"/>
                <a:cs typeface="Arial" pitchFamily="34" charset="0"/>
              </a:rPr>
              <a:t>Tiết</a:t>
            </a:r>
            <a:r>
              <a:rPr lang="en-US" sz="3200" b="1" kern="0" dirty="0">
                <a:solidFill>
                  <a:srgbClr val="000000"/>
                </a:solidFill>
                <a:latin typeface="Arial" pitchFamily="34" charset="0"/>
                <a:cs typeface="Arial" pitchFamily="34" charset="0"/>
              </a:rPr>
              <a:t> 13 – </a:t>
            </a:r>
            <a:r>
              <a:rPr lang="en-US" sz="3200" b="1" kern="0" dirty="0" err="1">
                <a:solidFill>
                  <a:srgbClr val="000000"/>
                </a:solidFill>
                <a:latin typeface="Arial" pitchFamily="34" charset="0"/>
                <a:cs typeface="Arial" pitchFamily="34" charset="0"/>
              </a:rPr>
              <a:t>Bài</a:t>
            </a:r>
            <a:r>
              <a:rPr lang="en-US" sz="3200" b="1" kern="0" dirty="0">
                <a:solidFill>
                  <a:srgbClr val="000000"/>
                </a:solidFill>
                <a:latin typeface="Arial" pitchFamily="34" charset="0"/>
                <a:cs typeface="Arial" pitchFamily="34" charset="0"/>
              </a:rPr>
              <a:t> 13: ĐIỆN NĂNG – CÔNG SUẤT ĐIỆN NĂNG</a:t>
            </a: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5" name="TextBox 4"/>
              <p:cNvSpPr txBox="1"/>
              <p:nvPr/>
            </p:nvSpPr>
            <p:spPr>
              <a:xfrm>
                <a:off x="2734280" y="4899557"/>
                <a:ext cx="4635436" cy="2062103"/>
              </a:xfrm>
              <a:prstGeom prst="rect">
                <a:avLst/>
              </a:prstGeom>
              <a:noFill/>
            </p:spPr>
            <p:txBody>
              <a:bodyPr wrap="none" rtlCol="0">
                <a:spAutoFit/>
              </a:bodyPr>
              <a:lstStyle/>
              <a:p>
                <a:r>
                  <a:rPr lang="en-US" sz="3200" b="1" dirty="0">
                    <a:latin typeface="Arial" pitchFamily="34" charset="0"/>
                    <a:cs typeface="Arial" pitchFamily="34" charset="0"/>
                  </a:rPr>
                  <a:t>Ta </a:t>
                </a:r>
                <a:r>
                  <a:rPr lang="en-US" sz="3200" b="1" dirty="0" err="1">
                    <a:latin typeface="Arial" pitchFamily="34" charset="0"/>
                    <a:cs typeface="Arial" pitchFamily="34" charset="0"/>
                  </a:rPr>
                  <a:t>có</a:t>
                </a:r>
                <a:r>
                  <a:rPr lang="en-US" sz="3200" b="1" dirty="0">
                    <a:latin typeface="Arial" pitchFamily="34" charset="0"/>
                    <a:cs typeface="Arial" pitchFamily="34" charset="0"/>
                  </a:rPr>
                  <a:t>: </a:t>
                </a:r>
                <a14:m>
                  <m:oMath xmlns:m="http://schemas.openxmlformats.org/officeDocument/2006/math">
                    <m:r>
                      <a:rPr lang="en-US" sz="3200" b="1" i="1">
                        <a:latin typeface="Cambria Math"/>
                      </a:rPr>
                      <m:t>𝑨</m:t>
                    </m:r>
                    <m:r>
                      <a:rPr lang="en-US" sz="3200" b="1" i="1">
                        <a:latin typeface="Cambria Math"/>
                      </a:rPr>
                      <m:t>=</m:t>
                    </m:r>
                    <m:r>
                      <a:rPr lang="en-US" sz="3200" b="1" i="1">
                        <a:latin typeface="Cambria Math"/>
                      </a:rPr>
                      <m:t>𝓟</m:t>
                    </m:r>
                    <m:r>
                      <a:rPr lang="en-US" sz="3200" b="1" i="1">
                        <a:latin typeface="Cambria Math"/>
                      </a:rPr>
                      <m:t>.</m:t>
                    </m:r>
                    <m:r>
                      <a:rPr lang="en-US" sz="3200" b="1" i="1">
                        <a:latin typeface="Cambria Math"/>
                      </a:rPr>
                      <m:t>𝒕</m:t>
                    </m:r>
                    <m:r>
                      <a:rPr lang="en-US" sz="3200" b="1" i="1">
                        <a:latin typeface="Cambria Math"/>
                      </a:rPr>
                      <m:t>=</m:t>
                    </m:r>
                    <m:r>
                      <a:rPr lang="en-US" sz="3200" b="1" i="1">
                        <a:latin typeface="Cambria Math"/>
                      </a:rPr>
                      <m:t>𝑼</m:t>
                    </m:r>
                    <m:r>
                      <a:rPr lang="en-US" sz="3200" b="1" i="1">
                        <a:latin typeface="Cambria Math"/>
                      </a:rPr>
                      <m:t>.</m:t>
                    </m:r>
                    <m:r>
                      <a:rPr lang="en-US" sz="3200" b="1" i="1">
                        <a:latin typeface="Cambria Math"/>
                      </a:rPr>
                      <m:t>𝑰</m:t>
                    </m:r>
                    <m:r>
                      <a:rPr lang="en-US" sz="3200" b="1" i="1">
                        <a:latin typeface="Cambria Math"/>
                      </a:rPr>
                      <m:t>.</m:t>
                    </m:r>
                    <m:r>
                      <a:rPr lang="en-US" sz="3200" b="1" i="1">
                        <a:latin typeface="Cambria Math"/>
                      </a:rPr>
                      <m:t>𝒕</m:t>
                    </m:r>
                  </m:oMath>
                </a14:m>
                <a:endParaRPr lang="en-US" sz="3200" b="1" dirty="0">
                  <a:latin typeface="Arial" pitchFamily="34" charset="0"/>
                  <a:cs typeface="Arial" pitchFamily="34" charset="0"/>
                </a:endParaRPr>
              </a:p>
              <a:p>
                <a:r>
                  <a:rPr lang="en-US" sz="3200" b="1" dirty="0" err="1">
                    <a:latin typeface="Arial" pitchFamily="34" charset="0"/>
                    <a:cs typeface="Arial" pitchFamily="34" charset="0"/>
                  </a:rPr>
                  <a:t>Mà</a:t>
                </a:r>
                <a:r>
                  <a:rPr lang="en-US" sz="3200" b="1" dirty="0">
                    <a:latin typeface="Arial" pitchFamily="34" charset="0"/>
                    <a:cs typeface="Arial" pitchFamily="34" charset="0"/>
                  </a:rPr>
                  <a:t>: </a:t>
                </a:r>
                <a14:m>
                  <m:oMath xmlns:m="http://schemas.openxmlformats.org/officeDocument/2006/math">
                    <m:r>
                      <a:rPr lang="en-US" sz="3200" b="1" i="1" smtClean="0">
                        <a:latin typeface="Cambria Math"/>
                      </a:rPr>
                      <m:t>𝓟</m:t>
                    </m:r>
                    <m:r>
                      <a:rPr lang="en-US" sz="3200" b="1" i="1">
                        <a:latin typeface="Cambria Math"/>
                      </a:rPr>
                      <m:t>=</m:t>
                    </m:r>
                    <m:r>
                      <a:rPr lang="en-US" sz="3200" b="1" i="1">
                        <a:latin typeface="Cambria Math"/>
                      </a:rPr>
                      <m:t>𝑼</m:t>
                    </m:r>
                    <m:r>
                      <a:rPr lang="en-US" sz="3200" b="1" i="1">
                        <a:latin typeface="Cambria Math"/>
                      </a:rPr>
                      <m:t>.</m:t>
                    </m:r>
                    <m:r>
                      <a:rPr lang="en-US" sz="3200" b="1" i="1">
                        <a:latin typeface="Cambria Math"/>
                      </a:rPr>
                      <m:t>𝑰</m:t>
                    </m:r>
                  </m:oMath>
                </a14:m>
                <a:endParaRPr lang="en-US" sz="3200" b="1" dirty="0">
                  <a:latin typeface="Arial" pitchFamily="34" charset="0"/>
                  <a:cs typeface="Arial" pitchFamily="34" charset="0"/>
                </a:endParaRPr>
              </a:p>
              <a:p>
                <a:r>
                  <a:rPr lang="en-US" sz="3200" b="1" dirty="0" err="1">
                    <a:latin typeface="Arial" pitchFamily="34" charset="0"/>
                    <a:cs typeface="Arial" pitchFamily="34" charset="0"/>
                  </a:rPr>
                  <a:t>Suy</a:t>
                </a:r>
                <a:r>
                  <a:rPr lang="en-US" sz="3200" b="1" dirty="0">
                    <a:latin typeface="Arial" pitchFamily="34" charset="0"/>
                    <a:cs typeface="Arial" pitchFamily="34" charset="0"/>
                  </a:rPr>
                  <a:t> </a:t>
                </a:r>
                <a:r>
                  <a:rPr lang="en-US" sz="3200" b="1" dirty="0" err="1">
                    <a:latin typeface="Arial" pitchFamily="34" charset="0"/>
                    <a:cs typeface="Arial" pitchFamily="34" charset="0"/>
                  </a:rPr>
                  <a:t>ra</a:t>
                </a:r>
                <a:r>
                  <a:rPr lang="en-US" sz="3200" b="1" dirty="0">
                    <a:latin typeface="Arial" pitchFamily="34" charset="0"/>
                    <a:cs typeface="Arial" pitchFamily="34" charset="0"/>
                  </a:rPr>
                  <a:t>: </a:t>
                </a:r>
                <a14:m>
                  <m:oMath xmlns:m="http://schemas.openxmlformats.org/officeDocument/2006/math">
                    <m:r>
                      <a:rPr lang="en-US" sz="3200" b="1" i="1">
                        <a:latin typeface="Cambria Math"/>
                      </a:rPr>
                      <m:t>𝑨</m:t>
                    </m:r>
                    <m:r>
                      <a:rPr lang="en-US" sz="3200" b="1" i="1">
                        <a:latin typeface="Cambria Math"/>
                      </a:rPr>
                      <m:t>=</m:t>
                    </m:r>
                    <m:r>
                      <a:rPr lang="en-US" sz="3200" b="1" i="1">
                        <a:latin typeface="Cambria Math"/>
                      </a:rPr>
                      <m:t>𝓟</m:t>
                    </m:r>
                    <m:r>
                      <a:rPr lang="en-US" sz="3200" b="1" i="1">
                        <a:latin typeface="Cambria Math"/>
                      </a:rPr>
                      <m:t>.</m:t>
                    </m:r>
                    <m:r>
                      <a:rPr lang="en-US" sz="3200" b="1" i="1">
                        <a:latin typeface="Cambria Math"/>
                      </a:rPr>
                      <m:t>𝒕</m:t>
                    </m:r>
                    <m:r>
                      <a:rPr lang="en-US" sz="3200" b="1" i="1">
                        <a:latin typeface="Cambria Math"/>
                      </a:rPr>
                      <m:t>=</m:t>
                    </m:r>
                    <m:r>
                      <a:rPr lang="en-US" sz="3200" b="1" i="1">
                        <a:latin typeface="Cambria Math"/>
                      </a:rPr>
                      <m:t>𝑼</m:t>
                    </m:r>
                    <m:r>
                      <a:rPr lang="en-US" sz="3200" b="1" i="1">
                        <a:latin typeface="Cambria Math"/>
                      </a:rPr>
                      <m:t>.</m:t>
                    </m:r>
                    <m:r>
                      <a:rPr lang="en-US" sz="3200" b="1" i="1">
                        <a:latin typeface="Cambria Math"/>
                      </a:rPr>
                      <m:t>𝑰</m:t>
                    </m:r>
                    <m:r>
                      <a:rPr lang="en-US" sz="3200" b="1" i="1">
                        <a:latin typeface="Cambria Math"/>
                      </a:rPr>
                      <m:t>.</m:t>
                    </m:r>
                    <m:r>
                      <a:rPr lang="en-US" sz="3200" b="1" i="1">
                        <a:latin typeface="Cambria Math"/>
                      </a:rPr>
                      <m:t>𝒕</m:t>
                    </m:r>
                  </m:oMath>
                </a14:m>
                <a:endParaRPr lang="en-US" sz="3200" b="1" dirty="0">
                  <a:latin typeface="Arial" pitchFamily="34" charset="0"/>
                  <a:cs typeface="Arial" pitchFamily="34" charset="0"/>
                </a:endParaRPr>
              </a:p>
              <a:p>
                <a:endParaRPr lang="en-US" sz="3200" b="1" dirty="0">
                  <a:latin typeface="Arial" pitchFamily="34" charset="0"/>
                  <a:cs typeface="Arial" pitchFamily="34" charset="0"/>
                </a:endParaRPr>
              </a:p>
            </p:txBody>
          </p:sp>
        </mc:Choice>
        <mc:Fallback xmlns="">
          <p:sp>
            <p:nvSpPr>
              <p:cNvPr id="5" name="TextBox 4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2734280" y="4899557"/>
                <a:ext cx="4635436" cy="2062103"/>
              </a:xfrm>
              <a:prstGeom prst="rect">
                <a:avLst/>
              </a:prstGeom>
              <a:blipFill rotWithShape="1">
                <a:blip r:embed="rId4"/>
                <a:stretch>
                  <a:fillRect l="-3421" t="-3846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9" name="Text Box 11"/>
          <p:cNvSpPr txBox="1">
            <a:spLocks noChangeArrowheads="1"/>
          </p:cNvSpPr>
          <p:nvPr/>
        </p:nvSpPr>
        <p:spPr bwMode="auto">
          <a:xfrm>
            <a:off x="166688" y="1875448"/>
            <a:ext cx="7688323" cy="58477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/>
          <a:p>
            <a:r>
              <a:rPr lang="en-US" altLang="vi-VN" sz="3200" b="1" i="1" dirty="0">
                <a:solidFill>
                  <a:schemeClr val="accent1">
                    <a:lumMod val="50000"/>
                  </a:schemeClr>
                </a:solidFill>
                <a:latin typeface="Arial" pitchFamily="34" charset="0"/>
                <a:cs typeface="Arial" pitchFamily="34" charset="0"/>
              </a:rPr>
              <a:t>2. </a:t>
            </a:r>
            <a:r>
              <a:rPr lang="en-US" altLang="vi-VN" sz="3200" b="1" i="1" dirty="0" err="1">
                <a:solidFill>
                  <a:schemeClr val="accent1">
                    <a:lumMod val="50000"/>
                  </a:schemeClr>
                </a:solidFill>
                <a:latin typeface="Arial" pitchFamily="34" charset="0"/>
                <a:cs typeface="Arial" pitchFamily="34" charset="0"/>
              </a:rPr>
              <a:t>Công</a:t>
            </a:r>
            <a:r>
              <a:rPr lang="en-US" altLang="vi-VN" sz="3200" b="1" i="1" dirty="0">
                <a:solidFill>
                  <a:schemeClr val="accent1">
                    <a:lumMod val="50000"/>
                  </a:schemeClr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vi-VN" sz="3200" b="1" i="1" dirty="0" err="1">
                <a:solidFill>
                  <a:schemeClr val="accent1">
                    <a:lumMod val="50000"/>
                  </a:schemeClr>
                </a:solidFill>
                <a:latin typeface="Arial" pitchFamily="34" charset="0"/>
                <a:cs typeface="Arial" pitchFamily="34" charset="0"/>
              </a:rPr>
              <a:t>thức</a:t>
            </a:r>
            <a:r>
              <a:rPr lang="en-US" altLang="vi-VN" sz="3200" b="1" i="1" dirty="0">
                <a:solidFill>
                  <a:schemeClr val="accent1">
                    <a:lumMod val="50000"/>
                  </a:schemeClr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vi-VN" sz="3200" b="1" i="1" dirty="0" err="1">
                <a:solidFill>
                  <a:schemeClr val="accent1">
                    <a:lumMod val="50000"/>
                  </a:schemeClr>
                </a:solidFill>
                <a:latin typeface="Arial" pitchFamily="34" charset="0"/>
                <a:cs typeface="Arial" pitchFamily="34" charset="0"/>
              </a:rPr>
              <a:t>tính</a:t>
            </a:r>
            <a:r>
              <a:rPr lang="en-US" altLang="vi-VN" sz="3200" b="1" i="1" dirty="0">
                <a:solidFill>
                  <a:schemeClr val="accent1">
                    <a:lumMod val="50000"/>
                  </a:schemeClr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vi-VN" sz="3200" b="1" i="1" dirty="0" err="1">
                <a:solidFill>
                  <a:schemeClr val="accent1">
                    <a:lumMod val="50000"/>
                  </a:schemeClr>
                </a:solidFill>
                <a:latin typeface="Arial" pitchFamily="34" charset="0"/>
                <a:cs typeface="Arial" pitchFamily="34" charset="0"/>
              </a:rPr>
              <a:t>công</a:t>
            </a:r>
            <a:r>
              <a:rPr lang="en-US" altLang="vi-VN" sz="3200" b="1" i="1" dirty="0">
                <a:solidFill>
                  <a:schemeClr val="accent1">
                    <a:lumMod val="50000"/>
                  </a:schemeClr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vi-VN" sz="3200" b="1" i="1" dirty="0" err="1">
                <a:solidFill>
                  <a:schemeClr val="accent1">
                    <a:lumMod val="50000"/>
                  </a:schemeClr>
                </a:solidFill>
                <a:latin typeface="Arial" pitchFamily="34" charset="0"/>
                <a:cs typeface="Arial" pitchFamily="34" charset="0"/>
              </a:rPr>
              <a:t>của</a:t>
            </a:r>
            <a:r>
              <a:rPr lang="en-US" altLang="vi-VN" sz="3200" b="1" i="1" dirty="0">
                <a:solidFill>
                  <a:schemeClr val="accent1">
                    <a:lumMod val="50000"/>
                  </a:schemeClr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vi-VN" sz="3200" b="1" i="1" dirty="0" err="1">
                <a:solidFill>
                  <a:schemeClr val="accent1">
                    <a:lumMod val="50000"/>
                  </a:schemeClr>
                </a:solidFill>
                <a:latin typeface="Arial" pitchFamily="34" charset="0"/>
                <a:cs typeface="Arial" pitchFamily="34" charset="0"/>
              </a:rPr>
              <a:t>dòng</a:t>
            </a:r>
            <a:r>
              <a:rPr lang="en-US" altLang="vi-VN" sz="3200" b="1" i="1" dirty="0">
                <a:solidFill>
                  <a:schemeClr val="accent1">
                    <a:lumMod val="50000"/>
                  </a:schemeClr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vi-VN" sz="3200" b="1" i="1" dirty="0" err="1">
                <a:solidFill>
                  <a:schemeClr val="accent1">
                    <a:lumMod val="50000"/>
                  </a:schemeClr>
                </a:solidFill>
                <a:latin typeface="Arial" pitchFamily="34" charset="0"/>
                <a:cs typeface="Arial" pitchFamily="34" charset="0"/>
              </a:rPr>
              <a:t>điện</a:t>
            </a:r>
            <a:r>
              <a:rPr lang="en-US" altLang="vi-VN" sz="3200" b="1" i="1" dirty="0">
                <a:solidFill>
                  <a:schemeClr val="accent1">
                    <a:lumMod val="50000"/>
                  </a:schemeClr>
                </a:solidFill>
                <a:latin typeface="Arial" pitchFamily="34" charset="0"/>
                <a:cs typeface="Arial" pitchFamily="34" charset="0"/>
              </a:rPr>
              <a:t>:</a:t>
            </a:r>
          </a:p>
        </p:txBody>
      </p:sp>
      <p:sp>
        <p:nvSpPr>
          <p:cNvPr id="10" name="Text Box 10"/>
          <p:cNvSpPr txBox="1">
            <a:spLocks noChangeArrowheads="1"/>
          </p:cNvSpPr>
          <p:nvPr/>
        </p:nvSpPr>
        <p:spPr bwMode="auto">
          <a:xfrm>
            <a:off x="166688" y="1129293"/>
            <a:ext cx="4711546" cy="58477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/>
          <a:p>
            <a:r>
              <a:rPr lang="en-US" altLang="vi-VN" sz="3200" b="1" dirty="0">
                <a:solidFill>
                  <a:schemeClr val="accent1">
                    <a:lumMod val="50000"/>
                  </a:schemeClr>
                </a:solidFill>
                <a:latin typeface="Arial" pitchFamily="34" charset="0"/>
                <a:cs typeface="Arial" pitchFamily="34" charset="0"/>
              </a:rPr>
              <a:t>II. </a:t>
            </a:r>
            <a:r>
              <a:rPr lang="en-US" altLang="vi-VN" sz="3200" b="1" dirty="0" err="1">
                <a:solidFill>
                  <a:schemeClr val="accent1">
                    <a:lumMod val="50000"/>
                  </a:schemeClr>
                </a:solidFill>
                <a:latin typeface="Arial" pitchFamily="34" charset="0"/>
                <a:cs typeface="Arial" pitchFamily="34" charset="0"/>
              </a:rPr>
              <a:t>Công</a:t>
            </a:r>
            <a:r>
              <a:rPr lang="en-US" altLang="vi-VN" sz="3200" b="1" dirty="0">
                <a:solidFill>
                  <a:schemeClr val="accent1">
                    <a:lumMod val="50000"/>
                  </a:schemeClr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vi-VN" sz="3200" b="1" dirty="0" err="1">
                <a:solidFill>
                  <a:schemeClr val="accent1">
                    <a:lumMod val="50000"/>
                  </a:schemeClr>
                </a:solidFill>
                <a:latin typeface="Arial" pitchFamily="34" charset="0"/>
                <a:cs typeface="Arial" pitchFamily="34" charset="0"/>
              </a:rPr>
              <a:t>của</a:t>
            </a:r>
            <a:r>
              <a:rPr lang="en-US" altLang="vi-VN" sz="3200" b="1" dirty="0">
                <a:solidFill>
                  <a:schemeClr val="accent1">
                    <a:lumMod val="50000"/>
                  </a:schemeClr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vi-VN" sz="3200" b="1" dirty="0" err="1">
                <a:solidFill>
                  <a:schemeClr val="accent1">
                    <a:lumMod val="50000"/>
                  </a:schemeClr>
                </a:solidFill>
                <a:latin typeface="Arial" pitchFamily="34" charset="0"/>
                <a:cs typeface="Arial" pitchFamily="34" charset="0"/>
              </a:rPr>
              <a:t>dòng</a:t>
            </a:r>
            <a:r>
              <a:rPr lang="en-US" altLang="vi-VN" sz="3200" b="1" dirty="0">
                <a:solidFill>
                  <a:schemeClr val="accent1">
                    <a:lumMod val="50000"/>
                  </a:schemeClr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vi-VN" sz="3200" b="1" dirty="0" err="1">
                <a:solidFill>
                  <a:schemeClr val="accent1">
                    <a:lumMod val="50000"/>
                  </a:schemeClr>
                </a:solidFill>
                <a:latin typeface="Arial" pitchFamily="34" charset="0"/>
                <a:cs typeface="Arial" pitchFamily="34" charset="0"/>
              </a:rPr>
              <a:t>điện</a:t>
            </a:r>
            <a:r>
              <a:rPr lang="en-US" altLang="vi-VN" sz="3200" b="1" dirty="0">
                <a:solidFill>
                  <a:schemeClr val="accent1">
                    <a:lumMod val="50000"/>
                  </a:schemeClr>
                </a:solidFill>
                <a:latin typeface="Arial" pitchFamily="34" charset="0"/>
                <a:cs typeface="Arial" pitchFamily="34" charset="0"/>
              </a:rPr>
              <a:t>:</a:t>
            </a:r>
          </a:p>
        </p:txBody>
      </p:sp>
    </p:spTree>
    <p:extLst>
      <p:ext uri="{BB962C8B-B14F-4D97-AF65-F5344CB8AC3E}">
        <p14:creationId xmlns:p14="http://schemas.microsoft.com/office/powerpoint/2010/main" val="1608861497"/>
      </p:ext>
    </p:extLst>
  </p:cSld>
  <p:clrMapOvr>
    <a:masterClrMapping/>
  </p:clrMapOvr>
  <p:transition/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9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10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-.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  <p:animEffect transition="in" filter="wipe(right)" prLst="gradientSize: 0.1">
                                      <p:cBhvr>
                                        <p:cTn id="9" dur="100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" fill="hold">
                      <p:stCondLst>
                        <p:cond delay="indefinite"/>
                      </p:stCondLst>
                      <p:childTnLst>
                        <p:par>
                          <p:cTn id="11" fill="hold">
                            <p:stCondLst>
                              <p:cond delay="0"/>
                            </p:stCondLst>
                            <p:childTnLst>
                              <p:par>
                                <p:cTn id="12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4" presetID="14" presetClass="entr" presetSubtype="1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16" dur="5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" fill="hold">
                      <p:stCondLst>
                        <p:cond delay="indefinite"/>
                      </p:stCondLst>
                      <p:childTnLst>
                        <p:par>
                          <p:cTn id="18" fill="hold">
                            <p:stCondLst>
                              <p:cond delay="0"/>
                            </p:stCondLst>
                            <p:childTnLst>
                              <p:par>
                                <p:cTn id="1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5" dur="5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6" dur="5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/>
      <p:bldP spid="3" grpId="0"/>
      <p:bldP spid="4" grpId="0"/>
      <p:bldP spid="5" grpId="0"/>
      <p:bldP spid="9" grpId="0"/>
    </p:bld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mc:AlternateContent xmlns:mc="http://schemas.openxmlformats.org/markup-compatibility/2006" xmlns:a14="http://schemas.microsoft.com/office/drawing/2010/main">
        <mc:Choice Requires="a14">
          <p:sp>
            <p:nvSpPr>
              <p:cNvPr id="4" name="Rectangle 3"/>
              <p:cNvSpPr/>
              <p:nvPr/>
            </p:nvSpPr>
            <p:spPr>
              <a:xfrm>
                <a:off x="3067938" y="1840048"/>
                <a:ext cx="3183500" cy="584775"/>
              </a:xfrm>
              <a:prstGeom prst="rect">
                <a:avLst/>
              </a:prstGeom>
              <a:noFill/>
              <a:ln w="28575">
                <a:solidFill>
                  <a:srgbClr val="FF0000"/>
                </a:solidFill>
              </a:ln>
            </p:spPr>
            <p:txBody>
              <a:bodyPr wrap="non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sz="3200" i="1">
                          <a:latin typeface="Cambria Math"/>
                        </a:rPr>
                        <m:t>𝐴</m:t>
                      </m:r>
                      <m:r>
                        <a:rPr lang="en-US" sz="3200" i="1">
                          <a:latin typeface="Cambria Math"/>
                        </a:rPr>
                        <m:t>=</m:t>
                      </m:r>
                      <m:r>
                        <a:rPr lang="en-US" sz="3200" i="1">
                          <a:latin typeface="Cambria Math"/>
                        </a:rPr>
                        <m:t>𝒫</m:t>
                      </m:r>
                      <m:r>
                        <a:rPr lang="en-US" sz="3200" i="1">
                          <a:latin typeface="Cambria Math"/>
                        </a:rPr>
                        <m:t>.</m:t>
                      </m:r>
                      <m:r>
                        <a:rPr lang="en-US" sz="3200" i="1">
                          <a:latin typeface="Cambria Math"/>
                        </a:rPr>
                        <m:t>𝑡</m:t>
                      </m:r>
                      <m:r>
                        <a:rPr lang="en-US" sz="3200" i="1">
                          <a:latin typeface="Cambria Math"/>
                        </a:rPr>
                        <m:t>=</m:t>
                      </m:r>
                      <m:r>
                        <a:rPr lang="en-US" sz="3200" i="1">
                          <a:latin typeface="Cambria Math"/>
                        </a:rPr>
                        <m:t>𝑈</m:t>
                      </m:r>
                      <m:r>
                        <a:rPr lang="en-US" sz="3200" i="1">
                          <a:latin typeface="Cambria Math"/>
                        </a:rPr>
                        <m:t>.</m:t>
                      </m:r>
                      <m:r>
                        <a:rPr lang="en-US" sz="3200" i="1">
                          <a:latin typeface="Cambria Math"/>
                        </a:rPr>
                        <m:t>𝐼</m:t>
                      </m:r>
                      <m:r>
                        <a:rPr lang="en-US" sz="3200" i="1">
                          <a:latin typeface="Cambria Math"/>
                        </a:rPr>
                        <m:t>.</m:t>
                      </m:r>
                      <m:r>
                        <a:rPr lang="en-US" sz="3200" i="1">
                          <a:latin typeface="Cambria Math"/>
                        </a:rPr>
                        <m:t>𝑡</m:t>
                      </m:r>
                    </m:oMath>
                  </m:oMathPara>
                </a14:m>
                <a:endParaRPr lang="en-US" sz="3200" dirty="0"/>
              </a:p>
            </p:txBody>
          </p:sp>
        </mc:Choice>
        <mc:Fallback xmlns="">
          <p:sp>
            <p:nvSpPr>
              <p:cNvPr id="4" name="Rectangle 3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3067938" y="1840048"/>
                <a:ext cx="3183500" cy="584775"/>
              </a:xfrm>
              <a:prstGeom prst="rect">
                <a:avLst/>
              </a:prstGeom>
              <a:blipFill rotWithShape="1">
                <a:blip r:embed="rId2"/>
                <a:stretch>
                  <a:fillRect/>
                </a:stretch>
              </a:blipFill>
              <a:ln w="28575">
                <a:solidFill>
                  <a:srgbClr val="FF0000"/>
                </a:solidFill>
              </a:ln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9" name="Rectangle 8"/>
          <p:cNvSpPr/>
          <p:nvPr/>
        </p:nvSpPr>
        <p:spPr>
          <a:xfrm>
            <a:off x="84934" y="1778493"/>
            <a:ext cx="2585964" cy="584775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pPr algn="just">
              <a:spcBef>
                <a:spcPts val="600"/>
              </a:spcBef>
              <a:spcAft>
                <a:spcPts val="600"/>
              </a:spcAft>
            </a:pPr>
            <a:r>
              <a:rPr lang="en-US" sz="3200" dirty="0">
                <a:latin typeface="Arial" pitchFamily="34" charset="0"/>
                <a:ea typeface="Times New Roman"/>
                <a:cs typeface="Arial" pitchFamily="34" charset="0"/>
              </a:rPr>
              <a:t>*</a:t>
            </a:r>
            <a:r>
              <a:rPr lang="en-US" sz="3200" i="1" dirty="0">
                <a:latin typeface="Arial" pitchFamily="34" charset="0"/>
                <a:ea typeface="Times New Roman"/>
                <a:cs typeface="Arial" pitchFamily="34" charset="0"/>
              </a:rPr>
              <a:t> </a:t>
            </a:r>
            <a:r>
              <a:rPr lang="en-US" sz="3200" i="1" dirty="0" err="1">
                <a:latin typeface="Arial" pitchFamily="34" charset="0"/>
                <a:ea typeface="Times New Roman"/>
                <a:cs typeface="Arial" pitchFamily="34" charset="0"/>
              </a:rPr>
              <a:t>Công</a:t>
            </a:r>
            <a:r>
              <a:rPr lang="en-US" sz="3200" i="1" dirty="0">
                <a:latin typeface="Arial" pitchFamily="34" charset="0"/>
                <a:ea typeface="Times New Roman"/>
                <a:cs typeface="Arial" pitchFamily="34" charset="0"/>
              </a:rPr>
              <a:t> </a:t>
            </a:r>
            <a:r>
              <a:rPr lang="en-US" sz="3200" i="1" dirty="0" err="1">
                <a:latin typeface="Arial" pitchFamily="34" charset="0"/>
                <a:ea typeface="Times New Roman"/>
                <a:cs typeface="Arial" pitchFamily="34" charset="0"/>
              </a:rPr>
              <a:t>thức</a:t>
            </a:r>
            <a:r>
              <a:rPr lang="en-US" sz="3200" i="1" dirty="0">
                <a:latin typeface="Arial" pitchFamily="34" charset="0"/>
                <a:ea typeface="Times New Roman"/>
                <a:cs typeface="Arial" pitchFamily="34" charset="0"/>
              </a:rPr>
              <a:t>: </a:t>
            </a:r>
            <a:endParaRPr lang="en-US" sz="3200" i="1" dirty="0">
              <a:latin typeface="Arial" pitchFamily="34" charset="0"/>
              <a:ea typeface="Calibri"/>
              <a:cs typeface="Arial" pitchFamily="34" charset="0"/>
            </a:endParaRPr>
          </a:p>
        </p:txBody>
      </p:sp>
      <p:sp>
        <p:nvSpPr>
          <p:cNvPr id="14" name="Rectangle 13"/>
          <p:cNvSpPr/>
          <p:nvPr/>
        </p:nvSpPr>
        <p:spPr>
          <a:xfrm>
            <a:off x="6970323" y="1840048"/>
            <a:ext cx="5221677" cy="255454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just"/>
            <a:r>
              <a:rPr lang="en-US" sz="3200" dirty="0" err="1">
                <a:latin typeface="Arial" pitchFamily="34" charset="0"/>
                <a:ea typeface="Times New Roman"/>
                <a:cs typeface="Arial" pitchFamily="34" charset="0"/>
              </a:rPr>
              <a:t>Trong</a:t>
            </a:r>
            <a:r>
              <a:rPr lang="en-US" sz="3200" dirty="0">
                <a:latin typeface="Arial" pitchFamily="34" charset="0"/>
                <a:ea typeface="Times New Roman"/>
                <a:cs typeface="Arial" pitchFamily="34" charset="0"/>
              </a:rPr>
              <a:t> </a:t>
            </a:r>
            <a:r>
              <a:rPr lang="en-US" sz="3200" dirty="0" err="1">
                <a:latin typeface="Arial" pitchFamily="34" charset="0"/>
                <a:ea typeface="Times New Roman"/>
                <a:cs typeface="Arial" pitchFamily="34" charset="0"/>
              </a:rPr>
              <a:t>đó</a:t>
            </a:r>
            <a:r>
              <a:rPr lang="en-US" sz="3200" dirty="0">
                <a:latin typeface="Arial" pitchFamily="34" charset="0"/>
                <a:ea typeface="Times New Roman"/>
                <a:cs typeface="Arial" pitchFamily="34" charset="0"/>
              </a:rPr>
              <a:t>:</a:t>
            </a:r>
          </a:p>
          <a:p>
            <a:pPr algn="just"/>
            <a:r>
              <a:rPr lang="en-US" sz="3200" dirty="0">
                <a:latin typeface="Arial" pitchFamily="34" charset="0"/>
                <a:ea typeface="Times New Roman"/>
                <a:cs typeface="Arial" pitchFamily="34" charset="0"/>
              </a:rPr>
              <a:t>U: </a:t>
            </a:r>
            <a:r>
              <a:rPr lang="en-US" sz="3200" dirty="0" err="1">
                <a:latin typeface="Arial" pitchFamily="34" charset="0"/>
                <a:ea typeface="Times New Roman"/>
                <a:cs typeface="Arial" pitchFamily="34" charset="0"/>
              </a:rPr>
              <a:t>Hiệu</a:t>
            </a:r>
            <a:r>
              <a:rPr lang="en-US" sz="3200" dirty="0">
                <a:latin typeface="Arial" pitchFamily="34" charset="0"/>
                <a:ea typeface="Times New Roman"/>
                <a:cs typeface="Arial" pitchFamily="34" charset="0"/>
              </a:rPr>
              <a:t> </a:t>
            </a:r>
            <a:r>
              <a:rPr lang="en-US" sz="3200" dirty="0" err="1">
                <a:latin typeface="Arial" pitchFamily="34" charset="0"/>
                <a:ea typeface="Times New Roman"/>
                <a:cs typeface="Arial" pitchFamily="34" charset="0"/>
              </a:rPr>
              <a:t>điện</a:t>
            </a:r>
            <a:r>
              <a:rPr lang="en-US" sz="3200" dirty="0">
                <a:latin typeface="Arial" pitchFamily="34" charset="0"/>
                <a:ea typeface="Times New Roman"/>
                <a:cs typeface="Arial" pitchFamily="34" charset="0"/>
              </a:rPr>
              <a:t> </a:t>
            </a:r>
            <a:r>
              <a:rPr lang="en-US" sz="3200" dirty="0" err="1">
                <a:latin typeface="Arial" pitchFamily="34" charset="0"/>
                <a:ea typeface="Times New Roman"/>
                <a:cs typeface="Arial" pitchFamily="34" charset="0"/>
              </a:rPr>
              <a:t>thế</a:t>
            </a:r>
            <a:r>
              <a:rPr lang="en-US" sz="3200" dirty="0">
                <a:latin typeface="Arial" pitchFamily="34" charset="0"/>
                <a:ea typeface="Times New Roman"/>
                <a:cs typeface="Arial" pitchFamily="34" charset="0"/>
              </a:rPr>
              <a:t> (V)</a:t>
            </a:r>
            <a:endParaRPr lang="en-US" sz="3200" dirty="0">
              <a:latin typeface="Arial" pitchFamily="34" charset="0"/>
              <a:ea typeface="Calibri"/>
              <a:cs typeface="Arial" pitchFamily="34" charset="0"/>
            </a:endParaRPr>
          </a:p>
          <a:p>
            <a:pPr algn="just"/>
            <a:r>
              <a:rPr lang="en-US" sz="3200" dirty="0">
                <a:latin typeface="Arial" pitchFamily="34" charset="0"/>
                <a:ea typeface="Times New Roman"/>
                <a:cs typeface="Arial" pitchFamily="34" charset="0"/>
              </a:rPr>
              <a:t>I: </a:t>
            </a:r>
            <a:r>
              <a:rPr lang="en-US" sz="3200" dirty="0" err="1">
                <a:latin typeface="Arial" pitchFamily="34" charset="0"/>
                <a:ea typeface="Times New Roman"/>
                <a:cs typeface="Arial" pitchFamily="34" charset="0"/>
              </a:rPr>
              <a:t>Cường</a:t>
            </a:r>
            <a:r>
              <a:rPr lang="en-US" sz="3200" dirty="0">
                <a:latin typeface="Arial" pitchFamily="34" charset="0"/>
                <a:ea typeface="Times New Roman"/>
                <a:cs typeface="Arial" pitchFamily="34" charset="0"/>
              </a:rPr>
              <a:t> </a:t>
            </a:r>
            <a:r>
              <a:rPr lang="en-US" sz="3200" dirty="0" err="1">
                <a:latin typeface="Arial" pitchFamily="34" charset="0"/>
                <a:ea typeface="Times New Roman"/>
                <a:cs typeface="Arial" pitchFamily="34" charset="0"/>
              </a:rPr>
              <a:t>độ</a:t>
            </a:r>
            <a:r>
              <a:rPr lang="en-US" sz="3200" dirty="0">
                <a:latin typeface="Arial" pitchFamily="34" charset="0"/>
                <a:ea typeface="Times New Roman"/>
                <a:cs typeface="Arial" pitchFamily="34" charset="0"/>
              </a:rPr>
              <a:t> </a:t>
            </a:r>
            <a:r>
              <a:rPr lang="en-US" sz="3200" dirty="0" err="1">
                <a:latin typeface="Arial" pitchFamily="34" charset="0"/>
                <a:ea typeface="Times New Roman"/>
                <a:cs typeface="Arial" pitchFamily="34" charset="0"/>
              </a:rPr>
              <a:t>dòng</a:t>
            </a:r>
            <a:r>
              <a:rPr lang="en-US" sz="3200" dirty="0">
                <a:latin typeface="Arial" pitchFamily="34" charset="0"/>
                <a:ea typeface="Times New Roman"/>
                <a:cs typeface="Arial" pitchFamily="34" charset="0"/>
              </a:rPr>
              <a:t> </a:t>
            </a:r>
            <a:r>
              <a:rPr lang="en-US" sz="3200" dirty="0" err="1">
                <a:latin typeface="Arial" pitchFamily="34" charset="0"/>
                <a:ea typeface="Times New Roman"/>
                <a:cs typeface="Arial" pitchFamily="34" charset="0"/>
              </a:rPr>
              <a:t>điện</a:t>
            </a:r>
            <a:r>
              <a:rPr lang="en-US" sz="3200" dirty="0">
                <a:latin typeface="Arial" pitchFamily="34" charset="0"/>
                <a:ea typeface="Times New Roman"/>
                <a:cs typeface="Arial" pitchFamily="34" charset="0"/>
              </a:rPr>
              <a:t> (A)</a:t>
            </a:r>
            <a:endParaRPr lang="en-US" sz="3200" dirty="0">
              <a:latin typeface="Arial" pitchFamily="34" charset="0"/>
              <a:ea typeface="Calibri"/>
              <a:cs typeface="Arial" pitchFamily="34" charset="0"/>
            </a:endParaRPr>
          </a:p>
          <a:p>
            <a:pPr algn="just"/>
            <a:r>
              <a:rPr lang="en-US" sz="3200" dirty="0">
                <a:latin typeface="Arial" pitchFamily="34" charset="0"/>
                <a:ea typeface="Times New Roman"/>
                <a:cs typeface="Arial" pitchFamily="34" charset="0"/>
              </a:rPr>
              <a:t>t: </a:t>
            </a:r>
            <a:r>
              <a:rPr lang="en-US" sz="3200" dirty="0" err="1">
                <a:latin typeface="Arial" pitchFamily="34" charset="0"/>
                <a:ea typeface="Times New Roman"/>
                <a:cs typeface="Arial" pitchFamily="34" charset="0"/>
              </a:rPr>
              <a:t>Thời</a:t>
            </a:r>
            <a:r>
              <a:rPr lang="en-US" sz="3200" dirty="0">
                <a:latin typeface="Arial" pitchFamily="34" charset="0"/>
                <a:ea typeface="Times New Roman"/>
                <a:cs typeface="Arial" pitchFamily="34" charset="0"/>
              </a:rPr>
              <a:t> </a:t>
            </a:r>
            <a:r>
              <a:rPr lang="en-US" sz="3200" dirty="0" err="1">
                <a:latin typeface="Arial" pitchFamily="34" charset="0"/>
                <a:ea typeface="Times New Roman"/>
                <a:cs typeface="Arial" pitchFamily="34" charset="0"/>
              </a:rPr>
              <a:t>gian</a:t>
            </a:r>
            <a:r>
              <a:rPr lang="en-US" sz="3200" dirty="0">
                <a:latin typeface="Arial" pitchFamily="34" charset="0"/>
                <a:ea typeface="Times New Roman"/>
                <a:cs typeface="Arial" pitchFamily="34" charset="0"/>
              </a:rPr>
              <a:t> (s)</a:t>
            </a:r>
            <a:endParaRPr lang="en-US" sz="3200" dirty="0">
              <a:latin typeface="Arial" pitchFamily="34" charset="0"/>
              <a:ea typeface="Calibri"/>
              <a:cs typeface="Arial" pitchFamily="34" charset="0"/>
            </a:endParaRPr>
          </a:p>
          <a:p>
            <a:pPr algn="just"/>
            <a:r>
              <a:rPr lang="en-US" sz="3200" dirty="0">
                <a:latin typeface="Arial" pitchFamily="34" charset="0"/>
                <a:ea typeface="Times New Roman"/>
                <a:cs typeface="Arial" pitchFamily="34" charset="0"/>
              </a:rPr>
              <a:t>A: </a:t>
            </a:r>
            <a:r>
              <a:rPr lang="en-US" sz="3200" dirty="0" err="1">
                <a:latin typeface="Arial" pitchFamily="34" charset="0"/>
                <a:ea typeface="Times New Roman"/>
                <a:cs typeface="Arial" pitchFamily="34" charset="0"/>
              </a:rPr>
              <a:t>Công</a:t>
            </a:r>
            <a:r>
              <a:rPr lang="en-US" sz="3200" dirty="0">
                <a:latin typeface="Arial" pitchFamily="34" charset="0"/>
                <a:ea typeface="Times New Roman"/>
                <a:cs typeface="Arial" pitchFamily="34" charset="0"/>
              </a:rPr>
              <a:t> </a:t>
            </a:r>
            <a:r>
              <a:rPr lang="en-US" sz="3200" dirty="0" err="1">
                <a:latin typeface="Arial" pitchFamily="34" charset="0"/>
                <a:ea typeface="Times New Roman"/>
                <a:cs typeface="Arial" pitchFamily="34" charset="0"/>
              </a:rPr>
              <a:t>của</a:t>
            </a:r>
            <a:r>
              <a:rPr lang="en-US" sz="3200" dirty="0">
                <a:latin typeface="Arial" pitchFamily="34" charset="0"/>
                <a:ea typeface="Times New Roman"/>
                <a:cs typeface="Arial" pitchFamily="34" charset="0"/>
              </a:rPr>
              <a:t> </a:t>
            </a:r>
            <a:r>
              <a:rPr lang="en-US" sz="3200" dirty="0" err="1">
                <a:latin typeface="Arial" pitchFamily="34" charset="0"/>
                <a:ea typeface="Times New Roman"/>
                <a:cs typeface="Arial" pitchFamily="34" charset="0"/>
              </a:rPr>
              <a:t>dòng</a:t>
            </a:r>
            <a:r>
              <a:rPr lang="en-US" sz="3200" dirty="0">
                <a:latin typeface="Arial" pitchFamily="34" charset="0"/>
                <a:ea typeface="Times New Roman"/>
                <a:cs typeface="Arial" pitchFamily="34" charset="0"/>
              </a:rPr>
              <a:t> </a:t>
            </a:r>
            <a:r>
              <a:rPr lang="en-US" sz="3200" dirty="0" err="1">
                <a:latin typeface="Arial" pitchFamily="34" charset="0"/>
                <a:ea typeface="Times New Roman"/>
                <a:cs typeface="Arial" pitchFamily="34" charset="0"/>
              </a:rPr>
              <a:t>điện</a:t>
            </a:r>
            <a:r>
              <a:rPr lang="en-US" sz="3200" dirty="0">
                <a:latin typeface="Arial" pitchFamily="34" charset="0"/>
                <a:ea typeface="Times New Roman"/>
                <a:cs typeface="Arial" pitchFamily="34" charset="0"/>
              </a:rPr>
              <a:t> (J)</a:t>
            </a:r>
            <a:endParaRPr lang="en-US" sz="3200" dirty="0">
              <a:latin typeface="Arial" pitchFamily="34" charset="0"/>
              <a:ea typeface="Calibri"/>
              <a:cs typeface="Arial" pitchFamily="34" charset="0"/>
            </a:endParaRP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16" name="Rectangle 15"/>
              <p:cNvSpPr/>
              <p:nvPr/>
            </p:nvSpPr>
            <p:spPr>
              <a:xfrm>
                <a:off x="84935" y="3117014"/>
                <a:ext cx="6885388" cy="1077218"/>
              </a:xfrm>
              <a:prstGeom prst="rect">
                <a:avLst/>
              </a:prstGeom>
            </p:spPr>
            <p:txBody>
              <a:bodyPr wrap="square">
                <a:spAutoFit/>
              </a:bodyPr>
              <a:lstStyle/>
              <a:p>
                <a:r>
                  <a:rPr lang="en-US" sz="3200" dirty="0">
                    <a:latin typeface="Arial" pitchFamily="34" charset="0"/>
                    <a:cs typeface="Arial" pitchFamily="34" charset="0"/>
                  </a:rPr>
                  <a:t>1J</a:t>
                </a:r>
                <a:r>
                  <a:rPr lang="en-US" sz="3200" i="1" dirty="0">
                    <a:latin typeface="Arial" pitchFamily="34" charset="0"/>
                    <a:cs typeface="Arial" pitchFamily="34" charset="0"/>
                  </a:rPr>
                  <a:t> </a:t>
                </a:r>
                <a:r>
                  <a:rPr lang="en-US" sz="3200" dirty="0">
                    <a:latin typeface="Arial" pitchFamily="34" charset="0"/>
                    <a:cs typeface="Arial" pitchFamily="34" charset="0"/>
                  </a:rPr>
                  <a:t> = 1</a:t>
                </a:r>
                <a:r>
                  <a:rPr lang="en-US" sz="3200" i="1" dirty="0">
                    <a:latin typeface="Arial" pitchFamily="34" charset="0"/>
                    <a:cs typeface="Arial" pitchFamily="34" charset="0"/>
                  </a:rPr>
                  <a:t>W</a:t>
                </a:r>
                <a:r>
                  <a:rPr lang="en-US" sz="3200" dirty="0">
                    <a:latin typeface="Arial" pitchFamily="34" charset="0"/>
                    <a:cs typeface="Arial" pitchFamily="34" charset="0"/>
                  </a:rPr>
                  <a:t>.1</a:t>
                </a:r>
                <a:r>
                  <a:rPr lang="en-US" sz="3200" i="1" dirty="0">
                    <a:latin typeface="Arial" pitchFamily="34" charset="0"/>
                    <a:cs typeface="Arial" pitchFamily="34" charset="0"/>
                  </a:rPr>
                  <a:t>s</a:t>
                </a:r>
                <a:endParaRPr lang="en-US" sz="3200" dirty="0">
                  <a:latin typeface="Arial" pitchFamily="34" charset="0"/>
                  <a:cs typeface="Arial" pitchFamily="34" charset="0"/>
                </a:endParaRPr>
              </a:p>
              <a:p>
                <a14:m>
                  <m:oMath xmlns:m="http://schemas.openxmlformats.org/officeDocument/2006/math">
                    <m:r>
                      <a:rPr lang="en-US" sz="3200" i="1">
                        <a:latin typeface="Cambria Math"/>
                      </a:rPr>
                      <m:t>1</m:t>
                    </m:r>
                    <m:r>
                      <a:rPr lang="en-US" sz="3200" i="1">
                        <a:latin typeface="Cambria Math"/>
                      </a:rPr>
                      <m:t>𝑘𝑊</m:t>
                    </m:r>
                    <m:r>
                      <a:rPr lang="en-US" sz="3200" i="1">
                        <a:latin typeface="Cambria Math"/>
                      </a:rPr>
                      <m:t>.</m:t>
                    </m:r>
                    <m:r>
                      <a:rPr lang="en-US" sz="3200" i="1">
                        <a:latin typeface="Cambria Math"/>
                      </a:rPr>
                      <m:t>h</m:t>
                    </m:r>
                    <m:r>
                      <a:rPr lang="en-US" sz="3200" i="1">
                        <a:latin typeface="Cambria Math"/>
                      </a:rPr>
                      <m:t>=</m:t>
                    </m:r>
                    <m:r>
                      <a:rPr lang="en-US" sz="3200" i="1">
                        <a:latin typeface="Cambria Math"/>
                      </a:rPr>
                      <m:t>1000</m:t>
                    </m:r>
                    <m:r>
                      <a:rPr lang="en-US" sz="3200" b="0" i="1" smtClean="0">
                        <a:latin typeface="Cambria Math"/>
                      </a:rPr>
                      <m:t>𝑊</m:t>
                    </m:r>
                    <m:r>
                      <a:rPr lang="en-US" sz="3200" b="0" i="1" smtClean="0">
                        <a:latin typeface="Cambria Math"/>
                      </a:rPr>
                      <m:t>.</m:t>
                    </m:r>
                    <m:r>
                      <a:rPr lang="en-US" sz="3200" b="0" i="1" smtClean="0">
                        <a:latin typeface="Cambria Math"/>
                      </a:rPr>
                      <m:t>3600</m:t>
                    </m:r>
                    <m:r>
                      <a:rPr lang="en-US" sz="3200" b="0" i="1" smtClean="0">
                        <a:latin typeface="Cambria Math"/>
                      </a:rPr>
                      <m:t>𝑠</m:t>
                    </m:r>
                    <m:r>
                      <a:rPr lang="en-US" sz="3200" b="0" i="1" smtClean="0">
                        <a:latin typeface="Cambria Math"/>
                      </a:rPr>
                      <m:t>=</m:t>
                    </m:r>
                    <m:r>
                      <a:rPr lang="en-US" sz="3200" b="0" i="1" smtClean="0">
                        <a:latin typeface="Cambria Math"/>
                      </a:rPr>
                      <m:t>3</m:t>
                    </m:r>
                    <m:r>
                      <a:rPr lang="en-US" sz="3200" b="0" i="1" smtClean="0">
                        <a:latin typeface="Cambria Math"/>
                      </a:rPr>
                      <m:t>,</m:t>
                    </m:r>
                    <m:r>
                      <a:rPr lang="en-US" sz="3200" b="0" i="1" smtClean="0">
                        <a:latin typeface="Cambria Math"/>
                      </a:rPr>
                      <m:t>6</m:t>
                    </m:r>
                    <m:r>
                      <a:rPr lang="en-US" sz="3200" b="0" i="1" smtClean="0">
                        <a:latin typeface="Cambria Math"/>
                      </a:rPr>
                      <m:t>.</m:t>
                    </m:r>
                    <m:sSup>
                      <m:sSupPr>
                        <m:ctrlPr>
                          <a:rPr lang="en-US" sz="3200" i="1">
                            <a:latin typeface="Cambria Math"/>
                          </a:rPr>
                        </m:ctrlPr>
                      </m:sSupPr>
                      <m:e>
                        <m:r>
                          <a:rPr lang="en-US" sz="3200" i="1">
                            <a:latin typeface="Cambria Math"/>
                          </a:rPr>
                          <m:t>10</m:t>
                        </m:r>
                      </m:e>
                      <m:sup>
                        <m:r>
                          <a:rPr lang="en-US" sz="3200" i="1">
                            <a:latin typeface="Cambria Math"/>
                          </a:rPr>
                          <m:t>6</m:t>
                        </m:r>
                      </m:sup>
                    </m:sSup>
                  </m:oMath>
                </a14:m>
                <a:r>
                  <a:rPr lang="en-US" sz="3200" dirty="0">
                    <a:latin typeface="Arial" pitchFamily="34" charset="0"/>
                    <a:cs typeface="Arial" pitchFamily="34" charset="0"/>
                  </a:rPr>
                  <a:t>J</a:t>
                </a:r>
              </a:p>
            </p:txBody>
          </p:sp>
        </mc:Choice>
        <mc:Fallback xmlns="">
          <p:sp>
            <p:nvSpPr>
              <p:cNvPr id="16" name="Rectangle 15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84935" y="3117014"/>
                <a:ext cx="6885388" cy="1077218"/>
              </a:xfrm>
              <a:prstGeom prst="rect">
                <a:avLst/>
              </a:prstGeom>
              <a:blipFill rotWithShape="1">
                <a:blip r:embed="rId3"/>
                <a:stretch>
                  <a:fillRect l="-2303" t="-7345" b="-17514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20" name="Rectangle 19"/>
              <p:cNvSpPr/>
              <p:nvPr/>
            </p:nvSpPr>
            <p:spPr>
              <a:xfrm>
                <a:off x="333264" y="4752488"/>
                <a:ext cx="8672191" cy="1569725"/>
              </a:xfrm>
              <a:prstGeom prst="rect">
                <a:avLst/>
              </a:prstGeom>
              <a:ln w="28575">
                <a:solidFill>
                  <a:srgbClr val="FF0000"/>
                </a:solidFill>
              </a:ln>
            </p:spPr>
            <p:style>
              <a:lnRef idx="2">
                <a:schemeClr val="accent5"/>
              </a:lnRef>
              <a:fillRef idx="1">
                <a:schemeClr val="lt1"/>
              </a:fillRef>
              <a:effectRef idx="0">
                <a:schemeClr val="accent5"/>
              </a:effectRef>
              <a:fontRef idx="minor">
                <a:schemeClr val="dk1"/>
              </a:fontRef>
            </p:style>
            <p:txBody>
              <a:bodyPr wrap="square">
                <a:spAutoFit/>
              </a:bodyPr>
              <a:lstStyle/>
              <a:p>
                <a:r>
                  <a:rPr lang="en-US" sz="3200" dirty="0">
                    <a:latin typeface="Arial" pitchFamily="34" charset="0"/>
                    <a:cs typeface="Arial" pitchFamily="34" charset="0"/>
                  </a:rPr>
                  <a:t>* </a:t>
                </a:r>
                <a:r>
                  <a:rPr lang="en-US" sz="3200" i="1" dirty="0" err="1">
                    <a:latin typeface="Arial" pitchFamily="34" charset="0"/>
                    <a:cs typeface="Arial" pitchFamily="34" charset="0"/>
                  </a:rPr>
                  <a:t>Lưu</a:t>
                </a:r>
                <a:r>
                  <a:rPr lang="en-US" sz="3200" i="1" dirty="0">
                    <a:latin typeface="Arial" pitchFamily="34" charset="0"/>
                    <a:cs typeface="Arial" pitchFamily="34" charset="0"/>
                  </a:rPr>
                  <a:t> ý: </a:t>
                </a:r>
                <a14:m>
                  <m:oMath xmlns:m="http://schemas.openxmlformats.org/officeDocument/2006/math">
                    <m:r>
                      <m:rPr>
                        <m:sty m:val="p"/>
                      </m:rPr>
                      <a:rPr lang="en-US" sz="3200" b="0" i="0" smtClean="0">
                        <a:latin typeface="Cambria Math"/>
                      </a:rPr>
                      <m:t>Trong</m:t>
                    </m:r>
                    <m:r>
                      <a:rPr lang="en-US" sz="3200" b="0" i="0" smtClean="0">
                        <a:latin typeface="Cambria Math"/>
                      </a:rPr>
                      <m:t> </m:t>
                    </m:r>
                    <m:r>
                      <a:rPr lang="en-US" sz="3200" b="0" i="1" smtClean="0">
                        <a:latin typeface="Cambria Math"/>
                      </a:rPr>
                      <m:t>đ</m:t>
                    </m:r>
                    <m:r>
                      <a:rPr lang="en-US" sz="3200" b="0" i="1" smtClean="0">
                        <a:latin typeface="Cambria Math"/>
                      </a:rPr>
                      <m:t>𝑜</m:t>
                    </m:r>
                    <m:r>
                      <a:rPr lang="en-US" sz="3200" b="0" i="1" smtClean="0">
                        <a:latin typeface="Cambria Math"/>
                      </a:rPr>
                      <m:t>ạ</m:t>
                    </m:r>
                    <m:r>
                      <a:rPr lang="en-US" sz="3200" b="0" i="1" smtClean="0">
                        <a:latin typeface="Cambria Math"/>
                      </a:rPr>
                      <m:t>𝑛</m:t>
                    </m:r>
                    <m:r>
                      <a:rPr lang="en-US" sz="3200" b="0" i="1" smtClean="0">
                        <a:latin typeface="Cambria Math"/>
                      </a:rPr>
                      <m:t> </m:t>
                    </m:r>
                    <m:r>
                      <a:rPr lang="en-US" sz="3200" b="0" i="1" smtClean="0">
                        <a:latin typeface="Cambria Math"/>
                      </a:rPr>
                      <m:t>𝑚</m:t>
                    </m:r>
                    <m:r>
                      <a:rPr lang="en-US" sz="3200" b="0" i="1" smtClean="0">
                        <a:latin typeface="Cambria Math"/>
                      </a:rPr>
                      <m:t>ạ</m:t>
                    </m:r>
                    <m:r>
                      <a:rPr lang="en-US" sz="3200" b="0" i="1" smtClean="0">
                        <a:latin typeface="Cambria Math"/>
                      </a:rPr>
                      <m:t>𝑐</m:t>
                    </m:r>
                    <m:r>
                      <a:rPr lang="en-US" sz="3200" b="0" i="1" smtClean="0">
                        <a:latin typeface="Cambria Math"/>
                      </a:rPr>
                      <m:t>h</m:t>
                    </m:r>
                    <m:r>
                      <a:rPr lang="en-US" sz="3200" b="0" i="1" smtClean="0">
                        <a:latin typeface="Cambria Math"/>
                      </a:rPr>
                      <m:t> </m:t>
                    </m:r>
                    <m:r>
                      <a:rPr lang="en-US" sz="3200" b="0" i="1" smtClean="0">
                        <a:latin typeface="Cambria Math"/>
                      </a:rPr>
                      <m:t>𝑐</m:t>
                    </m:r>
                    <m:r>
                      <a:rPr lang="en-US" sz="3200" b="0" i="1" smtClean="0">
                        <a:latin typeface="Cambria Math"/>
                      </a:rPr>
                      <m:t>h</m:t>
                    </m:r>
                    <m:r>
                      <a:rPr lang="en-US" sz="3200" b="0" i="1" smtClean="0">
                        <a:latin typeface="Cambria Math"/>
                      </a:rPr>
                      <m:t>ỉ </m:t>
                    </m:r>
                    <m:r>
                      <a:rPr lang="en-US" sz="3200" b="0" i="1" smtClean="0">
                        <a:latin typeface="Cambria Math"/>
                      </a:rPr>
                      <m:t>𝑐</m:t>
                    </m:r>
                    <m:r>
                      <a:rPr lang="en-US" sz="3200" b="0" i="1" smtClean="0">
                        <a:latin typeface="Cambria Math"/>
                      </a:rPr>
                      <m:t>h</m:t>
                    </m:r>
                    <m:r>
                      <a:rPr lang="en-US" sz="3200" b="0" i="1" smtClean="0">
                        <a:latin typeface="Cambria Math"/>
                      </a:rPr>
                      <m:t>ứ</m:t>
                    </m:r>
                    <m:r>
                      <a:rPr lang="en-US" sz="3200" b="0" i="1" smtClean="0">
                        <a:latin typeface="Cambria Math"/>
                      </a:rPr>
                      <m:t>𝑎</m:t>
                    </m:r>
                    <m:r>
                      <a:rPr lang="en-US" sz="3200" b="0" i="1" smtClean="0">
                        <a:latin typeface="Cambria Math"/>
                      </a:rPr>
                      <m:t> đ</m:t>
                    </m:r>
                    <m:r>
                      <a:rPr lang="en-US" sz="3200" b="0" i="1" smtClean="0">
                        <a:latin typeface="Cambria Math"/>
                      </a:rPr>
                      <m:t>𝑖</m:t>
                    </m:r>
                    <m:r>
                      <a:rPr lang="en-US" sz="3200" b="0" i="1" smtClean="0">
                        <a:latin typeface="Cambria Math"/>
                      </a:rPr>
                      <m:t>ệ</m:t>
                    </m:r>
                    <m:r>
                      <a:rPr lang="en-US" sz="3200" b="0" i="1" smtClean="0">
                        <a:latin typeface="Cambria Math"/>
                      </a:rPr>
                      <m:t>𝑛</m:t>
                    </m:r>
                    <m:r>
                      <a:rPr lang="en-US" sz="3200" b="0" i="1" smtClean="0">
                        <a:latin typeface="Cambria Math"/>
                      </a:rPr>
                      <m:t> </m:t>
                    </m:r>
                    <m:r>
                      <a:rPr lang="en-US" sz="3200" b="0" i="1" smtClean="0">
                        <a:latin typeface="Cambria Math"/>
                      </a:rPr>
                      <m:t>𝑡𝑟</m:t>
                    </m:r>
                    <m:r>
                      <a:rPr lang="en-US" sz="3200" b="0" i="1" smtClean="0">
                        <a:latin typeface="Cambria Math"/>
                      </a:rPr>
                      <m:t>ở:</m:t>
                    </m:r>
                  </m:oMath>
                </a14:m>
                <a:endParaRPr lang="en-US" sz="3200" b="0" i="1" dirty="0">
                  <a:latin typeface="Arial" pitchFamily="34" charset="0"/>
                  <a:cs typeface="Arial" pitchFamily="34" charset="0"/>
                </a:endParaRPr>
              </a:p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sz="3200" i="1" smtClean="0">
                          <a:latin typeface="Cambria Math"/>
                        </a:rPr>
                        <m:t>𝐴</m:t>
                      </m:r>
                      <m:r>
                        <a:rPr lang="en-US" sz="3200" i="1" smtClean="0">
                          <a:latin typeface="Cambria Math"/>
                        </a:rPr>
                        <m:t>=</m:t>
                      </m:r>
                      <m:f>
                        <m:fPr>
                          <m:ctrlPr>
                            <a:rPr lang="en-US" sz="3200" i="1" smtClean="0">
                              <a:latin typeface="Cambria Math"/>
                            </a:rPr>
                          </m:ctrlPr>
                        </m:fPr>
                        <m:num>
                          <m:sSup>
                            <m:sSupPr>
                              <m:ctrlPr>
                                <a:rPr lang="en-US" sz="3200" i="1" smtClean="0">
                                  <a:latin typeface="Cambria Math"/>
                                </a:rPr>
                              </m:ctrlPr>
                            </m:sSupPr>
                            <m:e>
                              <m:r>
                                <a:rPr lang="en-US" sz="3200" b="0" i="1" smtClean="0">
                                  <a:latin typeface="Cambria Math"/>
                                </a:rPr>
                                <m:t>𝑈</m:t>
                              </m:r>
                            </m:e>
                            <m:sup>
                              <m:r>
                                <a:rPr lang="en-US" sz="3200" b="0" i="1" smtClean="0">
                                  <a:latin typeface="Cambria Math"/>
                                </a:rPr>
                                <m:t>2</m:t>
                              </m:r>
                            </m:sup>
                          </m:sSup>
                        </m:num>
                        <m:den>
                          <m:r>
                            <a:rPr lang="en-US" sz="3200" b="0" i="1" smtClean="0">
                              <a:latin typeface="Cambria Math"/>
                            </a:rPr>
                            <m:t>𝑅</m:t>
                          </m:r>
                        </m:den>
                      </m:f>
                      <m:r>
                        <a:rPr lang="en-US" sz="3200" i="1">
                          <a:latin typeface="Cambria Math"/>
                        </a:rPr>
                        <m:t>𝑡</m:t>
                      </m:r>
                      <m:r>
                        <a:rPr lang="en-US" sz="3200" i="1">
                          <a:latin typeface="Cambria Math"/>
                        </a:rPr>
                        <m:t>=</m:t>
                      </m:r>
                      <m:sSup>
                        <m:sSupPr>
                          <m:ctrlPr>
                            <a:rPr lang="en-US" sz="3200" i="1" smtClean="0">
                              <a:latin typeface="Cambria Math"/>
                            </a:rPr>
                          </m:ctrlPr>
                        </m:sSupPr>
                        <m:e>
                          <m:r>
                            <a:rPr lang="en-US" sz="3200" b="0" i="1" smtClean="0">
                              <a:latin typeface="Cambria Math"/>
                            </a:rPr>
                            <m:t>𝐼</m:t>
                          </m:r>
                        </m:e>
                        <m:sup>
                          <m:r>
                            <a:rPr lang="en-US" sz="3200" b="0" i="1" smtClean="0">
                              <a:latin typeface="Cambria Math"/>
                            </a:rPr>
                            <m:t>2</m:t>
                          </m:r>
                        </m:sup>
                      </m:sSup>
                      <m:r>
                        <a:rPr lang="en-US" sz="3200" b="0" i="1" smtClean="0">
                          <a:latin typeface="Cambria Math"/>
                        </a:rPr>
                        <m:t>.</m:t>
                      </m:r>
                      <m:r>
                        <a:rPr lang="en-US" sz="3200" b="0" i="1" smtClean="0">
                          <a:latin typeface="Cambria Math"/>
                        </a:rPr>
                        <m:t>𝑅</m:t>
                      </m:r>
                      <m:r>
                        <a:rPr lang="en-US" sz="3200" i="1">
                          <a:latin typeface="Cambria Math"/>
                        </a:rPr>
                        <m:t>.</m:t>
                      </m:r>
                      <m:r>
                        <a:rPr lang="en-US" sz="3200" i="1">
                          <a:latin typeface="Cambria Math"/>
                        </a:rPr>
                        <m:t>𝑡</m:t>
                      </m:r>
                    </m:oMath>
                  </m:oMathPara>
                </a14:m>
                <a:endParaRPr lang="en-US" sz="3200" dirty="0">
                  <a:latin typeface="Arial" pitchFamily="34" charset="0"/>
                  <a:cs typeface="Arial" pitchFamily="34" charset="0"/>
                </a:endParaRPr>
              </a:p>
            </p:txBody>
          </p:sp>
        </mc:Choice>
        <mc:Fallback xmlns="">
          <p:sp>
            <p:nvSpPr>
              <p:cNvPr id="20" name="Rectangle 19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333264" y="4752488"/>
                <a:ext cx="8672191" cy="1569725"/>
              </a:xfrm>
              <a:prstGeom prst="rect">
                <a:avLst/>
              </a:prstGeom>
              <a:blipFill rotWithShape="1">
                <a:blip r:embed="rId4"/>
                <a:stretch>
                  <a:fillRect l="-1682" t="-4198"/>
                </a:stretch>
              </a:blipFill>
              <a:ln w="28575">
                <a:solidFill>
                  <a:srgbClr val="FF0000"/>
                </a:solidFill>
              </a:ln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17" name="Rectangle 16"/>
          <p:cNvSpPr/>
          <p:nvPr/>
        </p:nvSpPr>
        <p:spPr>
          <a:xfrm>
            <a:off x="444100" y="0"/>
            <a:ext cx="11213099" cy="889526"/>
          </a:xfrm>
          <a:prstGeom prst="rect">
            <a:avLst/>
          </a:prstGeom>
          <a:gradFill rotWithShape="1">
            <a:gsLst>
              <a:gs pos="0">
                <a:srgbClr val="DAEDEF">
                  <a:satMod val="103000"/>
                  <a:lumMod val="102000"/>
                  <a:tint val="94000"/>
                </a:srgbClr>
              </a:gs>
              <a:gs pos="50000">
                <a:srgbClr val="DAEDEF">
                  <a:satMod val="110000"/>
                  <a:lumMod val="100000"/>
                  <a:shade val="100000"/>
                </a:srgbClr>
              </a:gs>
              <a:gs pos="100000">
                <a:srgbClr val="DAEDEF">
                  <a:lumMod val="99000"/>
                  <a:satMod val="120000"/>
                  <a:shade val="78000"/>
                </a:srgbClr>
              </a:gs>
            </a:gsLst>
            <a:lin ang="5400000" scaled="0"/>
          </a:gradFill>
          <a:ln w="6350" cap="flat" cmpd="sng" algn="ctr">
            <a:solidFill>
              <a:srgbClr val="DAEDEF"/>
            </a:solidFill>
            <a:prstDash val="solid"/>
            <a:miter lim="800000"/>
          </a:ln>
          <a:effectLst/>
        </p:spPr>
        <p:txBody>
          <a:bodyPr rtlCol="0" anchor="ctr"/>
          <a:lstStyle/>
          <a:p>
            <a:pPr algn="ctr"/>
            <a:r>
              <a:rPr lang="en-US" sz="3200" b="1" kern="0" dirty="0" err="1">
                <a:solidFill>
                  <a:srgbClr val="000000"/>
                </a:solidFill>
                <a:latin typeface="Arial" pitchFamily="34" charset="0"/>
                <a:cs typeface="Arial" pitchFamily="34" charset="0"/>
              </a:rPr>
              <a:t>Tiết</a:t>
            </a:r>
            <a:r>
              <a:rPr lang="en-US" sz="3200" b="1" kern="0" dirty="0">
                <a:solidFill>
                  <a:srgbClr val="000000"/>
                </a:solidFill>
                <a:latin typeface="Arial" pitchFamily="34" charset="0"/>
                <a:cs typeface="Arial" pitchFamily="34" charset="0"/>
              </a:rPr>
              <a:t> 13 – </a:t>
            </a:r>
            <a:r>
              <a:rPr lang="en-US" sz="3200" b="1" kern="0" dirty="0" err="1">
                <a:solidFill>
                  <a:srgbClr val="000000"/>
                </a:solidFill>
                <a:latin typeface="Arial" pitchFamily="34" charset="0"/>
                <a:cs typeface="Arial" pitchFamily="34" charset="0"/>
              </a:rPr>
              <a:t>Bài</a:t>
            </a:r>
            <a:r>
              <a:rPr lang="en-US" sz="3200" b="1" kern="0" dirty="0">
                <a:solidFill>
                  <a:srgbClr val="000000"/>
                </a:solidFill>
                <a:latin typeface="Arial" pitchFamily="34" charset="0"/>
                <a:cs typeface="Arial" pitchFamily="34" charset="0"/>
              </a:rPr>
              <a:t> 13: ĐIỆN NĂNG – CÔNG SUẤT ĐIỆN NĂNG</a:t>
            </a:r>
          </a:p>
        </p:txBody>
      </p:sp>
      <p:sp>
        <p:nvSpPr>
          <p:cNvPr id="19" name="Text Box 11"/>
          <p:cNvSpPr txBox="1">
            <a:spLocks noChangeArrowheads="1"/>
          </p:cNvSpPr>
          <p:nvPr/>
        </p:nvSpPr>
        <p:spPr bwMode="auto">
          <a:xfrm>
            <a:off x="0" y="1044175"/>
            <a:ext cx="7688323" cy="58477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/>
          <a:p>
            <a:r>
              <a:rPr lang="en-US" altLang="vi-VN" sz="3200" b="1" i="1" dirty="0">
                <a:solidFill>
                  <a:schemeClr val="accent1">
                    <a:lumMod val="50000"/>
                  </a:schemeClr>
                </a:solidFill>
                <a:latin typeface="Arial" pitchFamily="34" charset="0"/>
                <a:cs typeface="Arial" pitchFamily="34" charset="0"/>
              </a:rPr>
              <a:t>2. </a:t>
            </a:r>
            <a:r>
              <a:rPr lang="en-US" altLang="vi-VN" sz="3200" b="1" i="1" dirty="0" err="1">
                <a:solidFill>
                  <a:schemeClr val="accent1">
                    <a:lumMod val="50000"/>
                  </a:schemeClr>
                </a:solidFill>
                <a:latin typeface="Arial" pitchFamily="34" charset="0"/>
                <a:cs typeface="Arial" pitchFamily="34" charset="0"/>
              </a:rPr>
              <a:t>Công</a:t>
            </a:r>
            <a:r>
              <a:rPr lang="en-US" altLang="vi-VN" sz="3200" b="1" i="1" dirty="0">
                <a:solidFill>
                  <a:schemeClr val="accent1">
                    <a:lumMod val="50000"/>
                  </a:schemeClr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vi-VN" sz="3200" b="1" i="1" dirty="0" err="1">
                <a:solidFill>
                  <a:schemeClr val="accent1">
                    <a:lumMod val="50000"/>
                  </a:schemeClr>
                </a:solidFill>
                <a:latin typeface="Arial" pitchFamily="34" charset="0"/>
                <a:cs typeface="Arial" pitchFamily="34" charset="0"/>
              </a:rPr>
              <a:t>thức</a:t>
            </a:r>
            <a:r>
              <a:rPr lang="en-US" altLang="vi-VN" sz="3200" b="1" i="1" dirty="0">
                <a:solidFill>
                  <a:schemeClr val="accent1">
                    <a:lumMod val="50000"/>
                  </a:schemeClr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vi-VN" sz="3200" b="1" i="1" dirty="0" err="1">
                <a:solidFill>
                  <a:schemeClr val="accent1">
                    <a:lumMod val="50000"/>
                  </a:schemeClr>
                </a:solidFill>
                <a:latin typeface="Arial" pitchFamily="34" charset="0"/>
                <a:cs typeface="Arial" pitchFamily="34" charset="0"/>
              </a:rPr>
              <a:t>tính</a:t>
            </a:r>
            <a:r>
              <a:rPr lang="en-US" altLang="vi-VN" sz="3200" b="1" i="1" dirty="0">
                <a:solidFill>
                  <a:schemeClr val="accent1">
                    <a:lumMod val="50000"/>
                  </a:schemeClr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vi-VN" sz="3200" b="1" i="1" dirty="0" err="1">
                <a:solidFill>
                  <a:schemeClr val="accent1">
                    <a:lumMod val="50000"/>
                  </a:schemeClr>
                </a:solidFill>
                <a:latin typeface="Arial" pitchFamily="34" charset="0"/>
                <a:cs typeface="Arial" pitchFamily="34" charset="0"/>
              </a:rPr>
              <a:t>công</a:t>
            </a:r>
            <a:r>
              <a:rPr lang="en-US" altLang="vi-VN" sz="3200" b="1" i="1" dirty="0">
                <a:solidFill>
                  <a:schemeClr val="accent1">
                    <a:lumMod val="50000"/>
                  </a:schemeClr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vi-VN" sz="3200" b="1" i="1" dirty="0" err="1">
                <a:solidFill>
                  <a:schemeClr val="accent1">
                    <a:lumMod val="50000"/>
                  </a:schemeClr>
                </a:solidFill>
                <a:latin typeface="Arial" pitchFamily="34" charset="0"/>
                <a:cs typeface="Arial" pitchFamily="34" charset="0"/>
              </a:rPr>
              <a:t>của</a:t>
            </a:r>
            <a:r>
              <a:rPr lang="en-US" altLang="vi-VN" sz="3200" b="1" i="1" dirty="0">
                <a:solidFill>
                  <a:schemeClr val="accent1">
                    <a:lumMod val="50000"/>
                  </a:schemeClr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vi-VN" sz="3200" b="1" i="1" dirty="0" err="1">
                <a:solidFill>
                  <a:schemeClr val="accent1">
                    <a:lumMod val="50000"/>
                  </a:schemeClr>
                </a:solidFill>
                <a:latin typeface="Arial" pitchFamily="34" charset="0"/>
                <a:cs typeface="Arial" pitchFamily="34" charset="0"/>
              </a:rPr>
              <a:t>dòng</a:t>
            </a:r>
            <a:r>
              <a:rPr lang="en-US" altLang="vi-VN" sz="3200" b="1" i="1" dirty="0">
                <a:solidFill>
                  <a:schemeClr val="accent1">
                    <a:lumMod val="50000"/>
                  </a:schemeClr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vi-VN" sz="3200" b="1" i="1" dirty="0" err="1">
                <a:solidFill>
                  <a:schemeClr val="accent1">
                    <a:lumMod val="50000"/>
                  </a:schemeClr>
                </a:solidFill>
                <a:latin typeface="Arial" pitchFamily="34" charset="0"/>
                <a:cs typeface="Arial" pitchFamily="34" charset="0"/>
              </a:rPr>
              <a:t>điện</a:t>
            </a:r>
            <a:r>
              <a:rPr lang="en-US" altLang="vi-VN" sz="3200" b="1" i="1" dirty="0">
                <a:solidFill>
                  <a:schemeClr val="accent1">
                    <a:lumMod val="50000"/>
                  </a:schemeClr>
                </a:solidFill>
                <a:latin typeface="Arial" pitchFamily="34" charset="0"/>
                <a:cs typeface="Arial" pitchFamily="34" charset="0"/>
              </a:rPr>
              <a:t>:</a:t>
            </a:r>
          </a:p>
        </p:txBody>
      </p:sp>
    </p:spTree>
    <p:extLst>
      <p:ext uri="{BB962C8B-B14F-4D97-AF65-F5344CB8AC3E}">
        <p14:creationId xmlns:p14="http://schemas.microsoft.com/office/powerpoint/2010/main" val="208049063"/>
      </p:ext>
    </p:extLst>
  </p:cSld>
  <p:clrMapOvr>
    <a:masterClrMapping/>
  </p:clrMapOvr>
  <p:transition/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2" presetClass="entr" presetSubtype="8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7" dur="50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22" presetClass="entr" presetSubtype="8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10" dur="5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1" presetID="16" presetClass="entr" presetSubtype="37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outVertical)">
                                      <p:cBhvr>
                                        <p:cTn id="13" dur="500"/>
                                        <p:tgtEl>
                                          <p:spTgt spid="1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4" fill="hold">
                      <p:stCondLst>
                        <p:cond delay="indefinite"/>
                      </p:stCondLst>
                      <p:childTnLst>
                        <p:par>
                          <p:cTn id="15" fill="hold">
                            <p:stCondLst>
                              <p:cond delay="0"/>
                            </p:stCondLst>
                            <p:childTnLst>
                              <p:par>
                                <p:cTn id="16" presetID="16" presetClass="entr" presetSubtype="37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outVertical)">
                                      <p:cBhvr>
                                        <p:cTn id="18" dur="500"/>
                                        <p:tgtEl>
                                          <p:spTgt spid="1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22" presetClass="entr" presetSubtype="8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23" dur="500"/>
                                        <p:tgtEl>
                                          <p:spTgt spid="2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" grpId="0" animBg="1"/>
      <p:bldP spid="9" grpId="0"/>
      <p:bldP spid="14" grpId="0"/>
      <p:bldP spid="16" grpId="0"/>
      <p:bldP spid="20" grpId="0" animBg="1"/>
    </p:bld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146" name="Picture 2" descr="Kết quả hình ảnh cho Công tơ điện"/>
          <p:cNvPicPr>
            <a:picLocks noChangeAspect="1" noChangeArrowheads="1"/>
          </p:cNvPicPr>
          <p:nvPr/>
        </p:nvPicPr>
        <p:blipFill rotWithShape="1">
          <a:blip r:embed="rId2">
            <a:extLst>
              <a:ext uri="{BEBA8EAE-BF5A-486C-A8C5-ECC9F3942E4B}">
                <a14:imgProps xmlns:a14="http://schemas.microsoft.com/office/drawing/2010/main">
                  <a14:imgLayer r:embed="rId3">
                    <a14:imgEffect>
                      <a14:backgroundRemoval t="8000" b="89000" l="12500" r="84750"/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rcRect l="16224" t="8129" r="22858" b="11009"/>
          <a:stretch/>
        </p:blipFill>
        <p:spPr bwMode="auto">
          <a:xfrm>
            <a:off x="894451" y="1834285"/>
            <a:ext cx="4711547" cy="502371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2290" name="Picture 2" descr="Kết quả hình ảnh cho Công tơ điện"/>
          <p:cNvPicPr>
            <a:picLocks noChangeAspect="1" noChangeArrowheads="1"/>
          </p:cNvPicPr>
          <p:nvPr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4943" t="2798" r="5026" b="4290"/>
          <a:stretch/>
        </p:blipFill>
        <p:spPr bwMode="auto">
          <a:xfrm>
            <a:off x="6724591" y="1181912"/>
            <a:ext cx="4608426" cy="5510793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13" name="Rectangle 12"/>
          <p:cNvSpPr/>
          <p:nvPr/>
        </p:nvSpPr>
        <p:spPr>
          <a:xfrm>
            <a:off x="444100" y="0"/>
            <a:ext cx="11213099" cy="889526"/>
          </a:xfrm>
          <a:prstGeom prst="rect">
            <a:avLst/>
          </a:prstGeom>
          <a:gradFill rotWithShape="1">
            <a:gsLst>
              <a:gs pos="0">
                <a:srgbClr val="DAEDEF">
                  <a:satMod val="103000"/>
                  <a:lumMod val="102000"/>
                  <a:tint val="94000"/>
                </a:srgbClr>
              </a:gs>
              <a:gs pos="50000">
                <a:srgbClr val="DAEDEF">
                  <a:satMod val="110000"/>
                  <a:lumMod val="100000"/>
                  <a:shade val="100000"/>
                </a:srgbClr>
              </a:gs>
              <a:gs pos="100000">
                <a:srgbClr val="DAEDEF">
                  <a:lumMod val="99000"/>
                  <a:satMod val="120000"/>
                  <a:shade val="78000"/>
                </a:srgbClr>
              </a:gs>
            </a:gsLst>
            <a:lin ang="5400000" scaled="0"/>
          </a:gradFill>
          <a:ln w="6350" cap="flat" cmpd="sng" algn="ctr">
            <a:solidFill>
              <a:srgbClr val="DAEDEF"/>
            </a:solidFill>
            <a:prstDash val="solid"/>
            <a:miter lim="800000"/>
          </a:ln>
          <a:effectLst/>
        </p:spPr>
        <p:txBody>
          <a:bodyPr rtlCol="0" anchor="ctr"/>
          <a:lstStyle/>
          <a:p>
            <a:pPr algn="ctr"/>
            <a:r>
              <a:rPr lang="en-US" sz="3200" b="1" kern="0" dirty="0" err="1">
                <a:solidFill>
                  <a:srgbClr val="000000"/>
                </a:solidFill>
                <a:latin typeface="Arial" pitchFamily="34" charset="0"/>
                <a:cs typeface="Arial" pitchFamily="34" charset="0"/>
              </a:rPr>
              <a:t>Tiết</a:t>
            </a:r>
            <a:r>
              <a:rPr lang="en-US" sz="3200" b="1" kern="0" dirty="0">
                <a:solidFill>
                  <a:srgbClr val="000000"/>
                </a:solidFill>
                <a:latin typeface="Arial" pitchFamily="34" charset="0"/>
                <a:cs typeface="Arial" pitchFamily="34" charset="0"/>
              </a:rPr>
              <a:t> 13 – </a:t>
            </a:r>
            <a:r>
              <a:rPr lang="en-US" sz="3200" b="1" kern="0" dirty="0" err="1">
                <a:solidFill>
                  <a:srgbClr val="000000"/>
                </a:solidFill>
                <a:latin typeface="Arial" pitchFamily="34" charset="0"/>
                <a:cs typeface="Arial" pitchFamily="34" charset="0"/>
              </a:rPr>
              <a:t>Bài</a:t>
            </a:r>
            <a:r>
              <a:rPr lang="en-US" sz="3200" b="1" kern="0" dirty="0">
                <a:solidFill>
                  <a:srgbClr val="000000"/>
                </a:solidFill>
                <a:latin typeface="Arial" pitchFamily="34" charset="0"/>
                <a:cs typeface="Arial" pitchFamily="34" charset="0"/>
              </a:rPr>
              <a:t> 13: ĐIỆN NĂNG – CÔNG SUẤT ĐIỆN NĂNG</a:t>
            </a:r>
          </a:p>
        </p:txBody>
      </p:sp>
      <p:sp>
        <p:nvSpPr>
          <p:cNvPr id="14" name="Text Box 10"/>
          <p:cNvSpPr txBox="1">
            <a:spLocks noChangeArrowheads="1"/>
          </p:cNvSpPr>
          <p:nvPr/>
        </p:nvSpPr>
        <p:spPr bwMode="auto">
          <a:xfrm>
            <a:off x="166688" y="889526"/>
            <a:ext cx="4711546" cy="58477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/>
          <a:p>
            <a:r>
              <a:rPr lang="en-US" altLang="vi-VN" sz="3200" b="1" dirty="0">
                <a:solidFill>
                  <a:schemeClr val="accent1">
                    <a:lumMod val="50000"/>
                  </a:schemeClr>
                </a:solidFill>
                <a:latin typeface="Arial" pitchFamily="34" charset="0"/>
                <a:cs typeface="Arial" pitchFamily="34" charset="0"/>
              </a:rPr>
              <a:t>II. </a:t>
            </a:r>
            <a:r>
              <a:rPr lang="en-US" altLang="vi-VN" sz="3200" b="1" dirty="0" err="1">
                <a:solidFill>
                  <a:schemeClr val="accent1">
                    <a:lumMod val="50000"/>
                  </a:schemeClr>
                </a:solidFill>
                <a:latin typeface="Arial" pitchFamily="34" charset="0"/>
                <a:cs typeface="Arial" pitchFamily="34" charset="0"/>
              </a:rPr>
              <a:t>Công</a:t>
            </a:r>
            <a:r>
              <a:rPr lang="en-US" altLang="vi-VN" sz="3200" b="1" dirty="0">
                <a:solidFill>
                  <a:schemeClr val="accent1">
                    <a:lumMod val="50000"/>
                  </a:schemeClr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vi-VN" sz="3200" b="1" dirty="0" err="1">
                <a:solidFill>
                  <a:schemeClr val="accent1">
                    <a:lumMod val="50000"/>
                  </a:schemeClr>
                </a:solidFill>
                <a:latin typeface="Arial" pitchFamily="34" charset="0"/>
                <a:cs typeface="Arial" pitchFamily="34" charset="0"/>
              </a:rPr>
              <a:t>của</a:t>
            </a:r>
            <a:r>
              <a:rPr lang="en-US" altLang="vi-VN" sz="3200" b="1" dirty="0">
                <a:solidFill>
                  <a:schemeClr val="accent1">
                    <a:lumMod val="50000"/>
                  </a:schemeClr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vi-VN" sz="3200" b="1" dirty="0" err="1">
                <a:solidFill>
                  <a:schemeClr val="accent1">
                    <a:lumMod val="50000"/>
                  </a:schemeClr>
                </a:solidFill>
                <a:latin typeface="Arial" pitchFamily="34" charset="0"/>
                <a:cs typeface="Arial" pitchFamily="34" charset="0"/>
              </a:rPr>
              <a:t>dòng</a:t>
            </a:r>
            <a:r>
              <a:rPr lang="en-US" altLang="vi-VN" sz="3200" b="1" dirty="0">
                <a:solidFill>
                  <a:schemeClr val="accent1">
                    <a:lumMod val="50000"/>
                  </a:schemeClr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vi-VN" sz="3200" b="1" dirty="0" err="1">
                <a:solidFill>
                  <a:schemeClr val="accent1">
                    <a:lumMod val="50000"/>
                  </a:schemeClr>
                </a:solidFill>
                <a:latin typeface="Arial" pitchFamily="34" charset="0"/>
                <a:cs typeface="Arial" pitchFamily="34" charset="0"/>
              </a:rPr>
              <a:t>điện</a:t>
            </a:r>
            <a:r>
              <a:rPr lang="en-US" altLang="vi-VN" sz="3200" b="1" dirty="0">
                <a:solidFill>
                  <a:schemeClr val="accent1">
                    <a:lumMod val="50000"/>
                  </a:schemeClr>
                </a:solidFill>
                <a:latin typeface="Arial" pitchFamily="34" charset="0"/>
                <a:cs typeface="Arial" pitchFamily="34" charset="0"/>
              </a:rPr>
              <a:t>:</a:t>
            </a:r>
          </a:p>
        </p:txBody>
      </p:sp>
      <p:sp>
        <p:nvSpPr>
          <p:cNvPr id="15" name="Text Box 11"/>
          <p:cNvSpPr txBox="1">
            <a:spLocks noChangeArrowheads="1"/>
          </p:cNvSpPr>
          <p:nvPr/>
        </p:nvSpPr>
        <p:spPr bwMode="auto">
          <a:xfrm>
            <a:off x="166688" y="1472625"/>
            <a:ext cx="5439310" cy="58477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/>
          <a:p>
            <a:r>
              <a:rPr lang="en-US" altLang="vi-VN" sz="3200" b="1" i="1" dirty="0">
                <a:solidFill>
                  <a:schemeClr val="accent1">
                    <a:lumMod val="50000"/>
                  </a:schemeClr>
                </a:solidFill>
                <a:latin typeface="Arial" pitchFamily="34" charset="0"/>
                <a:cs typeface="Arial" pitchFamily="34" charset="0"/>
              </a:rPr>
              <a:t>3. </a:t>
            </a:r>
            <a:r>
              <a:rPr lang="en-US" altLang="vi-VN" sz="3200" b="1" i="1" dirty="0" err="1">
                <a:solidFill>
                  <a:schemeClr val="accent1">
                    <a:lumMod val="50000"/>
                  </a:schemeClr>
                </a:solidFill>
                <a:latin typeface="Arial" pitchFamily="34" charset="0"/>
                <a:cs typeface="Arial" pitchFamily="34" charset="0"/>
              </a:rPr>
              <a:t>Đo</a:t>
            </a:r>
            <a:r>
              <a:rPr lang="en-US" altLang="vi-VN" sz="3200" b="1" i="1" dirty="0">
                <a:solidFill>
                  <a:schemeClr val="accent1">
                    <a:lumMod val="50000"/>
                  </a:schemeClr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vi-VN" sz="3200" b="1" i="1" dirty="0" err="1">
                <a:solidFill>
                  <a:schemeClr val="accent1">
                    <a:lumMod val="50000"/>
                  </a:schemeClr>
                </a:solidFill>
                <a:latin typeface="Arial" pitchFamily="34" charset="0"/>
                <a:cs typeface="Arial" pitchFamily="34" charset="0"/>
              </a:rPr>
              <a:t>công</a:t>
            </a:r>
            <a:r>
              <a:rPr lang="en-US" altLang="vi-VN" sz="3200" b="1" i="1" dirty="0">
                <a:solidFill>
                  <a:schemeClr val="accent1">
                    <a:lumMod val="50000"/>
                  </a:schemeClr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vi-VN" sz="3200" b="1" i="1" dirty="0" err="1">
                <a:solidFill>
                  <a:schemeClr val="accent1">
                    <a:lumMod val="50000"/>
                  </a:schemeClr>
                </a:solidFill>
                <a:latin typeface="Arial" pitchFamily="34" charset="0"/>
                <a:cs typeface="Arial" pitchFamily="34" charset="0"/>
              </a:rPr>
              <a:t>của</a:t>
            </a:r>
            <a:r>
              <a:rPr lang="en-US" altLang="vi-VN" sz="3200" b="1" i="1" dirty="0">
                <a:solidFill>
                  <a:schemeClr val="accent1">
                    <a:lumMod val="50000"/>
                  </a:schemeClr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vi-VN" sz="3200" b="1" i="1" dirty="0" err="1">
                <a:solidFill>
                  <a:schemeClr val="accent1">
                    <a:lumMod val="50000"/>
                  </a:schemeClr>
                </a:solidFill>
                <a:latin typeface="Arial" pitchFamily="34" charset="0"/>
                <a:cs typeface="Arial" pitchFamily="34" charset="0"/>
              </a:rPr>
              <a:t>dòng</a:t>
            </a:r>
            <a:r>
              <a:rPr lang="en-US" altLang="vi-VN" sz="3200" b="1" i="1" dirty="0">
                <a:solidFill>
                  <a:schemeClr val="accent1">
                    <a:lumMod val="50000"/>
                  </a:schemeClr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vi-VN" sz="3200" b="1" i="1" dirty="0" err="1">
                <a:solidFill>
                  <a:schemeClr val="accent1">
                    <a:lumMod val="50000"/>
                  </a:schemeClr>
                </a:solidFill>
                <a:latin typeface="Arial" pitchFamily="34" charset="0"/>
                <a:cs typeface="Arial" pitchFamily="34" charset="0"/>
              </a:rPr>
              <a:t>điện</a:t>
            </a:r>
            <a:r>
              <a:rPr lang="en-US" altLang="vi-VN" sz="3200" b="1" i="1" dirty="0">
                <a:solidFill>
                  <a:schemeClr val="accent1">
                    <a:lumMod val="50000"/>
                  </a:schemeClr>
                </a:solidFill>
                <a:latin typeface="Arial" pitchFamily="34" charset="0"/>
                <a:cs typeface="Arial" pitchFamily="34" charset="0"/>
              </a:rPr>
              <a:t>:</a:t>
            </a:r>
          </a:p>
        </p:txBody>
      </p:sp>
    </p:spTree>
    <p:extLst>
      <p:ext uri="{BB962C8B-B14F-4D97-AF65-F5344CB8AC3E}">
        <p14:creationId xmlns:p14="http://schemas.microsoft.com/office/powerpoint/2010/main" val="4068535653"/>
      </p:ext>
    </p:extLst>
  </p:cSld>
  <p:clrMapOvr>
    <a:masterClrMapping/>
  </p:clrMapOvr>
  <p:transition/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14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6146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00" fill="hold"/>
                                        <p:tgtEl>
                                          <p:spTgt spid="614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00" fill="hold"/>
                                        <p:tgtEl>
                                          <p:spTgt spid="614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0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29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" name="Rectangle 12"/>
          <p:cNvSpPr/>
          <p:nvPr/>
        </p:nvSpPr>
        <p:spPr>
          <a:xfrm>
            <a:off x="444100" y="0"/>
            <a:ext cx="11213099" cy="889526"/>
          </a:xfrm>
          <a:prstGeom prst="rect">
            <a:avLst/>
          </a:prstGeom>
          <a:gradFill rotWithShape="1">
            <a:gsLst>
              <a:gs pos="0">
                <a:srgbClr val="DAEDEF">
                  <a:satMod val="103000"/>
                  <a:lumMod val="102000"/>
                  <a:tint val="94000"/>
                </a:srgbClr>
              </a:gs>
              <a:gs pos="50000">
                <a:srgbClr val="DAEDEF">
                  <a:satMod val="110000"/>
                  <a:lumMod val="100000"/>
                  <a:shade val="100000"/>
                </a:srgbClr>
              </a:gs>
              <a:gs pos="100000">
                <a:srgbClr val="DAEDEF">
                  <a:lumMod val="99000"/>
                  <a:satMod val="120000"/>
                  <a:shade val="78000"/>
                </a:srgbClr>
              </a:gs>
            </a:gsLst>
            <a:lin ang="5400000" scaled="0"/>
          </a:gradFill>
          <a:ln w="6350" cap="flat" cmpd="sng" algn="ctr">
            <a:solidFill>
              <a:srgbClr val="DAEDEF"/>
            </a:solidFill>
            <a:prstDash val="solid"/>
            <a:miter lim="800000"/>
          </a:ln>
          <a:effectLst/>
        </p:spPr>
        <p:txBody>
          <a:bodyPr rtlCol="0" anchor="ctr"/>
          <a:lstStyle/>
          <a:p>
            <a:pPr algn="ctr"/>
            <a:r>
              <a:rPr lang="en-US" sz="3200" b="1" kern="0" dirty="0" err="1">
                <a:solidFill>
                  <a:srgbClr val="000000"/>
                </a:solidFill>
                <a:latin typeface="Arial" pitchFamily="34" charset="0"/>
                <a:cs typeface="Arial" pitchFamily="34" charset="0"/>
              </a:rPr>
              <a:t>Tiết</a:t>
            </a:r>
            <a:r>
              <a:rPr lang="en-US" sz="3200" b="1" kern="0" dirty="0">
                <a:solidFill>
                  <a:srgbClr val="000000"/>
                </a:solidFill>
                <a:latin typeface="Arial" pitchFamily="34" charset="0"/>
                <a:cs typeface="Arial" pitchFamily="34" charset="0"/>
              </a:rPr>
              <a:t> 13 – </a:t>
            </a:r>
            <a:r>
              <a:rPr lang="en-US" sz="3200" b="1" kern="0" dirty="0" err="1">
                <a:solidFill>
                  <a:srgbClr val="000000"/>
                </a:solidFill>
                <a:latin typeface="Arial" pitchFamily="34" charset="0"/>
                <a:cs typeface="Arial" pitchFamily="34" charset="0"/>
              </a:rPr>
              <a:t>Bài</a:t>
            </a:r>
            <a:r>
              <a:rPr lang="en-US" sz="3200" b="1" kern="0" dirty="0">
                <a:solidFill>
                  <a:srgbClr val="000000"/>
                </a:solidFill>
                <a:latin typeface="Arial" pitchFamily="34" charset="0"/>
                <a:cs typeface="Arial" pitchFamily="34" charset="0"/>
              </a:rPr>
              <a:t> 13: ĐIỆN NĂNG – CÔNG SUẤT ĐIỆN NĂNG</a:t>
            </a:r>
          </a:p>
        </p:txBody>
      </p:sp>
      <p:sp>
        <p:nvSpPr>
          <p:cNvPr id="15" name="Text Box 11"/>
          <p:cNvSpPr txBox="1">
            <a:spLocks noChangeArrowheads="1"/>
          </p:cNvSpPr>
          <p:nvPr/>
        </p:nvSpPr>
        <p:spPr bwMode="auto">
          <a:xfrm>
            <a:off x="166688" y="889526"/>
            <a:ext cx="5439310" cy="58477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/>
          <a:p>
            <a:r>
              <a:rPr lang="en-US" altLang="vi-VN" sz="3200" b="1" i="1" dirty="0">
                <a:solidFill>
                  <a:srgbClr val="5B9BD5">
                    <a:lumMod val="50000"/>
                  </a:srgbClr>
                </a:solidFill>
                <a:latin typeface="Arial" pitchFamily="34" charset="0"/>
                <a:cs typeface="Arial" pitchFamily="34" charset="0"/>
              </a:rPr>
              <a:t>3. </a:t>
            </a:r>
            <a:r>
              <a:rPr lang="en-US" altLang="vi-VN" sz="3200" b="1" i="1" dirty="0" err="1">
                <a:solidFill>
                  <a:srgbClr val="5B9BD5">
                    <a:lumMod val="50000"/>
                  </a:srgbClr>
                </a:solidFill>
                <a:latin typeface="Arial" pitchFamily="34" charset="0"/>
                <a:cs typeface="Arial" pitchFamily="34" charset="0"/>
              </a:rPr>
              <a:t>Đo</a:t>
            </a:r>
            <a:r>
              <a:rPr lang="en-US" altLang="vi-VN" sz="3200" b="1" i="1" dirty="0">
                <a:solidFill>
                  <a:srgbClr val="5B9BD5">
                    <a:lumMod val="50000"/>
                  </a:srgbClr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vi-VN" sz="3200" b="1" i="1" dirty="0" err="1">
                <a:solidFill>
                  <a:srgbClr val="5B9BD5">
                    <a:lumMod val="50000"/>
                  </a:srgbClr>
                </a:solidFill>
                <a:latin typeface="Arial" pitchFamily="34" charset="0"/>
                <a:cs typeface="Arial" pitchFamily="34" charset="0"/>
              </a:rPr>
              <a:t>công</a:t>
            </a:r>
            <a:r>
              <a:rPr lang="en-US" altLang="vi-VN" sz="3200" b="1" i="1" dirty="0">
                <a:solidFill>
                  <a:srgbClr val="5B9BD5">
                    <a:lumMod val="50000"/>
                  </a:srgbClr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vi-VN" sz="3200" b="1" i="1" dirty="0" err="1">
                <a:solidFill>
                  <a:srgbClr val="5B9BD5">
                    <a:lumMod val="50000"/>
                  </a:srgbClr>
                </a:solidFill>
                <a:latin typeface="Arial" pitchFamily="34" charset="0"/>
                <a:cs typeface="Arial" pitchFamily="34" charset="0"/>
              </a:rPr>
              <a:t>của</a:t>
            </a:r>
            <a:r>
              <a:rPr lang="en-US" altLang="vi-VN" sz="3200" b="1" i="1" dirty="0">
                <a:solidFill>
                  <a:srgbClr val="5B9BD5">
                    <a:lumMod val="50000"/>
                  </a:srgbClr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vi-VN" sz="3200" b="1" i="1" dirty="0" err="1">
                <a:solidFill>
                  <a:srgbClr val="5B9BD5">
                    <a:lumMod val="50000"/>
                  </a:srgbClr>
                </a:solidFill>
                <a:latin typeface="Arial" pitchFamily="34" charset="0"/>
                <a:cs typeface="Arial" pitchFamily="34" charset="0"/>
              </a:rPr>
              <a:t>dòng</a:t>
            </a:r>
            <a:r>
              <a:rPr lang="en-US" altLang="vi-VN" sz="3200" b="1" i="1" dirty="0">
                <a:solidFill>
                  <a:srgbClr val="5B9BD5">
                    <a:lumMod val="50000"/>
                  </a:srgbClr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vi-VN" sz="3200" b="1" i="1" dirty="0" err="1">
                <a:solidFill>
                  <a:srgbClr val="5B9BD5">
                    <a:lumMod val="50000"/>
                  </a:srgbClr>
                </a:solidFill>
                <a:latin typeface="Arial" pitchFamily="34" charset="0"/>
                <a:cs typeface="Arial" pitchFamily="34" charset="0"/>
              </a:rPr>
              <a:t>điện</a:t>
            </a:r>
            <a:r>
              <a:rPr lang="en-US" altLang="vi-VN" sz="3200" b="1" i="1" dirty="0">
                <a:solidFill>
                  <a:srgbClr val="5B9BD5">
                    <a:lumMod val="50000"/>
                  </a:srgbClr>
                </a:solidFill>
                <a:latin typeface="Arial" pitchFamily="34" charset="0"/>
                <a:cs typeface="Arial" pitchFamily="34" charset="0"/>
              </a:rPr>
              <a:t>:</a:t>
            </a:r>
          </a:p>
        </p:txBody>
      </p:sp>
      <p:graphicFrame>
        <p:nvGraphicFramePr>
          <p:cNvPr id="7" name="Table 6"/>
          <p:cNvGraphicFramePr>
            <a:graphicFrameLocks noGrp="1"/>
          </p:cNvGraphicFramePr>
          <p:nvPr>
            <p:extLst>
              <p:ext uri="{D42A27DB-BD31-4B8C-83A1-F6EECF244321}">
                <p14:modId xmlns:p14="http://schemas.microsoft.com/office/powerpoint/2010/main" val="318063965"/>
              </p:ext>
            </p:extLst>
          </p:nvPr>
        </p:nvGraphicFramePr>
        <p:xfrm>
          <a:off x="166688" y="2530014"/>
          <a:ext cx="11872911" cy="4301872"/>
        </p:xfrm>
        <a:graphic>
          <a:graphicData uri="http://schemas.openxmlformats.org/drawingml/2006/table">
            <a:tbl>
              <a:tblPr firstRow="1" bandRow="1">
                <a:tableStyleId>{2A488322-F2BA-4B5B-9748-0D474271808F}</a:tableStyleId>
              </a:tblPr>
              <a:tblGrid>
                <a:gridCol w="1231794">
                  <a:extLst>
                    <a:ext uri="{9D8B030D-6E8A-4147-A177-3AD203B41FA5}">
                      <a16:colId xmlns:a16="http://schemas.microsoft.com/office/drawing/2014/main" xmlns="" val="20000"/>
                    </a:ext>
                  </a:extLst>
                </a:gridCol>
                <a:gridCol w="2280809">
                  <a:extLst>
                    <a:ext uri="{9D8B030D-6E8A-4147-A177-3AD203B41FA5}">
                      <a16:colId xmlns:a16="http://schemas.microsoft.com/office/drawing/2014/main" xmlns="" val="20001"/>
                    </a:ext>
                  </a:extLst>
                </a:gridCol>
                <a:gridCol w="2721509">
                  <a:extLst>
                    <a:ext uri="{9D8B030D-6E8A-4147-A177-3AD203B41FA5}">
                      <a16:colId xmlns:a16="http://schemas.microsoft.com/office/drawing/2014/main" xmlns="" val="20002"/>
                    </a:ext>
                  </a:extLst>
                </a:gridCol>
                <a:gridCol w="1343891">
                  <a:extLst>
                    <a:ext uri="{9D8B030D-6E8A-4147-A177-3AD203B41FA5}">
                      <a16:colId xmlns:a16="http://schemas.microsoft.com/office/drawing/2014/main" xmlns="" val="20003"/>
                    </a:ext>
                  </a:extLst>
                </a:gridCol>
                <a:gridCol w="2316090">
                  <a:extLst>
                    <a:ext uri="{9D8B030D-6E8A-4147-A177-3AD203B41FA5}">
                      <a16:colId xmlns:a16="http://schemas.microsoft.com/office/drawing/2014/main" xmlns="" val="20004"/>
                    </a:ext>
                  </a:extLst>
                </a:gridCol>
                <a:gridCol w="1978818">
                  <a:extLst>
                    <a:ext uri="{9D8B030D-6E8A-4147-A177-3AD203B41FA5}">
                      <a16:colId xmlns:a16="http://schemas.microsoft.com/office/drawing/2014/main" xmlns="" val="20005"/>
                    </a:ext>
                  </a:extLst>
                </a:gridCol>
              </a:tblGrid>
              <a:tr h="1483251">
                <a:tc>
                  <a:txBody>
                    <a:bodyPr/>
                    <a:lstStyle/>
                    <a:p>
                      <a:pPr marL="0" indent="0" algn="ctr"/>
                      <a:r>
                        <a:rPr lang="en-US" sz="2800" dirty="0" err="1">
                          <a:latin typeface="Arial" pitchFamily="34" charset="0"/>
                          <a:cs typeface="Arial" pitchFamily="34" charset="0"/>
                        </a:rPr>
                        <a:t>Lần</a:t>
                      </a:r>
                      <a:r>
                        <a:rPr lang="en-US" sz="2800" baseline="0" dirty="0">
                          <a:latin typeface="Arial" pitchFamily="34" charset="0"/>
                          <a:cs typeface="Arial" pitchFamily="34" charset="0"/>
                        </a:rPr>
                        <a:t> </a:t>
                      </a:r>
                    </a:p>
                    <a:p>
                      <a:pPr marL="0" indent="0" algn="ctr"/>
                      <a:r>
                        <a:rPr lang="en-US" sz="2800" baseline="0" dirty="0" err="1">
                          <a:latin typeface="Arial" pitchFamily="34" charset="0"/>
                          <a:cs typeface="Arial" pitchFamily="34" charset="0"/>
                        </a:rPr>
                        <a:t>sử</a:t>
                      </a:r>
                      <a:r>
                        <a:rPr lang="en-US" sz="2800" baseline="0" dirty="0">
                          <a:latin typeface="Arial" pitchFamily="34" charset="0"/>
                          <a:cs typeface="Arial" pitchFamily="34" charset="0"/>
                        </a:rPr>
                        <a:t> </a:t>
                      </a:r>
                      <a:r>
                        <a:rPr lang="en-US" sz="2800" baseline="0" dirty="0" err="1">
                          <a:latin typeface="Arial" pitchFamily="34" charset="0"/>
                          <a:cs typeface="Arial" pitchFamily="34" charset="0"/>
                        </a:rPr>
                        <a:t>dụng</a:t>
                      </a:r>
                      <a:endParaRPr lang="en-US" sz="2800" b="1" dirty="0">
                        <a:latin typeface="Arial" pitchFamily="34" charset="0"/>
                        <a:cs typeface="Arial" pitchFamily="34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800" dirty="0" err="1">
                          <a:latin typeface="Arial" pitchFamily="34" charset="0"/>
                          <a:cs typeface="Arial" pitchFamily="34" charset="0"/>
                        </a:rPr>
                        <a:t>Dụng</a:t>
                      </a:r>
                      <a:r>
                        <a:rPr lang="en-US" sz="2800" baseline="0" dirty="0">
                          <a:latin typeface="Arial" pitchFamily="34" charset="0"/>
                          <a:cs typeface="Arial" pitchFamily="34" charset="0"/>
                        </a:rPr>
                        <a:t> </a:t>
                      </a:r>
                      <a:r>
                        <a:rPr lang="en-US" sz="2800" baseline="0" dirty="0" err="1">
                          <a:latin typeface="Arial" pitchFamily="34" charset="0"/>
                          <a:cs typeface="Arial" pitchFamily="34" charset="0"/>
                        </a:rPr>
                        <a:t>cụ</a:t>
                      </a:r>
                      <a:r>
                        <a:rPr lang="en-US" sz="2800" baseline="0" dirty="0">
                          <a:latin typeface="Arial" pitchFamily="34" charset="0"/>
                          <a:cs typeface="Arial" pitchFamily="34" charset="0"/>
                        </a:rPr>
                        <a:t> </a:t>
                      </a:r>
                      <a:r>
                        <a:rPr lang="en-US" sz="2800" baseline="0" dirty="0" err="1">
                          <a:latin typeface="Arial" pitchFamily="34" charset="0"/>
                          <a:cs typeface="Arial" pitchFamily="34" charset="0"/>
                        </a:rPr>
                        <a:t>điện</a:t>
                      </a:r>
                      <a:endParaRPr lang="en-US" sz="2800" b="1" dirty="0">
                        <a:latin typeface="Arial" pitchFamily="34" charset="0"/>
                        <a:cs typeface="Arial" pitchFamily="34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800" b="1" dirty="0" err="1">
                          <a:latin typeface="Arial" pitchFamily="34" charset="0"/>
                          <a:cs typeface="Arial" pitchFamily="34" charset="0"/>
                        </a:rPr>
                        <a:t>Công</a:t>
                      </a:r>
                      <a:r>
                        <a:rPr lang="en-US" sz="2800" b="1" baseline="0" dirty="0">
                          <a:latin typeface="Arial" pitchFamily="34" charset="0"/>
                          <a:cs typeface="Arial" pitchFamily="34" charset="0"/>
                        </a:rPr>
                        <a:t> </a:t>
                      </a:r>
                      <a:r>
                        <a:rPr lang="en-US" sz="2800" b="1" baseline="0" dirty="0" err="1">
                          <a:latin typeface="Arial" pitchFamily="34" charset="0"/>
                          <a:cs typeface="Arial" pitchFamily="34" charset="0"/>
                        </a:rPr>
                        <a:t>suất</a:t>
                      </a:r>
                      <a:r>
                        <a:rPr lang="en-US" sz="2800" b="1" baseline="0" dirty="0">
                          <a:latin typeface="Arial" pitchFamily="34" charset="0"/>
                          <a:cs typeface="Arial" pitchFamily="34" charset="0"/>
                        </a:rPr>
                        <a:t> </a:t>
                      </a:r>
                      <a:r>
                        <a:rPr lang="en-US" sz="2800" b="1" baseline="0" dirty="0" err="1">
                          <a:latin typeface="Arial" pitchFamily="34" charset="0"/>
                          <a:cs typeface="Arial" pitchFamily="34" charset="0"/>
                        </a:rPr>
                        <a:t>sử</a:t>
                      </a:r>
                      <a:r>
                        <a:rPr lang="en-US" sz="2800" b="1" baseline="0" dirty="0">
                          <a:latin typeface="Arial" pitchFamily="34" charset="0"/>
                          <a:cs typeface="Arial" pitchFamily="34" charset="0"/>
                        </a:rPr>
                        <a:t> </a:t>
                      </a:r>
                      <a:r>
                        <a:rPr lang="en-US" sz="2800" b="1" baseline="0" dirty="0" err="1">
                          <a:latin typeface="Arial" pitchFamily="34" charset="0"/>
                          <a:cs typeface="Arial" pitchFamily="34" charset="0"/>
                        </a:rPr>
                        <a:t>dụng</a:t>
                      </a:r>
                      <a:endParaRPr lang="en-US" sz="2800" b="1" dirty="0">
                        <a:latin typeface="Arial" pitchFamily="34" charset="0"/>
                        <a:cs typeface="Arial" pitchFamily="34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800" b="1" dirty="0" err="1">
                          <a:latin typeface="Arial" pitchFamily="34" charset="0"/>
                          <a:cs typeface="Arial" pitchFamily="34" charset="0"/>
                        </a:rPr>
                        <a:t>Thời</a:t>
                      </a:r>
                      <a:r>
                        <a:rPr lang="en-US" sz="2800" b="1" dirty="0">
                          <a:latin typeface="Arial" pitchFamily="34" charset="0"/>
                          <a:cs typeface="Arial" pitchFamily="34" charset="0"/>
                        </a:rPr>
                        <a:t> </a:t>
                      </a:r>
                      <a:r>
                        <a:rPr lang="en-US" sz="2800" b="1" dirty="0" err="1">
                          <a:latin typeface="Arial" pitchFamily="34" charset="0"/>
                          <a:cs typeface="Arial" pitchFamily="34" charset="0"/>
                        </a:rPr>
                        <a:t>gian</a:t>
                      </a:r>
                      <a:r>
                        <a:rPr lang="en-US" sz="2800" b="1" dirty="0">
                          <a:latin typeface="Arial" pitchFamily="34" charset="0"/>
                          <a:cs typeface="Arial" pitchFamily="34" charset="0"/>
                        </a:rPr>
                        <a:t> </a:t>
                      </a:r>
                      <a:r>
                        <a:rPr lang="en-US" sz="2800" b="1" dirty="0" err="1">
                          <a:latin typeface="Arial" pitchFamily="34" charset="0"/>
                          <a:cs typeface="Arial" pitchFamily="34" charset="0"/>
                        </a:rPr>
                        <a:t>sử</a:t>
                      </a:r>
                      <a:r>
                        <a:rPr lang="en-US" sz="2800" b="1" baseline="0" dirty="0">
                          <a:latin typeface="Arial" pitchFamily="34" charset="0"/>
                          <a:cs typeface="Arial" pitchFamily="34" charset="0"/>
                        </a:rPr>
                        <a:t> </a:t>
                      </a:r>
                      <a:r>
                        <a:rPr lang="en-US" sz="2800" b="1" baseline="0" dirty="0" err="1">
                          <a:latin typeface="Arial" pitchFamily="34" charset="0"/>
                          <a:cs typeface="Arial" pitchFamily="34" charset="0"/>
                        </a:rPr>
                        <a:t>dụng</a:t>
                      </a:r>
                      <a:endParaRPr lang="en-US" sz="2800" b="1" dirty="0">
                        <a:latin typeface="Arial" pitchFamily="34" charset="0"/>
                        <a:cs typeface="Arial" pitchFamily="34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800" b="1" dirty="0" err="1">
                          <a:latin typeface="Arial" pitchFamily="34" charset="0"/>
                          <a:cs typeface="Arial" pitchFamily="34" charset="0"/>
                        </a:rPr>
                        <a:t>Điện</a:t>
                      </a:r>
                      <a:r>
                        <a:rPr lang="en-US" sz="2800" b="1" baseline="0" dirty="0">
                          <a:latin typeface="Arial" pitchFamily="34" charset="0"/>
                          <a:cs typeface="Arial" pitchFamily="34" charset="0"/>
                        </a:rPr>
                        <a:t> </a:t>
                      </a:r>
                      <a:r>
                        <a:rPr lang="en-US" sz="2800" b="1" baseline="0" dirty="0" err="1">
                          <a:latin typeface="Arial" pitchFamily="34" charset="0"/>
                          <a:cs typeface="Arial" pitchFamily="34" charset="0"/>
                        </a:rPr>
                        <a:t>năng</a:t>
                      </a:r>
                      <a:r>
                        <a:rPr lang="en-US" sz="2800" b="1" baseline="0" dirty="0">
                          <a:latin typeface="Arial" pitchFamily="34" charset="0"/>
                          <a:cs typeface="Arial" pitchFamily="34" charset="0"/>
                        </a:rPr>
                        <a:t> </a:t>
                      </a:r>
                      <a:r>
                        <a:rPr lang="en-US" sz="2800" b="1" baseline="0" dirty="0" err="1">
                          <a:latin typeface="Arial" pitchFamily="34" charset="0"/>
                          <a:cs typeface="Arial" pitchFamily="34" charset="0"/>
                        </a:rPr>
                        <a:t>đã</a:t>
                      </a:r>
                      <a:r>
                        <a:rPr lang="en-US" sz="2800" b="1" baseline="0" dirty="0">
                          <a:latin typeface="Arial" pitchFamily="34" charset="0"/>
                          <a:cs typeface="Arial" pitchFamily="34" charset="0"/>
                        </a:rPr>
                        <a:t> </a:t>
                      </a:r>
                      <a:r>
                        <a:rPr lang="en-US" sz="2800" b="1" baseline="0" dirty="0" err="1">
                          <a:latin typeface="Arial" pitchFamily="34" charset="0"/>
                          <a:cs typeface="Arial" pitchFamily="34" charset="0"/>
                        </a:rPr>
                        <a:t>sử</a:t>
                      </a:r>
                      <a:r>
                        <a:rPr lang="en-US" sz="2800" b="1" baseline="0" dirty="0">
                          <a:latin typeface="Arial" pitchFamily="34" charset="0"/>
                          <a:cs typeface="Arial" pitchFamily="34" charset="0"/>
                        </a:rPr>
                        <a:t> </a:t>
                      </a:r>
                      <a:r>
                        <a:rPr lang="en-US" sz="2800" b="1" baseline="0" dirty="0" err="1">
                          <a:latin typeface="Arial" pitchFamily="34" charset="0"/>
                          <a:cs typeface="Arial" pitchFamily="34" charset="0"/>
                        </a:rPr>
                        <a:t>dụng</a:t>
                      </a:r>
                      <a:endParaRPr lang="en-US" sz="2800" b="1" dirty="0">
                        <a:latin typeface="Arial" pitchFamily="34" charset="0"/>
                        <a:cs typeface="Arial" pitchFamily="34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tc>
                  <a:txBody>
                    <a:bodyPr/>
                    <a:lstStyle/>
                    <a:p>
                      <a:pPr marL="0" marR="0" indent="0" algn="ctr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2800" b="1" dirty="0" err="1">
                          <a:latin typeface="Arial" pitchFamily="34" charset="0"/>
                          <a:cs typeface="Arial" pitchFamily="34" charset="0"/>
                        </a:rPr>
                        <a:t>Số</a:t>
                      </a:r>
                      <a:r>
                        <a:rPr lang="en-US" sz="2800" b="1" baseline="0" dirty="0">
                          <a:latin typeface="Arial" pitchFamily="34" charset="0"/>
                          <a:cs typeface="Arial" pitchFamily="34" charset="0"/>
                        </a:rPr>
                        <a:t> </a:t>
                      </a:r>
                      <a:r>
                        <a:rPr lang="en-US" sz="2800" b="1" baseline="0" dirty="0" err="1">
                          <a:latin typeface="Arial" pitchFamily="34" charset="0"/>
                          <a:cs typeface="Arial" pitchFamily="34" charset="0"/>
                        </a:rPr>
                        <a:t>đếm</a:t>
                      </a:r>
                      <a:r>
                        <a:rPr lang="en-US" sz="2800" b="1" baseline="0" dirty="0">
                          <a:latin typeface="Arial" pitchFamily="34" charset="0"/>
                          <a:cs typeface="Arial" pitchFamily="34" charset="0"/>
                        </a:rPr>
                        <a:t> </a:t>
                      </a:r>
                      <a:r>
                        <a:rPr lang="en-US" sz="2800" b="1" baseline="0" dirty="0" err="1">
                          <a:latin typeface="Arial" pitchFamily="34" charset="0"/>
                          <a:cs typeface="Arial" pitchFamily="34" charset="0"/>
                        </a:rPr>
                        <a:t>của</a:t>
                      </a:r>
                      <a:r>
                        <a:rPr lang="en-US" sz="2800" b="1" baseline="0" dirty="0">
                          <a:latin typeface="Arial" pitchFamily="34" charset="0"/>
                          <a:cs typeface="Arial" pitchFamily="34" charset="0"/>
                        </a:rPr>
                        <a:t> </a:t>
                      </a:r>
                      <a:r>
                        <a:rPr lang="en-US" sz="2800" b="1" baseline="0" dirty="0" err="1">
                          <a:latin typeface="Arial" pitchFamily="34" charset="0"/>
                          <a:cs typeface="Arial" pitchFamily="34" charset="0"/>
                        </a:rPr>
                        <a:t>công</a:t>
                      </a:r>
                      <a:r>
                        <a:rPr lang="en-US" sz="2800" b="1" baseline="0" dirty="0">
                          <a:latin typeface="Arial" pitchFamily="34" charset="0"/>
                          <a:cs typeface="Arial" pitchFamily="34" charset="0"/>
                        </a:rPr>
                        <a:t> </a:t>
                      </a:r>
                      <a:r>
                        <a:rPr lang="en-US" sz="2800" b="1" baseline="0" dirty="0" err="1">
                          <a:latin typeface="Arial" pitchFamily="34" charset="0"/>
                          <a:cs typeface="Arial" pitchFamily="34" charset="0"/>
                        </a:rPr>
                        <a:t>tơ</a:t>
                      </a:r>
                      <a:endParaRPr lang="en-US" sz="2800" b="1" dirty="0">
                        <a:latin typeface="Arial" pitchFamily="34" charset="0"/>
                        <a:cs typeface="Arial" pitchFamily="34" charset="0"/>
                      </a:endParaRPr>
                    </a:p>
                    <a:p>
                      <a:pPr algn="ctr"/>
                      <a:endParaRPr lang="en-US" sz="2800" b="1" dirty="0">
                        <a:latin typeface="Arial" pitchFamily="34" charset="0"/>
                        <a:cs typeface="Arial" pitchFamily="34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</a:tcPr>
                </a:tc>
                <a:extLst>
                  <a:ext uri="{0D108BD9-81ED-4DB2-BD59-A6C34878D82A}">
                    <a16:rowId xmlns:a16="http://schemas.microsoft.com/office/drawing/2014/main" xmlns="" val="10000"/>
                  </a:ext>
                </a:extLst>
              </a:tr>
              <a:tr h="779336">
                <a:tc>
                  <a:txBody>
                    <a:bodyPr/>
                    <a:lstStyle/>
                    <a:p>
                      <a:pPr algn="ctr"/>
                      <a:r>
                        <a:rPr lang="en-US" sz="3200" b="1" dirty="0">
                          <a:latin typeface="Arial" pitchFamily="34" charset="0"/>
                          <a:cs typeface="Arial" pitchFamily="34" charset="0"/>
                        </a:rPr>
                        <a:t>1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gradFill flip="none" rotWithShape="1">
                      <a:gsLst>
                        <a:gs pos="0">
                          <a:schemeClr val="accent1">
                            <a:tint val="66000"/>
                            <a:satMod val="160000"/>
                          </a:schemeClr>
                        </a:gs>
                        <a:gs pos="50000">
                          <a:schemeClr val="accent1">
                            <a:tint val="44500"/>
                            <a:satMod val="160000"/>
                          </a:schemeClr>
                        </a:gs>
                        <a:gs pos="100000">
                          <a:schemeClr val="accent1">
                            <a:tint val="23500"/>
                            <a:satMod val="160000"/>
                          </a:schemeClr>
                        </a:gs>
                      </a:gsLst>
                      <a:lin ang="16200000" scaled="1"/>
                      <a:tileRect/>
                    </a:gradFill>
                  </a:tcPr>
                </a:tc>
                <a:tc>
                  <a:txBody>
                    <a:bodyPr/>
                    <a:lstStyle/>
                    <a:p>
                      <a:pPr algn="l"/>
                      <a:r>
                        <a:rPr lang="en-US" sz="2800">
                          <a:latin typeface="Arial" pitchFamily="34" charset="0"/>
                          <a:cs typeface="Arial" pitchFamily="34" charset="0"/>
                        </a:rPr>
                        <a:t>Bóng</a:t>
                      </a:r>
                      <a:r>
                        <a:rPr lang="en-US" sz="2800" baseline="0">
                          <a:latin typeface="Arial" pitchFamily="34" charset="0"/>
                          <a:cs typeface="Arial" pitchFamily="34" charset="0"/>
                        </a:rPr>
                        <a:t> đèn</a:t>
                      </a:r>
                      <a:endParaRPr lang="en-US" sz="2800">
                        <a:latin typeface="Arial" pitchFamily="34" charset="0"/>
                        <a:cs typeface="Arial" pitchFamily="34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gradFill flip="none" rotWithShape="1">
                      <a:gsLst>
                        <a:gs pos="0">
                          <a:schemeClr val="accent1">
                            <a:tint val="66000"/>
                            <a:satMod val="160000"/>
                          </a:schemeClr>
                        </a:gs>
                        <a:gs pos="50000">
                          <a:schemeClr val="accent1">
                            <a:tint val="44500"/>
                            <a:satMod val="160000"/>
                          </a:schemeClr>
                        </a:gs>
                        <a:gs pos="100000">
                          <a:schemeClr val="accent1">
                            <a:tint val="23500"/>
                            <a:satMod val="160000"/>
                          </a:schemeClr>
                        </a:gs>
                      </a:gsLst>
                      <a:lin ang="16200000" scaled="1"/>
                      <a:tileRect/>
                    </a:gradFill>
                  </a:tcPr>
                </a:tc>
                <a:tc>
                  <a:txBody>
                    <a:bodyPr/>
                    <a:lstStyle/>
                    <a:p>
                      <a:pPr algn="l"/>
                      <a:r>
                        <a:rPr lang="en-US" sz="2800" dirty="0">
                          <a:latin typeface="Arial" pitchFamily="34" charset="0"/>
                          <a:cs typeface="Arial" pitchFamily="34" charset="0"/>
                        </a:rPr>
                        <a:t>100W = 0,1kW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gradFill flip="none" rotWithShape="1">
                      <a:gsLst>
                        <a:gs pos="0">
                          <a:schemeClr val="accent1">
                            <a:tint val="66000"/>
                            <a:satMod val="160000"/>
                          </a:schemeClr>
                        </a:gs>
                        <a:gs pos="50000">
                          <a:schemeClr val="accent1">
                            <a:tint val="44500"/>
                            <a:satMod val="160000"/>
                          </a:schemeClr>
                        </a:gs>
                        <a:gs pos="100000">
                          <a:schemeClr val="accent1">
                            <a:tint val="23500"/>
                            <a:satMod val="160000"/>
                          </a:schemeClr>
                        </a:gs>
                      </a:gsLst>
                      <a:lin ang="16200000" scaled="1"/>
                      <a:tileRect/>
                    </a:gra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800">
                          <a:latin typeface="Arial" pitchFamily="34" charset="0"/>
                          <a:cs typeface="Arial" pitchFamily="34" charset="0"/>
                        </a:rPr>
                        <a:t>3 giờ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gradFill flip="none" rotWithShape="1">
                      <a:gsLst>
                        <a:gs pos="0">
                          <a:schemeClr val="accent1">
                            <a:tint val="66000"/>
                            <a:satMod val="160000"/>
                          </a:schemeClr>
                        </a:gs>
                        <a:gs pos="50000">
                          <a:schemeClr val="accent1">
                            <a:tint val="44500"/>
                            <a:satMod val="160000"/>
                          </a:schemeClr>
                        </a:gs>
                        <a:gs pos="100000">
                          <a:schemeClr val="accent1">
                            <a:tint val="23500"/>
                            <a:satMod val="160000"/>
                          </a:schemeClr>
                        </a:gs>
                      </a:gsLst>
                      <a:lin ang="16200000" scaled="1"/>
                      <a:tileRect/>
                    </a:gra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2800">
                        <a:latin typeface="Arial" pitchFamily="34" charset="0"/>
                        <a:cs typeface="Arial" pitchFamily="34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gradFill flip="none" rotWithShape="1">
                      <a:gsLst>
                        <a:gs pos="0">
                          <a:schemeClr val="accent1">
                            <a:tint val="66000"/>
                            <a:satMod val="160000"/>
                          </a:schemeClr>
                        </a:gs>
                        <a:gs pos="50000">
                          <a:schemeClr val="accent1">
                            <a:tint val="44500"/>
                            <a:satMod val="160000"/>
                          </a:schemeClr>
                        </a:gs>
                        <a:gs pos="100000">
                          <a:schemeClr val="accent1">
                            <a:tint val="23500"/>
                            <a:satMod val="160000"/>
                          </a:schemeClr>
                        </a:gs>
                      </a:gsLst>
                      <a:lin ang="16200000" scaled="1"/>
                      <a:tileRect/>
                    </a:gra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800" dirty="0">
                          <a:latin typeface="Arial" pitchFamily="34" charset="0"/>
                          <a:cs typeface="Arial" pitchFamily="34" charset="0"/>
                        </a:rPr>
                        <a:t>0,3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gradFill flip="none" rotWithShape="1">
                      <a:gsLst>
                        <a:gs pos="0">
                          <a:schemeClr val="accent1">
                            <a:tint val="66000"/>
                            <a:satMod val="160000"/>
                          </a:schemeClr>
                        </a:gs>
                        <a:gs pos="50000">
                          <a:schemeClr val="accent1">
                            <a:tint val="44500"/>
                            <a:satMod val="160000"/>
                          </a:schemeClr>
                        </a:gs>
                        <a:gs pos="100000">
                          <a:schemeClr val="accent1">
                            <a:tint val="23500"/>
                            <a:satMod val="160000"/>
                          </a:schemeClr>
                        </a:gs>
                      </a:gsLst>
                      <a:lin ang="16200000" scaled="1"/>
                      <a:tileRect/>
                    </a:gradFill>
                  </a:tcPr>
                </a:tc>
                <a:extLst>
                  <a:ext uri="{0D108BD9-81ED-4DB2-BD59-A6C34878D82A}">
                    <a16:rowId xmlns:a16="http://schemas.microsoft.com/office/drawing/2014/main" xmlns="" val="10001"/>
                  </a:ext>
                </a:extLst>
              </a:tr>
              <a:tr h="779336">
                <a:tc>
                  <a:txBody>
                    <a:bodyPr/>
                    <a:lstStyle/>
                    <a:p>
                      <a:pPr algn="ctr"/>
                      <a:r>
                        <a:rPr lang="en-US" sz="3200" b="1" dirty="0">
                          <a:latin typeface="Arial" pitchFamily="34" charset="0"/>
                          <a:cs typeface="Arial" pitchFamily="34" charset="0"/>
                        </a:rPr>
                        <a:t>2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gradFill flip="none" rotWithShape="1">
                      <a:gsLst>
                        <a:gs pos="0">
                          <a:schemeClr val="accent1">
                            <a:tint val="66000"/>
                            <a:satMod val="160000"/>
                          </a:schemeClr>
                        </a:gs>
                        <a:gs pos="50000">
                          <a:schemeClr val="accent1">
                            <a:tint val="44500"/>
                            <a:satMod val="160000"/>
                          </a:schemeClr>
                        </a:gs>
                        <a:gs pos="100000">
                          <a:schemeClr val="accent1">
                            <a:tint val="23500"/>
                            <a:satMod val="160000"/>
                          </a:schemeClr>
                        </a:gs>
                      </a:gsLst>
                      <a:lin ang="16200000" scaled="1"/>
                      <a:tileRect/>
                    </a:gradFill>
                  </a:tcPr>
                </a:tc>
                <a:tc>
                  <a:txBody>
                    <a:bodyPr/>
                    <a:lstStyle/>
                    <a:p>
                      <a:pPr algn="l"/>
                      <a:r>
                        <a:rPr lang="en-US" sz="2800">
                          <a:latin typeface="Arial" pitchFamily="34" charset="0"/>
                          <a:cs typeface="Arial" pitchFamily="34" charset="0"/>
                        </a:rPr>
                        <a:t>Nồi</a:t>
                      </a:r>
                      <a:r>
                        <a:rPr lang="en-US" sz="2800" baseline="0">
                          <a:latin typeface="Arial" pitchFamily="34" charset="0"/>
                          <a:cs typeface="Arial" pitchFamily="34" charset="0"/>
                        </a:rPr>
                        <a:t> cơm điện</a:t>
                      </a:r>
                      <a:endParaRPr lang="en-US" sz="2800">
                        <a:latin typeface="Arial" pitchFamily="34" charset="0"/>
                        <a:cs typeface="Arial" pitchFamily="34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gradFill flip="none" rotWithShape="1">
                      <a:gsLst>
                        <a:gs pos="0">
                          <a:schemeClr val="accent1">
                            <a:tint val="66000"/>
                            <a:satMod val="160000"/>
                          </a:schemeClr>
                        </a:gs>
                        <a:gs pos="50000">
                          <a:schemeClr val="accent1">
                            <a:tint val="44500"/>
                            <a:satMod val="160000"/>
                          </a:schemeClr>
                        </a:gs>
                        <a:gs pos="100000">
                          <a:schemeClr val="accent1">
                            <a:tint val="23500"/>
                            <a:satMod val="160000"/>
                          </a:schemeClr>
                        </a:gs>
                      </a:gsLst>
                      <a:lin ang="16200000" scaled="1"/>
                      <a:tileRect/>
                    </a:gradFill>
                  </a:tcPr>
                </a:tc>
                <a:tc>
                  <a:txBody>
                    <a:bodyPr/>
                    <a:lstStyle/>
                    <a:p>
                      <a:pPr marL="0" marR="0" indent="0" algn="l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2800" baseline="0" dirty="0">
                          <a:latin typeface="Arial" pitchFamily="34" charset="0"/>
                          <a:cs typeface="Arial" pitchFamily="34" charset="0"/>
                        </a:rPr>
                        <a:t>500W = 0,5 kW</a:t>
                      </a:r>
                      <a:endParaRPr lang="en-US" sz="2800" dirty="0">
                        <a:latin typeface="Arial" pitchFamily="34" charset="0"/>
                        <a:cs typeface="Arial" pitchFamily="34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gradFill flip="none" rotWithShape="1">
                      <a:gsLst>
                        <a:gs pos="0">
                          <a:schemeClr val="accent1">
                            <a:tint val="66000"/>
                            <a:satMod val="160000"/>
                          </a:schemeClr>
                        </a:gs>
                        <a:gs pos="50000">
                          <a:schemeClr val="accent1">
                            <a:tint val="44500"/>
                            <a:satMod val="160000"/>
                          </a:schemeClr>
                        </a:gs>
                        <a:gs pos="100000">
                          <a:schemeClr val="accent1">
                            <a:tint val="23500"/>
                            <a:satMod val="160000"/>
                          </a:schemeClr>
                        </a:gs>
                      </a:gsLst>
                      <a:lin ang="16200000" scaled="1"/>
                      <a:tileRect/>
                    </a:gradFill>
                  </a:tcPr>
                </a:tc>
                <a:tc>
                  <a:txBody>
                    <a:bodyPr/>
                    <a:lstStyle/>
                    <a:p>
                      <a:pPr marL="0" marR="0" indent="0" algn="ctr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2800">
                          <a:latin typeface="Arial" pitchFamily="34" charset="0"/>
                          <a:cs typeface="Arial" pitchFamily="34" charset="0"/>
                        </a:rPr>
                        <a:t>1 giờ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gradFill flip="none" rotWithShape="1">
                      <a:gsLst>
                        <a:gs pos="0">
                          <a:schemeClr val="accent1">
                            <a:tint val="66000"/>
                            <a:satMod val="160000"/>
                          </a:schemeClr>
                        </a:gs>
                        <a:gs pos="50000">
                          <a:schemeClr val="accent1">
                            <a:tint val="44500"/>
                            <a:satMod val="160000"/>
                          </a:schemeClr>
                        </a:gs>
                        <a:gs pos="100000">
                          <a:schemeClr val="accent1">
                            <a:tint val="23500"/>
                            <a:satMod val="160000"/>
                          </a:schemeClr>
                        </a:gs>
                      </a:gsLst>
                      <a:lin ang="16200000" scaled="1"/>
                      <a:tileRect/>
                    </a:gradFill>
                  </a:tcPr>
                </a:tc>
                <a:tc>
                  <a:txBody>
                    <a:bodyPr/>
                    <a:lstStyle/>
                    <a:p>
                      <a:pPr marL="0" marR="0" indent="0" algn="ctr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endParaRPr lang="en-US" sz="2800">
                        <a:latin typeface="Arial" pitchFamily="34" charset="0"/>
                        <a:cs typeface="Arial" pitchFamily="34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gradFill flip="none" rotWithShape="1">
                      <a:gsLst>
                        <a:gs pos="0">
                          <a:schemeClr val="accent1">
                            <a:tint val="66000"/>
                            <a:satMod val="160000"/>
                          </a:schemeClr>
                        </a:gs>
                        <a:gs pos="50000">
                          <a:schemeClr val="accent1">
                            <a:tint val="44500"/>
                            <a:satMod val="160000"/>
                          </a:schemeClr>
                        </a:gs>
                        <a:gs pos="100000">
                          <a:schemeClr val="accent1">
                            <a:tint val="23500"/>
                            <a:satMod val="160000"/>
                          </a:schemeClr>
                        </a:gs>
                      </a:gsLst>
                      <a:lin ang="16200000" scaled="1"/>
                      <a:tileRect/>
                    </a:gradFill>
                  </a:tcPr>
                </a:tc>
                <a:tc>
                  <a:txBody>
                    <a:bodyPr/>
                    <a:lstStyle/>
                    <a:p>
                      <a:pPr marL="0" marR="0" indent="0" algn="ctr" defTabSz="914400" rtl="0" eaLnBrk="1" fontAlgn="auto" latinLnBrk="0" hangingPunct="1">
                        <a:lnSpc>
                          <a:spcPct val="100000"/>
                        </a:lnSpc>
                        <a:spcBef>
                          <a:spcPts val="0"/>
                        </a:spcBef>
                        <a:spcAft>
                          <a:spcPts val="0"/>
                        </a:spcAft>
                        <a:buClrTx/>
                        <a:buSzTx/>
                        <a:buFontTx/>
                        <a:buNone/>
                        <a:tabLst/>
                        <a:defRPr/>
                      </a:pPr>
                      <a:r>
                        <a:rPr lang="en-US" sz="2800" dirty="0">
                          <a:latin typeface="Arial" pitchFamily="34" charset="0"/>
                          <a:cs typeface="Arial" pitchFamily="34" charset="0"/>
                        </a:rPr>
                        <a:t>0,5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gradFill flip="none" rotWithShape="1">
                      <a:gsLst>
                        <a:gs pos="0">
                          <a:schemeClr val="accent1">
                            <a:tint val="66000"/>
                            <a:satMod val="160000"/>
                          </a:schemeClr>
                        </a:gs>
                        <a:gs pos="50000">
                          <a:schemeClr val="accent1">
                            <a:tint val="44500"/>
                            <a:satMod val="160000"/>
                          </a:schemeClr>
                        </a:gs>
                        <a:gs pos="100000">
                          <a:schemeClr val="accent1">
                            <a:tint val="23500"/>
                            <a:satMod val="160000"/>
                          </a:schemeClr>
                        </a:gs>
                      </a:gsLst>
                      <a:lin ang="16200000" scaled="1"/>
                      <a:tileRect/>
                    </a:gradFill>
                  </a:tcPr>
                </a:tc>
                <a:extLst>
                  <a:ext uri="{0D108BD9-81ED-4DB2-BD59-A6C34878D82A}">
                    <a16:rowId xmlns:a16="http://schemas.microsoft.com/office/drawing/2014/main" xmlns="" val="10002"/>
                  </a:ext>
                </a:extLst>
              </a:tr>
              <a:tr h="779336">
                <a:tc>
                  <a:txBody>
                    <a:bodyPr/>
                    <a:lstStyle/>
                    <a:p>
                      <a:pPr algn="ctr"/>
                      <a:r>
                        <a:rPr lang="en-US" sz="3200" b="1" dirty="0">
                          <a:latin typeface="Arial" pitchFamily="34" charset="0"/>
                          <a:cs typeface="Arial" pitchFamily="34" charset="0"/>
                        </a:rPr>
                        <a:t>3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gradFill flip="none" rotWithShape="1">
                      <a:gsLst>
                        <a:gs pos="0">
                          <a:schemeClr val="accent1">
                            <a:tint val="66000"/>
                            <a:satMod val="160000"/>
                          </a:schemeClr>
                        </a:gs>
                        <a:gs pos="50000">
                          <a:schemeClr val="accent1">
                            <a:tint val="44500"/>
                            <a:satMod val="160000"/>
                          </a:schemeClr>
                        </a:gs>
                        <a:gs pos="100000">
                          <a:schemeClr val="accent1">
                            <a:tint val="23500"/>
                            <a:satMod val="160000"/>
                          </a:schemeClr>
                        </a:gs>
                      </a:gsLst>
                      <a:lin ang="16200000" scaled="1"/>
                      <a:tileRect/>
                    </a:gradFill>
                  </a:tcPr>
                </a:tc>
                <a:tc>
                  <a:txBody>
                    <a:bodyPr/>
                    <a:lstStyle/>
                    <a:p>
                      <a:pPr algn="l"/>
                      <a:r>
                        <a:rPr lang="en-US" sz="2800">
                          <a:latin typeface="Arial" pitchFamily="34" charset="0"/>
                          <a:cs typeface="Arial" pitchFamily="34" charset="0"/>
                        </a:rPr>
                        <a:t>Bàn</a:t>
                      </a:r>
                      <a:r>
                        <a:rPr lang="en-US" sz="2800" baseline="0">
                          <a:latin typeface="Arial" pitchFamily="34" charset="0"/>
                          <a:cs typeface="Arial" pitchFamily="34" charset="0"/>
                        </a:rPr>
                        <a:t> là</a:t>
                      </a:r>
                      <a:endParaRPr lang="en-US" sz="2800">
                        <a:latin typeface="Arial" pitchFamily="34" charset="0"/>
                        <a:cs typeface="Arial" pitchFamily="34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gradFill flip="none" rotWithShape="1">
                      <a:gsLst>
                        <a:gs pos="0">
                          <a:schemeClr val="accent1">
                            <a:tint val="66000"/>
                            <a:satMod val="160000"/>
                          </a:schemeClr>
                        </a:gs>
                        <a:gs pos="50000">
                          <a:schemeClr val="accent1">
                            <a:tint val="44500"/>
                            <a:satMod val="160000"/>
                          </a:schemeClr>
                        </a:gs>
                        <a:gs pos="100000">
                          <a:schemeClr val="accent1">
                            <a:tint val="23500"/>
                            <a:satMod val="160000"/>
                          </a:schemeClr>
                        </a:gs>
                      </a:gsLst>
                      <a:lin ang="16200000" scaled="1"/>
                      <a:tileRect/>
                    </a:gradFill>
                  </a:tcPr>
                </a:tc>
                <a:tc>
                  <a:txBody>
                    <a:bodyPr/>
                    <a:lstStyle/>
                    <a:p>
                      <a:pPr algn="l"/>
                      <a:r>
                        <a:rPr lang="en-US" sz="2800" dirty="0">
                          <a:latin typeface="Arial" pitchFamily="34" charset="0"/>
                          <a:cs typeface="Arial" pitchFamily="34" charset="0"/>
                        </a:rPr>
                        <a:t>1000W</a:t>
                      </a:r>
                      <a:r>
                        <a:rPr lang="en-US" sz="2800" baseline="0" dirty="0">
                          <a:latin typeface="Arial" pitchFamily="34" charset="0"/>
                          <a:cs typeface="Arial" pitchFamily="34" charset="0"/>
                        </a:rPr>
                        <a:t> =1,0kW</a:t>
                      </a:r>
                      <a:endParaRPr lang="en-US" sz="2800" dirty="0">
                        <a:latin typeface="Arial" pitchFamily="34" charset="0"/>
                        <a:cs typeface="Arial" pitchFamily="34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gradFill flip="none" rotWithShape="1">
                      <a:gsLst>
                        <a:gs pos="0">
                          <a:schemeClr val="accent1">
                            <a:tint val="66000"/>
                            <a:satMod val="160000"/>
                          </a:schemeClr>
                        </a:gs>
                        <a:gs pos="50000">
                          <a:schemeClr val="accent1">
                            <a:tint val="44500"/>
                            <a:satMod val="160000"/>
                          </a:schemeClr>
                        </a:gs>
                        <a:gs pos="100000">
                          <a:schemeClr val="accent1">
                            <a:tint val="23500"/>
                            <a:satMod val="160000"/>
                          </a:schemeClr>
                        </a:gs>
                      </a:gsLst>
                      <a:lin ang="16200000" scaled="1"/>
                      <a:tileRect/>
                    </a:gra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800" dirty="0">
                          <a:latin typeface="Arial" pitchFamily="34" charset="0"/>
                          <a:cs typeface="Arial" pitchFamily="34" charset="0"/>
                        </a:rPr>
                        <a:t>0,5 </a:t>
                      </a:r>
                      <a:r>
                        <a:rPr lang="en-US" sz="2800" dirty="0" err="1">
                          <a:latin typeface="Arial" pitchFamily="34" charset="0"/>
                          <a:cs typeface="Arial" pitchFamily="34" charset="0"/>
                        </a:rPr>
                        <a:t>giờ</a:t>
                      </a:r>
                      <a:endParaRPr lang="en-US" sz="2800" dirty="0">
                        <a:latin typeface="Arial" pitchFamily="34" charset="0"/>
                        <a:cs typeface="Arial" pitchFamily="34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gradFill flip="none" rotWithShape="1">
                      <a:gsLst>
                        <a:gs pos="0">
                          <a:schemeClr val="accent1">
                            <a:tint val="66000"/>
                            <a:satMod val="160000"/>
                          </a:schemeClr>
                        </a:gs>
                        <a:gs pos="50000">
                          <a:schemeClr val="accent1">
                            <a:tint val="44500"/>
                            <a:satMod val="160000"/>
                          </a:schemeClr>
                        </a:gs>
                        <a:gs pos="100000">
                          <a:schemeClr val="accent1">
                            <a:tint val="23500"/>
                            <a:satMod val="160000"/>
                          </a:schemeClr>
                        </a:gs>
                      </a:gsLst>
                      <a:lin ang="16200000" scaled="1"/>
                      <a:tileRect/>
                    </a:gradFill>
                  </a:tcPr>
                </a:tc>
                <a:tc>
                  <a:txBody>
                    <a:bodyPr/>
                    <a:lstStyle/>
                    <a:p>
                      <a:pPr algn="ctr"/>
                      <a:endParaRPr lang="en-US" sz="2800">
                        <a:latin typeface="Arial" pitchFamily="34" charset="0"/>
                        <a:cs typeface="Arial" pitchFamily="34" charset="0"/>
                      </a:endParaRP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gradFill flip="none" rotWithShape="1">
                      <a:gsLst>
                        <a:gs pos="0">
                          <a:schemeClr val="accent1">
                            <a:tint val="66000"/>
                            <a:satMod val="160000"/>
                          </a:schemeClr>
                        </a:gs>
                        <a:gs pos="50000">
                          <a:schemeClr val="accent1">
                            <a:tint val="44500"/>
                            <a:satMod val="160000"/>
                          </a:schemeClr>
                        </a:gs>
                        <a:gs pos="100000">
                          <a:schemeClr val="accent1">
                            <a:tint val="23500"/>
                            <a:satMod val="160000"/>
                          </a:schemeClr>
                        </a:gs>
                      </a:gsLst>
                      <a:lin ang="16200000" scaled="1"/>
                      <a:tileRect/>
                    </a:gradFill>
                  </a:tcPr>
                </a:tc>
                <a:tc>
                  <a:txBody>
                    <a:bodyPr/>
                    <a:lstStyle/>
                    <a:p>
                      <a:pPr algn="ctr"/>
                      <a:r>
                        <a:rPr lang="en-US" sz="2800" dirty="0">
                          <a:latin typeface="Arial" pitchFamily="34" charset="0"/>
                          <a:cs typeface="Arial" pitchFamily="34" charset="0"/>
                        </a:rPr>
                        <a:t>0,5</a:t>
                      </a:r>
                    </a:p>
                  </a:txBody>
                  <a:tcPr>
                    <a:lnL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L>
                    <a:lnR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R>
                    <a:lnT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T>
                    <a:lnB w="12700" cap="flat" cmpd="sng" algn="ctr">
                      <a:solidFill>
                        <a:schemeClr val="tx1"/>
                      </a:solidFill>
                      <a:prstDash val="solid"/>
                      <a:round/>
                      <a:headEnd type="none" w="med" len="med"/>
                      <a:tailEnd type="none" w="med" len="med"/>
                    </a:lnB>
                    <a:gradFill flip="none" rotWithShape="1">
                      <a:gsLst>
                        <a:gs pos="0">
                          <a:schemeClr val="accent1">
                            <a:tint val="66000"/>
                            <a:satMod val="160000"/>
                          </a:schemeClr>
                        </a:gs>
                        <a:gs pos="50000">
                          <a:schemeClr val="accent1">
                            <a:tint val="44500"/>
                            <a:satMod val="160000"/>
                          </a:schemeClr>
                        </a:gs>
                        <a:gs pos="100000">
                          <a:schemeClr val="accent1">
                            <a:tint val="23500"/>
                            <a:satMod val="160000"/>
                          </a:schemeClr>
                        </a:gs>
                      </a:gsLst>
                      <a:lin ang="16200000" scaled="1"/>
                      <a:tileRect/>
                    </a:gradFill>
                  </a:tcPr>
                </a:tc>
                <a:extLst>
                  <a:ext uri="{0D108BD9-81ED-4DB2-BD59-A6C34878D82A}">
                    <a16:rowId xmlns:a16="http://schemas.microsoft.com/office/drawing/2014/main" xmlns="" val="10003"/>
                  </a:ext>
                </a:extLst>
              </a:tr>
            </a:tbl>
          </a:graphicData>
        </a:graphic>
      </p:graphicFrame>
      <p:sp>
        <p:nvSpPr>
          <p:cNvPr id="8" name="Rectangle 7"/>
          <p:cNvSpPr/>
          <p:nvPr/>
        </p:nvSpPr>
        <p:spPr>
          <a:xfrm>
            <a:off x="0" y="1474301"/>
            <a:ext cx="12192000" cy="1077218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3200" b="1" dirty="0">
                <a:solidFill>
                  <a:srgbClr val="416529"/>
                </a:solidFill>
                <a:latin typeface="Arial" pitchFamily="34" charset="0"/>
                <a:cs typeface="Arial" pitchFamily="34" charset="0"/>
              </a:rPr>
              <a:t>C</a:t>
            </a:r>
            <a:r>
              <a:rPr lang="en-US" sz="3200" b="1" baseline="-25000" dirty="0">
                <a:solidFill>
                  <a:srgbClr val="416529"/>
                </a:solidFill>
                <a:latin typeface="Arial" pitchFamily="34" charset="0"/>
                <a:cs typeface="Arial" pitchFamily="34" charset="0"/>
              </a:rPr>
              <a:t>6</a:t>
            </a:r>
            <a:r>
              <a:rPr lang="en-US" sz="3200" b="1" dirty="0">
                <a:solidFill>
                  <a:srgbClr val="416529"/>
                </a:solidFill>
                <a:latin typeface="Arial" pitchFamily="34" charset="0"/>
                <a:cs typeface="Arial" pitchFamily="34" charset="0"/>
              </a:rPr>
              <a:t>. </a:t>
            </a:r>
            <a:r>
              <a:rPr lang="en-US" sz="3200" b="1" dirty="0" err="1">
                <a:solidFill>
                  <a:srgbClr val="416529"/>
                </a:solidFill>
                <a:latin typeface="Arial" pitchFamily="34" charset="0"/>
                <a:cs typeface="Arial" pitchFamily="34" charset="0"/>
              </a:rPr>
              <a:t>Hãy</a:t>
            </a:r>
            <a:r>
              <a:rPr lang="en-US" sz="3200" b="1" dirty="0">
                <a:solidFill>
                  <a:srgbClr val="416529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sz="3200" b="1" dirty="0" err="1">
                <a:solidFill>
                  <a:srgbClr val="416529"/>
                </a:solidFill>
                <a:latin typeface="Arial" pitchFamily="34" charset="0"/>
                <a:cs typeface="Arial" pitchFamily="34" charset="0"/>
              </a:rPr>
              <a:t>cho</a:t>
            </a:r>
            <a:r>
              <a:rPr lang="en-US" sz="3200" b="1" dirty="0">
                <a:solidFill>
                  <a:srgbClr val="416529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sz="3200" b="1" dirty="0" err="1">
                <a:solidFill>
                  <a:srgbClr val="416529"/>
                </a:solidFill>
                <a:latin typeface="Arial" pitchFamily="34" charset="0"/>
                <a:cs typeface="Arial" pitchFamily="34" charset="0"/>
              </a:rPr>
              <a:t>biết</a:t>
            </a:r>
            <a:r>
              <a:rPr lang="en-US" sz="3200" b="1" dirty="0">
                <a:solidFill>
                  <a:srgbClr val="416529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sz="3200" b="1" dirty="0" err="1">
                <a:solidFill>
                  <a:srgbClr val="416529"/>
                </a:solidFill>
                <a:latin typeface="Arial" pitchFamily="34" charset="0"/>
                <a:cs typeface="Arial" pitchFamily="34" charset="0"/>
              </a:rPr>
              <a:t>mỗi</a:t>
            </a:r>
            <a:r>
              <a:rPr lang="en-US" sz="3200" b="1" dirty="0">
                <a:solidFill>
                  <a:srgbClr val="416529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sz="3200" b="1" dirty="0" err="1">
                <a:solidFill>
                  <a:srgbClr val="416529"/>
                </a:solidFill>
                <a:latin typeface="Arial" pitchFamily="34" charset="0"/>
                <a:cs typeface="Arial" pitchFamily="34" charset="0"/>
              </a:rPr>
              <a:t>số</a:t>
            </a:r>
            <a:r>
              <a:rPr lang="en-US" sz="3200" b="1" dirty="0">
                <a:solidFill>
                  <a:srgbClr val="416529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sz="3200" b="1" dirty="0" err="1">
                <a:solidFill>
                  <a:srgbClr val="416529"/>
                </a:solidFill>
                <a:latin typeface="Arial" pitchFamily="34" charset="0"/>
                <a:cs typeface="Arial" pitchFamily="34" charset="0"/>
              </a:rPr>
              <a:t>đếm</a:t>
            </a:r>
            <a:r>
              <a:rPr lang="en-US" sz="3200" b="1" dirty="0">
                <a:solidFill>
                  <a:srgbClr val="416529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sz="3200" b="1" dirty="0" err="1">
                <a:solidFill>
                  <a:srgbClr val="416529"/>
                </a:solidFill>
                <a:latin typeface="Arial" pitchFamily="34" charset="0"/>
                <a:cs typeface="Arial" pitchFamily="34" charset="0"/>
              </a:rPr>
              <a:t>của</a:t>
            </a:r>
            <a:r>
              <a:rPr lang="en-US" sz="3200" b="1" dirty="0">
                <a:solidFill>
                  <a:srgbClr val="416529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sz="3200" b="1" dirty="0" err="1">
                <a:solidFill>
                  <a:srgbClr val="416529"/>
                </a:solidFill>
                <a:latin typeface="Arial" pitchFamily="34" charset="0"/>
                <a:cs typeface="Arial" pitchFamily="34" charset="0"/>
              </a:rPr>
              <a:t>công</a:t>
            </a:r>
            <a:r>
              <a:rPr lang="en-US" sz="3200" b="1" dirty="0">
                <a:solidFill>
                  <a:srgbClr val="416529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sz="3200" b="1" dirty="0" err="1">
                <a:solidFill>
                  <a:srgbClr val="416529"/>
                </a:solidFill>
                <a:latin typeface="Arial" pitchFamily="34" charset="0"/>
                <a:cs typeface="Arial" pitchFamily="34" charset="0"/>
              </a:rPr>
              <a:t>tơ</a:t>
            </a:r>
            <a:r>
              <a:rPr lang="en-US" sz="3200" b="1" dirty="0">
                <a:solidFill>
                  <a:srgbClr val="416529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sz="3200" b="1" dirty="0" err="1">
                <a:solidFill>
                  <a:srgbClr val="416529"/>
                </a:solidFill>
                <a:latin typeface="Arial" pitchFamily="34" charset="0"/>
                <a:cs typeface="Arial" pitchFamily="34" charset="0"/>
              </a:rPr>
              <a:t>điện</a:t>
            </a:r>
            <a:r>
              <a:rPr lang="en-US" sz="3200" b="1" dirty="0">
                <a:solidFill>
                  <a:srgbClr val="416529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sz="3200" b="1" dirty="0" err="1">
                <a:solidFill>
                  <a:srgbClr val="416529"/>
                </a:solidFill>
                <a:latin typeface="Arial" pitchFamily="34" charset="0"/>
                <a:cs typeface="Arial" pitchFamily="34" charset="0"/>
              </a:rPr>
              <a:t>ứng</a:t>
            </a:r>
            <a:r>
              <a:rPr lang="en-US" sz="3200" b="1" dirty="0">
                <a:solidFill>
                  <a:srgbClr val="416529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sz="3200" b="1" dirty="0" err="1">
                <a:solidFill>
                  <a:srgbClr val="416529"/>
                </a:solidFill>
                <a:latin typeface="Arial" pitchFamily="34" charset="0"/>
                <a:cs typeface="Arial" pitchFamily="34" charset="0"/>
              </a:rPr>
              <a:t>với</a:t>
            </a:r>
            <a:r>
              <a:rPr lang="en-US" sz="3200" b="1" dirty="0">
                <a:solidFill>
                  <a:srgbClr val="416529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sz="3200" b="1" dirty="0" err="1">
                <a:solidFill>
                  <a:srgbClr val="416529"/>
                </a:solidFill>
                <a:latin typeface="Arial" pitchFamily="34" charset="0"/>
                <a:cs typeface="Arial" pitchFamily="34" charset="0"/>
              </a:rPr>
              <a:t>lượng</a:t>
            </a:r>
            <a:r>
              <a:rPr lang="en-US" sz="3200" b="1" dirty="0">
                <a:solidFill>
                  <a:srgbClr val="416529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sz="3200" b="1" dirty="0" err="1">
                <a:solidFill>
                  <a:srgbClr val="416529"/>
                </a:solidFill>
                <a:latin typeface="Arial" pitchFamily="34" charset="0"/>
                <a:cs typeface="Arial" pitchFamily="34" charset="0"/>
              </a:rPr>
              <a:t>điện</a:t>
            </a:r>
            <a:r>
              <a:rPr lang="en-US" sz="3200" b="1" dirty="0">
                <a:solidFill>
                  <a:srgbClr val="416529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sz="3200" b="1" dirty="0" err="1">
                <a:solidFill>
                  <a:srgbClr val="416529"/>
                </a:solidFill>
                <a:latin typeface="Arial" pitchFamily="34" charset="0"/>
                <a:cs typeface="Arial" pitchFamily="34" charset="0"/>
              </a:rPr>
              <a:t>năng</a:t>
            </a:r>
            <a:r>
              <a:rPr lang="en-US" sz="3200" b="1" dirty="0">
                <a:solidFill>
                  <a:srgbClr val="416529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sz="3200" b="1" dirty="0" err="1">
                <a:solidFill>
                  <a:srgbClr val="416529"/>
                </a:solidFill>
                <a:latin typeface="Arial" pitchFamily="34" charset="0"/>
                <a:cs typeface="Arial" pitchFamily="34" charset="0"/>
              </a:rPr>
              <a:t>đã</a:t>
            </a:r>
            <a:r>
              <a:rPr lang="en-US" sz="3200" b="1" dirty="0">
                <a:solidFill>
                  <a:srgbClr val="416529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sz="3200" b="1" dirty="0" err="1">
                <a:solidFill>
                  <a:srgbClr val="416529"/>
                </a:solidFill>
                <a:latin typeface="Arial" pitchFamily="34" charset="0"/>
                <a:cs typeface="Arial" pitchFamily="34" charset="0"/>
              </a:rPr>
              <a:t>sử</a:t>
            </a:r>
            <a:r>
              <a:rPr lang="en-US" sz="3200" b="1" dirty="0">
                <a:solidFill>
                  <a:srgbClr val="416529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sz="3200" b="1" dirty="0" err="1">
                <a:solidFill>
                  <a:srgbClr val="416529"/>
                </a:solidFill>
                <a:latin typeface="Arial" pitchFamily="34" charset="0"/>
                <a:cs typeface="Arial" pitchFamily="34" charset="0"/>
              </a:rPr>
              <a:t>dụng</a:t>
            </a:r>
            <a:r>
              <a:rPr lang="en-US" sz="3200" b="1" dirty="0">
                <a:solidFill>
                  <a:srgbClr val="416529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sz="3200" b="1" dirty="0" err="1">
                <a:solidFill>
                  <a:srgbClr val="416529"/>
                </a:solidFill>
                <a:latin typeface="Arial" pitchFamily="34" charset="0"/>
                <a:cs typeface="Arial" pitchFamily="34" charset="0"/>
              </a:rPr>
              <a:t>là</a:t>
            </a:r>
            <a:r>
              <a:rPr lang="en-US" sz="3200" b="1" dirty="0">
                <a:solidFill>
                  <a:srgbClr val="416529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sz="3200" b="1" dirty="0" err="1">
                <a:solidFill>
                  <a:srgbClr val="416529"/>
                </a:solidFill>
                <a:latin typeface="Arial" pitchFamily="34" charset="0"/>
                <a:cs typeface="Arial" pitchFamily="34" charset="0"/>
              </a:rPr>
              <a:t>bao</a:t>
            </a:r>
            <a:r>
              <a:rPr lang="en-US" sz="3200" b="1" dirty="0">
                <a:solidFill>
                  <a:srgbClr val="416529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sz="3200" b="1" dirty="0" err="1">
                <a:solidFill>
                  <a:srgbClr val="416529"/>
                </a:solidFill>
                <a:latin typeface="Arial" pitchFamily="34" charset="0"/>
                <a:cs typeface="Arial" pitchFamily="34" charset="0"/>
              </a:rPr>
              <a:t>nhiêu</a:t>
            </a:r>
            <a:r>
              <a:rPr lang="en-US" sz="3200" b="1" dirty="0">
                <a:solidFill>
                  <a:srgbClr val="416529"/>
                </a:solidFill>
                <a:latin typeface="Arial" pitchFamily="34" charset="0"/>
                <a:cs typeface="Arial" pitchFamily="34" charset="0"/>
              </a:rPr>
              <a:t>?</a:t>
            </a:r>
          </a:p>
        </p:txBody>
      </p:sp>
      <p:sp>
        <p:nvSpPr>
          <p:cNvPr id="9" name="Rectangle 8"/>
          <p:cNvSpPr/>
          <p:nvPr/>
        </p:nvSpPr>
        <p:spPr>
          <a:xfrm>
            <a:off x="7960804" y="4430478"/>
            <a:ext cx="1945196" cy="58477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3200" b="1" dirty="0">
                <a:latin typeface="Arial" pitchFamily="34" charset="0"/>
                <a:cs typeface="Arial" pitchFamily="34" charset="0"/>
              </a:rPr>
              <a:t>0,3 </a:t>
            </a:r>
            <a:r>
              <a:rPr lang="en-US" sz="3200" b="1" dirty="0" err="1">
                <a:latin typeface="Arial" pitchFamily="34" charset="0"/>
                <a:cs typeface="Arial" pitchFamily="34" charset="0"/>
              </a:rPr>
              <a:t>kW.h</a:t>
            </a:r>
            <a:endParaRPr lang="en-US" sz="3200" b="1" dirty="0">
              <a:latin typeface="Arial" pitchFamily="34" charset="0"/>
              <a:cs typeface="Arial" pitchFamily="34" charset="0"/>
            </a:endParaRPr>
          </a:p>
        </p:txBody>
      </p:sp>
      <p:sp>
        <p:nvSpPr>
          <p:cNvPr id="10" name="Rectangle 9"/>
          <p:cNvSpPr/>
          <p:nvPr/>
        </p:nvSpPr>
        <p:spPr>
          <a:xfrm>
            <a:off x="7960803" y="5251913"/>
            <a:ext cx="1945197" cy="58477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3200" b="1" dirty="0">
                <a:latin typeface="Arial" pitchFamily="34" charset="0"/>
                <a:cs typeface="Arial" pitchFamily="34" charset="0"/>
              </a:rPr>
              <a:t>0,5 </a:t>
            </a:r>
            <a:r>
              <a:rPr lang="en-US" sz="3200" b="1" dirty="0" err="1">
                <a:latin typeface="Arial" pitchFamily="34" charset="0"/>
                <a:cs typeface="Arial" pitchFamily="34" charset="0"/>
              </a:rPr>
              <a:t>kW.h</a:t>
            </a:r>
            <a:endParaRPr lang="en-US" sz="3200" b="1" dirty="0">
              <a:latin typeface="Arial" pitchFamily="34" charset="0"/>
              <a:cs typeface="Arial" pitchFamily="34" charset="0"/>
            </a:endParaRPr>
          </a:p>
        </p:txBody>
      </p:sp>
      <p:sp>
        <p:nvSpPr>
          <p:cNvPr id="11" name="Rectangle 10"/>
          <p:cNvSpPr/>
          <p:nvPr/>
        </p:nvSpPr>
        <p:spPr>
          <a:xfrm>
            <a:off x="7960803" y="6188115"/>
            <a:ext cx="1945197" cy="58477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US" sz="3200" b="1" dirty="0">
                <a:latin typeface="Arial" pitchFamily="34" charset="0"/>
                <a:cs typeface="Arial" pitchFamily="34" charset="0"/>
              </a:rPr>
              <a:t>0,5 </a:t>
            </a:r>
            <a:r>
              <a:rPr lang="en-US" sz="3200" b="1" dirty="0" err="1">
                <a:latin typeface="Arial" pitchFamily="34" charset="0"/>
                <a:cs typeface="Arial" pitchFamily="34" charset="0"/>
              </a:rPr>
              <a:t>kW.h</a:t>
            </a:r>
            <a:endParaRPr lang="en-US" sz="3200" b="1" dirty="0">
              <a:latin typeface="Arial" pitchFamily="34" charset="0"/>
              <a:cs typeface="Arial" pitchFamily="34" charset="0"/>
            </a:endParaRPr>
          </a:p>
        </p:txBody>
      </p:sp>
      <p:sp>
        <p:nvSpPr>
          <p:cNvPr id="12" name="Text Box 11"/>
          <p:cNvSpPr txBox="1">
            <a:spLocks noChangeArrowheads="1"/>
          </p:cNvSpPr>
          <p:nvPr/>
        </p:nvSpPr>
        <p:spPr bwMode="auto">
          <a:xfrm>
            <a:off x="444100" y="3401065"/>
            <a:ext cx="10848109" cy="58477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square">
            <a:spAutoFit/>
          </a:bodyPr>
          <a:lstStyle/>
          <a:p>
            <a:r>
              <a:rPr lang="en-US" altLang="vi-VN" sz="3200" dirty="0">
                <a:solidFill>
                  <a:prstClr val="black"/>
                </a:solidFill>
                <a:latin typeface="Arial" pitchFamily="34" charset="0"/>
                <a:cs typeface="Arial" pitchFamily="34" charset="0"/>
              </a:rPr>
              <a:t>“</a:t>
            </a:r>
            <a:r>
              <a:rPr lang="en-US" altLang="vi-VN" sz="3200" dirty="0" err="1">
                <a:solidFill>
                  <a:prstClr val="black"/>
                </a:solidFill>
                <a:latin typeface="Arial" pitchFamily="34" charset="0"/>
                <a:cs typeface="Arial" pitchFamily="34" charset="0"/>
              </a:rPr>
              <a:t>Lượng</a:t>
            </a:r>
            <a:r>
              <a:rPr lang="en-US" altLang="vi-VN" sz="3200" dirty="0">
                <a:solidFill>
                  <a:prstClr val="black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vi-VN" sz="3200" dirty="0" err="1">
                <a:solidFill>
                  <a:prstClr val="black"/>
                </a:solidFill>
                <a:latin typeface="Arial" pitchFamily="34" charset="0"/>
                <a:cs typeface="Arial" pitchFamily="34" charset="0"/>
              </a:rPr>
              <a:t>điện</a:t>
            </a:r>
            <a:r>
              <a:rPr lang="en-US" altLang="vi-VN" sz="3200" dirty="0">
                <a:solidFill>
                  <a:prstClr val="black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vi-VN" sz="3200" dirty="0" err="1">
                <a:solidFill>
                  <a:prstClr val="black"/>
                </a:solidFill>
                <a:latin typeface="Arial" pitchFamily="34" charset="0"/>
                <a:cs typeface="Arial" pitchFamily="34" charset="0"/>
              </a:rPr>
              <a:t>năng</a:t>
            </a:r>
            <a:r>
              <a:rPr lang="en-US" altLang="vi-VN" sz="3200" dirty="0">
                <a:solidFill>
                  <a:prstClr val="black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vi-VN" sz="3200" dirty="0" err="1">
                <a:solidFill>
                  <a:prstClr val="black"/>
                </a:solidFill>
                <a:latin typeface="Arial" pitchFamily="34" charset="0"/>
                <a:cs typeface="Arial" pitchFamily="34" charset="0"/>
              </a:rPr>
              <a:t>sử</a:t>
            </a:r>
            <a:r>
              <a:rPr lang="en-US" altLang="vi-VN" sz="3200" dirty="0">
                <a:solidFill>
                  <a:prstClr val="black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vi-VN" sz="3200" dirty="0" err="1">
                <a:solidFill>
                  <a:prstClr val="black"/>
                </a:solidFill>
                <a:latin typeface="Arial" pitchFamily="34" charset="0"/>
                <a:cs typeface="Arial" pitchFamily="34" charset="0"/>
              </a:rPr>
              <a:t>dụng</a:t>
            </a:r>
            <a:r>
              <a:rPr lang="en-US" altLang="vi-VN" sz="3200" dirty="0">
                <a:solidFill>
                  <a:prstClr val="black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vi-VN" sz="3200" dirty="0" err="1">
                <a:solidFill>
                  <a:prstClr val="black"/>
                </a:solidFill>
                <a:latin typeface="Arial" pitchFamily="34" charset="0"/>
                <a:cs typeface="Arial" pitchFamily="34" charset="0"/>
              </a:rPr>
              <a:t>được</a:t>
            </a:r>
            <a:r>
              <a:rPr lang="en-US" altLang="vi-VN" sz="3200" dirty="0">
                <a:solidFill>
                  <a:prstClr val="black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vi-VN" sz="3200" dirty="0" err="1">
                <a:solidFill>
                  <a:prstClr val="black"/>
                </a:solidFill>
                <a:latin typeface="Arial" pitchFamily="34" charset="0"/>
                <a:cs typeface="Arial" pitchFamily="34" charset="0"/>
              </a:rPr>
              <a:t>đo</a:t>
            </a:r>
            <a:r>
              <a:rPr lang="en-US" altLang="vi-VN" sz="3200" dirty="0">
                <a:solidFill>
                  <a:prstClr val="black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vi-VN" sz="3200" dirty="0" err="1">
                <a:solidFill>
                  <a:prstClr val="black"/>
                </a:solidFill>
                <a:latin typeface="Arial" pitchFamily="34" charset="0"/>
                <a:cs typeface="Arial" pitchFamily="34" charset="0"/>
              </a:rPr>
              <a:t>bằng</a:t>
            </a:r>
            <a:r>
              <a:rPr lang="en-US" altLang="vi-VN" sz="3200" dirty="0">
                <a:solidFill>
                  <a:prstClr val="black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vi-VN" sz="3200" dirty="0" err="1">
                <a:solidFill>
                  <a:prstClr val="black"/>
                </a:solidFill>
                <a:latin typeface="Arial" pitchFamily="34" charset="0"/>
                <a:cs typeface="Arial" pitchFamily="34" charset="0"/>
              </a:rPr>
              <a:t>công</a:t>
            </a:r>
            <a:r>
              <a:rPr lang="en-US" altLang="vi-VN" sz="3200" dirty="0">
                <a:solidFill>
                  <a:prstClr val="black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vi-VN" sz="3200" dirty="0" err="1">
                <a:solidFill>
                  <a:prstClr val="black"/>
                </a:solidFill>
                <a:latin typeface="Arial" pitchFamily="34" charset="0"/>
                <a:cs typeface="Arial" pitchFamily="34" charset="0"/>
              </a:rPr>
              <a:t>tơ</a:t>
            </a:r>
            <a:r>
              <a:rPr lang="en-US" altLang="vi-VN" sz="3200" dirty="0">
                <a:solidFill>
                  <a:prstClr val="black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vi-VN" sz="3200" dirty="0" err="1">
                <a:solidFill>
                  <a:prstClr val="black"/>
                </a:solidFill>
                <a:latin typeface="Arial" pitchFamily="34" charset="0"/>
                <a:cs typeface="Arial" pitchFamily="34" charset="0"/>
              </a:rPr>
              <a:t>điện</a:t>
            </a:r>
            <a:r>
              <a:rPr lang="en-US" altLang="vi-VN" sz="3200" dirty="0">
                <a:solidFill>
                  <a:prstClr val="black"/>
                </a:solidFill>
                <a:latin typeface="Arial" pitchFamily="34" charset="0"/>
                <a:cs typeface="Arial" pitchFamily="34" charset="0"/>
              </a:rPr>
              <a:t>.”</a:t>
            </a:r>
          </a:p>
        </p:txBody>
      </p:sp>
      <p:sp>
        <p:nvSpPr>
          <p:cNvPr id="16" name="Text Box 11"/>
          <p:cNvSpPr txBox="1">
            <a:spLocks noChangeArrowheads="1"/>
          </p:cNvSpPr>
          <p:nvPr/>
        </p:nvSpPr>
        <p:spPr bwMode="auto">
          <a:xfrm>
            <a:off x="444100" y="4564238"/>
            <a:ext cx="9144000" cy="58477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square">
            <a:spAutoFit/>
          </a:bodyPr>
          <a:lstStyle/>
          <a:p>
            <a:r>
              <a:rPr lang="en-US" altLang="vi-VN" sz="3200" dirty="0" err="1">
                <a:solidFill>
                  <a:prstClr val="black"/>
                </a:solidFill>
                <a:latin typeface="Arial" pitchFamily="34" charset="0"/>
                <a:cs typeface="Arial" pitchFamily="34" charset="0"/>
              </a:rPr>
              <a:t>Mỗi</a:t>
            </a:r>
            <a:r>
              <a:rPr lang="en-US" altLang="vi-VN" sz="3200" dirty="0">
                <a:solidFill>
                  <a:prstClr val="black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vi-VN" sz="3200" dirty="0" err="1">
                <a:solidFill>
                  <a:prstClr val="black"/>
                </a:solidFill>
                <a:latin typeface="Arial" pitchFamily="34" charset="0"/>
                <a:cs typeface="Arial" pitchFamily="34" charset="0"/>
              </a:rPr>
              <a:t>số</a:t>
            </a:r>
            <a:r>
              <a:rPr lang="en-US" altLang="vi-VN" sz="3200" dirty="0">
                <a:solidFill>
                  <a:prstClr val="black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vi-VN" sz="3200" dirty="0" err="1">
                <a:solidFill>
                  <a:prstClr val="black"/>
                </a:solidFill>
                <a:latin typeface="Arial" pitchFamily="34" charset="0"/>
                <a:cs typeface="Arial" pitchFamily="34" charset="0"/>
              </a:rPr>
              <a:t>đếm</a:t>
            </a:r>
            <a:r>
              <a:rPr lang="en-US" altLang="vi-VN" sz="3200" dirty="0">
                <a:solidFill>
                  <a:prstClr val="black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vi-VN" sz="3200" dirty="0" err="1">
                <a:solidFill>
                  <a:prstClr val="black"/>
                </a:solidFill>
                <a:latin typeface="Arial" pitchFamily="34" charset="0"/>
                <a:cs typeface="Arial" pitchFamily="34" charset="0"/>
              </a:rPr>
              <a:t>của</a:t>
            </a:r>
            <a:r>
              <a:rPr lang="en-US" altLang="vi-VN" sz="3200" dirty="0">
                <a:solidFill>
                  <a:prstClr val="black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vi-VN" sz="3200" dirty="0" err="1">
                <a:solidFill>
                  <a:prstClr val="black"/>
                </a:solidFill>
                <a:latin typeface="Arial" pitchFamily="34" charset="0"/>
                <a:cs typeface="Arial" pitchFamily="34" charset="0"/>
              </a:rPr>
              <a:t>công</a:t>
            </a:r>
            <a:r>
              <a:rPr lang="en-US" altLang="vi-VN" sz="3200" dirty="0">
                <a:solidFill>
                  <a:prstClr val="black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vi-VN" sz="3200" dirty="0" err="1">
                <a:solidFill>
                  <a:prstClr val="black"/>
                </a:solidFill>
                <a:latin typeface="Arial" pitchFamily="34" charset="0"/>
                <a:cs typeface="Arial" pitchFamily="34" charset="0"/>
              </a:rPr>
              <a:t>tơ</a:t>
            </a:r>
            <a:r>
              <a:rPr lang="en-US" altLang="vi-VN" sz="3200" dirty="0">
                <a:solidFill>
                  <a:prstClr val="black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vi-VN" sz="3200" dirty="0" err="1">
                <a:solidFill>
                  <a:prstClr val="black"/>
                </a:solidFill>
                <a:latin typeface="Arial" pitchFamily="34" charset="0"/>
                <a:cs typeface="Arial" pitchFamily="34" charset="0"/>
              </a:rPr>
              <a:t>điện</a:t>
            </a:r>
            <a:r>
              <a:rPr lang="en-US" altLang="vi-VN" sz="3200" dirty="0">
                <a:solidFill>
                  <a:prstClr val="black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vi-VN" sz="3200" dirty="0" err="1">
                <a:solidFill>
                  <a:prstClr val="black"/>
                </a:solidFill>
                <a:latin typeface="Arial" pitchFamily="34" charset="0"/>
                <a:cs typeface="Arial" pitchFamily="34" charset="0"/>
              </a:rPr>
              <a:t>ứng</a:t>
            </a:r>
            <a:r>
              <a:rPr lang="en-US" altLang="vi-VN" sz="3200" dirty="0">
                <a:solidFill>
                  <a:prstClr val="black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vi-VN" sz="3200" dirty="0" err="1">
                <a:solidFill>
                  <a:prstClr val="black"/>
                </a:solidFill>
                <a:latin typeface="Arial" pitchFamily="34" charset="0"/>
                <a:cs typeface="Arial" pitchFamily="34" charset="0"/>
              </a:rPr>
              <a:t>với</a:t>
            </a:r>
            <a:r>
              <a:rPr lang="en-US" altLang="vi-VN" sz="3200" dirty="0">
                <a:solidFill>
                  <a:prstClr val="black"/>
                </a:solidFill>
                <a:latin typeface="Arial" pitchFamily="34" charset="0"/>
                <a:cs typeface="Arial" pitchFamily="34" charset="0"/>
              </a:rPr>
              <a:t> 1 </a:t>
            </a:r>
            <a:r>
              <a:rPr lang="en-US" altLang="vi-VN" sz="3200" dirty="0" err="1">
                <a:solidFill>
                  <a:prstClr val="black"/>
                </a:solidFill>
                <a:latin typeface="Arial" pitchFamily="34" charset="0"/>
                <a:cs typeface="Arial" pitchFamily="34" charset="0"/>
              </a:rPr>
              <a:t>kW.h</a:t>
            </a:r>
            <a:r>
              <a:rPr lang="en-US" altLang="vi-VN" sz="3200" dirty="0">
                <a:solidFill>
                  <a:prstClr val="black"/>
                </a:solidFill>
                <a:latin typeface="Arial" pitchFamily="34" charset="0"/>
                <a:cs typeface="Arial" pitchFamily="34" charset="0"/>
              </a:rPr>
              <a:t>.</a:t>
            </a:r>
          </a:p>
        </p:txBody>
      </p:sp>
    </p:spTree>
    <p:extLst>
      <p:ext uri="{BB962C8B-B14F-4D97-AF65-F5344CB8AC3E}">
        <p14:creationId xmlns:p14="http://schemas.microsoft.com/office/powerpoint/2010/main" val="4018219679"/>
      </p:ext>
    </p:extLst>
  </p:cSld>
  <p:clrMapOvr>
    <a:masterClrMapping/>
  </p:clrMapOvr>
  <p:transition/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7" dur="5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8" fill="hold">
                            <p:stCondLst>
                              <p:cond delay="500"/>
                            </p:stCondLst>
                            <p:childTnLst>
                              <p:par>
                                <p:cTn id="9" presetID="1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4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15" dur="50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6" fill="hold">
                      <p:stCondLst>
                        <p:cond delay="indefinite"/>
                      </p:stCondLst>
                      <p:childTnLst>
                        <p:par>
                          <p:cTn id="17" fill="hold">
                            <p:stCondLst>
                              <p:cond delay="0"/>
                            </p:stCondLst>
                            <p:childTnLst>
                              <p:par>
                                <p:cTn id="18" presetID="14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20" dur="500"/>
                                        <p:tgtEl>
                                          <p:spTgt spid="1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14" presetClass="entr" presetSubtype="1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25" dur="5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6" fill="hold">
                      <p:stCondLst>
                        <p:cond delay="indefinite"/>
                      </p:stCondLst>
                      <p:childTnLst>
                        <p:par>
                          <p:cTn id="27" fill="hold">
                            <p:stCondLst>
                              <p:cond delay="0"/>
                            </p:stCondLst>
                            <p:childTnLst>
                              <p:par>
                                <p:cTn id="28" presetID="2" presetClass="exit" presetSubtype="4" fill="hold" grpId="1" nodeType="clickEffect">
                                  <p:stCondLst>
                                    <p:cond delay="0"/>
                                  </p:stCondLst>
                                  <p:childTnLst>
                                    <p:anim calcmode="lin" valueType="num">
                                      <p:cBhvr additive="base">
                                        <p:cTn id="29" dur="500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x"/>
                                          </p:val>
                                        </p:tav>
                                        <p:tav tm="100000">
                                          <p:val>
                                            <p:strVal val="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0" dur="500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y"/>
                                          </p:val>
                                        </p:tav>
                                        <p:tav tm="100000">
                                          <p:val>
                                            <p:strVal val="1+ppt_h/2"/>
                                          </p:val>
                                        </p:tav>
                                      </p:tavLst>
                                    </p:anim>
                                    <p:set>
                                      <p:cBhvr>
                                        <p:cTn id="31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2" fill="hold">
                      <p:stCondLst>
                        <p:cond delay="indefinite"/>
                      </p:stCondLst>
                      <p:childTnLst>
                        <p:par>
                          <p:cTn id="33" fill="hold">
                            <p:stCondLst>
                              <p:cond delay="0"/>
                            </p:stCondLst>
                            <p:childTnLst>
                              <p:par>
                                <p:cTn id="34" presetID="2" presetClass="exit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 calcmode="lin" valueType="num">
                                      <p:cBhvr additive="base">
                                        <p:cTn id="35" dur="500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x"/>
                                          </p:val>
                                        </p:tav>
                                        <p:tav tm="100000">
                                          <p:val>
                                            <p:strVal val="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6" dur="500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y"/>
                                          </p:val>
                                        </p:tav>
                                        <p:tav tm="100000">
                                          <p:val>
                                            <p:strVal val="1+ppt_h/2"/>
                                          </p:val>
                                        </p:tav>
                                      </p:tavLst>
                                    </p:anim>
                                    <p:set>
                                      <p:cBhvr>
                                        <p:cTn id="37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8" presetID="2" presetClass="exit" presetSubtype="4" fill="hold" grpId="1" nodeType="withEffect">
                                  <p:stCondLst>
                                    <p:cond delay="0"/>
                                  </p:stCondLst>
                                  <p:childTnLst>
                                    <p:anim calcmode="lin" valueType="num">
                                      <p:cBhvr additive="base">
                                        <p:cTn id="39" dur="500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x"/>
                                          </p:val>
                                        </p:tav>
                                        <p:tav tm="100000">
                                          <p:val>
                                            <p:strVal val="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40" dur="500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y"/>
                                          </p:val>
                                        </p:tav>
                                        <p:tav tm="100000">
                                          <p:val>
                                            <p:strVal val="1+ppt_h/2"/>
                                          </p:val>
                                        </p:tav>
                                      </p:tavLst>
                                    </p:anim>
                                    <p:set>
                                      <p:cBhvr>
                                        <p:cTn id="41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2" presetID="2" presetClass="exit" presetSubtype="4" fill="hold" grpId="1" nodeType="withEffect">
                                  <p:stCondLst>
                                    <p:cond delay="0"/>
                                  </p:stCondLst>
                                  <p:childTnLst>
                                    <p:anim calcmode="lin" valueType="num">
                                      <p:cBhvr additive="base">
                                        <p:cTn id="43" dur="500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x"/>
                                          </p:val>
                                        </p:tav>
                                        <p:tav tm="100000">
                                          <p:val>
                                            <p:strVal val="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44" dur="500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y"/>
                                          </p:val>
                                        </p:tav>
                                        <p:tav tm="100000">
                                          <p:val>
                                            <p:strVal val="1+ppt_h/2"/>
                                          </p:val>
                                        </p:tav>
                                      </p:tavLst>
                                    </p:anim>
                                    <p:set>
                                      <p:cBhvr>
                                        <p:cTn id="45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46" presetID="2" presetClass="exit" presetSubtype="4" fill="hold" grpId="1" nodeType="withEffect">
                                  <p:stCondLst>
                                    <p:cond delay="0"/>
                                  </p:stCondLst>
                                  <p:childTnLst>
                                    <p:anim calcmode="lin" valueType="num">
                                      <p:cBhvr additive="base">
                                        <p:cTn id="47" dur="500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x"/>
                                          </p:val>
                                        </p:tav>
                                        <p:tav tm="100000">
                                          <p:val>
                                            <p:strVal val="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48" dur="500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y"/>
                                          </p:val>
                                        </p:tav>
                                        <p:tav tm="100000">
                                          <p:val>
                                            <p:strVal val="1+ppt_h/2"/>
                                          </p:val>
                                        </p:tav>
                                      </p:tavLst>
                                    </p:anim>
                                    <p:set>
                                      <p:cBhvr>
                                        <p:cTn id="49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0" fill="hold">
                      <p:stCondLst>
                        <p:cond delay="indefinite"/>
                      </p:stCondLst>
                      <p:childTnLst>
                        <p:par>
                          <p:cTn id="51" fill="hold">
                            <p:stCondLst>
                              <p:cond delay="0"/>
                            </p:stCondLst>
                            <p:childTnLst>
                              <p:par>
                                <p:cTn id="52" presetID="6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54" dur="20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5" fill="hold">
                      <p:stCondLst>
                        <p:cond delay="indefinite"/>
                      </p:stCondLst>
                      <p:childTnLst>
                        <p:par>
                          <p:cTn id="56" fill="hold">
                            <p:stCondLst>
                              <p:cond delay="0"/>
                            </p:stCondLst>
                            <p:childTnLst>
                              <p:par>
                                <p:cTn id="57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59" dur="1000"/>
                                        <p:tgtEl>
                                          <p:spTgt spid="16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60" dur="1000" fill="hold"/>
                                        <p:tgtEl>
                                          <p:spTgt spid="1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61" dur="1000" fill="hold"/>
                                        <p:tgtEl>
                                          <p:spTgt spid="1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8" grpId="0"/>
      <p:bldP spid="8" grpId="1"/>
      <p:bldP spid="9" grpId="0"/>
      <p:bldP spid="9" grpId="1"/>
      <p:bldP spid="10" grpId="0"/>
      <p:bldP spid="10" grpId="1"/>
      <p:bldP spid="11" grpId="0"/>
      <p:bldP spid="11" grpId="1"/>
      <p:bldP spid="12" grpId="0"/>
      <p:bldP spid="16" grpId="0"/>
    </p:bld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 Box 4"/>
          <p:cNvSpPr txBox="1">
            <a:spLocks noChangeArrowheads="1"/>
          </p:cNvSpPr>
          <p:nvPr/>
        </p:nvSpPr>
        <p:spPr bwMode="auto">
          <a:xfrm>
            <a:off x="3074894" y="2011620"/>
            <a:ext cx="4394152" cy="58477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  <p:txBody>
          <a:bodyPr wrap="none">
            <a:spAutoFit/>
          </a:bodyPr>
          <a:lstStyle/>
          <a:p>
            <a:r>
              <a:rPr lang="en-US" altLang="vi-VN" sz="3200" b="1" i="1" dirty="0" err="1" smtClean="0">
                <a:solidFill>
                  <a:srgbClr val="FF0000"/>
                </a:solidFill>
                <a:latin typeface="Arial" pitchFamily="34" charset="0"/>
                <a:cs typeface="Arial" pitchFamily="34" charset="0"/>
              </a:rPr>
              <a:t>có</a:t>
            </a:r>
            <a:r>
              <a:rPr lang="en-US" altLang="vi-VN" sz="3200" b="1" i="1" dirty="0" smtClean="0">
                <a:solidFill>
                  <a:srgbClr val="FF0000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vi-VN" sz="3200" b="1" i="1" dirty="0" err="1" smtClean="0">
                <a:solidFill>
                  <a:srgbClr val="FF0000"/>
                </a:solidFill>
                <a:latin typeface="Arial" pitchFamily="34" charset="0"/>
                <a:cs typeface="Arial" pitchFamily="34" charset="0"/>
              </a:rPr>
              <a:t>mang</a:t>
            </a:r>
            <a:r>
              <a:rPr lang="en-US" altLang="vi-VN" sz="3200" b="1" i="1" dirty="0" smtClean="0">
                <a:solidFill>
                  <a:srgbClr val="FF0000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vi-VN" sz="3200" b="1" i="1" dirty="0" err="1" smtClean="0">
                <a:solidFill>
                  <a:srgbClr val="FF0000"/>
                </a:solidFill>
                <a:latin typeface="Arial" pitchFamily="34" charset="0"/>
                <a:cs typeface="Arial" pitchFamily="34" charset="0"/>
              </a:rPr>
              <a:t>năng</a:t>
            </a:r>
            <a:r>
              <a:rPr lang="en-US" altLang="vi-VN" sz="3200" b="1" i="1" dirty="0" smtClean="0">
                <a:solidFill>
                  <a:srgbClr val="FF0000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vi-VN" sz="3200" b="1" i="1" dirty="0" err="1" smtClean="0">
                <a:solidFill>
                  <a:srgbClr val="FF0000"/>
                </a:solidFill>
                <a:latin typeface="Arial" pitchFamily="34" charset="0"/>
                <a:cs typeface="Arial" pitchFamily="34" charset="0"/>
              </a:rPr>
              <a:t>lượng</a:t>
            </a:r>
            <a:endParaRPr lang="en-US" altLang="vi-VN" sz="2800" b="1" i="1" baseline="-25000" dirty="0">
              <a:solidFill>
                <a:srgbClr val="FF0000"/>
              </a:solidFill>
              <a:latin typeface="Arial" pitchFamily="34" charset="0"/>
              <a:cs typeface="Arial" pitchFamily="34" charset="0"/>
            </a:endParaRPr>
          </a:p>
        </p:txBody>
      </p:sp>
      <p:sp>
        <p:nvSpPr>
          <p:cNvPr id="3" name="TextBox 2"/>
          <p:cNvSpPr txBox="1"/>
          <p:nvPr/>
        </p:nvSpPr>
        <p:spPr>
          <a:xfrm>
            <a:off x="4192816" y="201829"/>
            <a:ext cx="2510624" cy="58477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3200" b="1" dirty="0" smtClean="0">
                <a:solidFill>
                  <a:srgbClr val="FF0000"/>
                </a:solidFill>
                <a:latin typeface="Arial" pitchFamily="34" charset="0"/>
                <a:cs typeface="Arial" pitchFamily="34" charset="0"/>
              </a:rPr>
              <a:t>DÒNG ĐIỆN</a:t>
            </a:r>
            <a:endParaRPr lang="en-US" sz="3200" b="1" dirty="0">
              <a:solidFill>
                <a:srgbClr val="FF0000"/>
              </a:solidFill>
              <a:latin typeface="Arial" pitchFamily="34" charset="0"/>
              <a:cs typeface="Arial" pitchFamily="34" charset="0"/>
            </a:endParaRPr>
          </a:p>
        </p:txBody>
      </p:sp>
      <p:sp>
        <p:nvSpPr>
          <p:cNvPr id="4" name="TextBox 3"/>
          <p:cNvSpPr txBox="1"/>
          <p:nvPr/>
        </p:nvSpPr>
        <p:spPr>
          <a:xfrm>
            <a:off x="2378798" y="1275119"/>
            <a:ext cx="2909771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400" dirty="0" smtClean="0">
                <a:solidFill>
                  <a:srgbClr val="00B050"/>
                </a:solidFill>
                <a:latin typeface="Arial" pitchFamily="34" charset="0"/>
                <a:cs typeface="Arial" pitchFamily="34" charset="0"/>
              </a:rPr>
              <a:t>THỰC HIỆN CÔNG</a:t>
            </a:r>
            <a:endParaRPr lang="en-US" sz="2400" dirty="0">
              <a:solidFill>
                <a:srgbClr val="00B050"/>
              </a:solidFill>
              <a:latin typeface="Arial" pitchFamily="34" charset="0"/>
              <a:cs typeface="Arial" pitchFamily="34" charset="0"/>
            </a:endParaRPr>
          </a:p>
        </p:txBody>
      </p:sp>
      <p:sp>
        <p:nvSpPr>
          <p:cNvPr id="5" name="TextBox 4"/>
          <p:cNvSpPr txBox="1"/>
          <p:nvPr/>
        </p:nvSpPr>
        <p:spPr>
          <a:xfrm>
            <a:off x="5617343" y="1163817"/>
            <a:ext cx="3478709" cy="83099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algn="ctr"/>
            <a:r>
              <a:rPr lang="en-US" sz="2400" dirty="0" smtClean="0">
                <a:solidFill>
                  <a:srgbClr val="00B050"/>
                </a:solidFill>
                <a:latin typeface="Arial" pitchFamily="34" charset="0"/>
                <a:cs typeface="Arial" pitchFamily="34" charset="0"/>
              </a:rPr>
              <a:t>THAY ĐỔI </a:t>
            </a:r>
          </a:p>
          <a:p>
            <a:pPr algn="ctr"/>
            <a:r>
              <a:rPr lang="en-US" sz="2400" dirty="0" smtClean="0">
                <a:solidFill>
                  <a:srgbClr val="00B050"/>
                </a:solidFill>
                <a:latin typeface="Arial" pitchFamily="34" charset="0"/>
                <a:cs typeface="Arial" pitchFamily="34" charset="0"/>
              </a:rPr>
              <a:t>NHIỆT NĂNG CỦA VẬT</a:t>
            </a:r>
            <a:endParaRPr lang="en-US" sz="2400" dirty="0">
              <a:solidFill>
                <a:srgbClr val="00B050"/>
              </a:solidFill>
              <a:latin typeface="Arial" pitchFamily="34" charset="0"/>
              <a:cs typeface="Arial" pitchFamily="34" charset="0"/>
            </a:endParaRPr>
          </a:p>
        </p:txBody>
      </p:sp>
      <p:cxnSp>
        <p:nvCxnSpPr>
          <p:cNvPr id="7" name="Straight Arrow Connector 6"/>
          <p:cNvCxnSpPr/>
          <p:nvPr/>
        </p:nvCxnSpPr>
        <p:spPr>
          <a:xfrm flipH="1">
            <a:off x="4597401" y="786604"/>
            <a:ext cx="507327" cy="488515"/>
          </a:xfrm>
          <a:prstGeom prst="straightConnector1">
            <a:avLst/>
          </a:prstGeom>
          <a:ln w="38100"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9" name="Straight Arrow Connector 8"/>
          <p:cNvCxnSpPr/>
          <p:nvPr/>
        </p:nvCxnSpPr>
        <p:spPr>
          <a:xfrm>
            <a:off x="6078377" y="727014"/>
            <a:ext cx="639604" cy="488515"/>
          </a:xfrm>
          <a:prstGeom prst="straightConnector1">
            <a:avLst/>
          </a:prstGeom>
          <a:ln w="38100"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2" name="Straight Arrow Connector 11"/>
          <p:cNvCxnSpPr/>
          <p:nvPr/>
        </p:nvCxnSpPr>
        <p:spPr>
          <a:xfrm>
            <a:off x="5532282" y="727014"/>
            <a:ext cx="0" cy="1390389"/>
          </a:xfrm>
          <a:prstGeom prst="straightConnector1">
            <a:avLst/>
          </a:prstGeom>
          <a:ln w="38100">
            <a:solidFill>
              <a:srgbClr val="FF0000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5" name="Straight Arrow Connector 14"/>
          <p:cNvCxnSpPr/>
          <p:nvPr/>
        </p:nvCxnSpPr>
        <p:spPr>
          <a:xfrm flipH="1">
            <a:off x="5104727" y="2503924"/>
            <a:ext cx="2" cy="384226"/>
          </a:xfrm>
          <a:prstGeom prst="straightConnector1">
            <a:avLst/>
          </a:prstGeom>
          <a:ln w="38100">
            <a:solidFill>
              <a:srgbClr val="00B0F0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8" name="Text Box 4"/>
          <p:cNvSpPr txBox="1">
            <a:spLocks noChangeArrowheads="1"/>
          </p:cNvSpPr>
          <p:nvPr/>
        </p:nvSpPr>
        <p:spPr bwMode="auto">
          <a:xfrm>
            <a:off x="3740413" y="2935687"/>
            <a:ext cx="2728632" cy="584775"/>
          </a:xfrm>
          <a:prstGeom prst="rect">
            <a:avLst/>
          </a:prstGeom>
          <a:solidFill>
            <a:schemeClr val="accent2">
              <a:lumMod val="60000"/>
              <a:lumOff val="40000"/>
            </a:schemeClr>
          </a:solidFill>
          <a:ln>
            <a:noFill/>
          </a:ln>
          <a:effectLst/>
          <a:extLst/>
        </p:spPr>
        <p:txBody>
          <a:bodyPr wrap="none">
            <a:spAutoFit/>
          </a:bodyPr>
          <a:lstStyle/>
          <a:p>
            <a:r>
              <a:rPr lang="en-US" altLang="vi-VN" sz="3200" b="1" i="1" dirty="0" err="1" smtClean="0">
                <a:solidFill>
                  <a:schemeClr val="accent1">
                    <a:lumMod val="75000"/>
                  </a:schemeClr>
                </a:solidFill>
                <a:latin typeface="Arial" pitchFamily="34" charset="0"/>
                <a:cs typeface="Arial" pitchFamily="34" charset="0"/>
              </a:rPr>
              <a:t>Điện</a:t>
            </a:r>
            <a:r>
              <a:rPr lang="en-US" altLang="vi-VN" sz="3200" b="1" i="1" dirty="0" smtClean="0">
                <a:solidFill>
                  <a:schemeClr val="accent1">
                    <a:lumMod val="75000"/>
                  </a:schemeClr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vi-VN" sz="2800" b="1" i="1" dirty="0" err="1" smtClean="0">
                <a:solidFill>
                  <a:schemeClr val="accent1">
                    <a:lumMod val="75000"/>
                  </a:schemeClr>
                </a:solidFill>
                <a:latin typeface="Arial" pitchFamily="34" charset="0"/>
                <a:cs typeface="Arial" pitchFamily="34" charset="0"/>
              </a:rPr>
              <a:t>năng</a:t>
            </a:r>
            <a:r>
              <a:rPr lang="en-US" altLang="vi-VN" sz="3200" b="1" i="1" dirty="0" smtClean="0">
                <a:solidFill>
                  <a:schemeClr val="accent1">
                    <a:lumMod val="75000"/>
                  </a:schemeClr>
                </a:solidFill>
                <a:latin typeface="Arial" pitchFamily="34" charset="0"/>
                <a:cs typeface="Arial" pitchFamily="34" charset="0"/>
              </a:rPr>
              <a:t> (A)</a:t>
            </a:r>
            <a:endParaRPr lang="en-US" altLang="vi-VN" sz="2800" b="1" i="1" baseline="-25000" dirty="0">
              <a:solidFill>
                <a:schemeClr val="accent1">
                  <a:lumMod val="75000"/>
                </a:schemeClr>
              </a:solidFill>
              <a:latin typeface="Arial" pitchFamily="34" charset="0"/>
              <a:cs typeface="Arial" pitchFamily="34" charset="0"/>
            </a:endParaRPr>
          </a:p>
        </p:txBody>
      </p:sp>
      <p:sp>
        <p:nvSpPr>
          <p:cNvPr id="21" name="Rectangle 20"/>
          <p:cNvSpPr/>
          <p:nvPr/>
        </p:nvSpPr>
        <p:spPr>
          <a:xfrm>
            <a:off x="2298834" y="4072365"/>
            <a:ext cx="1976823" cy="461665"/>
          </a:xfrm>
          <a:prstGeom prst="rect">
            <a:avLst/>
          </a:prstGeom>
          <a:solidFill>
            <a:schemeClr val="accent1">
              <a:lumMod val="40000"/>
              <a:lumOff val="60000"/>
            </a:schemeClr>
          </a:solidFill>
        </p:spPr>
        <p:txBody>
          <a:bodyPr wrap="none">
            <a:spAutoFit/>
          </a:bodyPr>
          <a:lstStyle/>
          <a:p>
            <a:pPr algn="ctr"/>
            <a:r>
              <a:rPr lang="en-US" sz="2400" b="1" dirty="0" err="1">
                <a:latin typeface="Arial" pitchFamily="34" charset="0"/>
                <a:cs typeface="Arial" pitchFamily="34" charset="0"/>
              </a:rPr>
              <a:t>Quang</a:t>
            </a:r>
            <a:r>
              <a:rPr lang="en-US" sz="2400" b="1" dirty="0">
                <a:latin typeface="Arial" pitchFamily="34" charset="0"/>
                <a:cs typeface="Arial" pitchFamily="34" charset="0"/>
              </a:rPr>
              <a:t> </a:t>
            </a:r>
            <a:r>
              <a:rPr lang="en-US" sz="2400" b="1" dirty="0" err="1">
                <a:latin typeface="Arial" pitchFamily="34" charset="0"/>
                <a:cs typeface="Arial" pitchFamily="34" charset="0"/>
              </a:rPr>
              <a:t>năng</a:t>
            </a:r>
            <a:endParaRPr lang="en-US" sz="2400" b="1" dirty="0">
              <a:latin typeface="Arial" pitchFamily="34" charset="0"/>
              <a:cs typeface="Arial" pitchFamily="34" charset="0"/>
            </a:endParaRPr>
          </a:p>
        </p:txBody>
      </p:sp>
      <p:sp>
        <p:nvSpPr>
          <p:cNvPr id="22" name="Rectangle 21"/>
          <p:cNvSpPr/>
          <p:nvPr/>
        </p:nvSpPr>
        <p:spPr>
          <a:xfrm>
            <a:off x="4561507" y="4148667"/>
            <a:ext cx="1773242" cy="461665"/>
          </a:xfrm>
          <a:prstGeom prst="rect">
            <a:avLst/>
          </a:prstGeom>
          <a:solidFill>
            <a:schemeClr val="tx2">
              <a:lumMod val="40000"/>
              <a:lumOff val="60000"/>
            </a:schemeClr>
          </a:solidFill>
        </p:spPr>
        <p:txBody>
          <a:bodyPr wrap="none">
            <a:spAutoFit/>
          </a:bodyPr>
          <a:lstStyle/>
          <a:p>
            <a:pPr algn="ctr"/>
            <a:r>
              <a:rPr lang="en-US" sz="2400" b="1" dirty="0" err="1">
                <a:latin typeface="Arial" pitchFamily="34" charset="0"/>
                <a:cs typeface="Arial" pitchFamily="34" charset="0"/>
              </a:rPr>
              <a:t>Nhiệt</a:t>
            </a:r>
            <a:r>
              <a:rPr lang="en-US" sz="2400" b="1" dirty="0">
                <a:latin typeface="Arial" pitchFamily="34" charset="0"/>
                <a:cs typeface="Arial" pitchFamily="34" charset="0"/>
              </a:rPr>
              <a:t> </a:t>
            </a:r>
            <a:r>
              <a:rPr lang="en-US" sz="2400" b="1" dirty="0" err="1">
                <a:latin typeface="Arial" pitchFamily="34" charset="0"/>
                <a:cs typeface="Arial" pitchFamily="34" charset="0"/>
              </a:rPr>
              <a:t>năng</a:t>
            </a:r>
            <a:endParaRPr lang="en-US" sz="2400" b="1" dirty="0">
              <a:latin typeface="Arial" pitchFamily="34" charset="0"/>
              <a:cs typeface="Arial" pitchFamily="34" charset="0"/>
            </a:endParaRPr>
          </a:p>
        </p:txBody>
      </p:sp>
      <p:sp>
        <p:nvSpPr>
          <p:cNvPr id="23" name="Rectangle 22"/>
          <p:cNvSpPr/>
          <p:nvPr/>
        </p:nvSpPr>
        <p:spPr>
          <a:xfrm>
            <a:off x="6927173" y="4152942"/>
            <a:ext cx="1446229" cy="461665"/>
          </a:xfrm>
          <a:prstGeom prst="rect">
            <a:avLst/>
          </a:prstGeom>
          <a:solidFill>
            <a:schemeClr val="tx2">
              <a:lumMod val="20000"/>
              <a:lumOff val="80000"/>
            </a:schemeClr>
          </a:solidFill>
        </p:spPr>
        <p:txBody>
          <a:bodyPr wrap="none">
            <a:spAutoFit/>
          </a:bodyPr>
          <a:lstStyle/>
          <a:p>
            <a:pPr algn="ctr">
              <a:defRPr/>
            </a:pPr>
            <a:r>
              <a:rPr lang="en-US" sz="2400" b="1" dirty="0" err="1">
                <a:latin typeface="Arial" pitchFamily="34" charset="0"/>
                <a:cs typeface="Arial" pitchFamily="34" charset="0"/>
              </a:rPr>
              <a:t>Cơ</a:t>
            </a:r>
            <a:r>
              <a:rPr lang="en-US" sz="2400" b="1" dirty="0">
                <a:latin typeface="Arial" pitchFamily="34" charset="0"/>
                <a:cs typeface="Arial" pitchFamily="34" charset="0"/>
              </a:rPr>
              <a:t> </a:t>
            </a:r>
            <a:r>
              <a:rPr lang="en-US" sz="2400" b="1" dirty="0" err="1">
                <a:latin typeface="Arial" pitchFamily="34" charset="0"/>
                <a:cs typeface="Arial" pitchFamily="34" charset="0"/>
              </a:rPr>
              <a:t>năng</a:t>
            </a:r>
            <a:endParaRPr lang="en-US" sz="2400" b="1" dirty="0">
              <a:latin typeface="Arial" pitchFamily="34" charset="0"/>
              <a:cs typeface="Arial" pitchFamily="34" charset="0"/>
            </a:endParaRPr>
          </a:p>
        </p:txBody>
      </p:sp>
      <p:cxnSp>
        <p:nvCxnSpPr>
          <p:cNvPr id="25" name="Straight Arrow Connector 24"/>
          <p:cNvCxnSpPr/>
          <p:nvPr/>
        </p:nvCxnSpPr>
        <p:spPr>
          <a:xfrm flipH="1">
            <a:off x="4029075" y="3495429"/>
            <a:ext cx="925187" cy="465159"/>
          </a:xfrm>
          <a:prstGeom prst="straightConnector1">
            <a:avLst/>
          </a:prstGeom>
          <a:ln w="38100">
            <a:solidFill>
              <a:srgbClr val="FF0000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28" name="Straight Arrow Connector 27"/>
          <p:cNvCxnSpPr/>
          <p:nvPr/>
        </p:nvCxnSpPr>
        <p:spPr>
          <a:xfrm>
            <a:off x="5104727" y="3499174"/>
            <a:ext cx="0" cy="682214"/>
          </a:xfrm>
          <a:prstGeom prst="straightConnector1">
            <a:avLst/>
          </a:prstGeom>
          <a:ln w="38100">
            <a:solidFill>
              <a:srgbClr val="FF0000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31" name="Straight Arrow Connector 30"/>
          <p:cNvCxnSpPr/>
          <p:nvPr/>
        </p:nvCxnSpPr>
        <p:spPr>
          <a:xfrm>
            <a:off x="5812077" y="3495429"/>
            <a:ext cx="1265128" cy="567279"/>
          </a:xfrm>
          <a:prstGeom prst="straightConnector1">
            <a:avLst/>
          </a:prstGeom>
          <a:ln w="38100">
            <a:solidFill>
              <a:srgbClr val="FF0000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35" name="Text Box 4"/>
          <p:cNvSpPr txBox="1">
            <a:spLocks noChangeArrowheads="1"/>
          </p:cNvSpPr>
          <p:nvPr/>
        </p:nvSpPr>
        <p:spPr bwMode="auto">
          <a:xfrm>
            <a:off x="7156317" y="2419759"/>
            <a:ext cx="2036595" cy="830997"/>
          </a:xfrm>
          <a:prstGeom prst="rect">
            <a:avLst/>
          </a:prstGeom>
          <a:solidFill>
            <a:schemeClr val="bg2"/>
          </a:solidFill>
          <a:ln>
            <a:noFill/>
          </a:ln>
          <a:effectLst/>
          <a:extLst/>
        </p:spPr>
        <p:txBody>
          <a:bodyPr wrap="square">
            <a:spAutoFit/>
          </a:bodyPr>
          <a:lstStyle/>
          <a:p>
            <a:r>
              <a:rPr lang="en-US" altLang="vi-VN" sz="2400" b="1" i="1" dirty="0" err="1" smtClean="0">
                <a:solidFill>
                  <a:schemeClr val="accent5"/>
                </a:solidFill>
                <a:latin typeface="Arial" pitchFamily="34" charset="0"/>
                <a:cs typeface="Arial" pitchFamily="34" charset="0"/>
              </a:rPr>
              <a:t>Năng</a:t>
            </a:r>
            <a:r>
              <a:rPr lang="en-US" altLang="vi-VN" sz="2400" b="1" i="1" dirty="0" smtClean="0">
                <a:solidFill>
                  <a:schemeClr val="accent5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vi-VN" sz="2400" b="1" i="1" dirty="0" err="1" smtClean="0">
                <a:solidFill>
                  <a:schemeClr val="accent5"/>
                </a:solidFill>
                <a:latin typeface="Arial" pitchFamily="34" charset="0"/>
                <a:cs typeface="Arial" pitchFamily="34" charset="0"/>
              </a:rPr>
              <a:t>lượng</a:t>
            </a:r>
            <a:r>
              <a:rPr lang="en-US" altLang="vi-VN" sz="2400" b="1" i="1" dirty="0" smtClean="0">
                <a:solidFill>
                  <a:schemeClr val="accent5"/>
                </a:solidFill>
                <a:latin typeface="Arial" pitchFamily="34" charset="0"/>
                <a:cs typeface="Arial" pitchFamily="34" charset="0"/>
              </a:rPr>
              <a:t> </a:t>
            </a:r>
          </a:p>
          <a:p>
            <a:r>
              <a:rPr lang="en-US" altLang="vi-VN" sz="2400" b="1" i="1" dirty="0" err="1" smtClean="0">
                <a:solidFill>
                  <a:schemeClr val="accent5"/>
                </a:solidFill>
                <a:latin typeface="Arial" pitchFamily="34" charset="0"/>
                <a:cs typeface="Arial" pitchFamily="34" charset="0"/>
              </a:rPr>
              <a:t>có</a:t>
            </a:r>
            <a:r>
              <a:rPr lang="en-US" altLang="vi-VN" sz="2400" b="1" i="1" dirty="0" smtClean="0">
                <a:solidFill>
                  <a:schemeClr val="accent5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vi-VN" sz="2400" b="1" i="1" dirty="0" err="1" smtClean="0">
                <a:solidFill>
                  <a:schemeClr val="accent5"/>
                </a:solidFill>
                <a:latin typeface="Arial" pitchFamily="34" charset="0"/>
                <a:cs typeface="Arial" pitchFamily="34" charset="0"/>
              </a:rPr>
              <a:t>ích</a:t>
            </a:r>
            <a:r>
              <a:rPr lang="en-US" altLang="vi-VN" sz="2400" b="1" i="1" dirty="0" smtClean="0">
                <a:solidFill>
                  <a:schemeClr val="accent5"/>
                </a:solidFill>
                <a:latin typeface="Arial" pitchFamily="34" charset="0"/>
                <a:cs typeface="Arial" pitchFamily="34" charset="0"/>
              </a:rPr>
              <a:t> A</a:t>
            </a:r>
            <a:r>
              <a:rPr lang="en-US" altLang="vi-VN" sz="2400" b="1" i="1" baseline="-25000" dirty="0" smtClean="0">
                <a:solidFill>
                  <a:schemeClr val="accent5"/>
                </a:solidFill>
                <a:latin typeface="Arial" pitchFamily="34" charset="0"/>
                <a:cs typeface="Arial" pitchFamily="34" charset="0"/>
              </a:rPr>
              <a:t>i</a:t>
            </a:r>
            <a:endParaRPr lang="en-US" altLang="vi-VN" sz="2000" b="1" i="1" baseline="-25000" dirty="0">
              <a:solidFill>
                <a:schemeClr val="accent5"/>
              </a:solidFill>
              <a:latin typeface="Arial" pitchFamily="34" charset="0"/>
              <a:cs typeface="Arial" pitchFamily="34" charset="0"/>
            </a:endParaRPr>
          </a:p>
        </p:txBody>
      </p:sp>
      <p:sp>
        <p:nvSpPr>
          <p:cNvPr id="39" name="Text Box 4"/>
          <p:cNvSpPr txBox="1">
            <a:spLocks noChangeArrowheads="1"/>
          </p:cNvSpPr>
          <p:nvPr/>
        </p:nvSpPr>
        <p:spPr bwMode="auto">
          <a:xfrm>
            <a:off x="7156317" y="3241368"/>
            <a:ext cx="2008428" cy="830997"/>
          </a:xfrm>
          <a:prstGeom prst="rect">
            <a:avLst/>
          </a:prstGeom>
          <a:solidFill>
            <a:schemeClr val="bg2">
              <a:lumMod val="90000"/>
            </a:schemeClr>
          </a:solidFill>
          <a:ln w="9525">
            <a:solidFill>
              <a:schemeClr val="tx1"/>
            </a:solidFill>
            <a:miter lim="800000"/>
            <a:headEnd/>
            <a:tailEnd/>
          </a:ln>
          <a:effectLst/>
          <a:extLst/>
        </p:spPr>
        <p:txBody>
          <a:bodyPr wrap="square">
            <a:spAutoFit/>
          </a:bodyPr>
          <a:lstStyle/>
          <a:p>
            <a:r>
              <a:rPr lang="en-US" altLang="vi-VN" sz="2400" b="1" i="1" dirty="0" err="1" smtClean="0">
                <a:solidFill>
                  <a:schemeClr val="accent5"/>
                </a:solidFill>
                <a:latin typeface="Arial" pitchFamily="34" charset="0"/>
                <a:cs typeface="Arial" pitchFamily="34" charset="0"/>
              </a:rPr>
              <a:t>Năng</a:t>
            </a:r>
            <a:r>
              <a:rPr lang="en-US" altLang="vi-VN" sz="2400" b="1" i="1" dirty="0" smtClean="0">
                <a:solidFill>
                  <a:schemeClr val="accent5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vi-VN" sz="2400" b="1" i="1" dirty="0" err="1" smtClean="0">
                <a:solidFill>
                  <a:schemeClr val="accent5"/>
                </a:solidFill>
                <a:latin typeface="Arial" pitchFamily="34" charset="0"/>
                <a:cs typeface="Arial" pitchFamily="34" charset="0"/>
              </a:rPr>
              <a:t>lượng</a:t>
            </a:r>
            <a:r>
              <a:rPr lang="en-US" altLang="vi-VN" sz="2400" b="1" i="1" dirty="0" smtClean="0">
                <a:solidFill>
                  <a:schemeClr val="accent5"/>
                </a:solidFill>
                <a:latin typeface="Arial" pitchFamily="34" charset="0"/>
                <a:cs typeface="Arial" pitchFamily="34" charset="0"/>
              </a:rPr>
              <a:t> </a:t>
            </a:r>
          </a:p>
          <a:p>
            <a:r>
              <a:rPr lang="en-US" altLang="vi-VN" sz="2400" b="1" i="1" dirty="0" err="1" smtClean="0">
                <a:solidFill>
                  <a:schemeClr val="accent5"/>
                </a:solidFill>
                <a:latin typeface="Arial" pitchFamily="34" charset="0"/>
                <a:cs typeface="Arial" pitchFamily="34" charset="0"/>
              </a:rPr>
              <a:t>vô</a:t>
            </a:r>
            <a:r>
              <a:rPr lang="en-US" altLang="vi-VN" sz="2400" b="1" i="1" dirty="0" smtClean="0">
                <a:solidFill>
                  <a:schemeClr val="accent5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vi-VN" sz="2400" b="1" i="1" dirty="0" err="1" smtClean="0">
                <a:solidFill>
                  <a:schemeClr val="accent5"/>
                </a:solidFill>
                <a:latin typeface="Arial" pitchFamily="34" charset="0"/>
                <a:cs typeface="Arial" pitchFamily="34" charset="0"/>
              </a:rPr>
              <a:t>ích</a:t>
            </a:r>
            <a:r>
              <a:rPr lang="en-US" altLang="vi-VN" sz="2400" b="1" i="1" dirty="0" smtClean="0">
                <a:solidFill>
                  <a:schemeClr val="accent5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vi-VN" sz="2400" b="1" i="1" dirty="0" err="1" smtClean="0">
                <a:solidFill>
                  <a:schemeClr val="accent5"/>
                </a:solidFill>
                <a:latin typeface="Arial" pitchFamily="34" charset="0"/>
                <a:cs typeface="Arial" pitchFamily="34" charset="0"/>
              </a:rPr>
              <a:t>A</a:t>
            </a:r>
            <a:r>
              <a:rPr lang="en-US" altLang="vi-VN" sz="2400" b="1" i="1" baseline="-25000" dirty="0" err="1" smtClean="0">
                <a:solidFill>
                  <a:schemeClr val="accent5"/>
                </a:solidFill>
                <a:latin typeface="Arial" pitchFamily="34" charset="0"/>
                <a:cs typeface="Arial" pitchFamily="34" charset="0"/>
              </a:rPr>
              <a:t>hp</a:t>
            </a:r>
            <a:endParaRPr lang="en-US" altLang="vi-VN" sz="2000" b="1" i="1" baseline="-25000" dirty="0">
              <a:solidFill>
                <a:schemeClr val="accent5"/>
              </a:solidFill>
              <a:latin typeface="Arial" pitchFamily="34" charset="0"/>
              <a:cs typeface="Arial" pitchFamily="34" charset="0"/>
            </a:endParaRPr>
          </a:p>
        </p:txBody>
      </p:sp>
      <p:cxnSp>
        <p:nvCxnSpPr>
          <p:cNvPr id="40" name="Straight Arrow Connector 39"/>
          <p:cNvCxnSpPr/>
          <p:nvPr/>
        </p:nvCxnSpPr>
        <p:spPr>
          <a:xfrm flipV="1">
            <a:off x="6530859" y="2946079"/>
            <a:ext cx="625458" cy="189598"/>
          </a:xfrm>
          <a:prstGeom prst="straightConnector1">
            <a:avLst/>
          </a:prstGeom>
          <a:ln w="38100">
            <a:solidFill>
              <a:schemeClr val="accent6">
                <a:lumMod val="75000"/>
              </a:schemeClr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43" name="Straight Arrow Connector 42"/>
          <p:cNvCxnSpPr/>
          <p:nvPr/>
        </p:nvCxnSpPr>
        <p:spPr>
          <a:xfrm>
            <a:off x="6516800" y="3264738"/>
            <a:ext cx="625458" cy="150082"/>
          </a:xfrm>
          <a:prstGeom prst="straightConnector1">
            <a:avLst/>
          </a:prstGeom>
          <a:ln w="38100">
            <a:solidFill>
              <a:schemeClr val="accent6">
                <a:lumMod val="75000"/>
              </a:schemeClr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45" name="Straight Arrow Connector 44"/>
          <p:cNvCxnSpPr/>
          <p:nvPr/>
        </p:nvCxnSpPr>
        <p:spPr>
          <a:xfrm>
            <a:off x="9192912" y="3135677"/>
            <a:ext cx="552759" cy="0"/>
          </a:xfrm>
          <a:prstGeom prst="straightConnector1">
            <a:avLst/>
          </a:prstGeom>
          <a:ln w="38100">
            <a:solidFill>
              <a:srgbClr val="FF0000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grpSp>
        <p:nvGrpSpPr>
          <p:cNvPr id="53" name="Group 52"/>
          <p:cNvGrpSpPr/>
          <p:nvPr/>
        </p:nvGrpSpPr>
        <p:grpSpPr>
          <a:xfrm>
            <a:off x="9583000" y="2657317"/>
            <a:ext cx="1843774" cy="1415048"/>
            <a:chOff x="9583000" y="2657317"/>
            <a:chExt cx="1843774" cy="1415048"/>
          </a:xfrm>
        </p:grpSpPr>
        <p:sp>
          <p:nvSpPr>
            <p:cNvPr id="48" name="TextBox 47"/>
            <p:cNvSpPr txBox="1"/>
            <p:nvPr/>
          </p:nvSpPr>
          <p:spPr>
            <a:xfrm>
              <a:off x="9583000" y="2657317"/>
              <a:ext cx="1843774" cy="461665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sz="2400" b="1" dirty="0" smtClean="0">
                  <a:solidFill>
                    <a:srgbClr val="FF0000"/>
                  </a:solidFill>
                  <a:latin typeface="Arial" pitchFamily="34" charset="0"/>
                  <a:cs typeface="Arial" pitchFamily="34" charset="0"/>
                </a:rPr>
                <a:t>HIỆU SUẤT</a:t>
              </a:r>
            </a:p>
          </p:txBody>
        </p:sp>
        <mc:AlternateContent xmlns:mc="http://schemas.openxmlformats.org/markup-compatibility/2006" xmlns:a14="http://schemas.microsoft.com/office/drawing/2010/main">
          <mc:Choice Requires="a14">
            <p:sp>
              <p:nvSpPr>
                <p:cNvPr id="49" name="Rectangle 48"/>
                <p:cNvSpPr/>
                <p:nvPr/>
              </p:nvSpPr>
              <p:spPr>
                <a:xfrm>
                  <a:off x="9745671" y="3183147"/>
                  <a:ext cx="1518432" cy="889218"/>
                </a:xfrm>
                <a:prstGeom prst="rect">
                  <a:avLst/>
                </a:prstGeom>
                <a:ln w="28575">
                  <a:solidFill>
                    <a:srgbClr val="FF0000"/>
                  </a:solidFill>
                </a:ln>
              </p:spPr>
              <p:style>
                <a:lnRef idx="2">
                  <a:schemeClr val="accent2"/>
                </a:lnRef>
                <a:fillRef idx="1">
                  <a:schemeClr val="lt1"/>
                </a:fillRef>
                <a:effectRef idx="0">
                  <a:schemeClr val="accent2"/>
                </a:effectRef>
                <a:fontRef idx="minor">
                  <a:schemeClr val="dk1"/>
                </a:fontRef>
              </p:style>
              <p:txBody>
                <a:bodyPr wrap="square">
                  <a:spAutoFit/>
                </a:bodyPr>
                <a:lstStyle/>
                <a:p>
                  <a:pPr marL="180340" indent="20955" algn="just"/>
                  <a14:m>
                    <m:oMathPara xmlns:m="http://schemas.openxmlformats.org/officeDocument/2006/math">
                      <m:oMathParaPr>
                        <m:jc m:val="left"/>
                      </m:oMathParaPr>
                      <m:oMath xmlns:m="http://schemas.openxmlformats.org/officeDocument/2006/math">
                        <m:r>
                          <a:rPr lang="en-US" sz="2400" i="1">
                            <a:latin typeface="Cambria Math"/>
                            <a:cs typeface="Times New Roman"/>
                          </a:rPr>
                          <m:t>𝐻</m:t>
                        </m:r>
                        <m:r>
                          <a:rPr lang="en-US" sz="2400" i="1">
                            <a:latin typeface="Cambria Math"/>
                            <a:cs typeface="Times New Roman"/>
                          </a:rPr>
                          <m:t>=</m:t>
                        </m:r>
                        <m:f>
                          <m:fPr>
                            <m:ctrlPr>
                              <a:rPr lang="en-US" sz="2400" i="1">
                                <a:latin typeface="Cambria Math"/>
                                <a:cs typeface="Times New Roman"/>
                              </a:rPr>
                            </m:ctrlPr>
                          </m:fPr>
                          <m:num>
                            <m:sSub>
                              <m:sSubPr>
                                <m:ctrlPr>
                                  <a:rPr lang="en-US" sz="2400" i="1">
                                    <a:latin typeface="Cambria Math"/>
                                    <a:cs typeface="Times New Roman"/>
                                  </a:rPr>
                                </m:ctrlPr>
                              </m:sSubPr>
                              <m:e>
                                <m:r>
                                  <a:rPr lang="en-US" sz="2400" i="1">
                                    <a:latin typeface="Cambria Math"/>
                                    <a:cs typeface="Times New Roman"/>
                                  </a:rPr>
                                  <m:t>𝐴</m:t>
                                </m:r>
                              </m:e>
                              <m:sub>
                                <m:r>
                                  <a:rPr lang="en-US" sz="2400" i="1">
                                    <a:latin typeface="Cambria Math"/>
                                    <a:cs typeface="Times New Roman"/>
                                  </a:rPr>
                                  <m:t>𝑖</m:t>
                                </m:r>
                              </m:sub>
                            </m:sSub>
                          </m:num>
                          <m:den>
                            <m:sSub>
                              <m:sSubPr>
                                <m:ctrlPr>
                                  <a:rPr lang="en-US" sz="2400" i="1">
                                    <a:latin typeface="Cambria Math"/>
                                    <a:cs typeface="Times New Roman"/>
                                  </a:rPr>
                                </m:ctrlPr>
                              </m:sSubPr>
                              <m:e>
                                <m:r>
                                  <a:rPr lang="en-US" sz="2400" i="1">
                                    <a:latin typeface="Cambria Math"/>
                                    <a:cs typeface="Times New Roman"/>
                                  </a:rPr>
                                  <m:t>𝐴</m:t>
                                </m:r>
                              </m:e>
                              <m:sub>
                                <m:r>
                                  <a:rPr lang="en-US" sz="2400" i="1">
                                    <a:latin typeface="Cambria Math"/>
                                    <a:cs typeface="Times New Roman"/>
                                  </a:rPr>
                                  <m:t>𝑡𝑝</m:t>
                                </m:r>
                              </m:sub>
                            </m:sSub>
                          </m:den>
                        </m:f>
                      </m:oMath>
                    </m:oMathPara>
                  </a14:m>
                  <a:endParaRPr lang="en-US" sz="2400" dirty="0">
                    <a:ea typeface="Calibri"/>
                    <a:cs typeface="Times New Roman"/>
                  </a:endParaRPr>
                </a:p>
              </p:txBody>
            </p:sp>
          </mc:Choice>
          <mc:Fallback xmlns="">
            <p:sp>
              <p:nvSpPr>
                <p:cNvPr id="49" name="Rectangle 48"/>
                <p:cNvSpPr>
                  <a:spLocks noRot="1" noChangeAspect="1" noMove="1" noResize="1" noEditPoints="1" noAdjustHandles="1" noChangeArrowheads="1" noChangeShapeType="1" noTextEdit="1"/>
                </p:cNvSpPr>
                <p:nvPr/>
              </p:nvSpPr>
              <p:spPr>
                <a:xfrm>
                  <a:off x="9745671" y="3183147"/>
                  <a:ext cx="1518432" cy="889218"/>
                </a:xfrm>
                <a:prstGeom prst="rect">
                  <a:avLst/>
                </a:prstGeom>
                <a:blipFill rotWithShape="1">
                  <a:blip r:embed="rId2"/>
                  <a:stretch>
                    <a:fillRect/>
                  </a:stretch>
                </a:blipFill>
                <a:ln w="28575">
                  <a:solidFill>
                    <a:srgbClr val="FF0000"/>
                  </a:solidFill>
                </a:ln>
              </p:spPr>
              <p:txBody>
                <a:bodyPr/>
                <a:lstStyle/>
                <a:p>
                  <a:r>
                    <a:rPr lang="en-US">
                      <a:noFill/>
                    </a:rPr>
                    <a:t> </a:t>
                  </a:r>
                </a:p>
              </p:txBody>
            </p:sp>
          </mc:Fallback>
        </mc:AlternateContent>
      </p:grpSp>
    </p:spTree>
    <p:extLst>
      <p:ext uri="{BB962C8B-B14F-4D97-AF65-F5344CB8AC3E}">
        <p14:creationId xmlns:p14="http://schemas.microsoft.com/office/powerpoint/2010/main" val="2621647019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7" dur="5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6" presetClass="entr" presetSubtype="21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12" dur="5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3" presetID="16" presetClass="entr" presetSubtype="21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15" dur="5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6" fill="hold">
                      <p:stCondLst>
                        <p:cond delay="indefinite"/>
                      </p:stCondLst>
                      <p:childTnLst>
                        <p:par>
                          <p:cTn id="17" fill="hold">
                            <p:stCondLst>
                              <p:cond delay="0"/>
                            </p:stCondLst>
                            <p:childTnLst>
                              <p:par>
                                <p:cTn id="18" presetID="16" presetClass="entr" presetSubtype="21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20" dur="50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1" presetID="16" presetClass="entr" presetSubtype="21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23" dur="5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4" fill="hold">
                      <p:stCondLst>
                        <p:cond delay="indefinite"/>
                      </p:stCondLst>
                      <p:childTnLst>
                        <p:par>
                          <p:cTn id="25" fill="hold">
                            <p:stCondLst>
                              <p:cond delay="0"/>
                            </p:stCondLst>
                            <p:childTnLst>
                              <p:par>
                                <p:cTn id="26" presetID="2" presetClass="entr" presetSubtype="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8" dur="5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9" dur="5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30" presetID="2" presetClass="entr" presetSubtype="1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2" dur="5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3" dur="5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4" fill="hold">
                      <p:stCondLst>
                        <p:cond delay="indefinite"/>
                      </p:stCondLst>
                      <p:childTnLst>
                        <p:par>
                          <p:cTn id="35" fill="hold">
                            <p:stCondLst>
                              <p:cond delay="0"/>
                            </p:stCondLst>
                            <p:childTnLst>
                              <p:par>
                                <p:cTn id="36" presetID="2" presetClass="entr" presetSubtype="1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8" dur="5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9" dur="5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40" presetID="2" presetClass="entr" presetSubtype="1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42" dur="500" fill="hold"/>
                                        <p:tgtEl>
                                          <p:spTgt spid="1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43" dur="500" fill="hold"/>
                                        <p:tgtEl>
                                          <p:spTgt spid="1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0-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4" fill="hold">
                      <p:stCondLst>
                        <p:cond delay="indefinite"/>
                      </p:stCondLst>
                      <p:childTnLst>
                        <p:par>
                          <p:cTn id="45" fill="hold">
                            <p:stCondLst>
                              <p:cond delay="0"/>
                            </p:stCondLst>
                            <p:childTnLst>
                              <p:par>
                                <p:cTn id="46" presetID="16" presetClass="entr" presetSubtype="21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48" dur="500"/>
                                        <p:tgtEl>
                                          <p:spTgt spid="4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9" presetID="16" presetClass="entr" presetSubtype="21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51" dur="500"/>
                                        <p:tgtEl>
                                          <p:spTgt spid="3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2" fill="hold">
                      <p:stCondLst>
                        <p:cond delay="indefinite"/>
                      </p:stCondLst>
                      <p:childTnLst>
                        <p:par>
                          <p:cTn id="53" fill="hold">
                            <p:stCondLst>
                              <p:cond delay="0"/>
                            </p:stCondLst>
                            <p:childTnLst>
                              <p:par>
                                <p:cTn id="54" presetID="16" presetClass="entr" presetSubtype="21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56" dur="500"/>
                                        <p:tgtEl>
                                          <p:spTgt spid="4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57" presetID="16" presetClass="entr" presetSubtype="21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59" dur="500"/>
                                        <p:tgtEl>
                                          <p:spTgt spid="3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60" fill="hold">
                      <p:stCondLst>
                        <p:cond delay="indefinite"/>
                      </p:stCondLst>
                      <p:childTnLst>
                        <p:par>
                          <p:cTn id="61" fill="hold">
                            <p:stCondLst>
                              <p:cond delay="0"/>
                            </p:stCondLst>
                            <p:childTnLst>
                              <p:par>
                                <p:cTn id="62" presetID="6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64" dur="2000"/>
                                        <p:tgtEl>
                                          <p:spTgt spid="4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65" presetID="6" presetClass="entr" presetSubtype="1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67" dur="2000"/>
                                        <p:tgtEl>
                                          <p:spTgt spid="5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68" fill="hold">
                      <p:stCondLst>
                        <p:cond delay="indefinite"/>
                      </p:stCondLst>
                      <p:childTnLst>
                        <p:par>
                          <p:cTn id="69" fill="hold">
                            <p:stCondLst>
                              <p:cond delay="0"/>
                            </p:stCondLst>
                            <p:childTnLst>
                              <p:par>
                                <p:cTn id="70" presetID="16" presetClass="entr" presetSubtype="21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72" dur="500"/>
                                        <p:tgtEl>
                                          <p:spTgt spid="2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73" presetID="16" presetClass="entr" presetSubtype="21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75" dur="500"/>
                                        <p:tgtEl>
                                          <p:spTgt spid="2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6" fill="hold">
                      <p:stCondLst>
                        <p:cond delay="indefinite"/>
                      </p:stCondLst>
                      <p:childTnLst>
                        <p:par>
                          <p:cTn id="77" fill="hold">
                            <p:stCondLst>
                              <p:cond delay="0"/>
                            </p:stCondLst>
                            <p:childTnLst>
                              <p:par>
                                <p:cTn id="78" presetID="16" presetClass="entr" presetSubtype="21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7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80" dur="500"/>
                                        <p:tgtEl>
                                          <p:spTgt spid="2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1" presetID="16" presetClass="entr" presetSubtype="21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83" dur="500"/>
                                        <p:tgtEl>
                                          <p:spTgt spid="2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4" fill="hold">
                      <p:stCondLst>
                        <p:cond delay="indefinite"/>
                      </p:stCondLst>
                      <p:childTnLst>
                        <p:par>
                          <p:cTn id="85" fill="hold">
                            <p:stCondLst>
                              <p:cond delay="0"/>
                            </p:stCondLst>
                            <p:childTnLst>
                              <p:par>
                                <p:cTn id="86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88" dur="500"/>
                                        <p:tgtEl>
                                          <p:spTgt spid="2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9" presetID="16" presetClass="entr" presetSubtype="21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91" dur="500"/>
                                        <p:tgtEl>
                                          <p:spTgt spid="3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/>
      <p:bldP spid="3" grpId="0"/>
      <p:bldP spid="4" grpId="0"/>
      <p:bldP spid="5" grpId="0"/>
      <p:bldP spid="18" grpId="0" animBg="1"/>
      <p:bldP spid="21" grpId="0" animBg="1"/>
      <p:bldP spid="22" grpId="0" animBg="1"/>
      <p:bldP spid="23" grpId="0" animBg="1"/>
      <p:bldP spid="35" grpId="0" animBg="1"/>
      <p:bldP spid="39" grpId="0" animBg="1"/>
    </p:bld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cxnSp>
        <p:nvCxnSpPr>
          <p:cNvPr id="3" name="Straight Arrow Connector 2"/>
          <p:cNvCxnSpPr/>
          <p:nvPr/>
        </p:nvCxnSpPr>
        <p:spPr>
          <a:xfrm flipV="1">
            <a:off x="3721994" y="991673"/>
            <a:ext cx="1180407" cy="1427626"/>
          </a:xfrm>
          <a:prstGeom prst="straightConnector1">
            <a:avLst/>
          </a:prstGeom>
          <a:ln w="38100">
            <a:solidFill>
              <a:srgbClr val="FF0000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mc:AlternateContent xmlns:mc="http://schemas.openxmlformats.org/markup-compatibility/2006" xmlns:a14="http://schemas.microsoft.com/office/drawing/2010/main">
        <mc:Choice Requires="a14">
          <p:sp>
            <p:nvSpPr>
              <p:cNvPr id="7" name="Rectangle 6"/>
              <p:cNvSpPr/>
              <p:nvPr/>
            </p:nvSpPr>
            <p:spPr>
              <a:xfrm>
                <a:off x="4902401" y="540580"/>
                <a:ext cx="3183500" cy="584775"/>
              </a:xfrm>
              <a:prstGeom prst="rect">
                <a:avLst/>
              </a:prstGeom>
              <a:noFill/>
              <a:ln w="28575">
                <a:solidFill>
                  <a:srgbClr val="FF0000"/>
                </a:solidFill>
              </a:ln>
            </p:spPr>
            <p:txBody>
              <a:bodyPr wrap="non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sz="3200" i="1">
                          <a:latin typeface="Cambria Math"/>
                        </a:rPr>
                        <m:t>𝐴</m:t>
                      </m:r>
                      <m:r>
                        <a:rPr lang="en-US" sz="3200" i="1">
                          <a:latin typeface="Cambria Math"/>
                        </a:rPr>
                        <m:t>=</m:t>
                      </m:r>
                      <m:r>
                        <a:rPr lang="en-US" sz="3200" i="1">
                          <a:latin typeface="Cambria Math"/>
                        </a:rPr>
                        <m:t>𝒫</m:t>
                      </m:r>
                      <m:r>
                        <a:rPr lang="en-US" sz="3200" i="1">
                          <a:latin typeface="Cambria Math"/>
                        </a:rPr>
                        <m:t>.</m:t>
                      </m:r>
                      <m:r>
                        <a:rPr lang="en-US" sz="3200" i="1">
                          <a:latin typeface="Cambria Math"/>
                        </a:rPr>
                        <m:t>𝑡</m:t>
                      </m:r>
                      <m:r>
                        <a:rPr lang="en-US" sz="3200" i="1">
                          <a:latin typeface="Cambria Math"/>
                        </a:rPr>
                        <m:t>=</m:t>
                      </m:r>
                      <m:r>
                        <a:rPr lang="en-US" sz="3200" i="1">
                          <a:latin typeface="Cambria Math"/>
                        </a:rPr>
                        <m:t>𝑈</m:t>
                      </m:r>
                      <m:r>
                        <a:rPr lang="en-US" sz="3200" i="1">
                          <a:latin typeface="Cambria Math"/>
                        </a:rPr>
                        <m:t>.</m:t>
                      </m:r>
                      <m:r>
                        <a:rPr lang="en-US" sz="3200" i="1">
                          <a:latin typeface="Cambria Math"/>
                        </a:rPr>
                        <m:t>𝐼</m:t>
                      </m:r>
                      <m:r>
                        <a:rPr lang="en-US" sz="3200" i="1">
                          <a:latin typeface="Cambria Math"/>
                        </a:rPr>
                        <m:t>.</m:t>
                      </m:r>
                      <m:r>
                        <a:rPr lang="en-US" sz="3200" i="1">
                          <a:latin typeface="Cambria Math"/>
                        </a:rPr>
                        <m:t>𝑡</m:t>
                      </m:r>
                    </m:oMath>
                  </m:oMathPara>
                </a14:m>
                <a:endParaRPr lang="en-US" sz="3200" dirty="0"/>
              </a:p>
            </p:txBody>
          </p:sp>
        </mc:Choice>
        <mc:Fallback xmlns="">
          <p:sp>
            <p:nvSpPr>
              <p:cNvPr id="7" name="Rectangle 6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902401" y="540580"/>
                <a:ext cx="3183500" cy="584775"/>
              </a:xfrm>
              <a:prstGeom prst="rect">
                <a:avLst/>
              </a:prstGeom>
              <a:blipFill rotWithShape="1">
                <a:blip r:embed="rId2"/>
                <a:stretch>
                  <a:fillRect/>
                </a:stretch>
              </a:blipFill>
              <a:ln w="28575">
                <a:solidFill>
                  <a:srgbClr val="FF0000"/>
                </a:solidFill>
              </a:ln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9" name="Rectangle 8"/>
          <p:cNvSpPr/>
          <p:nvPr/>
        </p:nvSpPr>
        <p:spPr>
          <a:xfrm>
            <a:off x="8085901" y="155859"/>
            <a:ext cx="4066871" cy="193899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just"/>
            <a:r>
              <a:rPr lang="en-US" sz="2400" dirty="0" err="1">
                <a:latin typeface="Arial" pitchFamily="34" charset="0"/>
                <a:ea typeface="Times New Roman"/>
                <a:cs typeface="Arial" pitchFamily="34" charset="0"/>
              </a:rPr>
              <a:t>Trong</a:t>
            </a:r>
            <a:r>
              <a:rPr lang="en-US" sz="2400" dirty="0">
                <a:latin typeface="Arial" pitchFamily="34" charset="0"/>
                <a:ea typeface="Times New Roman"/>
                <a:cs typeface="Arial" pitchFamily="34" charset="0"/>
              </a:rPr>
              <a:t> </a:t>
            </a:r>
            <a:r>
              <a:rPr lang="en-US" sz="2400" dirty="0" err="1">
                <a:latin typeface="Arial" pitchFamily="34" charset="0"/>
                <a:ea typeface="Times New Roman"/>
                <a:cs typeface="Arial" pitchFamily="34" charset="0"/>
              </a:rPr>
              <a:t>đó</a:t>
            </a:r>
            <a:r>
              <a:rPr lang="en-US" sz="2400" dirty="0">
                <a:latin typeface="Arial" pitchFamily="34" charset="0"/>
                <a:ea typeface="Times New Roman"/>
                <a:cs typeface="Arial" pitchFamily="34" charset="0"/>
              </a:rPr>
              <a:t>:</a:t>
            </a:r>
          </a:p>
          <a:p>
            <a:pPr algn="just"/>
            <a:r>
              <a:rPr lang="en-US" sz="2400" dirty="0">
                <a:latin typeface="Arial" pitchFamily="34" charset="0"/>
                <a:ea typeface="Times New Roman"/>
                <a:cs typeface="Arial" pitchFamily="34" charset="0"/>
              </a:rPr>
              <a:t>U: </a:t>
            </a:r>
            <a:r>
              <a:rPr lang="en-US" sz="2400" dirty="0" err="1">
                <a:latin typeface="Arial" pitchFamily="34" charset="0"/>
                <a:ea typeface="Times New Roman"/>
                <a:cs typeface="Arial" pitchFamily="34" charset="0"/>
              </a:rPr>
              <a:t>Hiệu</a:t>
            </a:r>
            <a:r>
              <a:rPr lang="en-US" sz="2400" dirty="0">
                <a:latin typeface="Arial" pitchFamily="34" charset="0"/>
                <a:ea typeface="Times New Roman"/>
                <a:cs typeface="Arial" pitchFamily="34" charset="0"/>
              </a:rPr>
              <a:t> </a:t>
            </a:r>
            <a:r>
              <a:rPr lang="en-US" sz="2400" dirty="0" err="1">
                <a:latin typeface="Arial" pitchFamily="34" charset="0"/>
                <a:ea typeface="Times New Roman"/>
                <a:cs typeface="Arial" pitchFamily="34" charset="0"/>
              </a:rPr>
              <a:t>điện</a:t>
            </a:r>
            <a:r>
              <a:rPr lang="en-US" sz="2400" dirty="0">
                <a:latin typeface="Arial" pitchFamily="34" charset="0"/>
                <a:ea typeface="Times New Roman"/>
                <a:cs typeface="Arial" pitchFamily="34" charset="0"/>
              </a:rPr>
              <a:t> </a:t>
            </a:r>
            <a:r>
              <a:rPr lang="en-US" sz="2400" dirty="0" err="1">
                <a:latin typeface="Arial" pitchFamily="34" charset="0"/>
                <a:ea typeface="Times New Roman"/>
                <a:cs typeface="Arial" pitchFamily="34" charset="0"/>
              </a:rPr>
              <a:t>thế</a:t>
            </a:r>
            <a:r>
              <a:rPr lang="en-US" sz="2400" dirty="0">
                <a:latin typeface="Arial" pitchFamily="34" charset="0"/>
                <a:ea typeface="Times New Roman"/>
                <a:cs typeface="Arial" pitchFamily="34" charset="0"/>
              </a:rPr>
              <a:t> (V)</a:t>
            </a:r>
            <a:endParaRPr lang="en-US" sz="2400" dirty="0">
              <a:latin typeface="Arial" pitchFamily="34" charset="0"/>
              <a:ea typeface="Calibri"/>
              <a:cs typeface="Arial" pitchFamily="34" charset="0"/>
            </a:endParaRPr>
          </a:p>
          <a:p>
            <a:pPr algn="just"/>
            <a:r>
              <a:rPr lang="en-US" sz="2400" dirty="0">
                <a:latin typeface="Arial" pitchFamily="34" charset="0"/>
                <a:ea typeface="Times New Roman"/>
                <a:cs typeface="Arial" pitchFamily="34" charset="0"/>
              </a:rPr>
              <a:t>I: </a:t>
            </a:r>
            <a:r>
              <a:rPr lang="en-US" sz="2400" dirty="0" err="1">
                <a:latin typeface="Arial" pitchFamily="34" charset="0"/>
                <a:ea typeface="Times New Roman"/>
                <a:cs typeface="Arial" pitchFamily="34" charset="0"/>
              </a:rPr>
              <a:t>Cường</a:t>
            </a:r>
            <a:r>
              <a:rPr lang="en-US" sz="2400" dirty="0">
                <a:latin typeface="Arial" pitchFamily="34" charset="0"/>
                <a:ea typeface="Times New Roman"/>
                <a:cs typeface="Arial" pitchFamily="34" charset="0"/>
              </a:rPr>
              <a:t> </a:t>
            </a:r>
            <a:r>
              <a:rPr lang="en-US" sz="2400" dirty="0" err="1">
                <a:latin typeface="Arial" pitchFamily="34" charset="0"/>
                <a:ea typeface="Times New Roman"/>
                <a:cs typeface="Arial" pitchFamily="34" charset="0"/>
              </a:rPr>
              <a:t>độ</a:t>
            </a:r>
            <a:r>
              <a:rPr lang="en-US" sz="2400" dirty="0">
                <a:latin typeface="Arial" pitchFamily="34" charset="0"/>
                <a:ea typeface="Times New Roman"/>
                <a:cs typeface="Arial" pitchFamily="34" charset="0"/>
              </a:rPr>
              <a:t> </a:t>
            </a:r>
            <a:r>
              <a:rPr lang="en-US" sz="2400" dirty="0" err="1">
                <a:latin typeface="Arial" pitchFamily="34" charset="0"/>
                <a:ea typeface="Times New Roman"/>
                <a:cs typeface="Arial" pitchFamily="34" charset="0"/>
              </a:rPr>
              <a:t>dòng</a:t>
            </a:r>
            <a:r>
              <a:rPr lang="en-US" sz="2400" dirty="0">
                <a:latin typeface="Arial" pitchFamily="34" charset="0"/>
                <a:ea typeface="Times New Roman"/>
                <a:cs typeface="Arial" pitchFamily="34" charset="0"/>
              </a:rPr>
              <a:t> </a:t>
            </a:r>
            <a:r>
              <a:rPr lang="en-US" sz="2400" dirty="0" err="1">
                <a:latin typeface="Arial" pitchFamily="34" charset="0"/>
                <a:ea typeface="Times New Roman"/>
                <a:cs typeface="Arial" pitchFamily="34" charset="0"/>
              </a:rPr>
              <a:t>điện</a:t>
            </a:r>
            <a:r>
              <a:rPr lang="en-US" sz="2400" dirty="0">
                <a:latin typeface="Arial" pitchFamily="34" charset="0"/>
                <a:ea typeface="Times New Roman"/>
                <a:cs typeface="Arial" pitchFamily="34" charset="0"/>
              </a:rPr>
              <a:t> (A)</a:t>
            </a:r>
            <a:endParaRPr lang="en-US" sz="2400" dirty="0">
              <a:latin typeface="Arial" pitchFamily="34" charset="0"/>
              <a:ea typeface="Calibri"/>
              <a:cs typeface="Arial" pitchFamily="34" charset="0"/>
            </a:endParaRPr>
          </a:p>
          <a:p>
            <a:pPr algn="just"/>
            <a:r>
              <a:rPr lang="en-US" sz="2400" dirty="0">
                <a:latin typeface="Arial" pitchFamily="34" charset="0"/>
                <a:ea typeface="Times New Roman"/>
                <a:cs typeface="Arial" pitchFamily="34" charset="0"/>
              </a:rPr>
              <a:t>t: </a:t>
            </a:r>
            <a:r>
              <a:rPr lang="en-US" sz="2400" dirty="0" err="1">
                <a:latin typeface="Arial" pitchFamily="34" charset="0"/>
                <a:ea typeface="Times New Roman"/>
                <a:cs typeface="Arial" pitchFamily="34" charset="0"/>
              </a:rPr>
              <a:t>Thời</a:t>
            </a:r>
            <a:r>
              <a:rPr lang="en-US" sz="2400" dirty="0">
                <a:latin typeface="Arial" pitchFamily="34" charset="0"/>
                <a:ea typeface="Times New Roman"/>
                <a:cs typeface="Arial" pitchFamily="34" charset="0"/>
              </a:rPr>
              <a:t> </a:t>
            </a:r>
            <a:r>
              <a:rPr lang="en-US" sz="2400" dirty="0" err="1">
                <a:latin typeface="Arial" pitchFamily="34" charset="0"/>
                <a:ea typeface="Times New Roman"/>
                <a:cs typeface="Arial" pitchFamily="34" charset="0"/>
              </a:rPr>
              <a:t>gian</a:t>
            </a:r>
            <a:r>
              <a:rPr lang="en-US" sz="2400" dirty="0">
                <a:latin typeface="Arial" pitchFamily="34" charset="0"/>
                <a:ea typeface="Times New Roman"/>
                <a:cs typeface="Arial" pitchFamily="34" charset="0"/>
              </a:rPr>
              <a:t> (s)</a:t>
            </a:r>
            <a:endParaRPr lang="en-US" sz="2400" dirty="0">
              <a:latin typeface="Arial" pitchFamily="34" charset="0"/>
              <a:ea typeface="Calibri"/>
              <a:cs typeface="Arial" pitchFamily="34" charset="0"/>
            </a:endParaRPr>
          </a:p>
          <a:p>
            <a:pPr algn="just"/>
            <a:r>
              <a:rPr lang="en-US" sz="2400" dirty="0">
                <a:latin typeface="Arial" pitchFamily="34" charset="0"/>
                <a:ea typeface="Times New Roman"/>
                <a:cs typeface="Arial" pitchFamily="34" charset="0"/>
              </a:rPr>
              <a:t>A: </a:t>
            </a:r>
            <a:r>
              <a:rPr lang="en-US" sz="2400" dirty="0" err="1">
                <a:latin typeface="Arial" pitchFamily="34" charset="0"/>
                <a:ea typeface="Times New Roman"/>
                <a:cs typeface="Arial" pitchFamily="34" charset="0"/>
              </a:rPr>
              <a:t>Công</a:t>
            </a:r>
            <a:r>
              <a:rPr lang="en-US" sz="2400" dirty="0">
                <a:latin typeface="Arial" pitchFamily="34" charset="0"/>
                <a:ea typeface="Times New Roman"/>
                <a:cs typeface="Arial" pitchFamily="34" charset="0"/>
              </a:rPr>
              <a:t> </a:t>
            </a:r>
            <a:r>
              <a:rPr lang="en-US" sz="2400" dirty="0" err="1">
                <a:latin typeface="Arial" pitchFamily="34" charset="0"/>
                <a:ea typeface="Times New Roman"/>
                <a:cs typeface="Arial" pitchFamily="34" charset="0"/>
              </a:rPr>
              <a:t>của</a:t>
            </a:r>
            <a:r>
              <a:rPr lang="en-US" sz="2400" dirty="0">
                <a:latin typeface="Arial" pitchFamily="34" charset="0"/>
                <a:ea typeface="Times New Roman"/>
                <a:cs typeface="Arial" pitchFamily="34" charset="0"/>
              </a:rPr>
              <a:t> </a:t>
            </a:r>
            <a:r>
              <a:rPr lang="en-US" sz="2400" dirty="0" err="1">
                <a:latin typeface="Arial" pitchFamily="34" charset="0"/>
                <a:ea typeface="Times New Roman"/>
                <a:cs typeface="Arial" pitchFamily="34" charset="0"/>
              </a:rPr>
              <a:t>dòng</a:t>
            </a:r>
            <a:r>
              <a:rPr lang="en-US" sz="2400" dirty="0">
                <a:latin typeface="Arial" pitchFamily="34" charset="0"/>
                <a:ea typeface="Times New Roman"/>
                <a:cs typeface="Arial" pitchFamily="34" charset="0"/>
              </a:rPr>
              <a:t> </a:t>
            </a:r>
            <a:r>
              <a:rPr lang="en-US" sz="2400" dirty="0" err="1">
                <a:latin typeface="Arial" pitchFamily="34" charset="0"/>
                <a:ea typeface="Times New Roman"/>
                <a:cs typeface="Arial" pitchFamily="34" charset="0"/>
              </a:rPr>
              <a:t>điện</a:t>
            </a:r>
            <a:r>
              <a:rPr lang="en-US" sz="2400" dirty="0">
                <a:latin typeface="Arial" pitchFamily="34" charset="0"/>
                <a:ea typeface="Times New Roman"/>
                <a:cs typeface="Arial" pitchFamily="34" charset="0"/>
              </a:rPr>
              <a:t> (J)</a:t>
            </a:r>
            <a:endParaRPr lang="en-US" sz="2400" dirty="0">
              <a:latin typeface="Arial" pitchFamily="34" charset="0"/>
              <a:ea typeface="Calibri"/>
              <a:cs typeface="Arial" pitchFamily="34" charset="0"/>
            </a:endParaRP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10" name="Rectangle 9"/>
              <p:cNvSpPr/>
              <p:nvPr/>
            </p:nvSpPr>
            <p:spPr>
              <a:xfrm>
                <a:off x="4931358" y="2289799"/>
                <a:ext cx="2645596" cy="831061"/>
              </a:xfrm>
              <a:prstGeom prst="rect">
                <a:avLst/>
              </a:prstGeom>
              <a:solidFill>
                <a:schemeClr val="bg2">
                  <a:lumMod val="90000"/>
                </a:schemeClr>
              </a:solidFill>
              <a:ln>
                <a:solidFill>
                  <a:srgbClr val="FF0000"/>
                </a:solidFill>
              </a:ln>
            </p:spPr>
            <p:txBody>
              <a:bodyPr wrap="none">
                <a:spAutoFit/>
              </a:bodyPr>
              <a:lstStyle/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sz="2400" i="1">
                          <a:latin typeface="Cambria Math"/>
                        </a:rPr>
                        <m:t>𝐴</m:t>
                      </m:r>
                      <m:r>
                        <a:rPr lang="en-US" sz="2400" i="1">
                          <a:latin typeface="Cambria Math"/>
                        </a:rPr>
                        <m:t>=</m:t>
                      </m:r>
                      <m:f>
                        <m:fPr>
                          <m:ctrlPr>
                            <a:rPr lang="en-US" sz="2400" i="1">
                              <a:latin typeface="Cambria Math"/>
                            </a:rPr>
                          </m:ctrlPr>
                        </m:fPr>
                        <m:num>
                          <m:sSup>
                            <m:sSupPr>
                              <m:ctrlPr>
                                <a:rPr lang="en-US" sz="2400" i="1">
                                  <a:latin typeface="Cambria Math"/>
                                </a:rPr>
                              </m:ctrlPr>
                            </m:sSupPr>
                            <m:e>
                              <m:r>
                                <a:rPr lang="en-US" sz="2400" i="1">
                                  <a:latin typeface="Cambria Math"/>
                                </a:rPr>
                                <m:t>𝑈</m:t>
                              </m:r>
                            </m:e>
                            <m:sup>
                              <m:r>
                                <a:rPr lang="en-US" sz="2400" i="1">
                                  <a:latin typeface="Cambria Math"/>
                                </a:rPr>
                                <m:t>2</m:t>
                              </m:r>
                            </m:sup>
                          </m:sSup>
                        </m:num>
                        <m:den>
                          <m:r>
                            <a:rPr lang="en-US" sz="2400" i="1">
                              <a:latin typeface="Cambria Math"/>
                            </a:rPr>
                            <m:t>𝑅</m:t>
                          </m:r>
                        </m:den>
                      </m:f>
                      <m:r>
                        <a:rPr lang="en-US" sz="2400" i="1">
                          <a:latin typeface="Cambria Math"/>
                        </a:rPr>
                        <m:t>𝑡</m:t>
                      </m:r>
                      <m:r>
                        <a:rPr lang="en-US" sz="2400" i="1">
                          <a:latin typeface="Cambria Math"/>
                        </a:rPr>
                        <m:t>=</m:t>
                      </m:r>
                      <m:sSup>
                        <m:sSupPr>
                          <m:ctrlPr>
                            <a:rPr lang="en-US" sz="2400" i="1">
                              <a:latin typeface="Cambria Math"/>
                            </a:rPr>
                          </m:ctrlPr>
                        </m:sSupPr>
                        <m:e>
                          <m:r>
                            <a:rPr lang="en-US" sz="2400" i="1">
                              <a:latin typeface="Cambria Math"/>
                            </a:rPr>
                            <m:t>𝐼</m:t>
                          </m:r>
                        </m:e>
                        <m:sup>
                          <m:r>
                            <a:rPr lang="en-US" sz="2400" i="1">
                              <a:latin typeface="Cambria Math"/>
                            </a:rPr>
                            <m:t>2</m:t>
                          </m:r>
                        </m:sup>
                      </m:sSup>
                      <m:r>
                        <a:rPr lang="en-US" sz="2400" i="1">
                          <a:latin typeface="Cambria Math"/>
                        </a:rPr>
                        <m:t>.</m:t>
                      </m:r>
                      <m:r>
                        <a:rPr lang="en-US" sz="2400" i="1">
                          <a:latin typeface="Cambria Math"/>
                        </a:rPr>
                        <m:t>𝑅</m:t>
                      </m:r>
                      <m:r>
                        <a:rPr lang="en-US" sz="2400" i="1">
                          <a:latin typeface="Cambria Math"/>
                        </a:rPr>
                        <m:t>.</m:t>
                      </m:r>
                      <m:r>
                        <a:rPr lang="en-US" sz="2400" i="1">
                          <a:latin typeface="Cambria Math"/>
                        </a:rPr>
                        <m:t>𝑡</m:t>
                      </m:r>
                    </m:oMath>
                  </m:oMathPara>
                </a14:m>
                <a:endParaRPr lang="en-US" sz="2400" dirty="0">
                  <a:latin typeface="Arial" pitchFamily="34" charset="0"/>
                  <a:cs typeface="Arial" pitchFamily="34" charset="0"/>
                </a:endParaRPr>
              </a:p>
            </p:txBody>
          </p:sp>
        </mc:Choice>
        <mc:Fallback xmlns="">
          <p:sp>
            <p:nvSpPr>
              <p:cNvPr id="10" name="Rectangle 9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4931358" y="2289799"/>
                <a:ext cx="2645596" cy="831061"/>
              </a:xfrm>
              <a:prstGeom prst="rect">
                <a:avLst/>
              </a:prstGeom>
              <a:blipFill rotWithShape="1">
                <a:blip r:embed="rId3"/>
                <a:stretch>
                  <a:fillRect/>
                </a:stretch>
              </a:blipFill>
              <a:ln>
                <a:solidFill>
                  <a:srgbClr val="FF0000"/>
                </a:solidFill>
              </a:ln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cxnSp>
        <p:nvCxnSpPr>
          <p:cNvPr id="11" name="Straight Arrow Connector 10"/>
          <p:cNvCxnSpPr/>
          <p:nvPr/>
        </p:nvCxnSpPr>
        <p:spPr>
          <a:xfrm flipV="1">
            <a:off x="3750951" y="2821194"/>
            <a:ext cx="1180407" cy="1"/>
          </a:xfrm>
          <a:prstGeom prst="straightConnector1">
            <a:avLst/>
          </a:prstGeom>
          <a:ln w="38100">
            <a:solidFill>
              <a:srgbClr val="FF0000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15" name="Straight Arrow Connector 14"/>
          <p:cNvCxnSpPr>
            <a:endCxn id="19" idx="1"/>
          </p:cNvCxnSpPr>
          <p:nvPr/>
        </p:nvCxnSpPr>
        <p:spPr>
          <a:xfrm>
            <a:off x="3675408" y="3132609"/>
            <a:ext cx="1561188" cy="614360"/>
          </a:xfrm>
          <a:prstGeom prst="straightConnector1">
            <a:avLst/>
          </a:prstGeom>
          <a:ln w="38100">
            <a:solidFill>
              <a:srgbClr val="FF0000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19" name="Text Box 11"/>
          <p:cNvSpPr txBox="1">
            <a:spLocks noChangeArrowheads="1"/>
          </p:cNvSpPr>
          <p:nvPr/>
        </p:nvSpPr>
        <p:spPr bwMode="auto">
          <a:xfrm>
            <a:off x="5236596" y="3454581"/>
            <a:ext cx="5222604" cy="584775"/>
          </a:xfrm>
          <a:prstGeom prst="rect">
            <a:avLst/>
          </a:prstGeom>
          <a:solidFill>
            <a:schemeClr val="tx2">
              <a:lumMod val="40000"/>
              <a:lumOff val="60000"/>
            </a:schemeClr>
          </a:solidFill>
          <a:ln>
            <a:noFill/>
          </a:ln>
          <a:effectLst/>
          <a:extLst/>
        </p:spPr>
        <p:txBody>
          <a:bodyPr wrap="square">
            <a:spAutoFit/>
          </a:bodyPr>
          <a:lstStyle/>
          <a:p>
            <a:r>
              <a:rPr lang="en-US" altLang="vi-VN" sz="3200" dirty="0" smtClean="0">
                <a:solidFill>
                  <a:prstClr val="black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vi-VN" sz="3200" dirty="0" err="1">
                <a:solidFill>
                  <a:prstClr val="black"/>
                </a:solidFill>
                <a:latin typeface="Arial" pitchFamily="34" charset="0"/>
                <a:cs typeface="Arial" pitchFamily="34" charset="0"/>
              </a:rPr>
              <a:t>D</a:t>
            </a:r>
            <a:r>
              <a:rPr lang="en-US" altLang="vi-VN" sz="3200" dirty="0" err="1" smtClean="0">
                <a:solidFill>
                  <a:prstClr val="black"/>
                </a:solidFill>
                <a:latin typeface="Arial" pitchFamily="34" charset="0"/>
                <a:cs typeface="Arial" pitchFamily="34" charset="0"/>
              </a:rPr>
              <a:t>ụng</a:t>
            </a:r>
            <a:r>
              <a:rPr lang="en-US" altLang="vi-VN" sz="3200" dirty="0" smtClean="0">
                <a:solidFill>
                  <a:prstClr val="black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vi-VN" sz="3200" dirty="0" err="1" smtClean="0">
                <a:solidFill>
                  <a:prstClr val="black"/>
                </a:solidFill>
                <a:latin typeface="Arial" pitchFamily="34" charset="0"/>
                <a:cs typeface="Arial" pitchFamily="34" charset="0"/>
              </a:rPr>
              <a:t>cụ</a:t>
            </a:r>
            <a:r>
              <a:rPr lang="en-US" altLang="vi-VN" sz="3200" dirty="0" smtClean="0">
                <a:solidFill>
                  <a:prstClr val="black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vi-VN" sz="3200" dirty="0" err="1" smtClean="0">
                <a:solidFill>
                  <a:prstClr val="black"/>
                </a:solidFill>
                <a:latin typeface="Arial" pitchFamily="34" charset="0"/>
                <a:cs typeface="Arial" pitchFamily="34" charset="0"/>
              </a:rPr>
              <a:t>đo</a:t>
            </a:r>
            <a:r>
              <a:rPr lang="en-US" altLang="vi-VN" sz="3200" dirty="0">
                <a:solidFill>
                  <a:prstClr val="black"/>
                </a:solidFill>
                <a:latin typeface="Arial" pitchFamily="34" charset="0"/>
                <a:cs typeface="Arial" pitchFamily="34" charset="0"/>
              </a:rPr>
              <a:t>:</a:t>
            </a:r>
            <a:r>
              <a:rPr lang="en-US" altLang="vi-VN" sz="3200" dirty="0" smtClean="0">
                <a:solidFill>
                  <a:prstClr val="black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vi-VN" sz="3200" dirty="0" err="1">
                <a:solidFill>
                  <a:prstClr val="black"/>
                </a:solidFill>
                <a:latin typeface="Arial" pitchFamily="34" charset="0"/>
                <a:cs typeface="Arial" pitchFamily="34" charset="0"/>
              </a:rPr>
              <a:t>công</a:t>
            </a:r>
            <a:r>
              <a:rPr lang="en-US" altLang="vi-VN" sz="3200" dirty="0">
                <a:solidFill>
                  <a:prstClr val="black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vi-VN" sz="3200" dirty="0" err="1">
                <a:solidFill>
                  <a:prstClr val="black"/>
                </a:solidFill>
                <a:latin typeface="Arial" pitchFamily="34" charset="0"/>
                <a:cs typeface="Arial" pitchFamily="34" charset="0"/>
              </a:rPr>
              <a:t>tơ</a:t>
            </a:r>
            <a:r>
              <a:rPr lang="en-US" altLang="vi-VN" sz="3200" dirty="0">
                <a:solidFill>
                  <a:prstClr val="black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vi-VN" sz="3200" dirty="0" err="1">
                <a:solidFill>
                  <a:prstClr val="black"/>
                </a:solidFill>
                <a:latin typeface="Arial" pitchFamily="34" charset="0"/>
                <a:cs typeface="Arial" pitchFamily="34" charset="0"/>
              </a:rPr>
              <a:t>điện</a:t>
            </a:r>
            <a:r>
              <a:rPr lang="en-US" altLang="vi-VN" sz="3200" dirty="0" smtClean="0">
                <a:solidFill>
                  <a:prstClr val="black"/>
                </a:solidFill>
                <a:latin typeface="Arial" pitchFamily="34" charset="0"/>
                <a:cs typeface="Arial" pitchFamily="34" charset="0"/>
              </a:rPr>
              <a:t>.</a:t>
            </a:r>
            <a:endParaRPr lang="en-US" altLang="vi-VN" sz="3200" dirty="0">
              <a:solidFill>
                <a:prstClr val="black"/>
              </a:solidFill>
              <a:latin typeface="Arial" pitchFamily="34" charset="0"/>
              <a:cs typeface="Arial" pitchFamily="34" charset="0"/>
            </a:endParaRPr>
          </a:p>
        </p:txBody>
      </p:sp>
      <p:sp>
        <p:nvSpPr>
          <p:cNvPr id="20" name="Text Box 11"/>
          <p:cNvSpPr txBox="1">
            <a:spLocks noChangeArrowheads="1"/>
          </p:cNvSpPr>
          <p:nvPr/>
        </p:nvSpPr>
        <p:spPr bwMode="auto">
          <a:xfrm>
            <a:off x="3478150" y="4271849"/>
            <a:ext cx="8609748" cy="1077218"/>
          </a:xfrm>
          <a:prstGeom prst="rect">
            <a:avLst/>
          </a:prstGeom>
          <a:solidFill>
            <a:schemeClr val="accent2"/>
          </a:solidFill>
          <a:ln>
            <a:noFill/>
          </a:ln>
          <a:effectLst/>
          <a:extLst/>
        </p:spPr>
        <p:txBody>
          <a:bodyPr wrap="square">
            <a:spAutoFit/>
          </a:bodyPr>
          <a:lstStyle/>
          <a:p>
            <a:r>
              <a:rPr lang="en-US" altLang="vi-VN" sz="3200" dirty="0" err="1">
                <a:solidFill>
                  <a:prstClr val="black"/>
                </a:solidFill>
                <a:latin typeface="Arial" pitchFamily="34" charset="0"/>
                <a:cs typeface="Arial" pitchFamily="34" charset="0"/>
              </a:rPr>
              <a:t>Mỗi</a:t>
            </a:r>
            <a:r>
              <a:rPr lang="en-US" altLang="vi-VN" sz="3200" dirty="0">
                <a:solidFill>
                  <a:prstClr val="black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vi-VN" sz="3200" dirty="0" err="1">
                <a:solidFill>
                  <a:prstClr val="black"/>
                </a:solidFill>
                <a:latin typeface="Arial" pitchFamily="34" charset="0"/>
                <a:cs typeface="Arial" pitchFamily="34" charset="0"/>
              </a:rPr>
              <a:t>số</a:t>
            </a:r>
            <a:r>
              <a:rPr lang="en-US" altLang="vi-VN" sz="3200" dirty="0">
                <a:solidFill>
                  <a:prstClr val="black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vi-VN" sz="3200" dirty="0" err="1">
                <a:solidFill>
                  <a:prstClr val="black"/>
                </a:solidFill>
                <a:latin typeface="Arial" pitchFamily="34" charset="0"/>
                <a:cs typeface="Arial" pitchFamily="34" charset="0"/>
              </a:rPr>
              <a:t>đếm</a:t>
            </a:r>
            <a:r>
              <a:rPr lang="en-US" altLang="vi-VN" sz="3200" dirty="0">
                <a:solidFill>
                  <a:prstClr val="black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vi-VN" sz="3200" dirty="0" err="1">
                <a:solidFill>
                  <a:prstClr val="black"/>
                </a:solidFill>
                <a:latin typeface="Arial" pitchFamily="34" charset="0"/>
                <a:cs typeface="Arial" pitchFamily="34" charset="0"/>
              </a:rPr>
              <a:t>của</a:t>
            </a:r>
            <a:r>
              <a:rPr lang="en-US" altLang="vi-VN" sz="3200" dirty="0">
                <a:solidFill>
                  <a:prstClr val="black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vi-VN" sz="3200" dirty="0" err="1">
                <a:solidFill>
                  <a:prstClr val="black"/>
                </a:solidFill>
                <a:latin typeface="Arial" pitchFamily="34" charset="0"/>
                <a:cs typeface="Arial" pitchFamily="34" charset="0"/>
              </a:rPr>
              <a:t>công</a:t>
            </a:r>
            <a:r>
              <a:rPr lang="en-US" altLang="vi-VN" sz="3200" dirty="0">
                <a:solidFill>
                  <a:prstClr val="black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vi-VN" sz="3200" dirty="0" err="1">
                <a:solidFill>
                  <a:prstClr val="black"/>
                </a:solidFill>
                <a:latin typeface="Arial" pitchFamily="34" charset="0"/>
                <a:cs typeface="Arial" pitchFamily="34" charset="0"/>
              </a:rPr>
              <a:t>tơ</a:t>
            </a:r>
            <a:r>
              <a:rPr lang="en-US" altLang="vi-VN" sz="3200" dirty="0">
                <a:solidFill>
                  <a:prstClr val="black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vi-VN" sz="3200" dirty="0" err="1">
                <a:solidFill>
                  <a:prstClr val="black"/>
                </a:solidFill>
                <a:latin typeface="Arial" pitchFamily="34" charset="0"/>
                <a:cs typeface="Arial" pitchFamily="34" charset="0"/>
              </a:rPr>
              <a:t>điện</a:t>
            </a:r>
            <a:r>
              <a:rPr lang="en-US" altLang="vi-VN" sz="3200" dirty="0">
                <a:solidFill>
                  <a:prstClr val="black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vi-VN" sz="3200" dirty="0" err="1">
                <a:solidFill>
                  <a:prstClr val="black"/>
                </a:solidFill>
                <a:latin typeface="Arial" pitchFamily="34" charset="0"/>
                <a:cs typeface="Arial" pitchFamily="34" charset="0"/>
              </a:rPr>
              <a:t>ứng</a:t>
            </a:r>
            <a:r>
              <a:rPr lang="en-US" altLang="vi-VN" sz="3200" dirty="0">
                <a:solidFill>
                  <a:prstClr val="black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vi-VN" sz="3200" dirty="0" err="1" smtClean="0">
                <a:solidFill>
                  <a:prstClr val="black"/>
                </a:solidFill>
                <a:latin typeface="Arial" pitchFamily="34" charset="0"/>
                <a:cs typeface="Arial" pitchFamily="34" charset="0"/>
              </a:rPr>
              <a:t>với</a:t>
            </a:r>
            <a:r>
              <a:rPr lang="en-US" altLang="vi-VN" sz="3200" dirty="0" smtClean="0">
                <a:solidFill>
                  <a:prstClr val="black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vi-VN" sz="3200" dirty="0" err="1" smtClean="0">
                <a:solidFill>
                  <a:prstClr val="black"/>
                </a:solidFill>
                <a:latin typeface="Arial" pitchFamily="34" charset="0"/>
                <a:cs typeface="Arial" pitchFamily="34" charset="0"/>
              </a:rPr>
              <a:t>điện</a:t>
            </a:r>
            <a:r>
              <a:rPr lang="en-US" altLang="vi-VN" sz="3200" dirty="0" smtClean="0">
                <a:solidFill>
                  <a:prstClr val="black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vi-VN" sz="3200" dirty="0" err="1" smtClean="0">
                <a:solidFill>
                  <a:prstClr val="black"/>
                </a:solidFill>
                <a:latin typeface="Arial" pitchFamily="34" charset="0"/>
                <a:cs typeface="Arial" pitchFamily="34" charset="0"/>
              </a:rPr>
              <a:t>năng</a:t>
            </a:r>
            <a:r>
              <a:rPr lang="en-US" altLang="vi-VN" sz="3200" dirty="0" smtClean="0">
                <a:solidFill>
                  <a:prstClr val="black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vi-VN" sz="3200" dirty="0" err="1" smtClean="0">
                <a:solidFill>
                  <a:prstClr val="black"/>
                </a:solidFill>
                <a:latin typeface="Arial" pitchFamily="34" charset="0"/>
                <a:cs typeface="Arial" pitchFamily="34" charset="0"/>
              </a:rPr>
              <a:t>sử</a:t>
            </a:r>
            <a:r>
              <a:rPr lang="en-US" altLang="vi-VN" sz="3200" dirty="0" smtClean="0">
                <a:solidFill>
                  <a:prstClr val="black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vi-VN" sz="3200" dirty="0" err="1" smtClean="0">
                <a:solidFill>
                  <a:prstClr val="black"/>
                </a:solidFill>
                <a:latin typeface="Arial" pitchFamily="34" charset="0"/>
                <a:cs typeface="Arial" pitchFamily="34" charset="0"/>
              </a:rPr>
              <a:t>dụng</a:t>
            </a:r>
            <a:r>
              <a:rPr lang="en-US" altLang="vi-VN" sz="3200" dirty="0" smtClean="0">
                <a:solidFill>
                  <a:prstClr val="black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vi-VN" sz="3200" dirty="0" err="1" smtClean="0">
                <a:solidFill>
                  <a:prstClr val="black"/>
                </a:solidFill>
                <a:latin typeface="Arial" pitchFamily="34" charset="0"/>
                <a:cs typeface="Arial" pitchFamily="34" charset="0"/>
              </a:rPr>
              <a:t>là</a:t>
            </a:r>
            <a:r>
              <a:rPr lang="en-US" altLang="vi-VN" sz="3200" dirty="0" smtClean="0">
                <a:solidFill>
                  <a:prstClr val="black"/>
                </a:solidFill>
                <a:latin typeface="Arial" pitchFamily="34" charset="0"/>
                <a:cs typeface="Arial" pitchFamily="34" charset="0"/>
              </a:rPr>
              <a:t> </a:t>
            </a:r>
            <a:r>
              <a:rPr lang="en-US" altLang="vi-VN" sz="3200" dirty="0">
                <a:solidFill>
                  <a:prstClr val="black"/>
                </a:solidFill>
                <a:latin typeface="Arial" pitchFamily="34" charset="0"/>
                <a:cs typeface="Arial" pitchFamily="34" charset="0"/>
              </a:rPr>
              <a:t>1 </a:t>
            </a:r>
            <a:r>
              <a:rPr lang="en-US" altLang="vi-VN" sz="3200" dirty="0" err="1">
                <a:solidFill>
                  <a:prstClr val="black"/>
                </a:solidFill>
                <a:latin typeface="Arial" pitchFamily="34" charset="0"/>
                <a:cs typeface="Arial" pitchFamily="34" charset="0"/>
              </a:rPr>
              <a:t>kW.h</a:t>
            </a:r>
            <a:r>
              <a:rPr lang="en-US" altLang="vi-VN" sz="3200" dirty="0">
                <a:solidFill>
                  <a:prstClr val="black"/>
                </a:solidFill>
                <a:latin typeface="Arial" pitchFamily="34" charset="0"/>
                <a:cs typeface="Arial" pitchFamily="34" charset="0"/>
              </a:rPr>
              <a:t>.</a:t>
            </a:r>
          </a:p>
        </p:txBody>
      </p:sp>
      <p:cxnSp>
        <p:nvCxnSpPr>
          <p:cNvPr id="22" name="Straight Arrow Connector 21"/>
          <p:cNvCxnSpPr/>
          <p:nvPr/>
        </p:nvCxnSpPr>
        <p:spPr>
          <a:xfrm>
            <a:off x="3515813" y="3285009"/>
            <a:ext cx="319189" cy="986840"/>
          </a:xfrm>
          <a:prstGeom prst="straightConnector1">
            <a:avLst/>
          </a:prstGeom>
          <a:ln w="38100">
            <a:solidFill>
              <a:srgbClr val="FF0000"/>
            </a:solidFill>
            <a:tailEnd type="arrow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mc:AlternateContent xmlns:mc="http://schemas.openxmlformats.org/markup-compatibility/2006" xmlns:a14="http://schemas.microsoft.com/office/drawing/2010/main">
        <mc:Choice Requires="a14">
          <p:sp>
            <p:nvSpPr>
              <p:cNvPr id="25" name="Rectangle 24"/>
              <p:cNvSpPr/>
              <p:nvPr/>
            </p:nvSpPr>
            <p:spPr>
              <a:xfrm>
                <a:off x="392308" y="5513773"/>
                <a:ext cx="6885388" cy="1077218"/>
              </a:xfrm>
              <a:prstGeom prst="rect">
                <a:avLst/>
              </a:prstGeom>
              <a:solidFill>
                <a:schemeClr val="bg2"/>
              </a:solidFill>
            </p:spPr>
            <p:txBody>
              <a:bodyPr wrap="square">
                <a:spAutoFit/>
              </a:bodyPr>
              <a:lstStyle/>
              <a:p>
                <a:r>
                  <a:rPr lang="en-US" sz="3200" dirty="0">
                    <a:latin typeface="Arial" pitchFamily="34" charset="0"/>
                    <a:cs typeface="Arial" pitchFamily="34" charset="0"/>
                  </a:rPr>
                  <a:t>1J</a:t>
                </a:r>
                <a:r>
                  <a:rPr lang="en-US" sz="3200" i="1" dirty="0">
                    <a:latin typeface="Arial" pitchFamily="34" charset="0"/>
                    <a:cs typeface="Arial" pitchFamily="34" charset="0"/>
                  </a:rPr>
                  <a:t> </a:t>
                </a:r>
                <a:r>
                  <a:rPr lang="en-US" sz="3200" dirty="0">
                    <a:latin typeface="Arial" pitchFamily="34" charset="0"/>
                    <a:cs typeface="Arial" pitchFamily="34" charset="0"/>
                  </a:rPr>
                  <a:t> = 1</a:t>
                </a:r>
                <a:r>
                  <a:rPr lang="en-US" sz="3200" i="1" dirty="0">
                    <a:latin typeface="Arial" pitchFamily="34" charset="0"/>
                    <a:cs typeface="Arial" pitchFamily="34" charset="0"/>
                  </a:rPr>
                  <a:t>W</a:t>
                </a:r>
                <a:r>
                  <a:rPr lang="en-US" sz="3200" dirty="0">
                    <a:latin typeface="Arial" pitchFamily="34" charset="0"/>
                    <a:cs typeface="Arial" pitchFamily="34" charset="0"/>
                  </a:rPr>
                  <a:t>.1</a:t>
                </a:r>
                <a:r>
                  <a:rPr lang="en-US" sz="3200" i="1" dirty="0">
                    <a:latin typeface="Arial" pitchFamily="34" charset="0"/>
                    <a:cs typeface="Arial" pitchFamily="34" charset="0"/>
                  </a:rPr>
                  <a:t>s</a:t>
                </a:r>
                <a:endParaRPr lang="en-US" sz="3200" dirty="0">
                  <a:latin typeface="Arial" pitchFamily="34" charset="0"/>
                  <a:cs typeface="Arial" pitchFamily="34" charset="0"/>
                </a:endParaRPr>
              </a:p>
              <a:p>
                <a14:m>
                  <m:oMath xmlns:m="http://schemas.openxmlformats.org/officeDocument/2006/math">
                    <m:r>
                      <a:rPr lang="en-US" sz="3200" i="1">
                        <a:latin typeface="Cambria Math"/>
                      </a:rPr>
                      <m:t>1</m:t>
                    </m:r>
                    <m:r>
                      <a:rPr lang="en-US" sz="3200" i="1">
                        <a:latin typeface="Cambria Math"/>
                      </a:rPr>
                      <m:t>𝑘𝑊</m:t>
                    </m:r>
                    <m:r>
                      <a:rPr lang="en-US" sz="3200" i="1">
                        <a:latin typeface="Cambria Math"/>
                      </a:rPr>
                      <m:t>.</m:t>
                    </m:r>
                    <m:r>
                      <a:rPr lang="en-US" sz="3200" i="1">
                        <a:latin typeface="Cambria Math"/>
                      </a:rPr>
                      <m:t>h</m:t>
                    </m:r>
                    <m:r>
                      <a:rPr lang="en-US" sz="3200" i="1">
                        <a:latin typeface="Cambria Math"/>
                      </a:rPr>
                      <m:t>=1000</m:t>
                    </m:r>
                    <m:r>
                      <a:rPr lang="en-US" sz="3200" b="0" i="1" smtClean="0">
                        <a:latin typeface="Cambria Math"/>
                      </a:rPr>
                      <m:t>𝑊</m:t>
                    </m:r>
                    <m:r>
                      <a:rPr lang="en-US" sz="3200" b="0" i="1" smtClean="0">
                        <a:latin typeface="Cambria Math"/>
                      </a:rPr>
                      <m:t>.3600</m:t>
                    </m:r>
                    <m:r>
                      <a:rPr lang="en-US" sz="3200" b="0" i="1" smtClean="0">
                        <a:latin typeface="Cambria Math"/>
                      </a:rPr>
                      <m:t>𝑠</m:t>
                    </m:r>
                    <m:r>
                      <a:rPr lang="en-US" sz="3200" b="0" i="1" smtClean="0">
                        <a:latin typeface="Cambria Math"/>
                      </a:rPr>
                      <m:t>=3,6.</m:t>
                    </m:r>
                    <m:sSup>
                      <m:sSupPr>
                        <m:ctrlPr>
                          <a:rPr lang="en-US" sz="3200" i="1">
                            <a:latin typeface="Cambria Math"/>
                          </a:rPr>
                        </m:ctrlPr>
                      </m:sSupPr>
                      <m:e>
                        <m:r>
                          <a:rPr lang="en-US" sz="3200" i="1">
                            <a:latin typeface="Cambria Math"/>
                          </a:rPr>
                          <m:t>10</m:t>
                        </m:r>
                      </m:e>
                      <m:sup>
                        <m:r>
                          <a:rPr lang="en-US" sz="3200" i="1">
                            <a:latin typeface="Cambria Math"/>
                          </a:rPr>
                          <m:t>6</m:t>
                        </m:r>
                      </m:sup>
                    </m:sSup>
                  </m:oMath>
                </a14:m>
                <a:r>
                  <a:rPr lang="en-US" sz="3200" dirty="0">
                    <a:latin typeface="Arial" pitchFamily="34" charset="0"/>
                    <a:cs typeface="Arial" pitchFamily="34" charset="0"/>
                  </a:rPr>
                  <a:t>J</a:t>
                </a:r>
              </a:p>
            </p:txBody>
          </p:sp>
        </mc:Choice>
        <mc:Fallback xmlns="">
          <p:sp>
            <p:nvSpPr>
              <p:cNvPr id="25" name="Rectangle 24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392308" y="5513773"/>
                <a:ext cx="6885388" cy="1077218"/>
              </a:xfrm>
              <a:prstGeom prst="rect">
                <a:avLst/>
              </a:prstGeom>
              <a:blipFill rotWithShape="1">
                <a:blip r:embed="rId4"/>
                <a:stretch>
                  <a:fillRect l="-2212" t="-7345" b="-17514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2" name="TextBox 1"/>
          <p:cNvSpPr txBox="1"/>
          <p:nvPr/>
        </p:nvSpPr>
        <p:spPr>
          <a:xfrm>
            <a:off x="-1" y="2405697"/>
            <a:ext cx="4312197" cy="954107"/>
          </a:xfrm>
          <a:prstGeom prst="rect">
            <a:avLst/>
          </a:prstGeom>
          <a:solidFill>
            <a:schemeClr val="tx2">
              <a:lumMod val="40000"/>
              <a:lumOff val="60000"/>
            </a:schemeClr>
          </a:solidFill>
        </p:spPr>
        <p:txBody>
          <a:bodyPr wrap="square" rtlCol="0">
            <a:spAutoFit/>
          </a:bodyPr>
          <a:lstStyle/>
          <a:p>
            <a:r>
              <a:rPr lang="en-US" sz="2800" b="1" dirty="0" smtClean="0">
                <a:solidFill>
                  <a:srgbClr val="FF0000"/>
                </a:solidFill>
                <a:latin typeface="Arial" pitchFamily="34" charset="0"/>
                <a:cs typeface="Arial" pitchFamily="34" charset="0"/>
              </a:rPr>
              <a:t>CÔNG CỦA DÒNG ĐIỆN</a:t>
            </a:r>
          </a:p>
          <a:p>
            <a:pPr algn="ctr"/>
            <a:r>
              <a:rPr lang="en-US" sz="2800" b="1" dirty="0" smtClean="0">
                <a:solidFill>
                  <a:srgbClr val="FF0000"/>
                </a:solidFill>
                <a:latin typeface="Arial" pitchFamily="34" charset="0"/>
                <a:cs typeface="Arial" pitchFamily="34" charset="0"/>
              </a:rPr>
              <a:t>ĐIỆN NĂNG</a:t>
            </a:r>
            <a:r>
              <a:rPr lang="en-US" sz="2800" b="1" dirty="0">
                <a:solidFill>
                  <a:srgbClr val="FF0000"/>
                </a:solidFill>
                <a:latin typeface="Arial" pitchFamily="34" charset="0"/>
                <a:cs typeface="Arial" pitchFamily="34" charset="0"/>
              </a:rPr>
              <a:t> (A)</a:t>
            </a:r>
          </a:p>
        </p:txBody>
      </p:sp>
    </p:spTree>
    <p:extLst>
      <p:ext uri="{BB962C8B-B14F-4D97-AF65-F5344CB8AC3E}">
        <p14:creationId xmlns:p14="http://schemas.microsoft.com/office/powerpoint/2010/main" val="2055904564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7" dur="500"/>
                                        <p:tgtEl>
                                          <p:spTgt spid="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6" presetClass="entr" presetSubtype="21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12" dur="5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3" presetID="16" presetClass="entr" presetSubtype="21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15" dur="5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6" presetID="16" presetClass="entr" presetSubtype="21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18" dur="50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6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23" dur="20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4" presetID="6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26" dur="2000"/>
                                        <p:tgtEl>
                                          <p:spTgt spid="1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31" dur="500"/>
                                        <p:tgtEl>
                                          <p:spTgt spid="1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2" fill="hold">
                      <p:stCondLst>
                        <p:cond delay="indefinite"/>
                      </p:stCondLst>
                      <p:childTnLst>
                        <p:par>
                          <p:cTn id="33" fill="hold">
                            <p:stCondLst>
                              <p:cond delay="0"/>
                            </p:stCondLst>
                            <p:childTnLst>
                              <p:par>
                                <p:cTn id="34" presetID="16" presetClass="entr" presetSubtype="21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36" dur="500"/>
                                        <p:tgtEl>
                                          <p:spTgt spid="2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7" presetID="16" presetClass="entr" presetSubtype="21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39" dur="500"/>
                                        <p:tgtEl>
                                          <p:spTgt spid="2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0" fill="hold">
                      <p:stCondLst>
                        <p:cond delay="indefinite"/>
                      </p:stCondLst>
                      <p:childTnLst>
                        <p:par>
                          <p:cTn id="41" fill="hold">
                            <p:stCondLst>
                              <p:cond delay="0"/>
                            </p:stCondLst>
                            <p:childTnLst>
                              <p:par>
                                <p:cTn id="42" presetID="16" presetClass="entr" presetSubtype="21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barn(inVertical)">
                                      <p:cBhvr>
                                        <p:cTn id="44" dur="500"/>
                                        <p:tgtEl>
                                          <p:spTgt spid="2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7" grpId="0" animBg="1"/>
      <p:bldP spid="9" grpId="0"/>
      <p:bldP spid="10" grpId="0" animBg="1"/>
      <p:bldP spid="19" grpId="0" animBg="1"/>
      <p:bldP spid="20" grpId="0" animBg="1"/>
      <p:bldP spid="25" grpId="0" animBg="1"/>
      <p:bldP spid="2" grpId="0" animBg="1"/>
    </p:bld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 Box 4"/>
          <p:cNvSpPr txBox="1">
            <a:spLocks noChangeArrowheads="1"/>
          </p:cNvSpPr>
          <p:nvPr/>
        </p:nvSpPr>
        <p:spPr bwMode="auto">
          <a:xfrm>
            <a:off x="1741227" y="0"/>
            <a:ext cx="8617527" cy="76944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>
              <a:spcBef>
                <a:spcPct val="50000"/>
              </a:spcBef>
              <a:buFontTx/>
              <a:buNone/>
            </a:pPr>
            <a:r>
              <a:rPr lang="en-US" altLang="en-US" sz="4400" b="1" u="sng" dirty="0">
                <a:solidFill>
                  <a:srgbClr val="FF0000"/>
                </a:solidFill>
                <a:cs typeface="Arial" pitchFamily="34" charset="0"/>
              </a:rPr>
              <a:t>BÀI TẬP ÁP DỤNG (CỦNG CỐ)</a:t>
            </a:r>
            <a:r>
              <a:rPr lang="en-US" altLang="en-US" sz="4400" b="1" dirty="0">
                <a:solidFill>
                  <a:srgbClr val="FF0000"/>
                </a:solidFill>
                <a:cs typeface="Arial" pitchFamily="34" charset="0"/>
              </a:rPr>
              <a:t>:</a:t>
            </a:r>
          </a:p>
        </p:txBody>
      </p:sp>
      <p:sp>
        <p:nvSpPr>
          <p:cNvPr id="4" name="Rectangle 3"/>
          <p:cNvSpPr/>
          <p:nvPr/>
        </p:nvSpPr>
        <p:spPr>
          <a:xfrm>
            <a:off x="0" y="830557"/>
            <a:ext cx="12081164" cy="2200089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>
              <a:lnSpc>
                <a:spcPct val="107000"/>
              </a:lnSpc>
            </a:pPr>
            <a:r>
              <a:rPr lang="en-US" sz="3200" b="1" dirty="0">
                <a:solidFill>
                  <a:srgbClr val="416529"/>
                </a:solidFill>
                <a:latin typeface="Arial" pitchFamily="34" charset="0"/>
                <a:ea typeface="Arial" panose="020B0604020202020204" pitchFamily="34" charset="0"/>
                <a:cs typeface="Arial" pitchFamily="34" charset="0"/>
              </a:rPr>
              <a:t>C</a:t>
            </a:r>
            <a:r>
              <a:rPr lang="en-US" sz="3200" b="1" baseline="-25000" dirty="0">
                <a:solidFill>
                  <a:srgbClr val="416529"/>
                </a:solidFill>
                <a:latin typeface="Arial" pitchFamily="34" charset="0"/>
                <a:ea typeface="Arial" panose="020B0604020202020204" pitchFamily="34" charset="0"/>
                <a:cs typeface="Arial" pitchFamily="34" charset="0"/>
              </a:rPr>
              <a:t>7</a:t>
            </a:r>
            <a:r>
              <a:rPr lang="en-US" sz="3200" b="1" dirty="0">
                <a:solidFill>
                  <a:srgbClr val="416529"/>
                </a:solidFill>
                <a:latin typeface="Arial" pitchFamily="34" charset="0"/>
                <a:ea typeface="Arial" panose="020B0604020202020204" pitchFamily="34" charset="0"/>
                <a:cs typeface="Arial" pitchFamily="34" charset="0"/>
              </a:rPr>
              <a:t>. </a:t>
            </a:r>
            <a:r>
              <a:rPr lang="en-US" sz="3200" b="1" dirty="0" err="1">
                <a:solidFill>
                  <a:srgbClr val="416529"/>
                </a:solidFill>
                <a:latin typeface="Arial" pitchFamily="34" charset="0"/>
                <a:ea typeface="Arial" panose="020B0604020202020204" pitchFamily="34" charset="0"/>
                <a:cs typeface="Arial" pitchFamily="34" charset="0"/>
              </a:rPr>
              <a:t>Một</a:t>
            </a:r>
            <a:r>
              <a:rPr lang="en-US" sz="3200" b="1" dirty="0">
                <a:solidFill>
                  <a:srgbClr val="416529"/>
                </a:solidFill>
                <a:latin typeface="Arial" pitchFamily="34" charset="0"/>
                <a:ea typeface="Arial" panose="020B0604020202020204" pitchFamily="34" charset="0"/>
                <a:cs typeface="Arial" pitchFamily="34" charset="0"/>
              </a:rPr>
              <a:t> </a:t>
            </a:r>
            <a:r>
              <a:rPr lang="en-US" sz="3200" b="1" dirty="0" err="1">
                <a:solidFill>
                  <a:srgbClr val="416529"/>
                </a:solidFill>
                <a:latin typeface="Arial" pitchFamily="34" charset="0"/>
                <a:ea typeface="Arial" panose="020B0604020202020204" pitchFamily="34" charset="0"/>
                <a:cs typeface="Arial" pitchFamily="34" charset="0"/>
              </a:rPr>
              <a:t>bóng</a:t>
            </a:r>
            <a:r>
              <a:rPr lang="en-US" sz="3200" b="1" dirty="0">
                <a:solidFill>
                  <a:srgbClr val="416529"/>
                </a:solidFill>
                <a:latin typeface="Arial" pitchFamily="34" charset="0"/>
                <a:ea typeface="Arial" panose="020B0604020202020204" pitchFamily="34" charset="0"/>
                <a:cs typeface="Arial" pitchFamily="34" charset="0"/>
              </a:rPr>
              <a:t> </a:t>
            </a:r>
            <a:r>
              <a:rPr lang="en-US" sz="3200" b="1" dirty="0" err="1">
                <a:solidFill>
                  <a:srgbClr val="416529"/>
                </a:solidFill>
                <a:latin typeface="Arial" pitchFamily="34" charset="0"/>
                <a:ea typeface="Arial" panose="020B0604020202020204" pitchFamily="34" charset="0"/>
                <a:cs typeface="Arial" pitchFamily="34" charset="0"/>
              </a:rPr>
              <a:t>đèn</a:t>
            </a:r>
            <a:r>
              <a:rPr lang="en-US" sz="3200" b="1" dirty="0">
                <a:solidFill>
                  <a:srgbClr val="416529"/>
                </a:solidFill>
                <a:latin typeface="Arial" pitchFamily="34" charset="0"/>
                <a:ea typeface="Arial" panose="020B0604020202020204" pitchFamily="34" charset="0"/>
                <a:cs typeface="Arial" pitchFamily="34" charset="0"/>
              </a:rPr>
              <a:t> </a:t>
            </a:r>
            <a:r>
              <a:rPr lang="en-US" sz="3200" b="1" dirty="0" err="1">
                <a:solidFill>
                  <a:srgbClr val="416529"/>
                </a:solidFill>
                <a:latin typeface="Arial" pitchFamily="34" charset="0"/>
                <a:ea typeface="Arial" panose="020B0604020202020204" pitchFamily="34" charset="0"/>
                <a:cs typeface="Arial" pitchFamily="34" charset="0"/>
              </a:rPr>
              <a:t>có</a:t>
            </a:r>
            <a:r>
              <a:rPr lang="en-US" sz="3200" b="1" dirty="0">
                <a:solidFill>
                  <a:srgbClr val="416529"/>
                </a:solidFill>
                <a:latin typeface="Arial" pitchFamily="34" charset="0"/>
                <a:ea typeface="Arial" panose="020B0604020202020204" pitchFamily="34" charset="0"/>
                <a:cs typeface="Arial" pitchFamily="34" charset="0"/>
              </a:rPr>
              <a:t> </a:t>
            </a:r>
            <a:r>
              <a:rPr lang="en-US" sz="3200" b="1" dirty="0" err="1">
                <a:solidFill>
                  <a:srgbClr val="416529"/>
                </a:solidFill>
                <a:latin typeface="Arial" pitchFamily="34" charset="0"/>
                <a:ea typeface="Arial" panose="020B0604020202020204" pitchFamily="34" charset="0"/>
                <a:cs typeface="Arial" pitchFamily="34" charset="0"/>
              </a:rPr>
              <a:t>ghi</a:t>
            </a:r>
            <a:r>
              <a:rPr lang="en-US" sz="3200" b="1" dirty="0">
                <a:solidFill>
                  <a:srgbClr val="416529"/>
                </a:solidFill>
                <a:latin typeface="Arial" pitchFamily="34" charset="0"/>
                <a:ea typeface="Arial" panose="020B0604020202020204" pitchFamily="34" charset="0"/>
                <a:cs typeface="Arial" pitchFamily="34" charset="0"/>
              </a:rPr>
              <a:t> 220V-75W </a:t>
            </a:r>
            <a:r>
              <a:rPr lang="en-US" sz="3200" b="1" dirty="0" err="1">
                <a:solidFill>
                  <a:srgbClr val="416529"/>
                </a:solidFill>
                <a:latin typeface="Arial" pitchFamily="34" charset="0"/>
                <a:ea typeface="Arial" panose="020B0604020202020204" pitchFamily="34" charset="0"/>
                <a:cs typeface="Arial" pitchFamily="34" charset="0"/>
              </a:rPr>
              <a:t>được</a:t>
            </a:r>
            <a:r>
              <a:rPr lang="en-US" sz="3200" b="1" dirty="0">
                <a:solidFill>
                  <a:srgbClr val="416529"/>
                </a:solidFill>
                <a:latin typeface="Arial" pitchFamily="34" charset="0"/>
                <a:ea typeface="Arial" panose="020B0604020202020204" pitchFamily="34" charset="0"/>
                <a:cs typeface="Arial" pitchFamily="34" charset="0"/>
              </a:rPr>
              <a:t> </a:t>
            </a:r>
            <a:r>
              <a:rPr lang="en-US" sz="3200" b="1" dirty="0" err="1">
                <a:solidFill>
                  <a:srgbClr val="416529"/>
                </a:solidFill>
                <a:latin typeface="Arial" pitchFamily="34" charset="0"/>
                <a:ea typeface="Arial" panose="020B0604020202020204" pitchFamily="34" charset="0"/>
                <a:cs typeface="Arial" pitchFamily="34" charset="0"/>
              </a:rPr>
              <a:t>thắp</a:t>
            </a:r>
            <a:r>
              <a:rPr lang="en-US" sz="3200" b="1" dirty="0">
                <a:solidFill>
                  <a:srgbClr val="416529"/>
                </a:solidFill>
                <a:latin typeface="Arial" pitchFamily="34" charset="0"/>
                <a:ea typeface="Arial" panose="020B0604020202020204" pitchFamily="34" charset="0"/>
                <a:cs typeface="Arial" pitchFamily="34" charset="0"/>
              </a:rPr>
              <a:t> </a:t>
            </a:r>
            <a:r>
              <a:rPr lang="en-US" sz="3200" b="1" dirty="0" err="1">
                <a:solidFill>
                  <a:srgbClr val="416529"/>
                </a:solidFill>
                <a:latin typeface="Arial" pitchFamily="34" charset="0"/>
                <a:ea typeface="Arial" panose="020B0604020202020204" pitchFamily="34" charset="0"/>
                <a:cs typeface="Arial" pitchFamily="34" charset="0"/>
              </a:rPr>
              <a:t>sáng</a:t>
            </a:r>
            <a:r>
              <a:rPr lang="en-US" sz="3200" b="1" dirty="0">
                <a:solidFill>
                  <a:srgbClr val="416529"/>
                </a:solidFill>
                <a:latin typeface="Arial" pitchFamily="34" charset="0"/>
                <a:ea typeface="Arial" panose="020B0604020202020204" pitchFamily="34" charset="0"/>
                <a:cs typeface="Arial" pitchFamily="34" charset="0"/>
              </a:rPr>
              <a:t> </a:t>
            </a:r>
            <a:r>
              <a:rPr lang="en-US" sz="3200" b="1" dirty="0" err="1">
                <a:solidFill>
                  <a:srgbClr val="416529"/>
                </a:solidFill>
                <a:latin typeface="Arial" pitchFamily="34" charset="0"/>
                <a:ea typeface="Arial" panose="020B0604020202020204" pitchFamily="34" charset="0"/>
                <a:cs typeface="Arial" pitchFamily="34" charset="0"/>
              </a:rPr>
              <a:t>liên</a:t>
            </a:r>
            <a:r>
              <a:rPr lang="en-US" sz="3200" b="1" dirty="0">
                <a:solidFill>
                  <a:srgbClr val="416529"/>
                </a:solidFill>
                <a:latin typeface="Arial" pitchFamily="34" charset="0"/>
                <a:ea typeface="Arial" panose="020B0604020202020204" pitchFamily="34" charset="0"/>
                <a:cs typeface="Arial" pitchFamily="34" charset="0"/>
              </a:rPr>
              <a:t> </a:t>
            </a:r>
            <a:r>
              <a:rPr lang="en-US" sz="3200" b="1" dirty="0" err="1">
                <a:solidFill>
                  <a:srgbClr val="416529"/>
                </a:solidFill>
                <a:latin typeface="Arial" pitchFamily="34" charset="0"/>
                <a:ea typeface="Arial" panose="020B0604020202020204" pitchFamily="34" charset="0"/>
                <a:cs typeface="Arial" pitchFamily="34" charset="0"/>
              </a:rPr>
              <a:t>tục</a:t>
            </a:r>
            <a:r>
              <a:rPr lang="en-US" sz="3200" b="1" dirty="0">
                <a:solidFill>
                  <a:srgbClr val="416529"/>
                </a:solidFill>
                <a:latin typeface="Arial" pitchFamily="34" charset="0"/>
                <a:ea typeface="Arial" panose="020B0604020202020204" pitchFamily="34" charset="0"/>
                <a:cs typeface="Arial" pitchFamily="34" charset="0"/>
              </a:rPr>
              <a:t> </a:t>
            </a:r>
            <a:r>
              <a:rPr lang="en-US" sz="3200" b="1" dirty="0" err="1">
                <a:solidFill>
                  <a:srgbClr val="416529"/>
                </a:solidFill>
                <a:latin typeface="Arial" pitchFamily="34" charset="0"/>
                <a:ea typeface="Arial" panose="020B0604020202020204" pitchFamily="34" charset="0"/>
                <a:cs typeface="Arial" pitchFamily="34" charset="0"/>
              </a:rPr>
              <a:t>với</a:t>
            </a:r>
            <a:r>
              <a:rPr lang="en-US" sz="3200" b="1" dirty="0">
                <a:solidFill>
                  <a:srgbClr val="416529"/>
                </a:solidFill>
                <a:latin typeface="Arial" pitchFamily="34" charset="0"/>
                <a:ea typeface="Arial" panose="020B0604020202020204" pitchFamily="34" charset="0"/>
                <a:cs typeface="Arial" pitchFamily="34" charset="0"/>
              </a:rPr>
              <a:t> h</a:t>
            </a:r>
            <a:r>
              <a:rPr lang="vi-VN" sz="3200" b="1" dirty="0">
                <a:solidFill>
                  <a:srgbClr val="416529"/>
                </a:solidFill>
                <a:ea typeface="Arial" panose="020B0604020202020204" pitchFamily="34" charset="0"/>
                <a:cs typeface="Arial" pitchFamily="34" charset="0"/>
              </a:rPr>
              <a:t>iệu điện thế</a:t>
            </a:r>
            <a:r>
              <a:rPr lang="en-US" sz="3200" b="1" dirty="0">
                <a:solidFill>
                  <a:srgbClr val="416529"/>
                </a:solidFill>
                <a:latin typeface="Arial" pitchFamily="34" charset="0"/>
                <a:ea typeface="Arial" panose="020B0604020202020204" pitchFamily="34" charset="0"/>
                <a:cs typeface="Arial" pitchFamily="34" charset="0"/>
              </a:rPr>
              <a:t> 220V </a:t>
            </a:r>
            <a:r>
              <a:rPr lang="en-US" sz="3200" b="1" dirty="0" err="1">
                <a:solidFill>
                  <a:srgbClr val="416529"/>
                </a:solidFill>
                <a:latin typeface="Arial" pitchFamily="34" charset="0"/>
                <a:ea typeface="Arial" panose="020B0604020202020204" pitchFamily="34" charset="0"/>
                <a:cs typeface="Arial" pitchFamily="34" charset="0"/>
              </a:rPr>
              <a:t>trong</a:t>
            </a:r>
            <a:r>
              <a:rPr lang="en-US" sz="3200" b="1" dirty="0">
                <a:solidFill>
                  <a:srgbClr val="416529"/>
                </a:solidFill>
                <a:latin typeface="Arial" pitchFamily="34" charset="0"/>
                <a:ea typeface="Arial" panose="020B0604020202020204" pitchFamily="34" charset="0"/>
                <a:cs typeface="Arial" pitchFamily="34" charset="0"/>
              </a:rPr>
              <a:t> 4 </a:t>
            </a:r>
            <a:r>
              <a:rPr lang="en-US" sz="3200" b="1" dirty="0" err="1">
                <a:solidFill>
                  <a:srgbClr val="416529"/>
                </a:solidFill>
                <a:latin typeface="Arial" pitchFamily="34" charset="0"/>
                <a:ea typeface="Arial" panose="020B0604020202020204" pitchFamily="34" charset="0"/>
                <a:cs typeface="Arial" pitchFamily="34" charset="0"/>
              </a:rPr>
              <a:t>giờ</a:t>
            </a:r>
            <a:r>
              <a:rPr lang="en-US" sz="3200" b="1" dirty="0">
                <a:solidFill>
                  <a:srgbClr val="416529"/>
                </a:solidFill>
                <a:latin typeface="Arial" pitchFamily="34" charset="0"/>
                <a:ea typeface="Arial" panose="020B0604020202020204" pitchFamily="34" charset="0"/>
                <a:cs typeface="Arial" pitchFamily="34" charset="0"/>
              </a:rPr>
              <a:t>. </a:t>
            </a:r>
            <a:r>
              <a:rPr lang="en-US" sz="3200" b="1" dirty="0" err="1">
                <a:solidFill>
                  <a:srgbClr val="416529"/>
                </a:solidFill>
                <a:latin typeface="Arial" pitchFamily="34" charset="0"/>
                <a:ea typeface="Arial" panose="020B0604020202020204" pitchFamily="34" charset="0"/>
                <a:cs typeface="Arial" pitchFamily="34" charset="0"/>
              </a:rPr>
              <a:t>Tính</a:t>
            </a:r>
            <a:r>
              <a:rPr lang="en-US" sz="3200" b="1" dirty="0">
                <a:solidFill>
                  <a:srgbClr val="416529"/>
                </a:solidFill>
                <a:latin typeface="Arial" pitchFamily="34" charset="0"/>
                <a:ea typeface="Arial" panose="020B0604020202020204" pitchFamily="34" charset="0"/>
                <a:cs typeface="Arial" pitchFamily="34" charset="0"/>
              </a:rPr>
              <a:t> </a:t>
            </a:r>
            <a:r>
              <a:rPr lang="en-US" sz="3200" b="1" dirty="0" err="1">
                <a:solidFill>
                  <a:srgbClr val="416529"/>
                </a:solidFill>
                <a:latin typeface="Arial" pitchFamily="34" charset="0"/>
                <a:ea typeface="Arial" panose="020B0604020202020204" pitchFamily="34" charset="0"/>
                <a:cs typeface="Arial" pitchFamily="34" charset="0"/>
              </a:rPr>
              <a:t>lượng</a:t>
            </a:r>
            <a:r>
              <a:rPr lang="en-US" sz="3200" b="1" dirty="0">
                <a:solidFill>
                  <a:srgbClr val="416529"/>
                </a:solidFill>
                <a:latin typeface="Arial" pitchFamily="34" charset="0"/>
                <a:ea typeface="Arial" panose="020B0604020202020204" pitchFamily="34" charset="0"/>
                <a:cs typeface="Arial" pitchFamily="34" charset="0"/>
              </a:rPr>
              <a:t> </a:t>
            </a:r>
            <a:r>
              <a:rPr lang="en-US" sz="3200" b="1" dirty="0" err="1">
                <a:solidFill>
                  <a:srgbClr val="416529"/>
                </a:solidFill>
                <a:latin typeface="Arial" pitchFamily="34" charset="0"/>
                <a:ea typeface="Arial" panose="020B0604020202020204" pitchFamily="34" charset="0"/>
                <a:cs typeface="Arial" pitchFamily="34" charset="0"/>
              </a:rPr>
              <a:t>điện</a:t>
            </a:r>
            <a:r>
              <a:rPr lang="en-US" sz="3200" b="1" dirty="0">
                <a:solidFill>
                  <a:srgbClr val="416529"/>
                </a:solidFill>
                <a:latin typeface="Arial" pitchFamily="34" charset="0"/>
                <a:ea typeface="Arial" panose="020B0604020202020204" pitchFamily="34" charset="0"/>
                <a:cs typeface="Arial" pitchFamily="34" charset="0"/>
              </a:rPr>
              <a:t> </a:t>
            </a:r>
            <a:r>
              <a:rPr lang="en-US" sz="3200" b="1" dirty="0" err="1">
                <a:solidFill>
                  <a:srgbClr val="416529"/>
                </a:solidFill>
                <a:latin typeface="Arial" pitchFamily="34" charset="0"/>
                <a:ea typeface="Arial" panose="020B0604020202020204" pitchFamily="34" charset="0"/>
                <a:cs typeface="Arial" pitchFamily="34" charset="0"/>
              </a:rPr>
              <a:t>năng</a:t>
            </a:r>
            <a:r>
              <a:rPr lang="en-US" sz="3200" b="1" dirty="0">
                <a:solidFill>
                  <a:srgbClr val="416529"/>
                </a:solidFill>
                <a:latin typeface="Arial" pitchFamily="34" charset="0"/>
                <a:ea typeface="Arial" panose="020B0604020202020204" pitchFamily="34" charset="0"/>
                <a:cs typeface="Arial" pitchFamily="34" charset="0"/>
              </a:rPr>
              <a:t> </a:t>
            </a:r>
            <a:r>
              <a:rPr lang="en-US" sz="3200" b="1" dirty="0" err="1">
                <a:solidFill>
                  <a:srgbClr val="416529"/>
                </a:solidFill>
                <a:latin typeface="Arial" pitchFamily="34" charset="0"/>
                <a:ea typeface="Arial" panose="020B0604020202020204" pitchFamily="34" charset="0"/>
                <a:cs typeface="Arial" pitchFamily="34" charset="0"/>
              </a:rPr>
              <a:t>mà</a:t>
            </a:r>
            <a:r>
              <a:rPr lang="en-US" sz="3200" b="1" dirty="0">
                <a:solidFill>
                  <a:srgbClr val="416529"/>
                </a:solidFill>
                <a:latin typeface="Arial" pitchFamily="34" charset="0"/>
                <a:ea typeface="Arial" panose="020B0604020202020204" pitchFamily="34" charset="0"/>
                <a:cs typeface="Arial" pitchFamily="34" charset="0"/>
              </a:rPr>
              <a:t> </a:t>
            </a:r>
            <a:r>
              <a:rPr lang="en-US" sz="3200" b="1" dirty="0" err="1">
                <a:solidFill>
                  <a:srgbClr val="416529"/>
                </a:solidFill>
                <a:latin typeface="Arial" pitchFamily="34" charset="0"/>
                <a:ea typeface="Arial" panose="020B0604020202020204" pitchFamily="34" charset="0"/>
                <a:cs typeface="Arial" pitchFamily="34" charset="0"/>
              </a:rPr>
              <a:t>bóng</a:t>
            </a:r>
            <a:r>
              <a:rPr lang="en-US" sz="3200" b="1" dirty="0">
                <a:solidFill>
                  <a:srgbClr val="416529"/>
                </a:solidFill>
                <a:latin typeface="Arial" pitchFamily="34" charset="0"/>
                <a:ea typeface="Arial" panose="020B0604020202020204" pitchFamily="34" charset="0"/>
                <a:cs typeface="Arial" pitchFamily="34" charset="0"/>
              </a:rPr>
              <a:t> </a:t>
            </a:r>
            <a:r>
              <a:rPr lang="en-US" sz="3200" b="1" dirty="0" err="1">
                <a:solidFill>
                  <a:srgbClr val="416529"/>
                </a:solidFill>
                <a:latin typeface="Arial" pitchFamily="34" charset="0"/>
                <a:ea typeface="Arial" panose="020B0604020202020204" pitchFamily="34" charset="0"/>
                <a:cs typeface="Arial" pitchFamily="34" charset="0"/>
              </a:rPr>
              <a:t>đèn</a:t>
            </a:r>
            <a:r>
              <a:rPr lang="en-US" sz="3200" b="1" dirty="0">
                <a:solidFill>
                  <a:srgbClr val="416529"/>
                </a:solidFill>
                <a:latin typeface="Arial" pitchFamily="34" charset="0"/>
                <a:ea typeface="Arial" panose="020B0604020202020204" pitchFamily="34" charset="0"/>
                <a:cs typeface="Arial" pitchFamily="34" charset="0"/>
              </a:rPr>
              <a:t> </a:t>
            </a:r>
            <a:r>
              <a:rPr lang="en-US" sz="3200" b="1" dirty="0" err="1">
                <a:solidFill>
                  <a:srgbClr val="416529"/>
                </a:solidFill>
                <a:latin typeface="Arial" pitchFamily="34" charset="0"/>
                <a:ea typeface="Arial" panose="020B0604020202020204" pitchFamily="34" charset="0"/>
                <a:cs typeface="Arial" pitchFamily="34" charset="0"/>
              </a:rPr>
              <a:t>này</a:t>
            </a:r>
            <a:r>
              <a:rPr lang="en-US" sz="3200" b="1" dirty="0">
                <a:solidFill>
                  <a:srgbClr val="416529"/>
                </a:solidFill>
                <a:latin typeface="Arial" pitchFamily="34" charset="0"/>
                <a:ea typeface="Arial" panose="020B0604020202020204" pitchFamily="34" charset="0"/>
                <a:cs typeface="Arial" pitchFamily="34" charset="0"/>
              </a:rPr>
              <a:t> </a:t>
            </a:r>
            <a:r>
              <a:rPr lang="en-US" sz="3200" b="1" dirty="0" err="1">
                <a:solidFill>
                  <a:srgbClr val="416529"/>
                </a:solidFill>
                <a:latin typeface="Arial" pitchFamily="34" charset="0"/>
                <a:ea typeface="Arial" panose="020B0604020202020204" pitchFamily="34" charset="0"/>
                <a:cs typeface="Arial" pitchFamily="34" charset="0"/>
              </a:rPr>
              <a:t>đã</a:t>
            </a:r>
            <a:r>
              <a:rPr lang="en-US" sz="3200" b="1" dirty="0">
                <a:solidFill>
                  <a:srgbClr val="416529"/>
                </a:solidFill>
                <a:latin typeface="Arial" pitchFamily="34" charset="0"/>
                <a:ea typeface="Arial" panose="020B0604020202020204" pitchFamily="34" charset="0"/>
                <a:cs typeface="Arial" pitchFamily="34" charset="0"/>
              </a:rPr>
              <a:t> </a:t>
            </a:r>
            <a:r>
              <a:rPr lang="en-US" sz="3200" b="1" dirty="0" err="1">
                <a:solidFill>
                  <a:srgbClr val="416529"/>
                </a:solidFill>
                <a:latin typeface="Arial" pitchFamily="34" charset="0"/>
                <a:ea typeface="Arial" panose="020B0604020202020204" pitchFamily="34" charset="0"/>
                <a:cs typeface="Arial" pitchFamily="34" charset="0"/>
              </a:rPr>
              <a:t>sử</a:t>
            </a:r>
            <a:r>
              <a:rPr lang="en-US" sz="3200" b="1" dirty="0">
                <a:solidFill>
                  <a:srgbClr val="416529"/>
                </a:solidFill>
                <a:latin typeface="Arial" pitchFamily="34" charset="0"/>
                <a:ea typeface="Arial" panose="020B0604020202020204" pitchFamily="34" charset="0"/>
                <a:cs typeface="Arial" pitchFamily="34" charset="0"/>
              </a:rPr>
              <a:t> </a:t>
            </a:r>
            <a:r>
              <a:rPr lang="en-US" sz="3200" b="1" dirty="0" err="1">
                <a:solidFill>
                  <a:srgbClr val="416529"/>
                </a:solidFill>
                <a:latin typeface="Arial" pitchFamily="34" charset="0"/>
                <a:ea typeface="Arial" panose="020B0604020202020204" pitchFamily="34" charset="0"/>
                <a:cs typeface="Arial" pitchFamily="34" charset="0"/>
              </a:rPr>
              <a:t>dụng</a:t>
            </a:r>
            <a:r>
              <a:rPr lang="en-US" sz="3200" b="1" dirty="0">
                <a:solidFill>
                  <a:srgbClr val="416529"/>
                </a:solidFill>
                <a:latin typeface="Arial" pitchFamily="34" charset="0"/>
                <a:ea typeface="Arial" panose="020B0604020202020204" pitchFamily="34" charset="0"/>
                <a:cs typeface="Arial" pitchFamily="34" charset="0"/>
              </a:rPr>
              <a:t> </a:t>
            </a:r>
            <a:r>
              <a:rPr lang="en-US" sz="3200" b="1" dirty="0" err="1">
                <a:solidFill>
                  <a:srgbClr val="416529"/>
                </a:solidFill>
                <a:latin typeface="Arial" pitchFamily="34" charset="0"/>
                <a:ea typeface="Arial" panose="020B0604020202020204" pitchFamily="34" charset="0"/>
                <a:cs typeface="Arial" pitchFamily="34" charset="0"/>
              </a:rPr>
              <a:t>và</a:t>
            </a:r>
            <a:r>
              <a:rPr lang="en-US" sz="3200" b="1" dirty="0">
                <a:solidFill>
                  <a:srgbClr val="416529"/>
                </a:solidFill>
                <a:latin typeface="Arial" pitchFamily="34" charset="0"/>
                <a:ea typeface="Arial" panose="020B0604020202020204" pitchFamily="34" charset="0"/>
                <a:cs typeface="Arial" pitchFamily="34" charset="0"/>
              </a:rPr>
              <a:t> </a:t>
            </a:r>
            <a:r>
              <a:rPr lang="en-US" sz="3200" b="1" dirty="0" err="1">
                <a:solidFill>
                  <a:srgbClr val="416529"/>
                </a:solidFill>
                <a:latin typeface="Arial" pitchFamily="34" charset="0"/>
                <a:ea typeface="Arial" panose="020B0604020202020204" pitchFamily="34" charset="0"/>
                <a:cs typeface="Arial" pitchFamily="34" charset="0"/>
              </a:rPr>
              <a:t>số</a:t>
            </a:r>
            <a:r>
              <a:rPr lang="en-US" sz="3200" b="1" dirty="0">
                <a:solidFill>
                  <a:srgbClr val="416529"/>
                </a:solidFill>
                <a:latin typeface="Arial" pitchFamily="34" charset="0"/>
                <a:ea typeface="Arial" panose="020B0604020202020204" pitchFamily="34" charset="0"/>
                <a:cs typeface="Arial" pitchFamily="34" charset="0"/>
              </a:rPr>
              <a:t> </a:t>
            </a:r>
            <a:r>
              <a:rPr lang="en-US" sz="3200" b="1" dirty="0" err="1">
                <a:solidFill>
                  <a:srgbClr val="416529"/>
                </a:solidFill>
                <a:latin typeface="Arial" pitchFamily="34" charset="0"/>
                <a:ea typeface="Arial" panose="020B0604020202020204" pitchFamily="34" charset="0"/>
                <a:cs typeface="Arial" pitchFamily="34" charset="0"/>
              </a:rPr>
              <a:t>đếm</a:t>
            </a:r>
            <a:r>
              <a:rPr lang="en-US" sz="3200" b="1" dirty="0">
                <a:solidFill>
                  <a:srgbClr val="416529"/>
                </a:solidFill>
                <a:latin typeface="Arial" pitchFamily="34" charset="0"/>
                <a:ea typeface="Arial" panose="020B0604020202020204" pitchFamily="34" charset="0"/>
                <a:cs typeface="Arial" pitchFamily="34" charset="0"/>
              </a:rPr>
              <a:t> </a:t>
            </a:r>
            <a:r>
              <a:rPr lang="en-US" sz="3200" b="1" dirty="0" err="1">
                <a:solidFill>
                  <a:srgbClr val="416529"/>
                </a:solidFill>
                <a:latin typeface="Arial" pitchFamily="34" charset="0"/>
                <a:ea typeface="Arial" panose="020B0604020202020204" pitchFamily="34" charset="0"/>
                <a:cs typeface="Arial" pitchFamily="34" charset="0"/>
              </a:rPr>
              <a:t>của</a:t>
            </a:r>
            <a:r>
              <a:rPr lang="en-US" sz="3200" b="1" dirty="0">
                <a:solidFill>
                  <a:srgbClr val="416529"/>
                </a:solidFill>
                <a:latin typeface="Arial" pitchFamily="34" charset="0"/>
                <a:ea typeface="Arial" panose="020B0604020202020204" pitchFamily="34" charset="0"/>
                <a:cs typeface="Arial" pitchFamily="34" charset="0"/>
              </a:rPr>
              <a:t> </a:t>
            </a:r>
            <a:r>
              <a:rPr lang="en-US" sz="3200" b="1" dirty="0" err="1">
                <a:solidFill>
                  <a:srgbClr val="416529"/>
                </a:solidFill>
                <a:latin typeface="Arial" pitchFamily="34" charset="0"/>
                <a:ea typeface="Arial" panose="020B0604020202020204" pitchFamily="34" charset="0"/>
                <a:cs typeface="Arial" pitchFamily="34" charset="0"/>
              </a:rPr>
              <a:t>công</a:t>
            </a:r>
            <a:r>
              <a:rPr lang="en-US" sz="3200" b="1" dirty="0">
                <a:solidFill>
                  <a:srgbClr val="416529"/>
                </a:solidFill>
                <a:latin typeface="Arial" pitchFamily="34" charset="0"/>
                <a:ea typeface="Arial" panose="020B0604020202020204" pitchFamily="34" charset="0"/>
                <a:cs typeface="Arial" pitchFamily="34" charset="0"/>
              </a:rPr>
              <a:t> </a:t>
            </a:r>
            <a:r>
              <a:rPr lang="en-US" sz="3200" b="1" dirty="0" err="1">
                <a:solidFill>
                  <a:srgbClr val="416529"/>
                </a:solidFill>
                <a:latin typeface="Arial" pitchFamily="34" charset="0"/>
                <a:ea typeface="Arial" panose="020B0604020202020204" pitchFamily="34" charset="0"/>
                <a:cs typeface="Arial" pitchFamily="34" charset="0"/>
              </a:rPr>
              <a:t>tơ</a:t>
            </a:r>
            <a:r>
              <a:rPr lang="en-US" sz="3200" b="1" dirty="0">
                <a:solidFill>
                  <a:srgbClr val="416529"/>
                </a:solidFill>
                <a:latin typeface="Arial" pitchFamily="34" charset="0"/>
                <a:ea typeface="Arial" panose="020B0604020202020204" pitchFamily="34" charset="0"/>
                <a:cs typeface="Arial" pitchFamily="34" charset="0"/>
              </a:rPr>
              <a:t> </a:t>
            </a:r>
            <a:r>
              <a:rPr lang="en-US" sz="3200" b="1" dirty="0" err="1">
                <a:solidFill>
                  <a:srgbClr val="416529"/>
                </a:solidFill>
                <a:latin typeface="Arial" pitchFamily="34" charset="0"/>
                <a:ea typeface="Arial" panose="020B0604020202020204" pitchFamily="34" charset="0"/>
                <a:cs typeface="Arial" pitchFamily="34" charset="0"/>
              </a:rPr>
              <a:t>điện</a:t>
            </a:r>
            <a:r>
              <a:rPr lang="en-US" sz="3200" b="1" dirty="0">
                <a:solidFill>
                  <a:srgbClr val="416529"/>
                </a:solidFill>
                <a:latin typeface="Arial" pitchFamily="34" charset="0"/>
                <a:ea typeface="Arial" panose="020B0604020202020204" pitchFamily="34" charset="0"/>
                <a:cs typeface="Arial" pitchFamily="34" charset="0"/>
              </a:rPr>
              <a:t> </a:t>
            </a:r>
            <a:r>
              <a:rPr lang="en-US" sz="3200" b="1" dirty="0" err="1">
                <a:solidFill>
                  <a:srgbClr val="416529"/>
                </a:solidFill>
                <a:latin typeface="Arial" pitchFamily="34" charset="0"/>
                <a:ea typeface="Arial" panose="020B0604020202020204" pitchFamily="34" charset="0"/>
                <a:cs typeface="Arial" pitchFamily="34" charset="0"/>
              </a:rPr>
              <a:t>trong</a:t>
            </a:r>
            <a:r>
              <a:rPr lang="en-US" sz="3200" b="1" dirty="0">
                <a:solidFill>
                  <a:srgbClr val="416529"/>
                </a:solidFill>
                <a:latin typeface="Arial" pitchFamily="34" charset="0"/>
                <a:ea typeface="Arial" panose="020B0604020202020204" pitchFamily="34" charset="0"/>
                <a:cs typeface="Arial" pitchFamily="34" charset="0"/>
              </a:rPr>
              <a:t> </a:t>
            </a:r>
            <a:r>
              <a:rPr lang="en-US" sz="3200" b="1" dirty="0" err="1">
                <a:solidFill>
                  <a:srgbClr val="416529"/>
                </a:solidFill>
                <a:latin typeface="Arial" pitchFamily="34" charset="0"/>
                <a:ea typeface="Arial" panose="020B0604020202020204" pitchFamily="34" charset="0"/>
                <a:cs typeface="Arial" pitchFamily="34" charset="0"/>
              </a:rPr>
              <a:t>trường</a:t>
            </a:r>
            <a:r>
              <a:rPr lang="en-US" sz="3200" b="1" dirty="0">
                <a:solidFill>
                  <a:srgbClr val="416529"/>
                </a:solidFill>
                <a:latin typeface="Arial" pitchFamily="34" charset="0"/>
                <a:ea typeface="Arial" panose="020B0604020202020204" pitchFamily="34" charset="0"/>
                <a:cs typeface="Arial" pitchFamily="34" charset="0"/>
              </a:rPr>
              <a:t> </a:t>
            </a:r>
            <a:r>
              <a:rPr lang="en-US" sz="3200" b="1" dirty="0" err="1">
                <a:solidFill>
                  <a:srgbClr val="416529"/>
                </a:solidFill>
                <a:latin typeface="Arial" pitchFamily="34" charset="0"/>
                <a:ea typeface="Arial" panose="020B0604020202020204" pitchFamily="34" charset="0"/>
                <a:cs typeface="Arial" pitchFamily="34" charset="0"/>
              </a:rPr>
              <a:t>hợp</a:t>
            </a:r>
            <a:r>
              <a:rPr lang="en-US" sz="3200" b="1" dirty="0">
                <a:solidFill>
                  <a:srgbClr val="416529"/>
                </a:solidFill>
                <a:latin typeface="Arial" pitchFamily="34" charset="0"/>
                <a:ea typeface="Arial" panose="020B0604020202020204" pitchFamily="34" charset="0"/>
                <a:cs typeface="Arial" pitchFamily="34" charset="0"/>
              </a:rPr>
              <a:t> </a:t>
            </a:r>
            <a:r>
              <a:rPr lang="en-US" sz="3200" b="1" dirty="0" err="1">
                <a:solidFill>
                  <a:srgbClr val="416529"/>
                </a:solidFill>
                <a:latin typeface="Arial" pitchFamily="34" charset="0"/>
                <a:ea typeface="Arial" panose="020B0604020202020204" pitchFamily="34" charset="0"/>
                <a:cs typeface="Arial" pitchFamily="34" charset="0"/>
              </a:rPr>
              <a:t>này</a:t>
            </a:r>
            <a:r>
              <a:rPr lang="en-US" sz="3200" b="1" dirty="0">
                <a:solidFill>
                  <a:srgbClr val="416529"/>
                </a:solidFill>
                <a:latin typeface="Arial" pitchFamily="34" charset="0"/>
                <a:ea typeface="Arial" panose="020B0604020202020204" pitchFamily="34" charset="0"/>
                <a:cs typeface="Arial" pitchFamily="34" charset="0"/>
              </a:rPr>
              <a:t>.</a:t>
            </a:r>
            <a:endParaRPr lang="vi-VN" sz="3200" b="1" dirty="0">
              <a:solidFill>
                <a:srgbClr val="416529"/>
              </a:solidFill>
              <a:ea typeface="Arial" panose="020B0604020202020204" pitchFamily="34" charset="0"/>
              <a:cs typeface="Arial" pitchFamily="34" charset="0"/>
            </a:endParaRP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2" name="Rectangle 1"/>
              <p:cNvSpPr/>
              <p:nvPr/>
            </p:nvSpPr>
            <p:spPr>
              <a:xfrm>
                <a:off x="0" y="3163133"/>
                <a:ext cx="5292436" cy="3046988"/>
              </a:xfrm>
              <a:prstGeom prst="rect">
                <a:avLst/>
              </a:prstGeom>
            </p:spPr>
            <p:txBody>
              <a:bodyPr wrap="square">
                <a:spAutoFit/>
              </a:bodyPr>
              <a:lstStyle/>
              <a:p>
                <a:r>
                  <a:rPr lang="en-US" sz="3200" b="1" dirty="0" err="1">
                    <a:solidFill>
                      <a:prstClr val="black"/>
                    </a:solidFill>
                    <a:latin typeface="Arial" pitchFamily="34" charset="0"/>
                    <a:cs typeface="Arial" pitchFamily="34" charset="0"/>
                  </a:rPr>
                  <a:t>Tóm</a:t>
                </a:r>
                <a:r>
                  <a:rPr lang="en-US" sz="3200" b="1" dirty="0">
                    <a:solidFill>
                      <a:prstClr val="black"/>
                    </a:solidFill>
                    <a:latin typeface="Arial" pitchFamily="34" charset="0"/>
                    <a:cs typeface="Arial" pitchFamily="34" charset="0"/>
                  </a:rPr>
                  <a:t> </a:t>
                </a:r>
                <a:r>
                  <a:rPr lang="en-US" sz="3200" b="1" dirty="0" err="1">
                    <a:solidFill>
                      <a:prstClr val="black"/>
                    </a:solidFill>
                    <a:latin typeface="Arial" pitchFamily="34" charset="0"/>
                    <a:cs typeface="Arial" pitchFamily="34" charset="0"/>
                  </a:rPr>
                  <a:t>tắt</a:t>
                </a:r>
                <a:r>
                  <a:rPr lang="en-US" sz="3200" b="1" dirty="0">
                    <a:solidFill>
                      <a:prstClr val="black"/>
                    </a:solidFill>
                    <a:latin typeface="Arial" pitchFamily="34" charset="0"/>
                    <a:cs typeface="Arial" pitchFamily="34" charset="0"/>
                  </a:rPr>
                  <a:t>:</a:t>
                </a:r>
              </a:p>
              <a:p>
                <a:r>
                  <a:rPr lang="en-US" sz="3200" dirty="0" err="1">
                    <a:solidFill>
                      <a:prstClr val="black"/>
                    </a:solidFill>
                    <a:latin typeface="Arial" pitchFamily="34" charset="0"/>
                    <a:cs typeface="Arial" pitchFamily="34" charset="0"/>
                  </a:rPr>
                  <a:t>U</a:t>
                </a:r>
                <a:r>
                  <a:rPr lang="en-US" sz="3200" baseline="-25000" dirty="0" err="1">
                    <a:solidFill>
                      <a:prstClr val="black"/>
                    </a:solidFill>
                    <a:latin typeface="Arial" pitchFamily="34" charset="0"/>
                    <a:cs typeface="Arial" pitchFamily="34" charset="0"/>
                  </a:rPr>
                  <a:t>đm</a:t>
                </a:r>
                <a:r>
                  <a:rPr lang="en-US" sz="3200" dirty="0">
                    <a:solidFill>
                      <a:prstClr val="black"/>
                    </a:solidFill>
                    <a:latin typeface="Arial" pitchFamily="34" charset="0"/>
                    <a:cs typeface="Arial" pitchFamily="34" charset="0"/>
                  </a:rPr>
                  <a:t> 220 </a:t>
                </a:r>
                <a:r>
                  <a:rPr lang="en-US" sz="3200" i="1" dirty="0">
                    <a:solidFill>
                      <a:prstClr val="black"/>
                    </a:solidFill>
                    <a:latin typeface="Arial" pitchFamily="34" charset="0"/>
                    <a:cs typeface="Arial" pitchFamily="34" charset="0"/>
                  </a:rPr>
                  <a:t>V</a:t>
                </a:r>
                <a:r>
                  <a:rPr lang="en-US" sz="3200" dirty="0">
                    <a:solidFill>
                      <a:prstClr val="black"/>
                    </a:solidFill>
                    <a:latin typeface="Arial" pitchFamily="34" charset="0"/>
                    <a:cs typeface="Arial" pitchFamily="34" charset="0"/>
                  </a:rPr>
                  <a:t> ;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3200" i="1">
                            <a:solidFill>
                              <a:prstClr val="black"/>
                            </a:solidFill>
                            <a:latin typeface="Cambria Math"/>
                          </a:rPr>
                        </m:ctrlPr>
                      </m:sSubPr>
                      <m:e>
                        <m:r>
                          <a:rPr lang="en-US" sz="3200" i="1">
                            <a:solidFill>
                              <a:prstClr val="black"/>
                            </a:solidFill>
                            <a:latin typeface="Cambria Math"/>
                          </a:rPr>
                          <m:t>𝒫</m:t>
                        </m:r>
                      </m:e>
                      <m:sub>
                        <m:r>
                          <a:rPr lang="en-US" sz="3200" i="1">
                            <a:solidFill>
                              <a:prstClr val="black"/>
                            </a:solidFill>
                            <a:latin typeface="Cambria Math"/>
                          </a:rPr>
                          <m:t>đ</m:t>
                        </m:r>
                        <m:r>
                          <a:rPr lang="en-US" sz="3200" i="1">
                            <a:solidFill>
                              <a:prstClr val="black"/>
                            </a:solidFill>
                            <a:latin typeface="Cambria Math"/>
                          </a:rPr>
                          <m:t>𝑚</m:t>
                        </m:r>
                      </m:sub>
                    </m:sSub>
                    <m:r>
                      <a:rPr lang="en-US" sz="3200" i="1">
                        <a:solidFill>
                          <a:prstClr val="black"/>
                        </a:solidFill>
                        <a:latin typeface="Cambria Math"/>
                      </a:rPr>
                      <m:t>=75</m:t>
                    </m:r>
                    <m:r>
                      <a:rPr lang="en-US" sz="3200" i="1">
                        <a:solidFill>
                          <a:prstClr val="black"/>
                        </a:solidFill>
                        <a:latin typeface="Cambria Math"/>
                      </a:rPr>
                      <m:t>𝑊</m:t>
                    </m:r>
                    <m:r>
                      <a:rPr lang="en-US" sz="3200" i="1">
                        <a:solidFill>
                          <a:prstClr val="black"/>
                        </a:solidFill>
                        <a:latin typeface="Cambria Math"/>
                      </a:rPr>
                      <m:t>=75.</m:t>
                    </m:r>
                    <m:sSup>
                      <m:sSupPr>
                        <m:ctrlPr>
                          <a:rPr lang="en-US" sz="3200" i="1">
                            <a:solidFill>
                              <a:prstClr val="black"/>
                            </a:solidFill>
                            <a:latin typeface="Cambria Math"/>
                          </a:rPr>
                        </m:ctrlPr>
                      </m:sSupPr>
                      <m:e>
                        <m:r>
                          <a:rPr lang="en-US" sz="3200" i="1">
                            <a:solidFill>
                              <a:prstClr val="black"/>
                            </a:solidFill>
                            <a:latin typeface="Cambria Math"/>
                          </a:rPr>
                          <m:t>10</m:t>
                        </m:r>
                      </m:e>
                      <m:sup>
                        <m:r>
                          <a:rPr lang="en-US" sz="3200" i="1">
                            <a:solidFill>
                              <a:prstClr val="black"/>
                            </a:solidFill>
                            <a:latin typeface="Cambria Math"/>
                          </a:rPr>
                          <m:t>−3</m:t>
                        </m:r>
                      </m:sup>
                    </m:sSup>
                    <m:r>
                      <a:rPr lang="en-US" sz="3200" i="1">
                        <a:solidFill>
                          <a:prstClr val="black"/>
                        </a:solidFill>
                        <a:latin typeface="Cambria Math"/>
                      </a:rPr>
                      <m:t>𝑘𝑊</m:t>
                    </m:r>
                  </m:oMath>
                </a14:m>
                <a:r>
                  <a:rPr lang="en-US" sz="3200" dirty="0">
                    <a:solidFill>
                      <a:prstClr val="black"/>
                    </a:solidFill>
                    <a:latin typeface="Arial" pitchFamily="34" charset="0"/>
                    <a:cs typeface="Arial" pitchFamily="34" charset="0"/>
                  </a:rPr>
                  <a:t> </a:t>
                </a:r>
              </a:p>
              <a:p>
                <a:r>
                  <a:rPr lang="en-US" sz="3200" dirty="0">
                    <a:solidFill>
                      <a:prstClr val="black"/>
                    </a:solidFill>
                    <a:latin typeface="Arial" pitchFamily="34" charset="0"/>
                    <a:cs typeface="Arial" pitchFamily="34" charset="0"/>
                  </a:rPr>
                  <a:t>U = 220 V</a:t>
                </a:r>
              </a:p>
              <a:p>
                <a:r>
                  <a:rPr lang="en-US" sz="3200" dirty="0">
                    <a:solidFill>
                      <a:prstClr val="black"/>
                    </a:solidFill>
                    <a:latin typeface="Arial" pitchFamily="34" charset="0"/>
                    <a:cs typeface="Arial" pitchFamily="34" charset="0"/>
                  </a:rPr>
                  <a:t> </a:t>
                </a:r>
                <a14:m>
                  <m:oMath xmlns:m="http://schemas.openxmlformats.org/officeDocument/2006/math">
                    <m:r>
                      <a:rPr lang="en-US" sz="3200" i="1">
                        <a:solidFill>
                          <a:prstClr val="black"/>
                        </a:solidFill>
                        <a:latin typeface="Cambria Math"/>
                      </a:rPr>
                      <m:t>𝑡</m:t>
                    </m:r>
                    <m:r>
                      <a:rPr lang="en-US" sz="3200" i="1">
                        <a:solidFill>
                          <a:prstClr val="black"/>
                        </a:solidFill>
                        <a:latin typeface="Cambria Math"/>
                      </a:rPr>
                      <m:t>=4</m:t>
                    </m:r>
                    <m:r>
                      <a:rPr lang="en-US" sz="3200" i="1">
                        <a:solidFill>
                          <a:prstClr val="black"/>
                        </a:solidFill>
                        <a:latin typeface="Cambria Math"/>
                      </a:rPr>
                      <m:t>h</m:t>
                    </m:r>
                  </m:oMath>
                </a14:m>
                <a:endParaRPr lang="en-US" sz="3200" dirty="0">
                  <a:solidFill>
                    <a:prstClr val="black"/>
                  </a:solidFill>
                  <a:latin typeface="Arial" pitchFamily="34" charset="0"/>
                  <a:cs typeface="Arial" pitchFamily="34" charset="0"/>
                </a:endParaRPr>
              </a:p>
              <a:p>
                <a:r>
                  <a:rPr lang="en-US" sz="3200" dirty="0">
                    <a:solidFill>
                      <a:prstClr val="black"/>
                    </a:solidFill>
                    <a:latin typeface="Arial" pitchFamily="34" charset="0"/>
                    <a:cs typeface="Arial" pitchFamily="34" charset="0"/>
                    <a:sym typeface="Wingdings" pitchFamily="2" charset="2"/>
                  </a:rPr>
                  <a:t> A, </a:t>
                </a:r>
                <a:r>
                  <a:rPr lang="en-US" sz="3200" dirty="0" err="1">
                    <a:solidFill>
                      <a:prstClr val="black"/>
                    </a:solidFill>
                    <a:latin typeface="Arial" pitchFamily="34" charset="0"/>
                    <a:cs typeface="Arial" pitchFamily="34" charset="0"/>
                    <a:sym typeface="Wingdings" pitchFamily="2" charset="2"/>
                  </a:rPr>
                  <a:t>Số</a:t>
                </a:r>
                <a:r>
                  <a:rPr lang="en-US" sz="3200" dirty="0">
                    <a:solidFill>
                      <a:prstClr val="black"/>
                    </a:solidFill>
                    <a:latin typeface="Arial" pitchFamily="34" charset="0"/>
                    <a:cs typeface="Arial" pitchFamily="34" charset="0"/>
                    <a:sym typeface="Wingdings" pitchFamily="2" charset="2"/>
                  </a:rPr>
                  <a:t> </a:t>
                </a:r>
                <a:r>
                  <a:rPr lang="en-US" sz="3200" dirty="0" err="1">
                    <a:solidFill>
                      <a:prstClr val="black"/>
                    </a:solidFill>
                    <a:latin typeface="Arial" pitchFamily="34" charset="0"/>
                    <a:cs typeface="Arial" pitchFamily="34" charset="0"/>
                    <a:sym typeface="Wingdings" pitchFamily="2" charset="2"/>
                  </a:rPr>
                  <a:t>chỉ</a:t>
                </a:r>
                <a:r>
                  <a:rPr lang="en-US" sz="3200" dirty="0">
                    <a:solidFill>
                      <a:prstClr val="black"/>
                    </a:solidFill>
                    <a:latin typeface="Arial" pitchFamily="34" charset="0"/>
                    <a:cs typeface="Arial" pitchFamily="34" charset="0"/>
                    <a:sym typeface="Wingdings" pitchFamily="2" charset="2"/>
                  </a:rPr>
                  <a:t> </a:t>
                </a:r>
                <a:r>
                  <a:rPr lang="en-US" sz="3200" dirty="0" err="1">
                    <a:solidFill>
                      <a:prstClr val="black"/>
                    </a:solidFill>
                    <a:latin typeface="Arial" pitchFamily="34" charset="0"/>
                    <a:cs typeface="Arial" pitchFamily="34" charset="0"/>
                    <a:sym typeface="Wingdings" pitchFamily="2" charset="2"/>
                  </a:rPr>
                  <a:t>công</a:t>
                </a:r>
                <a:r>
                  <a:rPr lang="en-US" sz="3200" dirty="0">
                    <a:solidFill>
                      <a:prstClr val="black"/>
                    </a:solidFill>
                    <a:latin typeface="Arial" pitchFamily="34" charset="0"/>
                    <a:cs typeface="Arial" pitchFamily="34" charset="0"/>
                    <a:sym typeface="Wingdings" pitchFamily="2" charset="2"/>
                  </a:rPr>
                  <a:t> </a:t>
                </a:r>
                <a:r>
                  <a:rPr lang="en-US" sz="3200" dirty="0" err="1">
                    <a:solidFill>
                      <a:prstClr val="black"/>
                    </a:solidFill>
                    <a:latin typeface="Arial" pitchFamily="34" charset="0"/>
                    <a:cs typeface="Arial" pitchFamily="34" charset="0"/>
                    <a:sym typeface="Wingdings" pitchFamily="2" charset="2"/>
                  </a:rPr>
                  <a:t>tơ</a:t>
                </a:r>
                <a:r>
                  <a:rPr lang="en-US" sz="3200" dirty="0">
                    <a:solidFill>
                      <a:prstClr val="black"/>
                    </a:solidFill>
                    <a:latin typeface="Arial" pitchFamily="34" charset="0"/>
                    <a:cs typeface="Arial" pitchFamily="34" charset="0"/>
                    <a:sym typeface="Wingdings" pitchFamily="2" charset="2"/>
                  </a:rPr>
                  <a:t> </a:t>
                </a:r>
                <a:r>
                  <a:rPr lang="en-US" sz="3200" dirty="0" err="1">
                    <a:solidFill>
                      <a:prstClr val="black"/>
                    </a:solidFill>
                    <a:latin typeface="Arial" pitchFamily="34" charset="0"/>
                    <a:cs typeface="Arial" pitchFamily="34" charset="0"/>
                    <a:sym typeface="Wingdings" pitchFamily="2" charset="2"/>
                  </a:rPr>
                  <a:t>điện</a:t>
                </a:r>
                <a:r>
                  <a:rPr lang="en-US" sz="3200" dirty="0">
                    <a:solidFill>
                      <a:prstClr val="black"/>
                    </a:solidFill>
                    <a:latin typeface="Arial" pitchFamily="34" charset="0"/>
                    <a:cs typeface="Arial" pitchFamily="34" charset="0"/>
                    <a:sym typeface="Wingdings" pitchFamily="2" charset="2"/>
                  </a:rPr>
                  <a:t>?</a:t>
                </a:r>
                <a:endParaRPr lang="en-US" sz="3200" dirty="0">
                  <a:solidFill>
                    <a:prstClr val="black"/>
                  </a:solidFill>
                  <a:latin typeface="Arial" pitchFamily="34" charset="0"/>
                  <a:cs typeface="Arial" pitchFamily="34" charset="0"/>
                </a:endParaRPr>
              </a:p>
            </p:txBody>
          </p:sp>
        </mc:Choice>
        <mc:Fallback xmlns="">
          <p:sp>
            <p:nvSpPr>
              <p:cNvPr id="2" name="Rectangle 1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0" y="3163133"/>
                <a:ext cx="5292436" cy="3046988"/>
              </a:xfrm>
              <a:prstGeom prst="rect">
                <a:avLst/>
              </a:prstGeom>
              <a:blipFill rotWithShape="1">
                <a:blip r:embed="rId2"/>
                <a:stretch>
                  <a:fillRect l="-2880" t="-2600" b="-5600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8" name="TextBox 7"/>
              <p:cNvSpPr txBox="1"/>
              <p:nvPr/>
            </p:nvSpPr>
            <p:spPr>
              <a:xfrm>
                <a:off x="5292436" y="2858133"/>
                <a:ext cx="6788728" cy="4031873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sz="3200" i="1" dirty="0" err="1">
                    <a:solidFill>
                      <a:prstClr val="black"/>
                    </a:solidFill>
                    <a:latin typeface="Arial" pitchFamily="34" charset="0"/>
                    <a:cs typeface="Arial" pitchFamily="34" charset="0"/>
                  </a:rPr>
                  <a:t>Giải</a:t>
                </a:r>
                <a:r>
                  <a:rPr lang="en-US" sz="3200" i="1" dirty="0">
                    <a:solidFill>
                      <a:prstClr val="black"/>
                    </a:solidFill>
                    <a:latin typeface="Arial" pitchFamily="34" charset="0"/>
                    <a:cs typeface="Arial" pitchFamily="34" charset="0"/>
                  </a:rPr>
                  <a:t>:</a:t>
                </a:r>
                <a:r>
                  <a:rPr lang="en-US" sz="3200" dirty="0">
                    <a:solidFill>
                      <a:prstClr val="black"/>
                    </a:solidFill>
                    <a:latin typeface="Arial" pitchFamily="34" charset="0"/>
                    <a:cs typeface="Arial" pitchFamily="34" charset="0"/>
                  </a:rPr>
                  <a:t> </a:t>
                </a:r>
              </a:p>
              <a:p>
                <a:r>
                  <a:rPr lang="en-US" sz="3200" i="1" dirty="0">
                    <a:solidFill>
                      <a:prstClr val="black"/>
                    </a:solidFill>
                    <a:latin typeface="Arial" pitchFamily="34" charset="0"/>
                    <a:cs typeface="Arial" pitchFamily="34" charset="0"/>
                  </a:rPr>
                  <a:t>Do U = 220 V = </a:t>
                </a:r>
                <a:r>
                  <a:rPr lang="en-US" sz="3200" i="1" dirty="0" err="1">
                    <a:solidFill>
                      <a:prstClr val="black"/>
                    </a:solidFill>
                    <a:latin typeface="Arial" pitchFamily="34" charset="0"/>
                    <a:cs typeface="Arial" pitchFamily="34" charset="0"/>
                  </a:rPr>
                  <a:t>U</a:t>
                </a:r>
                <a:r>
                  <a:rPr lang="en-US" sz="3200" i="1" baseline="-25000" dirty="0" err="1">
                    <a:solidFill>
                      <a:prstClr val="black"/>
                    </a:solidFill>
                    <a:latin typeface="Arial" pitchFamily="34" charset="0"/>
                    <a:cs typeface="Arial" pitchFamily="34" charset="0"/>
                  </a:rPr>
                  <a:t>đm</a:t>
                </a:r>
                <a:endParaRPr lang="en-US" sz="3200" i="1" dirty="0">
                  <a:solidFill>
                    <a:prstClr val="black"/>
                  </a:solidFill>
                  <a:latin typeface="Arial" pitchFamily="34" charset="0"/>
                  <a:cs typeface="Arial" pitchFamily="34" charset="0"/>
                </a:endParaRPr>
              </a:p>
              <a:p>
                <a:r>
                  <a:rPr lang="en-US" sz="3200" i="1" dirty="0">
                    <a:solidFill>
                      <a:prstClr val="black"/>
                    </a:solidFill>
                    <a:latin typeface="Arial" pitchFamily="34" charset="0"/>
                    <a:cs typeface="Arial" pitchFamily="34" charset="0"/>
                    <a:sym typeface="Wingdings"/>
                  </a:rPr>
                  <a:t></a:t>
                </a:r>
                <a:r>
                  <a:rPr lang="en-US" sz="3200" i="1" dirty="0">
                    <a:solidFill>
                      <a:prstClr val="black"/>
                    </a:solidFill>
                    <a:latin typeface="Arial" pitchFamily="34" charset="0"/>
                    <a:cs typeface="Arial" pitchFamily="34" charset="0"/>
                  </a:rPr>
                  <a:t> </a:t>
                </a:r>
                <a14:m>
                  <m:oMath xmlns:m="http://schemas.openxmlformats.org/officeDocument/2006/math">
                    <m:sSub>
                      <m:sSubPr>
                        <m:ctrlPr>
                          <a:rPr lang="en-US" sz="3200" i="1">
                            <a:solidFill>
                              <a:prstClr val="black"/>
                            </a:solidFill>
                            <a:latin typeface="Cambria Math"/>
                          </a:rPr>
                        </m:ctrlPr>
                      </m:sSubPr>
                      <m:e>
                        <m:r>
                          <a:rPr lang="en-US" sz="3200" i="1">
                            <a:solidFill>
                              <a:prstClr val="black"/>
                            </a:solidFill>
                            <a:latin typeface="Cambria Math"/>
                          </a:rPr>
                          <m:t>𝒫</m:t>
                        </m:r>
                        <m:r>
                          <a:rPr lang="en-US" sz="3200" i="1">
                            <a:solidFill>
                              <a:prstClr val="black"/>
                            </a:solidFill>
                            <a:latin typeface="Cambria Math"/>
                          </a:rPr>
                          <m:t>=</m:t>
                        </m:r>
                        <m:r>
                          <a:rPr lang="en-US" sz="3200" i="1">
                            <a:solidFill>
                              <a:prstClr val="black"/>
                            </a:solidFill>
                            <a:latin typeface="Cambria Math"/>
                          </a:rPr>
                          <m:t>𝒫</m:t>
                        </m:r>
                      </m:e>
                      <m:sub>
                        <m:r>
                          <a:rPr lang="en-US" sz="3200" i="1">
                            <a:solidFill>
                              <a:prstClr val="black"/>
                            </a:solidFill>
                            <a:latin typeface="Cambria Math"/>
                          </a:rPr>
                          <m:t>đ</m:t>
                        </m:r>
                        <m:r>
                          <a:rPr lang="en-US" sz="3200" i="1">
                            <a:solidFill>
                              <a:prstClr val="black"/>
                            </a:solidFill>
                            <a:latin typeface="Cambria Math"/>
                          </a:rPr>
                          <m:t>𝑚</m:t>
                        </m:r>
                      </m:sub>
                    </m:sSub>
                    <m:r>
                      <a:rPr lang="en-US" sz="3200" i="1">
                        <a:solidFill>
                          <a:prstClr val="black"/>
                        </a:solidFill>
                        <a:latin typeface="Cambria Math"/>
                      </a:rPr>
                      <m:t>=75.</m:t>
                    </m:r>
                    <m:sSup>
                      <m:sSupPr>
                        <m:ctrlPr>
                          <a:rPr lang="en-US" sz="3200" i="1">
                            <a:solidFill>
                              <a:prstClr val="black"/>
                            </a:solidFill>
                            <a:latin typeface="Cambria Math"/>
                          </a:rPr>
                        </m:ctrlPr>
                      </m:sSupPr>
                      <m:e>
                        <m:r>
                          <a:rPr lang="en-US" sz="3200" i="1">
                            <a:solidFill>
                              <a:prstClr val="black"/>
                            </a:solidFill>
                            <a:latin typeface="Cambria Math"/>
                          </a:rPr>
                          <m:t>10</m:t>
                        </m:r>
                      </m:e>
                      <m:sup>
                        <m:r>
                          <a:rPr lang="en-US" sz="3200" i="1">
                            <a:solidFill>
                              <a:prstClr val="black"/>
                            </a:solidFill>
                            <a:latin typeface="Cambria Math"/>
                          </a:rPr>
                          <m:t>−3</m:t>
                        </m:r>
                      </m:sup>
                    </m:sSup>
                    <m:r>
                      <a:rPr lang="en-US" sz="3200" i="1">
                        <a:solidFill>
                          <a:prstClr val="black"/>
                        </a:solidFill>
                        <a:latin typeface="Cambria Math"/>
                      </a:rPr>
                      <m:t>𝑘𝑊</m:t>
                    </m:r>
                  </m:oMath>
                </a14:m>
                <a:endParaRPr lang="en-US" sz="3200" i="1" dirty="0">
                  <a:solidFill>
                    <a:prstClr val="black"/>
                  </a:solidFill>
                  <a:latin typeface="Arial" pitchFamily="34" charset="0"/>
                  <a:cs typeface="Arial" pitchFamily="34" charset="0"/>
                </a:endParaRPr>
              </a:p>
              <a:p>
                <a:r>
                  <a:rPr lang="en-US" sz="3200" i="1" dirty="0" err="1">
                    <a:solidFill>
                      <a:prstClr val="black"/>
                    </a:solidFill>
                    <a:latin typeface="Arial" pitchFamily="34" charset="0"/>
                    <a:cs typeface="Arial" pitchFamily="34" charset="0"/>
                  </a:rPr>
                  <a:t>Điện</a:t>
                </a:r>
                <a:r>
                  <a:rPr lang="en-US" sz="3200" i="1" dirty="0">
                    <a:solidFill>
                      <a:prstClr val="black"/>
                    </a:solidFill>
                    <a:latin typeface="Arial" pitchFamily="34" charset="0"/>
                    <a:cs typeface="Arial" pitchFamily="34" charset="0"/>
                  </a:rPr>
                  <a:t> </a:t>
                </a:r>
                <a:r>
                  <a:rPr lang="en-US" sz="3200" i="1" dirty="0" err="1">
                    <a:solidFill>
                      <a:prstClr val="black"/>
                    </a:solidFill>
                    <a:latin typeface="Arial" pitchFamily="34" charset="0"/>
                    <a:cs typeface="Arial" pitchFamily="34" charset="0"/>
                  </a:rPr>
                  <a:t>năng</a:t>
                </a:r>
                <a:r>
                  <a:rPr lang="en-US" sz="3200" i="1" dirty="0">
                    <a:solidFill>
                      <a:prstClr val="black"/>
                    </a:solidFill>
                    <a:latin typeface="Arial" pitchFamily="34" charset="0"/>
                    <a:cs typeface="Arial" pitchFamily="34" charset="0"/>
                  </a:rPr>
                  <a:t> </a:t>
                </a:r>
                <a:r>
                  <a:rPr lang="en-US" sz="3200" i="1" dirty="0" err="1">
                    <a:solidFill>
                      <a:prstClr val="black"/>
                    </a:solidFill>
                    <a:latin typeface="Arial" pitchFamily="34" charset="0"/>
                    <a:cs typeface="Arial" pitchFamily="34" charset="0"/>
                  </a:rPr>
                  <a:t>của</a:t>
                </a:r>
                <a:r>
                  <a:rPr lang="en-US" sz="3200" i="1" dirty="0">
                    <a:solidFill>
                      <a:prstClr val="black"/>
                    </a:solidFill>
                    <a:latin typeface="Arial" pitchFamily="34" charset="0"/>
                    <a:cs typeface="Arial" pitchFamily="34" charset="0"/>
                  </a:rPr>
                  <a:t> </a:t>
                </a:r>
                <a:r>
                  <a:rPr lang="en-US" sz="3200" i="1" dirty="0" err="1">
                    <a:solidFill>
                      <a:prstClr val="black"/>
                    </a:solidFill>
                    <a:latin typeface="Arial" pitchFamily="34" charset="0"/>
                    <a:cs typeface="Arial" pitchFamily="34" charset="0"/>
                  </a:rPr>
                  <a:t>mà</a:t>
                </a:r>
                <a:r>
                  <a:rPr lang="en-US" sz="3200" i="1" dirty="0">
                    <a:solidFill>
                      <a:prstClr val="black"/>
                    </a:solidFill>
                    <a:latin typeface="Arial" pitchFamily="34" charset="0"/>
                    <a:cs typeface="Arial" pitchFamily="34" charset="0"/>
                  </a:rPr>
                  <a:t> </a:t>
                </a:r>
                <a:r>
                  <a:rPr lang="en-US" sz="3200" i="1" dirty="0" err="1">
                    <a:solidFill>
                      <a:prstClr val="black"/>
                    </a:solidFill>
                    <a:latin typeface="Arial" pitchFamily="34" charset="0"/>
                    <a:cs typeface="Arial" pitchFamily="34" charset="0"/>
                  </a:rPr>
                  <a:t>bóng</a:t>
                </a:r>
                <a:r>
                  <a:rPr lang="en-US" sz="3200" i="1" dirty="0">
                    <a:solidFill>
                      <a:prstClr val="black"/>
                    </a:solidFill>
                    <a:latin typeface="Arial" pitchFamily="34" charset="0"/>
                    <a:cs typeface="Arial" pitchFamily="34" charset="0"/>
                  </a:rPr>
                  <a:t> </a:t>
                </a:r>
                <a:r>
                  <a:rPr lang="en-US" sz="3200" i="1" dirty="0" err="1">
                    <a:solidFill>
                      <a:prstClr val="black"/>
                    </a:solidFill>
                    <a:latin typeface="Arial" pitchFamily="34" charset="0"/>
                    <a:cs typeface="Arial" pitchFamily="34" charset="0"/>
                  </a:rPr>
                  <a:t>đèn</a:t>
                </a:r>
                <a:r>
                  <a:rPr lang="en-US" sz="3200" i="1" dirty="0">
                    <a:solidFill>
                      <a:prstClr val="black"/>
                    </a:solidFill>
                    <a:latin typeface="Arial" pitchFamily="34" charset="0"/>
                    <a:cs typeface="Arial" pitchFamily="34" charset="0"/>
                  </a:rPr>
                  <a:t> </a:t>
                </a:r>
                <a:r>
                  <a:rPr lang="en-US" sz="3200" i="1" dirty="0" err="1">
                    <a:solidFill>
                      <a:prstClr val="black"/>
                    </a:solidFill>
                    <a:latin typeface="Arial" pitchFamily="34" charset="0"/>
                    <a:cs typeface="Arial" pitchFamily="34" charset="0"/>
                  </a:rPr>
                  <a:t>đã</a:t>
                </a:r>
                <a:r>
                  <a:rPr lang="en-US" sz="3200" i="1" dirty="0">
                    <a:solidFill>
                      <a:prstClr val="black"/>
                    </a:solidFill>
                    <a:latin typeface="Arial" pitchFamily="34" charset="0"/>
                    <a:cs typeface="Arial" pitchFamily="34" charset="0"/>
                  </a:rPr>
                  <a:t> </a:t>
                </a:r>
                <a:r>
                  <a:rPr lang="en-US" sz="3200" i="1" dirty="0" err="1">
                    <a:solidFill>
                      <a:prstClr val="black"/>
                    </a:solidFill>
                    <a:latin typeface="Arial" pitchFamily="34" charset="0"/>
                    <a:cs typeface="Arial" pitchFamily="34" charset="0"/>
                  </a:rPr>
                  <a:t>sử</a:t>
                </a:r>
                <a:r>
                  <a:rPr lang="en-US" sz="3200" i="1" dirty="0">
                    <a:solidFill>
                      <a:prstClr val="black"/>
                    </a:solidFill>
                    <a:latin typeface="Arial" pitchFamily="34" charset="0"/>
                    <a:cs typeface="Arial" pitchFamily="34" charset="0"/>
                  </a:rPr>
                  <a:t> </a:t>
                </a:r>
                <a:r>
                  <a:rPr lang="en-US" sz="3200" i="1" dirty="0" err="1">
                    <a:solidFill>
                      <a:prstClr val="black"/>
                    </a:solidFill>
                    <a:latin typeface="Arial" pitchFamily="34" charset="0"/>
                    <a:cs typeface="Arial" pitchFamily="34" charset="0"/>
                  </a:rPr>
                  <a:t>dụng</a:t>
                </a:r>
                <a:r>
                  <a:rPr lang="en-US" sz="3200" i="1" dirty="0">
                    <a:solidFill>
                      <a:prstClr val="black"/>
                    </a:solidFill>
                    <a:latin typeface="Arial" pitchFamily="34" charset="0"/>
                    <a:cs typeface="Arial" pitchFamily="34" charset="0"/>
                  </a:rPr>
                  <a:t> </a:t>
                </a:r>
                <a:r>
                  <a:rPr lang="en-US" sz="3200" i="1" dirty="0" err="1">
                    <a:solidFill>
                      <a:prstClr val="black"/>
                    </a:solidFill>
                    <a:latin typeface="Arial" pitchFamily="34" charset="0"/>
                    <a:cs typeface="Arial" pitchFamily="34" charset="0"/>
                  </a:rPr>
                  <a:t>là</a:t>
                </a:r>
                <a:r>
                  <a:rPr lang="en-US" sz="3200" i="1" dirty="0">
                    <a:solidFill>
                      <a:prstClr val="black"/>
                    </a:solidFill>
                    <a:latin typeface="Arial" pitchFamily="34" charset="0"/>
                    <a:cs typeface="Arial" pitchFamily="34" charset="0"/>
                  </a:rPr>
                  <a:t>:</a:t>
                </a:r>
              </a:p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sz="3200" i="1">
                          <a:solidFill>
                            <a:prstClr val="black"/>
                          </a:solidFill>
                          <a:latin typeface="Cambria Math"/>
                        </a:rPr>
                        <m:t>𝐴</m:t>
                      </m:r>
                      <m:r>
                        <a:rPr lang="en-US" sz="3200" i="1">
                          <a:solidFill>
                            <a:prstClr val="black"/>
                          </a:solidFill>
                          <a:latin typeface="Cambria Math"/>
                        </a:rPr>
                        <m:t>=</m:t>
                      </m:r>
                      <m:r>
                        <a:rPr lang="en-US" sz="3200" i="1">
                          <a:solidFill>
                            <a:prstClr val="black"/>
                          </a:solidFill>
                          <a:latin typeface="Cambria Math"/>
                        </a:rPr>
                        <m:t>𝒫</m:t>
                      </m:r>
                      <m:r>
                        <a:rPr lang="en-US" sz="3200" i="1">
                          <a:solidFill>
                            <a:prstClr val="black"/>
                          </a:solidFill>
                          <a:latin typeface="Cambria Math"/>
                        </a:rPr>
                        <m:t>.</m:t>
                      </m:r>
                      <m:r>
                        <a:rPr lang="en-US" sz="3200" i="1">
                          <a:solidFill>
                            <a:prstClr val="black"/>
                          </a:solidFill>
                          <a:latin typeface="Cambria Math"/>
                        </a:rPr>
                        <m:t>𝑡</m:t>
                      </m:r>
                      <m:r>
                        <a:rPr lang="en-US" sz="3200" i="1">
                          <a:solidFill>
                            <a:prstClr val="black"/>
                          </a:solidFill>
                          <a:latin typeface="Cambria Math"/>
                        </a:rPr>
                        <m:t>=75.</m:t>
                      </m:r>
                      <m:sSup>
                        <m:sSupPr>
                          <m:ctrlPr>
                            <a:rPr lang="en-US" sz="3200" i="1">
                              <a:solidFill>
                                <a:prstClr val="black"/>
                              </a:solidFill>
                              <a:latin typeface="Cambria Math"/>
                            </a:rPr>
                          </m:ctrlPr>
                        </m:sSupPr>
                        <m:e>
                          <m:r>
                            <a:rPr lang="en-US" sz="3200" i="1">
                              <a:solidFill>
                                <a:prstClr val="black"/>
                              </a:solidFill>
                              <a:latin typeface="Cambria Math"/>
                            </a:rPr>
                            <m:t>10</m:t>
                          </m:r>
                        </m:e>
                        <m:sup>
                          <m:r>
                            <a:rPr lang="en-US" sz="3200" i="1">
                              <a:solidFill>
                                <a:prstClr val="black"/>
                              </a:solidFill>
                              <a:latin typeface="Cambria Math"/>
                            </a:rPr>
                            <m:t>−3</m:t>
                          </m:r>
                        </m:sup>
                      </m:sSup>
                      <m:r>
                        <a:rPr lang="en-US" sz="3200" i="1">
                          <a:solidFill>
                            <a:prstClr val="black"/>
                          </a:solidFill>
                          <a:latin typeface="Cambria Math"/>
                        </a:rPr>
                        <m:t>.4</m:t>
                      </m:r>
                    </m:oMath>
                  </m:oMathPara>
                </a14:m>
                <a:endParaRPr lang="en-US" sz="3200" i="1" dirty="0">
                  <a:solidFill>
                    <a:prstClr val="black"/>
                  </a:solidFill>
                  <a:latin typeface="Arial" pitchFamily="34" charset="0"/>
                  <a:cs typeface="Arial" pitchFamily="34" charset="0"/>
                </a:endParaRPr>
              </a:p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sz="3200" i="1">
                          <a:solidFill>
                            <a:prstClr val="black"/>
                          </a:solidFill>
                          <a:latin typeface="Cambria Math"/>
                        </a:rPr>
                        <m:t>𝐴</m:t>
                      </m:r>
                      <m:r>
                        <a:rPr lang="en-US" sz="3200" i="1">
                          <a:solidFill>
                            <a:prstClr val="black"/>
                          </a:solidFill>
                          <a:latin typeface="Cambria Math"/>
                        </a:rPr>
                        <m:t>=0,3 </m:t>
                      </m:r>
                      <m:r>
                        <a:rPr lang="en-US" sz="3200" i="1">
                          <a:solidFill>
                            <a:prstClr val="black"/>
                          </a:solidFill>
                          <a:latin typeface="Cambria Math"/>
                        </a:rPr>
                        <m:t>𝑘𝑊</m:t>
                      </m:r>
                      <m:r>
                        <a:rPr lang="en-US" sz="3200" i="1">
                          <a:solidFill>
                            <a:prstClr val="black"/>
                          </a:solidFill>
                          <a:latin typeface="Cambria Math"/>
                        </a:rPr>
                        <m:t>.</m:t>
                      </m:r>
                      <m:r>
                        <a:rPr lang="en-US" sz="3200" i="1">
                          <a:solidFill>
                            <a:prstClr val="black"/>
                          </a:solidFill>
                          <a:latin typeface="Cambria Math"/>
                        </a:rPr>
                        <m:t>h</m:t>
                      </m:r>
                    </m:oMath>
                  </m:oMathPara>
                </a14:m>
                <a:endParaRPr lang="en-US" sz="3200" i="1" dirty="0">
                  <a:solidFill>
                    <a:prstClr val="black"/>
                  </a:solidFill>
                  <a:latin typeface="Arial" pitchFamily="34" charset="0"/>
                  <a:cs typeface="Arial" pitchFamily="34" charset="0"/>
                </a:endParaRPr>
              </a:p>
              <a:p>
                <a:endParaRPr lang="en-US" sz="3200" dirty="0">
                  <a:solidFill>
                    <a:prstClr val="black"/>
                  </a:solidFill>
                  <a:latin typeface="Arial" pitchFamily="34" charset="0"/>
                  <a:cs typeface="Arial" pitchFamily="34" charset="0"/>
                </a:endParaRPr>
              </a:p>
            </p:txBody>
          </p:sp>
        </mc:Choice>
        <mc:Fallback xmlns="">
          <p:sp>
            <p:nvSpPr>
              <p:cNvPr id="8" name="TextBox 7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5292436" y="2858133"/>
                <a:ext cx="6788728" cy="4031873"/>
              </a:xfrm>
              <a:prstGeom prst="rect">
                <a:avLst/>
              </a:prstGeom>
              <a:blipFill rotWithShape="1">
                <a:blip r:embed="rId3"/>
                <a:stretch>
                  <a:fillRect l="-2244" t="-1967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cxnSp>
        <p:nvCxnSpPr>
          <p:cNvPr id="6" name="Straight Connector 5"/>
          <p:cNvCxnSpPr/>
          <p:nvPr/>
        </p:nvCxnSpPr>
        <p:spPr>
          <a:xfrm>
            <a:off x="4973782" y="2798618"/>
            <a:ext cx="27709" cy="3911279"/>
          </a:xfrm>
          <a:prstGeom prst="line">
            <a:avLst/>
          </a:prstGeom>
          <a:ln w="38100"/>
        </p:spPr>
        <p:style>
          <a:lnRef idx="3">
            <a:schemeClr val="dk1"/>
          </a:lnRef>
          <a:fillRef idx="0">
            <a:schemeClr val="dk1"/>
          </a:fillRef>
          <a:effectRef idx="2">
            <a:schemeClr val="dk1"/>
          </a:effectRef>
          <a:fontRef idx="minor">
            <a:schemeClr val="tx1"/>
          </a:fontRef>
        </p:style>
      </p:cxnSp>
    </p:spTree>
    <p:extLst>
      <p:ext uri="{BB962C8B-B14F-4D97-AF65-F5344CB8AC3E}">
        <p14:creationId xmlns:p14="http://schemas.microsoft.com/office/powerpoint/2010/main" val="3021527362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9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1" dur="5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2" dur="5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2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17" dur="50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/>
      <p:bldP spid="8" grpId="0"/>
    </p:bld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 Box 4"/>
          <p:cNvSpPr txBox="1">
            <a:spLocks noChangeArrowheads="1"/>
          </p:cNvSpPr>
          <p:nvPr/>
        </p:nvSpPr>
        <p:spPr bwMode="auto">
          <a:xfrm>
            <a:off x="1741227" y="0"/>
            <a:ext cx="8617527" cy="76944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>
              <a:spcBef>
                <a:spcPct val="50000"/>
              </a:spcBef>
              <a:buFontTx/>
              <a:buNone/>
            </a:pPr>
            <a:r>
              <a:rPr lang="en-US" altLang="en-US" sz="4400" b="1" u="sng" dirty="0">
                <a:solidFill>
                  <a:srgbClr val="FF0000"/>
                </a:solidFill>
                <a:cs typeface="Arial" pitchFamily="34" charset="0"/>
              </a:rPr>
              <a:t>BÀI TẬP ÁP DỤNG (CỦNG CỐ)</a:t>
            </a:r>
            <a:r>
              <a:rPr lang="en-US" altLang="en-US" sz="4400" b="1" dirty="0">
                <a:solidFill>
                  <a:srgbClr val="FF0000"/>
                </a:solidFill>
                <a:cs typeface="Arial" pitchFamily="34" charset="0"/>
              </a:rPr>
              <a:t>:</a:t>
            </a:r>
          </a:p>
        </p:txBody>
      </p:sp>
      <p:cxnSp>
        <p:nvCxnSpPr>
          <p:cNvPr id="6" name="Straight Connector 5"/>
          <p:cNvCxnSpPr/>
          <p:nvPr/>
        </p:nvCxnSpPr>
        <p:spPr>
          <a:xfrm>
            <a:off x="3402427" y="2978727"/>
            <a:ext cx="27709" cy="3911279"/>
          </a:xfrm>
          <a:prstGeom prst="line">
            <a:avLst/>
          </a:prstGeom>
          <a:ln w="38100"/>
        </p:spPr>
        <p:style>
          <a:lnRef idx="3">
            <a:schemeClr val="dk1"/>
          </a:lnRef>
          <a:fillRef idx="0">
            <a:schemeClr val="dk1"/>
          </a:fillRef>
          <a:effectRef idx="2">
            <a:schemeClr val="dk1"/>
          </a:effectRef>
          <a:fontRef idx="minor">
            <a:schemeClr val="tx1"/>
          </a:fontRef>
        </p:style>
      </p:cxnSp>
      <p:sp>
        <p:nvSpPr>
          <p:cNvPr id="10" name="Rectangle 9"/>
          <p:cNvSpPr/>
          <p:nvPr/>
        </p:nvSpPr>
        <p:spPr>
          <a:xfrm>
            <a:off x="0" y="816703"/>
            <a:ext cx="12191999" cy="2688749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>
              <a:lnSpc>
                <a:spcPct val="107000"/>
              </a:lnSpc>
            </a:pPr>
            <a:r>
              <a:rPr lang="en-US" sz="3200" b="1" dirty="0">
                <a:solidFill>
                  <a:srgbClr val="416529"/>
                </a:solidFill>
                <a:latin typeface="Arial" pitchFamily="34" charset="0"/>
                <a:ea typeface="Arial" panose="020B0604020202020204" pitchFamily="34" charset="0"/>
                <a:cs typeface="Arial" pitchFamily="34" charset="0"/>
              </a:rPr>
              <a:t>C</a:t>
            </a:r>
            <a:r>
              <a:rPr lang="en-US" sz="3200" b="1" baseline="-25000" dirty="0">
                <a:solidFill>
                  <a:srgbClr val="416529"/>
                </a:solidFill>
                <a:latin typeface="Arial" pitchFamily="34" charset="0"/>
                <a:ea typeface="Arial" panose="020B0604020202020204" pitchFamily="34" charset="0"/>
                <a:cs typeface="Arial" pitchFamily="34" charset="0"/>
              </a:rPr>
              <a:t>8</a:t>
            </a:r>
            <a:r>
              <a:rPr lang="en-US" sz="3200" b="1" dirty="0">
                <a:solidFill>
                  <a:srgbClr val="416529"/>
                </a:solidFill>
                <a:latin typeface="Arial" pitchFamily="34" charset="0"/>
                <a:ea typeface="Arial" panose="020B0604020202020204" pitchFamily="34" charset="0"/>
                <a:cs typeface="Arial" pitchFamily="34" charset="0"/>
              </a:rPr>
              <a:t>. </a:t>
            </a:r>
            <a:r>
              <a:rPr lang="en-US" sz="3200" b="1" dirty="0" err="1">
                <a:solidFill>
                  <a:srgbClr val="416529"/>
                </a:solidFill>
                <a:latin typeface="Arial" pitchFamily="34" charset="0"/>
                <a:ea typeface="Arial" panose="020B0604020202020204" pitchFamily="34" charset="0"/>
                <a:cs typeface="Arial" pitchFamily="34" charset="0"/>
              </a:rPr>
              <a:t>Một</a:t>
            </a:r>
            <a:r>
              <a:rPr lang="en-US" sz="3200" b="1" dirty="0">
                <a:solidFill>
                  <a:srgbClr val="416529"/>
                </a:solidFill>
                <a:latin typeface="Arial" pitchFamily="34" charset="0"/>
                <a:ea typeface="Arial" panose="020B0604020202020204" pitchFamily="34" charset="0"/>
                <a:cs typeface="Arial" pitchFamily="34" charset="0"/>
              </a:rPr>
              <a:t> </a:t>
            </a:r>
            <a:r>
              <a:rPr lang="en-US" sz="3200" b="1" dirty="0" err="1">
                <a:solidFill>
                  <a:srgbClr val="416529"/>
                </a:solidFill>
                <a:latin typeface="Arial" pitchFamily="34" charset="0"/>
                <a:ea typeface="Arial" panose="020B0604020202020204" pitchFamily="34" charset="0"/>
                <a:cs typeface="Arial" pitchFamily="34" charset="0"/>
              </a:rPr>
              <a:t>bếp</a:t>
            </a:r>
            <a:r>
              <a:rPr lang="en-US" sz="3200" b="1" dirty="0">
                <a:solidFill>
                  <a:srgbClr val="416529"/>
                </a:solidFill>
                <a:latin typeface="Arial" pitchFamily="34" charset="0"/>
                <a:ea typeface="Arial" panose="020B0604020202020204" pitchFamily="34" charset="0"/>
                <a:cs typeface="Arial" pitchFamily="34" charset="0"/>
              </a:rPr>
              <a:t> </a:t>
            </a:r>
            <a:r>
              <a:rPr lang="en-US" sz="3200" b="1" dirty="0" err="1">
                <a:solidFill>
                  <a:srgbClr val="416529"/>
                </a:solidFill>
                <a:latin typeface="Arial" pitchFamily="34" charset="0"/>
                <a:ea typeface="Arial" panose="020B0604020202020204" pitchFamily="34" charset="0"/>
                <a:cs typeface="Arial" pitchFamily="34" charset="0"/>
              </a:rPr>
              <a:t>điện</a:t>
            </a:r>
            <a:r>
              <a:rPr lang="en-US" sz="3200" b="1" dirty="0">
                <a:solidFill>
                  <a:srgbClr val="416529"/>
                </a:solidFill>
                <a:latin typeface="Arial" pitchFamily="34" charset="0"/>
                <a:ea typeface="Arial" panose="020B0604020202020204" pitchFamily="34" charset="0"/>
                <a:cs typeface="Arial" pitchFamily="34" charset="0"/>
              </a:rPr>
              <a:t> </a:t>
            </a:r>
            <a:r>
              <a:rPr lang="en-US" sz="3200" b="1" dirty="0" err="1">
                <a:solidFill>
                  <a:srgbClr val="416529"/>
                </a:solidFill>
                <a:latin typeface="Arial" pitchFamily="34" charset="0"/>
                <a:ea typeface="Arial" panose="020B0604020202020204" pitchFamily="34" charset="0"/>
                <a:cs typeface="Arial" pitchFamily="34" charset="0"/>
              </a:rPr>
              <a:t>hoạt</a:t>
            </a:r>
            <a:r>
              <a:rPr lang="en-US" sz="3200" b="1" dirty="0">
                <a:solidFill>
                  <a:srgbClr val="416529"/>
                </a:solidFill>
                <a:latin typeface="Arial" pitchFamily="34" charset="0"/>
                <a:ea typeface="Arial" panose="020B0604020202020204" pitchFamily="34" charset="0"/>
                <a:cs typeface="Arial" pitchFamily="34" charset="0"/>
              </a:rPr>
              <a:t> </a:t>
            </a:r>
            <a:r>
              <a:rPr lang="en-US" sz="3200" b="1" dirty="0" err="1">
                <a:solidFill>
                  <a:srgbClr val="416529"/>
                </a:solidFill>
                <a:latin typeface="Arial" pitchFamily="34" charset="0"/>
                <a:ea typeface="Arial" panose="020B0604020202020204" pitchFamily="34" charset="0"/>
                <a:cs typeface="Arial" pitchFamily="34" charset="0"/>
              </a:rPr>
              <a:t>động</a:t>
            </a:r>
            <a:r>
              <a:rPr lang="en-US" sz="3200" b="1" dirty="0">
                <a:solidFill>
                  <a:srgbClr val="416529"/>
                </a:solidFill>
                <a:latin typeface="Arial" pitchFamily="34" charset="0"/>
                <a:ea typeface="Arial" panose="020B0604020202020204" pitchFamily="34" charset="0"/>
                <a:cs typeface="Arial" pitchFamily="34" charset="0"/>
              </a:rPr>
              <a:t> </a:t>
            </a:r>
            <a:r>
              <a:rPr lang="en-US" sz="3200" b="1" dirty="0" err="1">
                <a:solidFill>
                  <a:srgbClr val="416529"/>
                </a:solidFill>
                <a:latin typeface="Arial" pitchFamily="34" charset="0"/>
                <a:ea typeface="Arial" panose="020B0604020202020204" pitchFamily="34" charset="0"/>
                <a:cs typeface="Arial" pitchFamily="34" charset="0"/>
              </a:rPr>
              <a:t>liên</a:t>
            </a:r>
            <a:r>
              <a:rPr lang="en-US" sz="3200" b="1" dirty="0">
                <a:solidFill>
                  <a:srgbClr val="416529"/>
                </a:solidFill>
                <a:latin typeface="Arial" pitchFamily="34" charset="0"/>
                <a:ea typeface="Arial" panose="020B0604020202020204" pitchFamily="34" charset="0"/>
                <a:cs typeface="Arial" pitchFamily="34" charset="0"/>
              </a:rPr>
              <a:t> </a:t>
            </a:r>
            <a:r>
              <a:rPr lang="en-US" sz="3200" b="1" dirty="0" err="1">
                <a:solidFill>
                  <a:srgbClr val="416529"/>
                </a:solidFill>
                <a:latin typeface="Arial" pitchFamily="34" charset="0"/>
                <a:ea typeface="Arial" panose="020B0604020202020204" pitchFamily="34" charset="0"/>
                <a:cs typeface="Arial" pitchFamily="34" charset="0"/>
              </a:rPr>
              <a:t>tục</a:t>
            </a:r>
            <a:r>
              <a:rPr lang="en-US" sz="3200" b="1" dirty="0">
                <a:solidFill>
                  <a:srgbClr val="416529"/>
                </a:solidFill>
                <a:latin typeface="Arial" pitchFamily="34" charset="0"/>
                <a:ea typeface="Arial" panose="020B0604020202020204" pitchFamily="34" charset="0"/>
                <a:cs typeface="Arial" pitchFamily="34" charset="0"/>
              </a:rPr>
              <a:t> </a:t>
            </a:r>
            <a:r>
              <a:rPr lang="en-US" sz="3200" b="1" dirty="0" err="1">
                <a:solidFill>
                  <a:srgbClr val="416529"/>
                </a:solidFill>
                <a:latin typeface="Arial" pitchFamily="34" charset="0"/>
                <a:ea typeface="Arial" panose="020B0604020202020204" pitchFamily="34" charset="0"/>
                <a:cs typeface="Arial" pitchFamily="34" charset="0"/>
              </a:rPr>
              <a:t>trong</a:t>
            </a:r>
            <a:r>
              <a:rPr lang="en-US" sz="3200" b="1" dirty="0">
                <a:solidFill>
                  <a:srgbClr val="416529"/>
                </a:solidFill>
                <a:latin typeface="Arial" pitchFamily="34" charset="0"/>
                <a:ea typeface="Arial" panose="020B0604020202020204" pitchFamily="34" charset="0"/>
                <a:cs typeface="Arial" pitchFamily="34" charset="0"/>
              </a:rPr>
              <a:t> 2 </a:t>
            </a:r>
            <a:r>
              <a:rPr lang="en-US" sz="3200" b="1" dirty="0" err="1">
                <a:solidFill>
                  <a:srgbClr val="416529"/>
                </a:solidFill>
                <a:latin typeface="Arial" pitchFamily="34" charset="0"/>
                <a:ea typeface="Arial" panose="020B0604020202020204" pitchFamily="34" charset="0"/>
                <a:cs typeface="Arial" pitchFamily="34" charset="0"/>
              </a:rPr>
              <a:t>giờ</a:t>
            </a:r>
            <a:r>
              <a:rPr lang="en-US" sz="3200" b="1" dirty="0">
                <a:solidFill>
                  <a:srgbClr val="416529"/>
                </a:solidFill>
                <a:latin typeface="Arial" pitchFamily="34" charset="0"/>
                <a:ea typeface="Arial" panose="020B0604020202020204" pitchFamily="34" charset="0"/>
                <a:cs typeface="Arial" pitchFamily="34" charset="0"/>
              </a:rPr>
              <a:t> ở h</a:t>
            </a:r>
            <a:r>
              <a:rPr lang="vi-VN" sz="3200" b="1" dirty="0">
                <a:solidFill>
                  <a:srgbClr val="416529"/>
                </a:solidFill>
                <a:latin typeface="Arial" pitchFamily="34" charset="0"/>
                <a:ea typeface="Arial" panose="020B0604020202020204" pitchFamily="34" charset="0"/>
                <a:cs typeface="Arial" pitchFamily="34" charset="0"/>
              </a:rPr>
              <a:t>iệu điện thế</a:t>
            </a:r>
            <a:r>
              <a:rPr lang="en-US" sz="3200" b="1" dirty="0">
                <a:solidFill>
                  <a:srgbClr val="416529"/>
                </a:solidFill>
                <a:latin typeface="Arial" pitchFamily="34" charset="0"/>
                <a:ea typeface="Arial" panose="020B0604020202020204" pitchFamily="34" charset="0"/>
                <a:cs typeface="Arial" pitchFamily="34" charset="0"/>
              </a:rPr>
              <a:t> 220V. </a:t>
            </a:r>
            <a:r>
              <a:rPr lang="en-US" sz="3200" b="1" dirty="0" err="1">
                <a:solidFill>
                  <a:srgbClr val="416529"/>
                </a:solidFill>
                <a:latin typeface="Arial" pitchFamily="34" charset="0"/>
                <a:ea typeface="Arial" panose="020B0604020202020204" pitchFamily="34" charset="0"/>
                <a:cs typeface="Arial" pitchFamily="34" charset="0"/>
              </a:rPr>
              <a:t>Khi</a:t>
            </a:r>
            <a:r>
              <a:rPr lang="en-US" sz="3200" b="1" dirty="0">
                <a:solidFill>
                  <a:srgbClr val="416529"/>
                </a:solidFill>
                <a:latin typeface="Arial" pitchFamily="34" charset="0"/>
                <a:ea typeface="Arial" panose="020B0604020202020204" pitchFamily="34" charset="0"/>
                <a:cs typeface="Arial" pitchFamily="34" charset="0"/>
              </a:rPr>
              <a:t> </a:t>
            </a:r>
            <a:r>
              <a:rPr lang="en-US" sz="3200" b="1" dirty="0" err="1">
                <a:solidFill>
                  <a:srgbClr val="416529"/>
                </a:solidFill>
                <a:latin typeface="Arial" pitchFamily="34" charset="0"/>
                <a:ea typeface="Arial" panose="020B0604020202020204" pitchFamily="34" charset="0"/>
                <a:cs typeface="Arial" pitchFamily="34" charset="0"/>
              </a:rPr>
              <a:t>đó</a:t>
            </a:r>
            <a:r>
              <a:rPr lang="en-US" sz="3200" b="1" dirty="0">
                <a:solidFill>
                  <a:srgbClr val="416529"/>
                </a:solidFill>
                <a:latin typeface="Arial" pitchFamily="34" charset="0"/>
                <a:ea typeface="Arial" panose="020B0604020202020204" pitchFamily="34" charset="0"/>
                <a:cs typeface="Arial" pitchFamily="34" charset="0"/>
              </a:rPr>
              <a:t> </a:t>
            </a:r>
            <a:r>
              <a:rPr lang="en-US" sz="3200" b="1" dirty="0" err="1">
                <a:solidFill>
                  <a:srgbClr val="416529"/>
                </a:solidFill>
                <a:latin typeface="Arial" pitchFamily="34" charset="0"/>
                <a:ea typeface="Arial" panose="020B0604020202020204" pitchFamily="34" charset="0"/>
                <a:cs typeface="Arial" pitchFamily="34" charset="0"/>
              </a:rPr>
              <a:t>số</a:t>
            </a:r>
            <a:r>
              <a:rPr lang="en-US" sz="3200" b="1" dirty="0">
                <a:solidFill>
                  <a:srgbClr val="416529"/>
                </a:solidFill>
                <a:latin typeface="Arial" pitchFamily="34" charset="0"/>
                <a:ea typeface="Arial" panose="020B0604020202020204" pitchFamily="34" charset="0"/>
                <a:cs typeface="Arial" pitchFamily="34" charset="0"/>
              </a:rPr>
              <a:t> </a:t>
            </a:r>
            <a:r>
              <a:rPr lang="en-US" sz="3200" b="1" dirty="0" err="1">
                <a:solidFill>
                  <a:srgbClr val="416529"/>
                </a:solidFill>
                <a:latin typeface="Arial" pitchFamily="34" charset="0"/>
                <a:ea typeface="Arial" panose="020B0604020202020204" pitchFamily="34" charset="0"/>
                <a:cs typeface="Arial" pitchFamily="34" charset="0"/>
              </a:rPr>
              <a:t>chỉ</a:t>
            </a:r>
            <a:r>
              <a:rPr lang="en-US" sz="3200" b="1" dirty="0">
                <a:solidFill>
                  <a:srgbClr val="416529"/>
                </a:solidFill>
                <a:latin typeface="Arial" pitchFamily="34" charset="0"/>
                <a:ea typeface="Arial" panose="020B0604020202020204" pitchFamily="34" charset="0"/>
                <a:cs typeface="Arial" pitchFamily="34" charset="0"/>
              </a:rPr>
              <a:t> </a:t>
            </a:r>
            <a:r>
              <a:rPr lang="en-US" sz="3200" b="1" dirty="0" err="1">
                <a:solidFill>
                  <a:srgbClr val="416529"/>
                </a:solidFill>
                <a:latin typeface="Arial" pitchFamily="34" charset="0"/>
                <a:ea typeface="Arial" panose="020B0604020202020204" pitchFamily="34" charset="0"/>
                <a:cs typeface="Arial" pitchFamily="34" charset="0"/>
              </a:rPr>
              <a:t>của</a:t>
            </a:r>
            <a:r>
              <a:rPr lang="en-US" sz="3200" b="1" dirty="0">
                <a:solidFill>
                  <a:srgbClr val="416529"/>
                </a:solidFill>
                <a:latin typeface="Arial" pitchFamily="34" charset="0"/>
                <a:ea typeface="Arial" panose="020B0604020202020204" pitchFamily="34" charset="0"/>
                <a:cs typeface="Arial" pitchFamily="34" charset="0"/>
              </a:rPr>
              <a:t> </a:t>
            </a:r>
            <a:r>
              <a:rPr lang="en-US" sz="3200" b="1" dirty="0" err="1">
                <a:solidFill>
                  <a:srgbClr val="416529"/>
                </a:solidFill>
                <a:latin typeface="Arial" pitchFamily="34" charset="0"/>
                <a:ea typeface="Arial" panose="020B0604020202020204" pitchFamily="34" charset="0"/>
                <a:cs typeface="Arial" pitchFamily="34" charset="0"/>
              </a:rPr>
              <a:t>công</a:t>
            </a:r>
            <a:r>
              <a:rPr lang="en-US" sz="3200" b="1" dirty="0">
                <a:solidFill>
                  <a:srgbClr val="416529"/>
                </a:solidFill>
                <a:latin typeface="Arial" pitchFamily="34" charset="0"/>
                <a:ea typeface="Arial" panose="020B0604020202020204" pitchFamily="34" charset="0"/>
                <a:cs typeface="Arial" pitchFamily="34" charset="0"/>
              </a:rPr>
              <a:t> </a:t>
            </a:r>
            <a:r>
              <a:rPr lang="en-US" sz="3200" b="1" dirty="0" err="1">
                <a:solidFill>
                  <a:srgbClr val="416529"/>
                </a:solidFill>
                <a:latin typeface="Arial" pitchFamily="34" charset="0"/>
                <a:ea typeface="Arial" panose="020B0604020202020204" pitchFamily="34" charset="0"/>
                <a:cs typeface="Arial" pitchFamily="34" charset="0"/>
              </a:rPr>
              <a:t>tơ</a:t>
            </a:r>
            <a:r>
              <a:rPr lang="en-US" sz="3200" b="1" dirty="0">
                <a:solidFill>
                  <a:srgbClr val="416529"/>
                </a:solidFill>
                <a:latin typeface="Arial" pitchFamily="34" charset="0"/>
                <a:ea typeface="Arial" panose="020B0604020202020204" pitchFamily="34" charset="0"/>
                <a:cs typeface="Arial" pitchFamily="34" charset="0"/>
              </a:rPr>
              <a:t> </a:t>
            </a:r>
            <a:r>
              <a:rPr lang="en-US" sz="3200" b="1" dirty="0" err="1">
                <a:solidFill>
                  <a:srgbClr val="416529"/>
                </a:solidFill>
                <a:latin typeface="Arial" pitchFamily="34" charset="0"/>
                <a:ea typeface="Arial" panose="020B0604020202020204" pitchFamily="34" charset="0"/>
                <a:cs typeface="Arial" pitchFamily="34" charset="0"/>
              </a:rPr>
              <a:t>tăng</a:t>
            </a:r>
            <a:r>
              <a:rPr lang="en-US" sz="3200" b="1" dirty="0">
                <a:solidFill>
                  <a:srgbClr val="416529"/>
                </a:solidFill>
                <a:latin typeface="Arial" pitchFamily="34" charset="0"/>
                <a:ea typeface="Arial" panose="020B0604020202020204" pitchFamily="34" charset="0"/>
                <a:cs typeface="Arial" pitchFamily="34" charset="0"/>
              </a:rPr>
              <a:t> </a:t>
            </a:r>
            <a:r>
              <a:rPr lang="en-US" sz="3200" b="1" dirty="0" err="1">
                <a:solidFill>
                  <a:srgbClr val="416529"/>
                </a:solidFill>
                <a:latin typeface="Arial" pitchFamily="34" charset="0"/>
                <a:ea typeface="Arial" panose="020B0604020202020204" pitchFamily="34" charset="0"/>
                <a:cs typeface="Arial" pitchFamily="34" charset="0"/>
              </a:rPr>
              <a:t>thêm</a:t>
            </a:r>
            <a:r>
              <a:rPr lang="en-US" sz="3200" b="1" dirty="0">
                <a:solidFill>
                  <a:srgbClr val="416529"/>
                </a:solidFill>
                <a:latin typeface="Arial" pitchFamily="34" charset="0"/>
                <a:ea typeface="Arial" panose="020B0604020202020204" pitchFamily="34" charset="0"/>
                <a:cs typeface="Arial" pitchFamily="34" charset="0"/>
              </a:rPr>
              <a:t> 1,5 </a:t>
            </a:r>
            <a:r>
              <a:rPr lang="en-US" sz="3200" b="1" dirty="0" err="1">
                <a:solidFill>
                  <a:srgbClr val="416529"/>
                </a:solidFill>
                <a:latin typeface="Arial" pitchFamily="34" charset="0"/>
                <a:ea typeface="Arial" panose="020B0604020202020204" pitchFamily="34" charset="0"/>
                <a:cs typeface="Arial" pitchFamily="34" charset="0"/>
              </a:rPr>
              <a:t>số</a:t>
            </a:r>
            <a:r>
              <a:rPr lang="en-US" sz="3200" b="1" dirty="0">
                <a:solidFill>
                  <a:srgbClr val="416529"/>
                </a:solidFill>
                <a:latin typeface="Arial" pitchFamily="34" charset="0"/>
                <a:ea typeface="Arial" panose="020B0604020202020204" pitchFamily="34" charset="0"/>
                <a:cs typeface="Arial" pitchFamily="34" charset="0"/>
              </a:rPr>
              <a:t>. </a:t>
            </a:r>
            <a:r>
              <a:rPr lang="en-US" sz="3200" b="1" dirty="0" err="1">
                <a:solidFill>
                  <a:srgbClr val="416529"/>
                </a:solidFill>
                <a:latin typeface="Arial" pitchFamily="34" charset="0"/>
                <a:ea typeface="Arial" panose="020B0604020202020204" pitchFamily="34" charset="0"/>
                <a:cs typeface="Arial" pitchFamily="34" charset="0"/>
              </a:rPr>
              <a:t>Tính</a:t>
            </a:r>
            <a:r>
              <a:rPr lang="en-US" sz="3200" b="1" dirty="0">
                <a:solidFill>
                  <a:srgbClr val="416529"/>
                </a:solidFill>
                <a:latin typeface="Arial" pitchFamily="34" charset="0"/>
                <a:ea typeface="Arial" panose="020B0604020202020204" pitchFamily="34" charset="0"/>
                <a:cs typeface="Arial" pitchFamily="34" charset="0"/>
              </a:rPr>
              <a:t> </a:t>
            </a:r>
            <a:r>
              <a:rPr lang="en-US" sz="3200" b="1" dirty="0" err="1">
                <a:solidFill>
                  <a:srgbClr val="416529"/>
                </a:solidFill>
                <a:latin typeface="Arial" pitchFamily="34" charset="0"/>
                <a:ea typeface="Arial" panose="020B0604020202020204" pitchFamily="34" charset="0"/>
                <a:cs typeface="Arial" pitchFamily="34" charset="0"/>
              </a:rPr>
              <a:t>lượng</a:t>
            </a:r>
            <a:r>
              <a:rPr lang="en-US" sz="3200" b="1" dirty="0">
                <a:solidFill>
                  <a:srgbClr val="416529"/>
                </a:solidFill>
                <a:latin typeface="Arial" pitchFamily="34" charset="0"/>
                <a:ea typeface="Arial" panose="020B0604020202020204" pitchFamily="34" charset="0"/>
                <a:cs typeface="Arial" pitchFamily="34" charset="0"/>
              </a:rPr>
              <a:t> </a:t>
            </a:r>
            <a:r>
              <a:rPr lang="en-US" sz="3200" b="1" dirty="0" err="1">
                <a:solidFill>
                  <a:srgbClr val="416529"/>
                </a:solidFill>
                <a:latin typeface="Arial" pitchFamily="34" charset="0"/>
                <a:ea typeface="Arial" panose="020B0604020202020204" pitchFamily="34" charset="0"/>
                <a:cs typeface="Arial" pitchFamily="34" charset="0"/>
              </a:rPr>
              <a:t>điện</a:t>
            </a:r>
            <a:r>
              <a:rPr lang="en-US" sz="3200" b="1" dirty="0">
                <a:solidFill>
                  <a:srgbClr val="416529"/>
                </a:solidFill>
                <a:latin typeface="Arial" pitchFamily="34" charset="0"/>
                <a:ea typeface="Arial" panose="020B0604020202020204" pitchFamily="34" charset="0"/>
                <a:cs typeface="Arial" pitchFamily="34" charset="0"/>
              </a:rPr>
              <a:t> </a:t>
            </a:r>
            <a:r>
              <a:rPr lang="en-US" sz="3200" b="1" dirty="0" err="1">
                <a:solidFill>
                  <a:srgbClr val="416529"/>
                </a:solidFill>
                <a:latin typeface="Arial" pitchFamily="34" charset="0"/>
                <a:ea typeface="Arial" panose="020B0604020202020204" pitchFamily="34" charset="0"/>
                <a:cs typeface="Arial" pitchFamily="34" charset="0"/>
              </a:rPr>
              <a:t>năng</a:t>
            </a:r>
            <a:r>
              <a:rPr lang="en-US" sz="3200" b="1" dirty="0">
                <a:solidFill>
                  <a:srgbClr val="416529"/>
                </a:solidFill>
                <a:latin typeface="Arial" pitchFamily="34" charset="0"/>
                <a:ea typeface="Arial" panose="020B0604020202020204" pitchFamily="34" charset="0"/>
                <a:cs typeface="Arial" pitchFamily="34" charset="0"/>
              </a:rPr>
              <a:t> </a:t>
            </a:r>
            <a:r>
              <a:rPr lang="en-US" sz="3200" b="1" dirty="0" err="1">
                <a:solidFill>
                  <a:srgbClr val="416529"/>
                </a:solidFill>
                <a:latin typeface="Arial" pitchFamily="34" charset="0"/>
                <a:ea typeface="Arial" panose="020B0604020202020204" pitchFamily="34" charset="0"/>
                <a:cs typeface="Arial" pitchFamily="34" charset="0"/>
              </a:rPr>
              <a:t>mà</a:t>
            </a:r>
            <a:r>
              <a:rPr lang="en-US" sz="3200" b="1" dirty="0">
                <a:solidFill>
                  <a:srgbClr val="416529"/>
                </a:solidFill>
                <a:latin typeface="Arial" pitchFamily="34" charset="0"/>
                <a:ea typeface="Arial" panose="020B0604020202020204" pitchFamily="34" charset="0"/>
                <a:cs typeface="Arial" pitchFamily="34" charset="0"/>
              </a:rPr>
              <a:t> </a:t>
            </a:r>
            <a:r>
              <a:rPr lang="en-US" sz="3200" b="1" dirty="0" err="1">
                <a:solidFill>
                  <a:srgbClr val="416529"/>
                </a:solidFill>
                <a:latin typeface="Arial" pitchFamily="34" charset="0"/>
                <a:ea typeface="Arial" panose="020B0604020202020204" pitchFamily="34" charset="0"/>
                <a:cs typeface="Arial" pitchFamily="34" charset="0"/>
              </a:rPr>
              <a:t>bếp</a:t>
            </a:r>
            <a:r>
              <a:rPr lang="en-US" sz="3200" b="1" dirty="0">
                <a:solidFill>
                  <a:srgbClr val="416529"/>
                </a:solidFill>
                <a:latin typeface="Arial" pitchFamily="34" charset="0"/>
                <a:ea typeface="Arial" panose="020B0604020202020204" pitchFamily="34" charset="0"/>
                <a:cs typeface="Arial" pitchFamily="34" charset="0"/>
              </a:rPr>
              <a:t> </a:t>
            </a:r>
            <a:r>
              <a:rPr lang="en-US" sz="3200" b="1" dirty="0" err="1">
                <a:solidFill>
                  <a:srgbClr val="416529"/>
                </a:solidFill>
                <a:latin typeface="Arial" pitchFamily="34" charset="0"/>
                <a:ea typeface="Arial" panose="020B0604020202020204" pitchFamily="34" charset="0"/>
                <a:cs typeface="Arial" pitchFamily="34" charset="0"/>
              </a:rPr>
              <a:t>điện</a:t>
            </a:r>
            <a:r>
              <a:rPr lang="en-US" sz="3200" b="1" dirty="0">
                <a:solidFill>
                  <a:srgbClr val="416529"/>
                </a:solidFill>
                <a:latin typeface="Arial" pitchFamily="34" charset="0"/>
                <a:ea typeface="Arial" panose="020B0604020202020204" pitchFamily="34" charset="0"/>
                <a:cs typeface="Arial" pitchFamily="34" charset="0"/>
              </a:rPr>
              <a:t> </a:t>
            </a:r>
            <a:r>
              <a:rPr lang="en-US" sz="3200" b="1" dirty="0" err="1">
                <a:solidFill>
                  <a:srgbClr val="416529"/>
                </a:solidFill>
                <a:latin typeface="Arial" pitchFamily="34" charset="0"/>
                <a:ea typeface="Arial" panose="020B0604020202020204" pitchFamily="34" charset="0"/>
                <a:cs typeface="Arial" pitchFamily="34" charset="0"/>
              </a:rPr>
              <a:t>sử</a:t>
            </a:r>
            <a:r>
              <a:rPr lang="en-US" sz="3200" b="1" dirty="0">
                <a:solidFill>
                  <a:srgbClr val="416529"/>
                </a:solidFill>
                <a:latin typeface="Arial" pitchFamily="34" charset="0"/>
                <a:ea typeface="Arial" panose="020B0604020202020204" pitchFamily="34" charset="0"/>
                <a:cs typeface="Arial" pitchFamily="34" charset="0"/>
              </a:rPr>
              <a:t> </a:t>
            </a:r>
            <a:r>
              <a:rPr lang="en-US" sz="3200" b="1" dirty="0" err="1">
                <a:solidFill>
                  <a:srgbClr val="416529"/>
                </a:solidFill>
                <a:latin typeface="Arial" pitchFamily="34" charset="0"/>
                <a:ea typeface="Arial" panose="020B0604020202020204" pitchFamily="34" charset="0"/>
                <a:cs typeface="Arial" pitchFamily="34" charset="0"/>
              </a:rPr>
              <a:t>dụng</a:t>
            </a:r>
            <a:r>
              <a:rPr lang="en-US" sz="3200" b="1" dirty="0">
                <a:solidFill>
                  <a:srgbClr val="416529"/>
                </a:solidFill>
                <a:latin typeface="Arial" pitchFamily="34" charset="0"/>
                <a:ea typeface="Arial" panose="020B0604020202020204" pitchFamily="34" charset="0"/>
                <a:cs typeface="Arial" pitchFamily="34" charset="0"/>
              </a:rPr>
              <a:t>, </a:t>
            </a:r>
            <a:r>
              <a:rPr lang="en-US" sz="3200" b="1" dirty="0" err="1">
                <a:solidFill>
                  <a:srgbClr val="416529"/>
                </a:solidFill>
                <a:latin typeface="Arial" pitchFamily="34" charset="0"/>
                <a:ea typeface="Arial" panose="020B0604020202020204" pitchFamily="34" charset="0"/>
                <a:cs typeface="Arial" pitchFamily="34" charset="0"/>
              </a:rPr>
              <a:t>công</a:t>
            </a:r>
            <a:r>
              <a:rPr lang="en-US" sz="3200" b="1" dirty="0">
                <a:solidFill>
                  <a:srgbClr val="416529"/>
                </a:solidFill>
                <a:latin typeface="Arial" pitchFamily="34" charset="0"/>
                <a:ea typeface="Arial" panose="020B0604020202020204" pitchFamily="34" charset="0"/>
                <a:cs typeface="Arial" pitchFamily="34" charset="0"/>
              </a:rPr>
              <a:t> </a:t>
            </a:r>
            <a:r>
              <a:rPr lang="en-US" sz="3200" b="1" dirty="0" err="1">
                <a:solidFill>
                  <a:srgbClr val="416529"/>
                </a:solidFill>
                <a:latin typeface="Arial" pitchFamily="34" charset="0"/>
                <a:ea typeface="Arial" panose="020B0604020202020204" pitchFamily="34" charset="0"/>
                <a:cs typeface="Arial" pitchFamily="34" charset="0"/>
              </a:rPr>
              <a:t>suất</a:t>
            </a:r>
            <a:r>
              <a:rPr lang="en-US" sz="3200" b="1" dirty="0">
                <a:solidFill>
                  <a:srgbClr val="416529"/>
                </a:solidFill>
                <a:latin typeface="Arial" pitchFamily="34" charset="0"/>
                <a:ea typeface="Arial" panose="020B0604020202020204" pitchFamily="34" charset="0"/>
                <a:cs typeface="Arial" pitchFamily="34" charset="0"/>
              </a:rPr>
              <a:t> </a:t>
            </a:r>
            <a:r>
              <a:rPr lang="en-US" sz="3200" b="1" dirty="0" err="1">
                <a:solidFill>
                  <a:srgbClr val="416529"/>
                </a:solidFill>
                <a:latin typeface="Arial" pitchFamily="34" charset="0"/>
                <a:ea typeface="Arial" panose="020B0604020202020204" pitchFamily="34" charset="0"/>
                <a:cs typeface="Arial" pitchFamily="34" charset="0"/>
              </a:rPr>
              <a:t>của</a:t>
            </a:r>
            <a:r>
              <a:rPr lang="en-US" sz="3200" b="1" dirty="0">
                <a:solidFill>
                  <a:srgbClr val="416529"/>
                </a:solidFill>
                <a:latin typeface="Arial" pitchFamily="34" charset="0"/>
                <a:ea typeface="Arial" panose="020B0604020202020204" pitchFamily="34" charset="0"/>
                <a:cs typeface="Arial" pitchFamily="34" charset="0"/>
              </a:rPr>
              <a:t> </a:t>
            </a:r>
            <a:r>
              <a:rPr lang="en-US" sz="3200" b="1" dirty="0" err="1">
                <a:solidFill>
                  <a:srgbClr val="416529"/>
                </a:solidFill>
                <a:latin typeface="Arial" pitchFamily="34" charset="0"/>
                <a:ea typeface="Arial" panose="020B0604020202020204" pitchFamily="34" charset="0"/>
                <a:cs typeface="Arial" pitchFamily="34" charset="0"/>
              </a:rPr>
              <a:t>bếp</a:t>
            </a:r>
            <a:r>
              <a:rPr lang="en-US" sz="3200" b="1" dirty="0">
                <a:solidFill>
                  <a:srgbClr val="416529"/>
                </a:solidFill>
                <a:latin typeface="Arial" pitchFamily="34" charset="0"/>
                <a:ea typeface="Arial" panose="020B0604020202020204" pitchFamily="34" charset="0"/>
                <a:cs typeface="Arial" pitchFamily="34" charset="0"/>
              </a:rPr>
              <a:t> </a:t>
            </a:r>
            <a:r>
              <a:rPr lang="en-US" sz="3200" b="1" dirty="0" err="1">
                <a:solidFill>
                  <a:srgbClr val="416529"/>
                </a:solidFill>
                <a:latin typeface="Arial" pitchFamily="34" charset="0"/>
                <a:ea typeface="Arial" panose="020B0604020202020204" pitchFamily="34" charset="0"/>
                <a:cs typeface="Arial" pitchFamily="34" charset="0"/>
              </a:rPr>
              <a:t>điện</a:t>
            </a:r>
            <a:r>
              <a:rPr lang="en-US" sz="3200" b="1" dirty="0">
                <a:solidFill>
                  <a:srgbClr val="416529"/>
                </a:solidFill>
                <a:latin typeface="Arial" pitchFamily="34" charset="0"/>
                <a:ea typeface="Arial" panose="020B0604020202020204" pitchFamily="34" charset="0"/>
                <a:cs typeface="Arial" pitchFamily="34" charset="0"/>
              </a:rPr>
              <a:t> </a:t>
            </a:r>
            <a:r>
              <a:rPr lang="en-US" sz="3200" b="1" dirty="0" err="1">
                <a:solidFill>
                  <a:srgbClr val="416529"/>
                </a:solidFill>
                <a:latin typeface="Arial" pitchFamily="34" charset="0"/>
                <a:ea typeface="Arial" panose="020B0604020202020204" pitchFamily="34" charset="0"/>
                <a:cs typeface="Arial" pitchFamily="34" charset="0"/>
              </a:rPr>
              <a:t>và</a:t>
            </a:r>
            <a:r>
              <a:rPr lang="en-US" sz="3200" b="1" dirty="0">
                <a:solidFill>
                  <a:srgbClr val="416529"/>
                </a:solidFill>
                <a:latin typeface="Arial" pitchFamily="34" charset="0"/>
                <a:ea typeface="Arial" panose="020B0604020202020204" pitchFamily="34" charset="0"/>
                <a:cs typeface="Arial" pitchFamily="34" charset="0"/>
              </a:rPr>
              <a:t> c</a:t>
            </a:r>
            <a:r>
              <a:rPr lang="vi-VN" sz="3200" b="1" dirty="0">
                <a:solidFill>
                  <a:srgbClr val="416529"/>
                </a:solidFill>
                <a:latin typeface="Arial" pitchFamily="34" charset="0"/>
                <a:ea typeface="Arial" panose="020B0604020202020204" pitchFamily="34" charset="0"/>
                <a:cs typeface="Arial" pitchFamily="34" charset="0"/>
              </a:rPr>
              <a:t>ường độ dòng điện</a:t>
            </a:r>
            <a:r>
              <a:rPr lang="en-US" sz="3200" b="1" dirty="0">
                <a:solidFill>
                  <a:srgbClr val="416529"/>
                </a:solidFill>
                <a:latin typeface="Arial" pitchFamily="34" charset="0"/>
                <a:ea typeface="Arial" panose="020B0604020202020204" pitchFamily="34" charset="0"/>
                <a:cs typeface="Arial" pitchFamily="34" charset="0"/>
              </a:rPr>
              <a:t> </a:t>
            </a:r>
            <a:r>
              <a:rPr lang="en-US" sz="3200" b="1" dirty="0" err="1">
                <a:solidFill>
                  <a:srgbClr val="416529"/>
                </a:solidFill>
                <a:latin typeface="Arial" pitchFamily="34" charset="0"/>
                <a:ea typeface="Arial" panose="020B0604020202020204" pitchFamily="34" charset="0"/>
                <a:cs typeface="Arial" pitchFamily="34" charset="0"/>
              </a:rPr>
              <a:t>chạy</a:t>
            </a:r>
            <a:r>
              <a:rPr lang="en-US" sz="3200" b="1" dirty="0">
                <a:solidFill>
                  <a:srgbClr val="416529"/>
                </a:solidFill>
                <a:latin typeface="Arial" pitchFamily="34" charset="0"/>
                <a:ea typeface="Arial" panose="020B0604020202020204" pitchFamily="34" charset="0"/>
                <a:cs typeface="Arial" pitchFamily="34" charset="0"/>
              </a:rPr>
              <a:t> qua </a:t>
            </a:r>
            <a:r>
              <a:rPr lang="en-US" sz="3200" b="1" dirty="0" err="1">
                <a:solidFill>
                  <a:srgbClr val="416529"/>
                </a:solidFill>
                <a:latin typeface="Arial" pitchFamily="34" charset="0"/>
                <a:ea typeface="Arial" panose="020B0604020202020204" pitchFamily="34" charset="0"/>
                <a:cs typeface="Arial" pitchFamily="34" charset="0"/>
              </a:rPr>
              <a:t>bếp</a:t>
            </a:r>
            <a:r>
              <a:rPr lang="en-US" sz="3200" b="1" dirty="0">
                <a:solidFill>
                  <a:srgbClr val="416529"/>
                </a:solidFill>
                <a:latin typeface="Arial" pitchFamily="34" charset="0"/>
                <a:ea typeface="Arial" panose="020B0604020202020204" pitchFamily="34" charset="0"/>
                <a:cs typeface="Arial" pitchFamily="34" charset="0"/>
              </a:rPr>
              <a:t> </a:t>
            </a:r>
            <a:r>
              <a:rPr lang="en-US" sz="3200" b="1" dirty="0" err="1">
                <a:solidFill>
                  <a:srgbClr val="416529"/>
                </a:solidFill>
                <a:latin typeface="Arial" pitchFamily="34" charset="0"/>
                <a:ea typeface="Arial" panose="020B0604020202020204" pitchFamily="34" charset="0"/>
                <a:cs typeface="Arial" pitchFamily="34" charset="0"/>
              </a:rPr>
              <a:t>trong</a:t>
            </a:r>
            <a:r>
              <a:rPr lang="en-US" sz="3200" b="1" dirty="0">
                <a:solidFill>
                  <a:srgbClr val="416529"/>
                </a:solidFill>
                <a:latin typeface="Arial" pitchFamily="34" charset="0"/>
                <a:ea typeface="Arial" panose="020B0604020202020204" pitchFamily="34" charset="0"/>
                <a:cs typeface="Arial" pitchFamily="34" charset="0"/>
              </a:rPr>
              <a:t> </a:t>
            </a:r>
            <a:r>
              <a:rPr lang="en-US" sz="3200" b="1" dirty="0" err="1">
                <a:solidFill>
                  <a:srgbClr val="416529"/>
                </a:solidFill>
                <a:latin typeface="Arial" pitchFamily="34" charset="0"/>
                <a:ea typeface="Arial" panose="020B0604020202020204" pitchFamily="34" charset="0"/>
                <a:cs typeface="Arial" pitchFamily="34" charset="0"/>
              </a:rPr>
              <a:t>thời</a:t>
            </a:r>
            <a:r>
              <a:rPr lang="en-US" sz="3200" b="1" dirty="0">
                <a:solidFill>
                  <a:srgbClr val="416529"/>
                </a:solidFill>
                <a:latin typeface="Arial" pitchFamily="34" charset="0"/>
                <a:ea typeface="Arial" panose="020B0604020202020204" pitchFamily="34" charset="0"/>
                <a:cs typeface="Arial" pitchFamily="34" charset="0"/>
              </a:rPr>
              <a:t> </a:t>
            </a:r>
            <a:r>
              <a:rPr lang="en-US" sz="3200" b="1" dirty="0" err="1">
                <a:solidFill>
                  <a:srgbClr val="416529"/>
                </a:solidFill>
                <a:latin typeface="Arial" pitchFamily="34" charset="0"/>
                <a:ea typeface="Arial" panose="020B0604020202020204" pitchFamily="34" charset="0"/>
                <a:cs typeface="Arial" pitchFamily="34" charset="0"/>
              </a:rPr>
              <a:t>gian</a:t>
            </a:r>
            <a:r>
              <a:rPr lang="en-US" sz="3200" b="1" dirty="0">
                <a:solidFill>
                  <a:srgbClr val="416529"/>
                </a:solidFill>
                <a:latin typeface="Arial" pitchFamily="34" charset="0"/>
                <a:ea typeface="Arial" panose="020B0604020202020204" pitchFamily="34" charset="0"/>
                <a:cs typeface="Arial" pitchFamily="34" charset="0"/>
              </a:rPr>
              <a:t> </a:t>
            </a:r>
            <a:r>
              <a:rPr lang="en-US" sz="3200" b="1" dirty="0" err="1">
                <a:solidFill>
                  <a:srgbClr val="416529"/>
                </a:solidFill>
                <a:latin typeface="Arial" pitchFamily="34" charset="0"/>
                <a:ea typeface="Arial" panose="020B0604020202020204" pitchFamily="34" charset="0"/>
                <a:cs typeface="Arial" pitchFamily="34" charset="0"/>
              </a:rPr>
              <a:t>trên</a:t>
            </a:r>
            <a:endParaRPr lang="vi-VN" sz="3200" b="1" dirty="0">
              <a:solidFill>
                <a:srgbClr val="416529"/>
              </a:solidFill>
              <a:latin typeface="Arial" pitchFamily="34" charset="0"/>
              <a:ea typeface="Arial" panose="020B0604020202020204" pitchFamily="34" charset="0"/>
              <a:cs typeface="Arial" pitchFamily="34" charset="0"/>
            </a:endParaRPr>
          </a:p>
        </p:txBody>
      </p:sp>
      <mc:AlternateContent xmlns:mc="http://schemas.openxmlformats.org/markup-compatibility/2006" xmlns:a14="http://schemas.microsoft.com/office/drawing/2010/main">
        <mc:Choice Requires="a14">
          <p:sp>
            <p:nvSpPr>
              <p:cNvPr id="11" name="Rectangle 10"/>
              <p:cNvSpPr/>
              <p:nvPr/>
            </p:nvSpPr>
            <p:spPr>
              <a:xfrm>
                <a:off x="130480" y="3505452"/>
                <a:ext cx="3485555" cy="3046988"/>
              </a:xfrm>
              <a:prstGeom prst="rect">
                <a:avLst/>
              </a:prstGeom>
            </p:spPr>
            <p:txBody>
              <a:bodyPr wrap="square">
                <a:spAutoFit/>
              </a:bodyPr>
              <a:lstStyle/>
              <a:p>
                <a:r>
                  <a:rPr lang="en-US" sz="3200" b="1" dirty="0" err="1">
                    <a:latin typeface="Arial" pitchFamily="34" charset="0"/>
                    <a:cs typeface="Arial" pitchFamily="34" charset="0"/>
                  </a:rPr>
                  <a:t>Tóm</a:t>
                </a:r>
                <a:r>
                  <a:rPr lang="en-US" sz="3200" b="1" dirty="0">
                    <a:latin typeface="Arial" pitchFamily="34" charset="0"/>
                    <a:cs typeface="Arial" pitchFamily="34" charset="0"/>
                  </a:rPr>
                  <a:t> </a:t>
                </a:r>
                <a:r>
                  <a:rPr lang="en-US" sz="3200" b="1" dirty="0" err="1">
                    <a:latin typeface="Arial" pitchFamily="34" charset="0"/>
                    <a:cs typeface="Arial" pitchFamily="34" charset="0"/>
                  </a:rPr>
                  <a:t>tắt</a:t>
                </a:r>
                <a:r>
                  <a:rPr lang="en-US" sz="3200" b="1" dirty="0">
                    <a:latin typeface="Arial" pitchFamily="34" charset="0"/>
                    <a:cs typeface="Arial" pitchFamily="34" charset="0"/>
                  </a:rPr>
                  <a:t>:</a:t>
                </a:r>
              </a:p>
              <a:p>
                <a:r>
                  <a:rPr lang="en-US" sz="3200" dirty="0">
                    <a:latin typeface="Arial" pitchFamily="34" charset="0"/>
                    <a:cs typeface="Arial" pitchFamily="34" charset="0"/>
                  </a:rPr>
                  <a:t>U = 220 V ; </a:t>
                </a:r>
                <a14:m>
                  <m:oMath xmlns:m="http://schemas.openxmlformats.org/officeDocument/2006/math">
                    <m:r>
                      <a:rPr lang="en-US" sz="3200" i="1">
                        <a:latin typeface="Cambria Math"/>
                      </a:rPr>
                      <m:t>𝑡</m:t>
                    </m:r>
                    <m:r>
                      <a:rPr lang="en-US" sz="3200" i="1">
                        <a:latin typeface="Cambria Math"/>
                      </a:rPr>
                      <m:t>=</m:t>
                    </m:r>
                    <m:r>
                      <a:rPr lang="en-US" sz="3200" i="1">
                        <a:latin typeface="Cambria Math"/>
                      </a:rPr>
                      <m:t>2</m:t>
                    </m:r>
                    <m:r>
                      <a:rPr lang="en-US" sz="3200" i="1">
                        <a:latin typeface="Cambria Math"/>
                      </a:rPr>
                      <m:t>h</m:t>
                    </m:r>
                  </m:oMath>
                </a14:m>
                <a:endParaRPr lang="en-US" sz="3200" dirty="0">
                  <a:latin typeface="Arial" pitchFamily="34" charset="0"/>
                  <a:cs typeface="Arial" pitchFamily="34" charset="0"/>
                </a:endParaRPr>
              </a:p>
              <a:p>
                <a:r>
                  <a:rPr lang="en-US" sz="3200" dirty="0" err="1">
                    <a:latin typeface="Arial" pitchFamily="34" charset="0"/>
                    <a:cs typeface="Arial" pitchFamily="34" charset="0"/>
                  </a:rPr>
                  <a:t>Số</a:t>
                </a:r>
                <a:r>
                  <a:rPr lang="en-US" sz="3200" dirty="0">
                    <a:latin typeface="Arial" pitchFamily="34" charset="0"/>
                    <a:cs typeface="Arial" pitchFamily="34" charset="0"/>
                  </a:rPr>
                  <a:t> </a:t>
                </a:r>
                <a:r>
                  <a:rPr lang="en-US" sz="3200" dirty="0" err="1">
                    <a:latin typeface="Arial" pitchFamily="34" charset="0"/>
                    <a:cs typeface="Arial" pitchFamily="34" charset="0"/>
                  </a:rPr>
                  <a:t>chỉ</a:t>
                </a:r>
                <a:r>
                  <a:rPr lang="en-US" sz="3200" dirty="0">
                    <a:latin typeface="Arial" pitchFamily="34" charset="0"/>
                    <a:cs typeface="Arial" pitchFamily="34" charset="0"/>
                  </a:rPr>
                  <a:t> </a:t>
                </a:r>
                <a:r>
                  <a:rPr lang="en-US" sz="3200" dirty="0" err="1">
                    <a:latin typeface="Arial" pitchFamily="34" charset="0"/>
                    <a:cs typeface="Arial" pitchFamily="34" charset="0"/>
                  </a:rPr>
                  <a:t>công</a:t>
                </a:r>
                <a:r>
                  <a:rPr lang="en-US" sz="3200" dirty="0">
                    <a:latin typeface="Arial" pitchFamily="34" charset="0"/>
                    <a:cs typeface="Arial" pitchFamily="34" charset="0"/>
                  </a:rPr>
                  <a:t> </a:t>
                </a:r>
                <a:r>
                  <a:rPr lang="en-US" sz="3200" dirty="0" err="1">
                    <a:latin typeface="Arial" pitchFamily="34" charset="0"/>
                    <a:cs typeface="Arial" pitchFamily="34" charset="0"/>
                  </a:rPr>
                  <a:t>tơ</a:t>
                </a:r>
                <a:r>
                  <a:rPr lang="en-US" sz="3200" dirty="0">
                    <a:latin typeface="Arial" pitchFamily="34" charset="0"/>
                    <a:cs typeface="Arial" pitchFamily="34" charset="0"/>
                  </a:rPr>
                  <a:t> </a:t>
                </a:r>
                <a:r>
                  <a:rPr lang="en-US" sz="3200" dirty="0" err="1">
                    <a:latin typeface="Arial" pitchFamily="34" charset="0"/>
                    <a:cs typeface="Arial" pitchFamily="34" charset="0"/>
                  </a:rPr>
                  <a:t>điện</a:t>
                </a:r>
                <a:r>
                  <a:rPr lang="en-US" sz="3200" dirty="0">
                    <a:latin typeface="Arial" pitchFamily="34" charset="0"/>
                    <a:cs typeface="Arial" pitchFamily="34" charset="0"/>
                  </a:rPr>
                  <a:t>: 1,5 </a:t>
                </a:r>
                <a:r>
                  <a:rPr lang="en-US" sz="3200" dirty="0" err="1">
                    <a:latin typeface="Arial" pitchFamily="34" charset="0"/>
                    <a:cs typeface="Arial" pitchFamily="34" charset="0"/>
                  </a:rPr>
                  <a:t>số</a:t>
                </a:r>
                <a:r>
                  <a:rPr lang="en-US" sz="3200" dirty="0">
                    <a:latin typeface="Arial" pitchFamily="34" charset="0"/>
                    <a:cs typeface="Arial" pitchFamily="34" charset="0"/>
                  </a:rPr>
                  <a:t>.</a:t>
                </a:r>
              </a:p>
              <a:p>
                <a:r>
                  <a:rPr lang="en-US" sz="3200" dirty="0">
                    <a:latin typeface="Arial" pitchFamily="34" charset="0"/>
                    <a:cs typeface="Arial" pitchFamily="34" charset="0"/>
                    <a:sym typeface="Wingdings" pitchFamily="2" charset="2"/>
                  </a:rPr>
                  <a:t> A,</a:t>
                </a:r>
                <a14:m>
                  <m:oMath xmlns:m="http://schemas.openxmlformats.org/officeDocument/2006/math">
                    <m:r>
                      <a:rPr lang="en-US" sz="3200" i="1">
                        <a:latin typeface="Cambria Math"/>
                      </a:rPr>
                      <m:t>𝒫</m:t>
                    </m:r>
                  </m:oMath>
                </a14:m>
                <a:r>
                  <a:rPr lang="en-US" sz="3200" dirty="0">
                    <a:latin typeface="Arial" pitchFamily="34" charset="0"/>
                    <a:cs typeface="Arial" pitchFamily="34" charset="0"/>
                    <a:sym typeface="Wingdings" pitchFamily="2" charset="2"/>
                  </a:rPr>
                  <a:t>, </a:t>
                </a:r>
                <a:r>
                  <a:rPr lang="en-US" sz="3200" i="1" dirty="0">
                    <a:latin typeface="Arial" pitchFamily="34" charset="0"/>
                    <a:cs typeface="Arial" pitchFamily="34" charset="0"/>
                    <a:sym typeface="Wingdings" pitchFamily="2" charset="2"/>
                  </a:rPr>
                  <a:t>I </a:t>
                </a:r>
                <a:r>
                  <a:rPr lang="en-US" sz="3200" dirty="0">
                    <a:latin typeface="Arial" pitchFamily="34" charset="0"/>
                    <a:cs typeface="Arial" pitchFamily="34" charset="0"/>
                    <a:sym typeface="Wingdings" pitchFamily="2" charset="2"/>
                  </a:rPr>
                  <a:t>?</a:t>
                </a:r>
                <a:endParaRPr lang="en-US" sz="3200" dirty="0">
                  <a:latin typeface="Arial" pitchFamily="34" charset="0"/>
                  <a:cs typeface="Arial" pitchFamily="34" charset="0"/>
                </a:endParaRPr>
              </a:p>
            </p:txBody>
          </p:sp>
        </mc:Choice>
        <mc:Fallback xmlns="">
          <p:sp>
            <p:nvSpPr>
              <p:cNvPr id="11" name="Rectangle 10"/>
              <p:cNvSpPr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130480" y="3505452"/>
                <a:ext cx="3485555" cy="3046988"/>
              </a:xfrm>
              <a:prstGeom prst="rect">
                <a:avLst/>
              </a:prstGeom>
              <a:blipFill rotWithShape="1">
                <a:blip r:embed="rId2"/>
                <a:stretch>
                  <a:fillRect l="-4371" t="-2600" b="-5600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mc:AlternateContent xmlns:mc="http://schemas.openxmlformats.org/markup-compatibility/2006" xmlns:a14="http://schemas.microsoft.com/office/drawing/2010/main">
        <mc:Choice Requires="a14">
          <p:sp>
            <p:nvSpPr>
              <p:cNvPr id="12" name="TextBox 11"/>
              <p:cNvSpPr txBox="1"/>
              <p:nvPr/>
            </p:nvSpPr>
            <p:spPr>
              <a:xfrm>
                <a:off x="3616035" y="1302327"/>
                <a:ext cx="8047391" cy="5410007"/>
              </a:xfrm>
              <a:prstGeom prst="rect">
                <a:avLst/>
              </a:prstGeom>
              <a:noFill/>
            </p:spPr>
            <p:txBody>
              <a:bodyPr wrap="square" rtlCol="0">
                <a:spAutoFit/>
              </a:bodyPr>
              <a:lstStyle/>
              <a:p>
                <a:r>
                  <a:rPr lang="en-US" sz="3200" dirty="0" err="1">
                    <a:latin typeface="Arial" pitchFamily="34" charset="0"/>
                    <a:cs typeface="Arial" pitchFamily="34" charset="0"/>
                  </a:rPr>
                  <a:t>Số</a:t>
                </a:r>
                <a:r>
                  <a:rPr lang="en-US" sz="3200" dirty="0">
                    <a:latin typeface="Arial" pitchFamily="34" charset="0"/>
                    <a:cs typeface="Arial" pitchFamily="34" charset="0"/>
                  </a:rPr>
                  <a:t> </a:t>
                </a:r>
                <a:r>
                  <a:rPr lang="en-US" sz="3200" dirty="0" err="1">
                    <a:latin typeface="Arial" pitchFamily="34" charset="0"/>
                    <a:cs typeface="Arial" pitchFamily="34" charset="0"/>
                  </a:rPr>
                  <a:t>chỉ</a:t>
                </a:r>
                <a:r>
                  <a:rPr lang="en-US" sz="3200" dirty="0">
                    <a:latin typeface="Arial" pitchFamily="34" charset="0"/>
                    <a:cs typeface="Arial" pitchFamily="34" charset="0"/>
                  </a:rPr>
                  <a:t> </a:t>
                </a:r>
                <a:r>
                  <a:rPr lang="en-US" sz="3200" dirty="0" err="1">
                    <a:latin typeface="Arial" pitchFamily="34" charset="0"/>
                    <a:cs typeface="Arial" pitchFamily="34" charset="0"/>
                  </a:rPr>
                  <a:t>công</a:t>
                </a:r>
                <a:r>
                  <a:rPr lang="en-US" sz="3200" dirty="0">
                    <a:latin typeface="Arial" pitchFamily="34" charset="0"/>
                    <a:cs typeface="Arial" pitchFamily="34" charset="0"/>
                  </a:rPr>
                  <a:t> </a:t>
                </a:r>
                <a:r>
                  <a:rPr lang="en-US" sz="3200" dirty="0" err="1">
                    <a:latin typeface="Arial" pitchFamily="34" charset="0"/>
                    <a:cs typeface="Arial" pitchFamily="34" charset="0"/>
                  </a:rPr>
                  <a:t>tơ</a:t>
                </a:r>
                <a:r>
                  <a:rPr lang="en-US" sz="3200" dirty="0">
                    <a:latin typeface="Arial" pitchFamily="34" charset="0"/>
                    <a:cs typeface="Arial" pitchFamily="34" charset="0"/>
                  </a:rPr>
                  <a:t> </a:t>
                </a:r>
                <a:r>
                  <a:rPr lang="en-US" sz="3200" dirty="0" err="1">
                    <a:latin typeface="Arial" pitchFamily="34" charset="0"/>
                    <a:cs typeface="Arial" pitchFamily="34" charset="0"/>
                  </a:rPr>
                  <a:t>điện</a:t>
                </a:r>
                <a:r>
                  <a:rPr lang="en-US" sz="3200" dirty="0">
                    <a:latin typeface="Arial" pitchFamily="34" charset="0"/>
                    <a:cs typeface="Arial" pitchFamily="34" charset="0"/>
                  </a:rPr>
                  <a:t> </a:t>
                </a:r>
                <a:r>
                  <a:rPr lang="en-US" sz="3200" dirty="0" err="1">
                    <a:latin typeface="Arial" pitchFamily="34" charset="0"/>
                    <a:cs typeface="Arial" pitchFamily="34" charset="0"/>
                  </a:rPr>
                  <a:t>là</a:t>
                </a:r>
                <a:r>
                  <a:rPr lang="en-US" sz="3200" dirty="0">
                    <a:latin typeface="Arial" pitchFamily="34" charset="0"/>
                    <a:cs typeface="Arial" pitchFamily="34" charset="0"/>
                  </a:rPr>
                  <a:t>: 1,5</a:t>
                </a:r>
              </a:p>
              <a:p>
                <a:r>
                  <a:rPr lang="en-US" sz="3200" dirty="0">
                    <a:latin typeface="Arial" pitchFamily="34" charset="0"/>
                    <a:cs typeface="Arial" pitchFamily="34" charset="0"/>
                    <a:sym typeface="Wingdings"/>
                  </a:rPr>
                  <a:t></a:t>
                </a:r>
                <a:r>
                  <a:rPr lang="en-US" sz="3200" dirty="0">
                    <a:latin typeface="Arial" pitchFamily="34" charset="0"/>
                    <a:cs typeface="Arial" pitchFamily="34" charset="0"/>
                  </a:rPr>
                  <a:t> </a:t>
                </a:r>
                <a:r>
                  <a:rPr lang="en-US" sz="3200" dirty="0" err="1">
                    <a:latin typeface="Arial" pitchFamily="34" charset="0"/>
                    <a:cs typeface="Arial" pitchFamily="34" charset="0"/>
                  </a:rPr>
                  <a:t>Điện</a:t>
                </a:r>
                <a:r>
                  <a:rPr lang="en-US" sz="3200" dirty="0">
                    <a:latin typeface="Arial" pitchFamily="34" charset="0"/>
                    <a:cs typeface="Arial" pitchFamily="34" charset="0"/>
                  </a:rPr>
                  <a:t> </a:t>
                </a:r>
                <a:r>
                  <a:rPr lang="en-US" sz="3200" dirty="0" err="1">
                    <a:latin typeface="Arial" pitchFamily="34" charset="0"/>
                    <a:cs typeface="Arial" pitchFamily="34" charset="0"/>
                  </a:rPr>
                  <a:t>năng</a:t>
                </a:r>
                <a:r>
                  <a:rPr lang="en-US" sz="3200" dirty="0">
                    <a:latin typeface="Arial" pitchFamily="34" charset="0"/>
                    <a:cs typeface="Arial" pitchFamily="34" charset="0"/>
                  </a:rPr>
                  <a:t> </a:t>
                </a:r>
                <a:r>
                  <a:rPr lang="en-US" sz="3200" dirty="0" err="1">
                    <a:latin typeface="Arial" pitchFamily="34" charset="0"/>
                    <a:cs typeface="Arial" pitchFamily="34" charset="0"/>
                  </a:rPr>
                  <a:t>là</a:t>
                </a:r>
                <a:r>
                  <a:rPr lang="en-US" sz="3200" dirty="0">
                    <a:latin typeface="Arial" pitchFamily="34" charset="0"/>
                    <a:cs typeface="Arial" pitchFamily="34" charset="0"/>
                  </a:rPr>
                  <a:t> </a:t>
                </a:r>
                <a:r>
                  <a:rPr lang="en-US" sz="3200" dirty="0" err="1">
                    <a:latin typeface="Arial" pitchFamily="34" charset="0"/>
                    <a:cs typeface="Arial" pitchFamily="34" charset="0"/>
                  </a:rPr>
                  <a:t>bếp</a:t>
                </a:r>
                <a:r>
                  <a:rPr lang="en-US" sz="3200" dirty="0">
                    <a:latin typeface="Arial" pitchFamily="34" charset="0"/>
                    <a:cs typeface="Arial" pitchFamily="34" charset="0"/>
                  </a:rPr>
                  <a:t> </a:t>
                </a:r>
                <a:r>
                  <a:rPr lang="en-US" sz="3200" dirty="0" err="1">
                    <a:latin typeface="Arial" pitchFamily="34" charset="0"/>
                    <a:cs typeface="Arial" pitchFamily="34" charset="0"/>
                  </a:rPr>
                  <a:t>điện</a:t>
                </a:r>
                <a:r>
                  <a:rPr lang="en-US" sz="3200" dirty="0">
                    <a:latin typeface="Arial" pitchFamily="34" charset="0"/>
                    <a:cs typeface="Arial" pitchFamily="34" charset="0"/>
                  </a:rPr>
                  <a:t> </a:t>
                </a:r>
                <a:r>
                  <a:rPr lang="en-US" sz="3200" dirty="0" err="1">
                    <a:latin typeface="Arial" pitchFamily="34" charset="0"/>
                    <a:cs typeface="Arial" pitchFamily="34" charset="0"/>
                  </a:rPr>
                  <a:t>đã</a:t>
                </a:r>
                <a:r>
                  <a:rPr lang="en-US" sz="3200" dirty="0">
                    <a:latin typeface="Arial" pitchFamily="34" charset="0"/>
                    <a:cs typeface="Arial" pitchFamily="34" charset="0"/>
                  </a:rPr>
                  <a:t> </a:t>
                </a:r>
                <a:r>
                  <a:rPr lang="en-US" sz="3200" dirty="0" err="1">
                    <a:latin typeface="Arial" pitchFamily="34" charset="0"/>
                    <a:cs typeface="Arial" pitchFamily="34" charset="0"/>
                  </a:rPr>
                  <a:t>sử</a:t>
                </a:r>
                <a:r>
                  <a:rPr lang="en-US" sz="3200" dirty="0">
                    <a:latin typeface="Arial" pitchFamily="34" charset="0"/>
                    <a:cs typeface="Arial" pitchFamily="34" charset="0"/>
                  </a:rPr>
                  <a:t> </a:t>
                </a:r>
                <a:r>
                  <a:rPr lang="en-US" sz="3200" dirty="0" err="1">
                    <a:latin typeface="Arial" pitchFamily="34" charset="0"/>
                    <a:cs typeface="Arial" pitchFamily="34" charset="0"/>
                  </a:rPr>
                  <a:t>dụng</a:t>
                </a:r>
                <a:r>
                  <a:rPr lang="en-US" sz="3200" dirty="0">
                    <a:latin typeface="Arial" pitchFamily="34" charset="0"/>
                    <a:cs typeface="Arial" pitchFamily="34" charset="0"/>
                  </a:rPr>
                  <a:t> </a:t>
                </a:r>
                <a:r>
                  <a:rPr lang="en-US" sz="3200" dirty="0" err="1">
                    <a:latin typeface="Arial" pitchFamily="34" charset="0"/>
                    <a:cs typeface="Arial" pitchFamily="34" charset="0"/>
                  </a:rPr>
                  <a:t>là</a:t>
                </a:r>
                <a:r>
                  <a:rPr lang="en-US" sz="3200" dirty="0">
                    <a:latin typeface="Arial" pitchFamily="34" charset="0"/>
                    <a:cs typeface="Arial" pitchFamily="34" charset="0"/>
                  </a:rPr>
                  <a:t>: </a:t>
                </a:r>
              </a:p>
              <a:p>
                <a:r>
                  <a:rPr lang="en-US" sz="3200" dirty="0">
                    <a:latin typeface="Arial" pitchFamily="34" charset="0"/>
                    <a:cs typeface="Arial" pitchFamily="34" charset="0"/>
                  </a:rPr>
                  <a:t> </a:t>
                </a:r>
                <a14:m>
                  <m:oMath xmlns:m="http://schemas.openxmlformats.org/officeDocument/2006/math">
                    <m:r>
                      <a:rPr lang="en-US" sz="3200" i="1">
                        <a:latin typeface="Cambria Math"/>
                      </a:rPr>
                      <m:t>⇒</m:t>
                    </m:r>
                    <m:r>
                      <a:rPr lang="en-US" sz="3200" i="1">
                        <a:latin typeface="Cambria Math"/>
                      </a:rPr>
                      <m:t>𝐴</m:t>
                    </m:r>
                    <m:r>
                      <a:rPr lang="en-US" sz="3200" i="1">
                        <a:latin typeface="Cambria Math"/>
                      </a:rPr>
                      <m:t>=</m:t>
                    </m:r>
                    <m:r>
                      <a:rPr lang="en-US" sz="3200" i="1">
                        <a:latin typeface="Cambria Math"/>
                      </a:rPr>
                      <m:t>1</m:t>
                    </m:r>
                    <m:r>
                      <a:rPr lang="en-US" sz="3200" i="1">
                        <a:latin typeface="Cambria Math"/>
                      </a:rPr>
                      <m:t>,</m:t>
                    </m:r>
                    <m:r>
                      <a:rPr lang="en-US" sz="3200" i="1">
                        <a:latin typeface="Cambria Math"/>
                      </a:rPr>
                      <m:t>5</m:t>
                    </m:r>
                    <m:r>
                      <a:rPr lang="en-US" sz="3200" i="1">
                        <a:latin typeface="Cambria Math"/>
                      </a:rPr>
                      <m:t>𝑘𝑊</m:t>
                    </m:r>
                    <m:r>
                      <a:rPr lang="en-US" sz="3200" i="1">
                        <a:latin typeface="Cambria Math"/>
                      </a:rPr>
                      <m:t>.</m:t>
                    </m:r>
                    <m:r>
                      <a:rPr lang="en-US" sz="3200" i="1">
                        <a:latin typeface="Cambria Math"/>
                      </a:rPr>
                      <m:t>h</m:t>
                    </m:r>
                  </m:oMath>
                </a14:m>
                <a:endParaRPr lang="en-US" sz="3200" dirty="0">
                  <a:latin typeface="Arial" pitchFamily="34" charset="0"/>
                  <a:cs typeface="Arial" pitchFamily="34" charset="0"/>
                </a:endParaRPr>
              </a:p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sz="3200" i="1">
                          <a:latin typeface="Cambria Math"/>
                        </a:rPr>
                        <m:t>=</m:t>
                      </m:r>
                      <m:r>
                        <a:rPr lang="en-US" sz="3200" i="1">
                          <a:latin typeface="Cambria Math"/>
                        </a:rPr>
                        <m:t>5</m:t>
                      </m:r>
                      <m:r>
                        <a:rPr lang="en-US" sz="3200" i="1">
                          <a:latin typeface="Cambria Math"/>
                        </a:rPr>
                        <m:t>,</m:t>
                      </m:r>
                      <m:r>
                        <a:rPr lang="en-US" sz="3200" i="1">
                          <a:latin typeface="Cambria Math"/>
                        </a:rPr>
                        <m:t>4</m:t>
                      </m:r>
                      <m:r>
                        <a:rPr lang="en-US" sz="3200" i="1">
                          <a:latin typeface="Cambria Math"/>
                        </a:rPr>
                        <m:t>.</m:t>
                      </m:r>
                      <m:sSup>
                        <m:sSupPr>
                          <m:ctrlPr>
                            <a:rPr lang="en-US" sz="3200" i="1">
                              <a:latin typeface="Cambria Math"/>
                            </a:rPr>
                          </m:ctrlPr>
                        </m:sSupPr>
                        <m:e>
                          <m:r>
                            <a:rPr lang="en-US" sz="3200" i="1">
                              <a:latin typeface="Cambria Math"/>
                            </a:rPr>
                            <m:t>10</m:t>
                          </m:r>
                        </m:e>
                        <m:sup>
                          <m:r>
                            <a:rPr lang="en-US" sz="3200" i="1">
                              <a:latin typeface="Cambria Math"/>
                            </a:rPr>
                            <m:t>6</m:t>
                          </m:r>
                          <m:r>
                            <a:rPr lang="en-US" sz="3200" i="1">
                              <a:latin typeface="Cambria Math"/>
                            </a:rPr>
                            <m:t> </m:t>
                          </m:r>
                        </m:sup>
                      </m:sSup>
                      <m:r>
                        <a:rPr lang="en-US" sz="3200" i="1">
                          <a:latin typeface="Cambria Math"/>
                        </a:rPr>
                        <m:t>𝐽</m:t>
                      </m:r>
                    </m:oMath>
                  </m:oMathPara>
                </a14:m>
                <a:endParaRPr lang="en-US" sz="3200" dirty="0">
                  <a:latin typeface="Arial" pitchFamily="34" charset="0"/>
                  <a:cs typeface="Arial" pitchFamily="34" charset="0"/>
                </a:endParaRPr>
              </a:p>
              <a:p>
                <a:r>
                  <a:rPr lang="en-US" sz="3200" dirty="0" err="1">
                    <a:latin typeface="Arial" pitchFamily="34" charset="0"/>
                    <a:cs typeface="Arial" pitchFamily="34" charset="0"/>
                  </a:rPr>
                  <a:t>Công</a:t>
                </a:r>
                <a:r>
                  <a:rPr lang="en-US" sz="3200" dirty="0">
                    <a:latin typeface="Arial" pitchFamily="34" charset="0"/>
                    <a:cs typeface="Arial" pitchFamily="34" charset="0"/>
                  </a:rPr>
                  <a:t> </a:t>
                </a:r>
                <a:r>
                  <a:rPr lang="en-US" sz="3200" dirty="0" err="1">
                    <a:latin typeface="Arial" pitchFamily="34" charset="0"/>
                    <a:cs typeface="Arial" pitchFamily="34" charset="0"/>
                  </a:rPr>
                  <a:t>suất</a:t>
                </a:r>
                <a:r>
                  <a:rPr lang="en-US" sz="3200" dirty="0">
                    <a:latin typeface="Arial" pitchFamily="34" charset="0"/>
                    <a:cs typeface="Arial" pitchFamily="34" charset="0"/>
                  </a:rPr>
                  <a:t> </a:t>
                </a:r>
                <a:r>
                  <a:rPr lang="en-US" sz="3200" dirty="0" err="1">
                    <a:latin typeface="Arial" pitchFamily="34" charset="0"/>
                    <a:cs typeface="Arial" pitchFamily="34" charset="0"/>
                  </a:rPr>
                  <a:t>của</a:t>
                </a:r>
                <a:r>
                  <a:rPr lang="en-US" sz="3200" dirty="0">
                    <a:latin typeface="Arial" pitchFamily="34" charset="0"/>
                    <a:cs typeface="Arial" pitchFamily="34" charset="0"/>
                  </a:rPr>
                  <a:t> </a:t>
                </a:r>
                <a:r>
                  <a:rPr lang="en-US" sz="3200" dirty="0" err="1">
                    <a:latin typeface="Arial" pitchFamily="34" charset="0"/>
                    <a:cs typeface="Arial" pitchFamily="34" charset="0"/>
                  </a:rPr>
                  <a:t>bếp</a:t>
                </a:r>
                <a:r>
                  <a:rPr lang="en-US" sz="3200" dirty="0">
                    <a:latin typeface="Arial" pitchFamily="34" charset="0"/>
                    <a:cs typeface="Arial" pitchFamily="34" charset="0"/>
                  </a:rPr>
                  <a:t> </a:t>
                </a:r>
                <a:r>
                  <a:rPr lang="en-US" sz="3200" dirty="0" err="1">
                    <a:latin typeface="Arial" pitchFamily="34" charset="0"/>
                    <a:cs typeface="Arial" pitchFamily="34" charset="0"/>
                  </a:rPr>
                  <a:t>điện</a:t>
                </a:r>
                <a:r>
                  <a:rPr lang="en-US" sz="3200" dirty="0">
                    <a:latin typeface="Arial" pitchFamily="34" charset="0"/>
                    <a:cs typeface="Arial" pitchFamily="34" charset="0"/>
                  </a:rPr>
                  <a:t> </a:t>
                </a:r>
                <a:r>
                  <a:rPr lang="en-US" sz="3200" dirty="0" err="1">
                    <a:latin typeface="Arial" pitchFamily="34" charset="0"/>
                    <a:cs typeface="Arial" pitchFamily="34" charset="0"/>
                  </a:rPr>
                  <a:t>là</a:t>
                </a:r>
                <a:r>
                  <a:rPr lang="en-US" sz="3200" dirty="0">
                    <a:latin typeface="Arial" pitchFamily="34" charset="0"/>
                    <a:cs typeface="Arial" pitchFamily="34" charset="0"/>
                  </a:rPr>
                  <a:t>:</a:t>
                </a:r>
              </a:p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sz="3200" i="1">
                          <a:latin typeface="Cambria Math"/>
                        </a:rPr>
                        <m:t>𝒫</m:t>
                      </m:r>
                      <m:r>
                        <a:rPr lang="en-US" sz="3200" i="1">
                          <a:latin typeface="Cambria Math"/>
                        </a:rPr>
                        <m:t>=</m:t>
                      </m:r>
                      <m:f>
                        <m:fPr>
                          <m:ctrlPr>
                            <a:rPr lang="en-US" sz="3200" i="1">
                              <a:latin typeface="Cambria Math"/>
                            </a:rPr>
                          </m:ctrlPr>
                        </m:fPr>
                        <m:num>
                          <m:r>
                            <a:rPr lang="en-US" sz="3200" i="1">
                              <a:latin typeface="Cambria Math"/>
                            </a:rPr>
                            <m:t>𝐴</m:t>
                          </m:r>
                        </m:num>
                        <m:den>
                          <m:r>
                            <a:rPr lang="en-US" sz="3200" i="1">
                              <a:latin typeface="Cambria Math"/>
                            </a:rPr>
                            <m:t>𝑡</m:t>
                          </m:r>
                        </m:den>
                      </m:f>
                      <m:r>
                        <a:rPr lang="en-US" sz="3200" i="1">
                          <a:latin typeface="Cambria Math"/>
                        </a:rPr>
                        <m:t>=</m:t>
                      </m:r>
                      <m:f>
                        <m:fPr>
                          <m:ctrlPr>
                            <a:rPr lang="en-US" sz="3200" i="1">
                              <a:latin typeface="Cambria Math"/>
                            </a:rPr>
                          </m:ctrlPr>
                        </m:fPr>
                        <m:num>
                          <m:r>
                            <a:rPr lang="en-US" sz="3200" i="1">
                              <a:latin typeface="Cambria Math"/>
                            </a:rPr>
                            <m:t>1</m:t>
                          </m:r>
                          <m:r>
                            <a:rPr lang="en-US" sz="3200" i="1">
                              <a:latin typeface="Cambria Math"/>
                            </a:rPr>
                            <m:t>,</m:t>
                          </m:r>
                          <m:r>
                            <a:rPr lang="en-US" sz="3200" i="1">
                              <a:latin typeface="Cambria Math"/>
                            </a:rPr>
                            <m:t>5</m:t>
                          </m:r>
                        </m:num>
                        <m:den>
                          <m:r>
                            <a:rPr lang="en-US" sz="3200" i="1">
                              <a:latin typeface="Cambria Math"/>
                            </a:rPr>
                            <m:t>2</m:t>
                          </m:r>
                        </m:den>
                      </m:f>
                      <m:r>
                        <a:rPr lang="en-US" sz="3200" i="1">
                          <a:latin typeface="Cambria Math"/>
                        </a:rPr>
                        <m:t>=</m:t>
                      </m:r>
                      <m:r>
                        <a:rPr lang="en-US" sz="3200" i="1">
                          <a:latin typeface="Cambria Math"/>
                        </a:rPr>
                        <m:t>0</m:t>
                      </m:r>
                      <m:r>
                        <a:rPr lang="en-US" sz="3200" i="1">
                          <a:latin typeface="Cambria Math"/>
                        </a:rPr>
                        <m:t>,</m:t>
                      </m:r>
                      <m:r>
                        <a:rPr lang="en-US" sz="3200" i="1">
                          <a:latin typeface="Cambria Math"/>
                        </a:rPr>
                        <m:t>75</m:t>
                      </m:r>
                      <m:r>
                        <a:rPr lang="en-US" sz="3200" i="1">
                          <a:latin typeface="Cambria Math"/>
                        </a:rPr>
                        <m:t> </m:t>
                      </m:r>
                      <m:r>
                        <a:rPr lang="en-US" sz="3200" i="1">
                          <a:latin typeface="Cambria Math"/>
                        </a:rPr>
                        <m:t>𝑘𝑊</m:t>
                      </m:r>
                      <m:r>
                        <a:rPr lang="en-US" sz="3200" i="1">
                          <a:latin typeface="Cambria Math"/>
                        </a:rPr>
                        <m:t>=</m:t>
                      </m:r>
                      <m:r>
                        <a:rPr lang="en-US" sz="3200" i="1">
                          <a:latin typeface="Cambria Math"/>
                        </a:rPr>
                        <m:t>750</m:t>
                      </m:r>
                      <m:r>
                        <a:rPr lang="en-US" sz="3200" i="1">
                          <a:latin typeface="Cambria Math"/>
                        </a:rPr>
                        <m:t>𝑊</m:t>
                      </m:r>
                    </m:oMath>
                  </m:oMathPara>
                </a14:m>
                <a:endParaRPr lang="en-US" sz="3200" dirty="0">
                  <a:latin typeface="Arial" pitchFamily="34" charset="0"/>
                  <a:cs typeface="Arial" pitchFamily="34" charset="0"/>
                </a:endParaRPr>
              </a:p>
              <a:p>
                <a:r>
                  <a:rPr lang="en-US" sz="3200" dirty="0" err="1">
                    <a:latin typeface="Arial" pitchFamily="34" charset="0"/>
                    <a:cs typeface="Arial" pitchFamily="34" charset="0"/>
                  </a:rPr>
                  <a:t>Cường</a:t>
                </a:r>
                <a:r>
                  <a:rPr lang="en-US" sz="3200" dirty="0">
                    <a:latin typeface="Arial" pitchFamily="34" charset="0"/>
                    <a:cs typeface="Arial" pitchFamily="34" charset="0"/>
                  </a:rPr>
                  <a:t> </a:t>
                </a:r>
                <a:r>
                  <a:rPr lang="en-US" sz="3200" dirty="0" err="1">
                    <a:latin typeface="Arial" pitchFamily="34" charset="0"/>
                    <a:cs typeface="Arial" pitchFamily="34" charset="0"/>
                  </a:rPr>
                  <a:t>độ</a:t>
                </a:r>
                <a:r>
                  <a:rPr lang="en-US" sz="3200" dirty="0">
                    <a:latin typeface="Arial" pitchFamily="34" charset="0"/>
                    <a:cs typeface="Arial" pitchFamily="34" charset="0"/>
                  </a:rPr>
                  <a:t> </a:t>
                </a:r>
                <a:r>
                  <a:rPr lang="en-US" sz="3200" dirty="0" err="1">
                    <a:latin typeface="Arial" pitchFamily="34" charset="0"/>
                    <a:cs typeface="Arial" pitchFamily="34" charset="0"/>
                  </a:rPr>
                  <a:t>dòng</a:t>
                </a:r>
                <a:r>
                  <a:rPr lang="en-US" sz="3200" dirty="0">
                    <a:latin typeface="Arial" pitchFamily="34" charset="0"/>
                    <a:cs typeface="Arial" pitchFamily="34" charset="0"/>
                  </a:rPr>
                  <a:t> </a:t>
                </a:r>
                <a:r>
                  <a:rPr lang="en-US" sz="3200" dirty="0" err="1">
                    <a:latin typeface="Arial" pitchFamily="34" charset="0"/>
                    <a:cs typeface="Arial" pitchFamily="34" charset="0"/>
                  </a:rPr>
                  <a:t>điện</a:t>
                </a:r>
                <a:r>
                  <a:rPr lang="en-US" sz="3200" dirty="0">
                    <a:latin typeface="Arial" pitchFamily="34" charset="0"/>
                    <a:cs typeface="Arial" pitchFamily="34" charset="0"/>
                  </a:rPr>
                  <a:t> </a:t>
                </a:r>
                <a:r>
                  <a:rPr lang="en-US" sz="3200" dirty="0" err="1">
                    <a:latin typeface="Arial" pitchFamily="34" charset="0"/>
                    <a:cs typeface="Arial" pitchFamily="34" charset="0"/>
                  </a:rPr>
                  <a:t>chạy</a:t>
                </a:r>
                <a:r>
                  <a:rPr lang="en-US" sz="3200" dirty="0">
                    <a:latin typeface="Arial" pitchFamily="34" charset="0"/>
                    <a:cs typeface="Arial" pitchFamily="34" charset="0"/>
                  </a:rPr>
                  <a:t> qua </a:t>
                </a:r>
                <a:r>
                  <a:rPr lang="en-US" sz="3200" dirty="0" err="1">
                    <a:latin typeface="Arial" pitchFamily="34" charset="0"/>
                    <a:cs typeface="Arial" pitchFamily="34" charset="0"/>
                  </a:rPr>
                  <a:t>bếp</a:t>
                </a:r>
                <a:r>
                  <a:rPr lang="en-US" sz="3200" dirty="0">
                    <a:latin typeface="Arial" pitchFamily="34" charset="0"/>
                    <a:cs typeface="Arial" pitchFamily="34" charset="0"/>
                  </a:rPr>
                  <a:t> </a:t>
                </a:r>
                <a:r>
                  <a:rPr lang="en-US" sz="3200" dirty="0" err="1">
                    <a:latin typeface="Arial" pitchFamily="34" charset="0"/>
                    <a:cs typeface="Arial" pitchFamily="34" charset="0"/>
                  </a:rPr>
                  <a:t>điện</a:t>
                </a:r>
                <a:r>
                  <a:rPr lang="en-US" sz="3200" dirty="0">
                    <a:latin typeface="Arial" pitchFamily="34" charset="0"/>
                    <a:cs typeface="Arial" pitchFamily="34" charset="0"/>
                  </a:rPr>
                  <a:t> </a:t>
                </a:r>
                <a:r>
                  <a:rPr lang="en-US" sz="3200" dirty="0" err="1">
                    <a:latin typeface="Arial" pitchFamily="34" charset="0"/>
                    <a:cs typeface="Arial" pitchFamily="34" charset="0"/>
                  </a:rPr>
                  <a:t>trong</a:t>
                </a:r>
                <a:r>
                  <a:rPr lang="en-US" sz="3200" dirty="0">
                    <a:latin typeface="Arial" pitchFamily="34" charset="0"/>
                    <a:cs typeface="Arial" pitchFamily="34" charset="0"/>
                  </a:rPr>
                  <a:t> </a:t>
                </a:r>
                <a:r>
                  <a:rPr lang="en-US" sz="3200" dirty="0" err="1">
                    <a:latin typeface="Arial" pitchFamily="34" charset="0"/>
                    <a:cs typeface="Arial" pitchFamily="34" charset="0"/>
                  </a:rPr>
                  <a:t>thời</a:t>
                </a:r>
                <a:r>
                  <a:rPr lang="en-US" sz="3200" dirty="0">
                    <a:latin typeface="Arial" pitchFamily="34" charset="0"/>
                    <a:cs typeface="Arial" pitchFamily="34" charset="0"/>
                  </a:rPr>
                  <a:t> </a:t>
                </a:r>
                <a:r>
                  <a:rPr lang="en-US" sz="3200" dirty="0" err="1">
                    <a:latin typeface="Arial" pitchFamily="34" charset="0"/>
                    <a:cs typeface="Arial" pitchFamily="34" charset="0"/>
                  </a:rPr>
                  <a:t>gian</a:t>
                </a:r>
                <a:r>
                  <a:rPr lang="en-US" sz="3200" dirty="0">
                    <a:latin typeface="Arial" pitchFamily="34" charset="0"/>
                    <a:cs typeface="Arial" pitchFamily="34" charset="0"/>
                  </a:rPr>
                  <a:t> </a:t>
                </a:r>
                <a:r>
                  <a:rPr lang="en-US" sz="3200" dirty="0" err="1">
                    <a:latin typeface="Arial" pitchFamily="34" charset="0"/>
                    <a:cs typeface="Arial" pitchFamily="34" charset="0"/>
                  </a:rPr>
                  <a:t>trên</a:t>
                </a:r>
                <a:r>
                  <a:rPr lang="en-US" sz="3200" dirty="0">
                    <a:latin typeface="Arial" pitchFamily="34" charset="0"/>
                    <a:cs typeface="Arial" pitchFamily="34" charset="0"/>
                  </a:rPr>
                  <a:t> </a:t>
                </a:r>
                <a:r>
                  <a:rPr lang="en-US" sz="3200" dirty="0" err="1">
                    <a:latin typeface="Arial" pitchFamily="34" charset="0"/>
                    <a:cs typeface="Arial" pitchFamily="34" charset="0"/>
                  </a:rPr>
                  <a:t>là</a:t>
                </a:r>
                <a:r>
                  <a:rPr lang="en-US" sz="3200" dirty="0">
                    <a:latin typeface="Arial" pitchFamily="34" charset="0"/>
                    <a:cs typeface="Arial" pitchFamily="34" charset="0"/>
                  </a:rPr>
                  <a:t>:</a:t>
                </a:r>
              </a:p>
              <a:p>
                <a:pPr/>
                <a14:m>
                  <m:oMathPara xmlns:m="http://schemas.openxmlformats.org/officeDocument/2006/math">
                    <m:oMathParaPr>
                      <m:jc m:val="centerGroup"/>
                    </m:oMathParaPr>
                    <m:oMath xmlns:m="http://schemas.openxmlformats.org/officeDocument/2006/math">
                      <m:r>
                        <a:rPr lang="en-US" sz="3200" i="1">
                          <a:latin typeface="Cambria Math"/>
                        </a:rPr>
                        <m:t>𝐼</m:t>
                      </m:r>
                      <m:r>
                        <a:rPr lang="en-US" sz="3200" i="1">
                          <a:latin typeface="Cambria Math"/>
                        </a:rPr>
                        <m:t>=</m:t>
                      </m:r>
                      <m:f>
                        <m:fPr>
                          <m:ctrlPr>
                            <a:rPr lang="en-US" sz="3200" i="1">
                              <a:latin typeface="Cambria Math"/>
                            </a:rPr>
                          </m:ctrlPr>
                        </m:fPr>
                        <m:num>
                          <m:r>
                            <a:rPr lang="en-US" sz="3200" i="1">
                              <a:latin typeface="Cambria Math"/>
                            </a:rPr>
                            <m:t>𝒫</m:t>
                          </m:r>
                        </m:num>
                        <m:den>
                          <m:r>
                            <a:rPr lang="en-US" sz="3200" i="1">
                              <a:latin typeface="Cambria Math"/>
                            </a:rPr>
                            <m:t>𝑈</m:t>
                          </m:r>
                        </m:den>
                      </m:f>
                      <m:r>
                        <a:rPr lang="en-US" sz="3200" i="1">
                          <a:latin typeface="Cambria Math"/>
                        </a:rPr>
                        <m:t>=</m:t>
                      </m:r>
                      <m:f>
                        <m:fPr>
                          <m:ctrlPr>
                            <a:rPr lang="en-US" sz="3200" i="1">
                              <a:latin typeface="Cambria Math"/>
                            </a:rPr>
                          </m:ctrlPr>
                        </m:fPr>
                        <m:num>
                          <m:r>
                            <a:rPr lang="en-US" sz="3200" i="1">
                              <a:latin typeface="Cambria Math"/>
                            </a:rPr>
                            <m:t>750</m:t>
                          </m:r>
                        </m:num>
                        <m:den>
                          <m:r>
                            <a:rPr lang="en-US" sz="3200" i="1">
                              <a:latin typeface="Cambria Math"/>
                            </a:rPr>
                            <m:t>220</m:t>
                          </m:r>
                        </m:den>
                      </m:f>
                      <m:r>
                        <a:rPr lang="en-US" sz="3200" i="1">
                          <a:latin typeface="Cambria Math"/>
                        </a:rPr>
                        <m:t>=</m:t>
                      </m:r>
                      <m:r>
                        <a:rPr lang="en-US" sz="3200" i="1">
                          <a:latin typeface="Cambria Math"/>
                        </a:rPr>
                        <m:t>3</m:t>
                      </m:r>
                      <m:r>
                        <a:rPr lang="en-US" sz="3200" i="1">
                          <a:latin typeface="Cambria Math"/>
                        </a:rPr>
                        <m:t>,</m:t>
                      </m:r>
                      <m:r>
                        <a:rPr lang="en-US" sz="3200" i="1">
                          <a:latin typeface="Cambria Math"/>
                        </a:rPr>
                        <m:t>4</m:t>
                      </m:r>
                      <m:r>
                        <a:rPr lang="en-US" sz="3200" i="1">
                          <a:latin typeface="Cambria Math"/>
                        </a:rPr>
                        <m:t>𝐴</m:t>
                      </m:r>
                    </m:oMath>
                  </m:oMathPara>
                </a14:m>
                <a:endParaRPr lang="en-US" sz="3200" dirty="0">
                  <a:latin typeface="Arial" pitchFamily="34" charset="0"/>
                  <a:cs typeface="Arial" pitchFamily="34" charset="0"/>
                </a:endParaRPr>
              </a:p>
            </p:txBody>
          </p:sp>
        </mc:Choice>
        <mc:Fallback xmlns="">
          <p:sp>
            <p:nvSpPr>
              <p:cNvPr id="12" name="TextBox 11"/>
              <p:cNvSpPr txBox="1">
                <a:spLocks noRot="1" noChangeAspect="1" noMove="1" noResize="1" noEditPoints="1" noAdjustHandles="1" noChangeArrowheads="1" noChangeShapeType="1" noTextEdit="1"/>
              </p:cNvSpPr>
              <p:nvPr/>
            </p:nvSpPr>
            <p:spPr>
              <a:xfrm>
                <a:off x="3616035" y="1302327"/>
                <a:ext cx="8047391" cy="5410007"/>
              </a:xfrm>
              <a:prstGeom prst="rect">
                <a:avLst/>
              </a:prstGeom>
              <a:blipFill rotWithShape="1">
                <a:blip r:embed="rId3"/>
                <a:stretch>
                  <a:fillRect l="-1894" t="-1466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</p:spTree>
    <p:extLst>
      <p:ext uri="{BB962C8B-B14F-4D97-AF65-F5344CB8AC3E}">
        <p14:creationId xmlns:p14="http://schemas.microsoft.com/office/powerpoint/2010/main" val="2213666441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6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7" dur="2000"/>
                                        <p:tgtEl>
                                          <p:spTgt spid="1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" presetClass="exit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2" fill="hold">
                      <p:stCondLst>
                        <p:cond delay="indefinite"/>
                      </p:stCondLst>
                      <p:childTnLst>
                        <p:par>
                          <p:cTn id="13" fill="hold">
                            <p:stCondLst>
                              <p:cond delay="0"/>
                            </p:stCondLst>
                            <p:childTnLst>
                              <p:par>
                                <p:cTn id="14" presetID="6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16" dur="20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0" grpId="0"/>
      <p:bldP spid="11" grpId="0"/>
      <p:bldP spid="12" grpId="0"/>
    </p:bld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 Box 4"/>
          <p:cNvSpPr txBox="1">
            <a:spLocks noChangeArrowheads="1"/>
          </p:cNvSpPr>
          <p:nvPr/>
        </p:nvSpPr>
        <p:spPr bwMode="auto">
          <a:xfrm>
            <a:off x="1094510" y="30341"/>
            <a:ext cx="8617527" cy="92333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  <a:scene3d>
              <a:camera prst="orthographicFront">
                <a:rot lat="0" lon="0" rev="0"/>
              </a:camera>
              <a:lightRig rig="contrasting" dir="t">
                <a:rot lat="0" lon="0" rev="4500000"/>
              </a:lightRig>
            </a:scene3d>
            <a:sp3d contourW="6350" prstMaterial="metal">
              <a:bevelT w="127000" h="31750" prst="relaxedInset"/>
              <a:contourClr>
                <a:schemeClr val="accent1">
                  <a:shade val="75000"/>
                </a:schemeClr>
              </a:contourClr>
            </a:sp3d>
          </a:bodyPr>
          <a:lstStyle>
            <a:lvl1pPr>
              <a:spcBef>
                <a:spcPct val="20000"/>
              </a:spcBef>
              <a:buChar char="•"/>
              <a:defRPr sz="3200"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>
              <a:spcBef>
                <a:spcPct val="20000"/>
              </a:spcBef>
              <a:buChar char="–"/>
              <a:defRPr sz="2800"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>
              <a:spcBef>
                <a:spcPct val="20000"/>
              </a:spcBef>
              <a:buChar char="•"/>
              <a:defRPr sz="2400"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>
              <a:spcBef>
                <a:spcPct val="20000"/>
              </a:spcBef>
              <a:buChar char="–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>
              <a:spcBef>
                <a:spcPct val="20000"/>
              </a:spcBef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Char char="»"/>
              <a:defRPr sz="2000"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>
              <a:spcBef>
                <a:spcPct val="50000"/>
              </a:spcBef>
              <a:buFontTx/>
              <a:buNone/>
            </a:pPr>
            <a:r>
              <a:rPr lang="en-US" altLang="en-US" sz="5400" b="1" cap="all" dirty="0">
                <a:ln w="0"/>
                <a:gradFill flip="none">
                  <a:gsLst>
                    <a:gs pos="0">
                      <a:schemeClr val="accent1">
                        <a:tint val="75000"/>
                        <a:shade val="75000"/>
                        <a:satMod val="170000"/>
                      </a:schemeClr>
                    </a:gs>
                    <a:gs pos="49000">
                      <a:schemeClr val="accent1">
                        <a:tint val="88000"/>
                        <a:shade val="65000"/>
                        <a:satMod val="172000"/>
                      </a:schemeClr>
                    </a:gs>
                    <a:gs pos="50000">
                      <a:schemeClr val="accent1">
                        <a:shade val="65000"/>
                        <a:satMod val="130000"/>
                      </a:schemeClr>
                    </a:gs>
                    <a:gs pos="92000">
                      <a:schemeClr val="accent1">
                        <a:shade val="50000"/>
                        <a:satMod val="120000"/>
                      </a:schemeClr>
                    </a:gs>
                    <a:gs pos="100000">
                      <a:schemeClr val="accent1">
                        <a:shade val="48000"/>
                        <a:satMod val="120000"/>
                      </a:schemeClr>
                    </a:gs>
                  </a:gsLst>
                  <a:lin ang="5400000"/>
                </a:gradFill>
                <a:effectLst>
                  <a:reflection blurRad="12700" stA="50000" endPos="50000" dist="5000" dir="5400000" sy="-100000" rotWithShape="0"/>
                </a:effectLst>
                <a:cs typeface="Arial" pitchFamily="34" charset="0"/>
              </a:rPr>
              <a:t>CÓ THỂ EM CHƯA BIẾT</a:t>
            </a:r>
          </a:p>
        </p:txBody>
      </p:sp>
      <p:pic>
        <p:nvPicPr>
          <p:cNvPr id="9" name="Picture 8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9092402" y="293577"/>
            <a:ext cx="1905000" cy="1905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5" name="TextBox 4"/>
          <p:cNvSpPr txBox="1"/>
          <p:nvPr/>
        </p:nvSpPr>
        <p:spPr>
          <a:xfrm>
            <a:off x="703475" y="2604654"/>
            <a:ext cx="10474037" cy="304698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just"/>
            <a:r>
              <a:rPr lang="en-US" sz="3200" dirty="0" err="1">
                <a:latin typeface="Arial" pitchFamily="34" charset="0"/>
                <a:cs typeface="Arial" pitchFamily="34" charset="0"/>
              </a:rPr>
              <a:t>Bóng</a:t>
            </a:r>
            <a:r>
              <a:rPr lang="en-US" sz="3200" dirty="0">
                <a:latin typeface="Arial" pitchFamily="34" charset="0"/>
                <a:cs typeface="Arial" pitchFamily="34" charset="0"/>
              </a:rPr>
              <a:t> </a:t>
            </a:r>
            <a:r>
              <a:rPr lang="en-US" sz="3200" dirty="0" err="1">
                <a:latin typeface="Arial" pitchFamily="34" charset="0"/>
                <a:cs typeface="Arial" pitchFamily="34" charset="0"/>
              </a:rPr>
              <a:t>đèn</a:t>
            </a:r>
            <a:r>
              <a:rPr lang="en-US" sz="3200" dirty="0">
                <a:latin typeface="Arial" pitchFamily="34" charset="0"/>
                <a:cs typeface="Arial" pitchFamily="34" charset="0"/>
              </a:rPr>
              <a:t> </a:t>
            </a:r>
            <a:r>
              <a:rPr lang="en-US" sz="3200" dirty="0" err="1">
                <a:latin typeface="Arial" pitchFamily="34" charset="0"/>
                <a:cs typeface="Arial" pitchFamily="34" charset="0"/>
              </a:rPr>
              <a:t>dây</a:t>
            </a:r>
            <a:r>
              <a:rPr lang="en-US" sz="3200" dirty="0">
                <a:latin typeface="Arial" pitchFamily="34" charset="0"/>
                <a:cs typeface="Arial" pitchFamily="34" charset="0"/>
              </a:rPr>
              <a:t> </a:t>
            </a:r>
            <a:r>
              <a:rPr lang="en-US" sz="3200" dirty="0" err="1">
                <a:latin typeface="Arial" pitchFamily="34" charset="0"/>
                <a:cs typeface="Arial" pitchFamily="34" charset="0"/>
              </a:rPr>
              <a:t>tóc</a:t>
            </a:r>
            <a:r>
              <a:rPr lang="en-US" sz="3200" dirty="0">
                <a:latin typeface="Arial" pitchFamily="34" charset="0"/>
                <a:cs typeface="Arial" pitchFamily="34" charset="0"/>
              </a:rPr>
              <a:t> </a:t>
            </a:r>
            <a:r>
              <a:rPr lang="en-US" sz="3200" dirty="0" err="1">
                <a:latin typeface="Arial" pitchFamily="34" charset="0"/>
                <a:cs typeface="Arial" pitchFamily="34" charset="0"/>
              </a:rPr>
              <a:t>có</a:t>
            </a:r>
            <a:r>
              <a:rPr lang="en-US" sz="3200" dirty="0">
                <a:latin typeface="Arial" pitchFamily="34" charset="0"/>
                <a:cs typeface="Arial" pitchFamily="34" charset="0"/>
              </a:rPr>
              <a:t> </a:t>
            </a:r>
            <a:r>
              <a:rPr lang="en-US" sz="3200" dirty="0" err="1">
                <a:latin typeface="Arial" pitchFamily="34" charset="0"/>
                <a:cs typeface="Arial" pitchFamily="34" charset="0"/>
              </a:rPr>
              <a:t>hiệu</a:t>
            </a:r>
            <a:r>
              <a:rPr lang="en-US" sz="3200" dirty="0">
                <a:latin typeface="Arial" pitchFamily="34" charset="0"/>
                <a:cs typeface="Arial" pitchFamily="34" charset="0"/>
              </a:rPr>
              <a:t> </a:t>
            </a:r>
            <a:r>
              <a:rPr lang="en-US" sz="3200" dirty="0" err="1">
                <a:latin typeface="Arial" pitchFamily="34" charset="0"/>
                <a:cs typeface="Arial" pitchFamily="34" charset="0"/>
              </a:rPr>
              <a:t>suất</a:t>
            </a:r>
            <a:r>
              <a:rPr lang="en-US" sz="3200" dirty="0">
                <a:latin typeface="Arial" pitchFamily="34" charset="0"/>
                <a:cs typeface="Arial" pitchFamily="34" charset="0"/>
              </a:rPr>
              <a:t> </a:t>
            </a:r>
            <a:r>
              <a:rPr lang="en-US" sz="3200" dirty="0" err="1">
                <a:latin typeface="Arial" pitchFamily="34" charset="0"/>
                <a:cs typeface="Arial" pitchFamily="34" charset="0"/>
              </a:rPr>
              <a:t>phát</a:t>
            </a:r>
            <a:r>
              <a:rPr lang="en-US" sz="3200" dirty="0">
                <a:latin typeface="Arial" pitchFamily="34" charset="0"/>
                <a:cs typeface="Arial" pitchFamily="34" charset="0"/>
              </a:rPr>
              <a:t> </a:t>
            </a:r>
            <a:r>
              <a:rPr lang="en-US" sz="3200" dirty="0" err="1">
                <a:latin typeface="Arial" pitchFamily="34" charset="0"/>
                <a:cs typeface="Arial" pitchFamily="34" charset="0"/>
              </a:rPr>
              <a:t>sáng</a:t>
            </a:r>
            <a:r>
              <a:rPr lang="en-US" sz="3200" dirty="0">
                <a:latin typeface="Arial" pitchFamily="34" charset="0"/>
                <a:cs typeface="Arial" pitchFamily="34" charset="0"/>
              </a:rPr>
              <a:t> </a:t>
            </a:r>
            <a:r>
              <a:rPr lang="en-US" sz="3200" dirty="0" err="1">
                <a:latin typeface="Arial" pitchFamily="34" charset="0"/>
                <a:cs typeface="Arial" pitchFamily="34" charset="0"/>
              </a:rPr>
              <a:t>dưới</a:t>
            </a:r>
            <a:r>
              <a:rPr lang="en-US" sz="3200" dirty="0">
                <a:latin typeface="Arial" pitchFamily="34" charset="0"/>
                <a:cs typeface="Arial" pitchFamily="34" charset="0"/>
              </a:rPr>
              <a:t> 10%, </a:t>
            </a:r>
            <a:r>
              <a:rPr lang="en-US" sz="3200" dirty="0" err="1">
                <a:latin typeface="Arial" pitchFamily="34" charset="0"/>
                <a:cs typeface="Arial" pitchFamily="34" charset="0"/>
              </a:rPr>
              <a:t>nghĩa</a:t>
            </a:r>
            <a:r>
              <a:rPr lang="en-US" sz="3200" dirty="0">
                <a:latin typeface="Arial" pitchFamily="34" charset="0"/>
                <a:cs typeface="Arial" pitchFamily="34" charset="0"/>
              </a:rPr>
              <a:t> </a:t>
            </a:r>
            <a:r>
              <a:rPr lang="en-US" sz="3200" dirty="0" err="1">
                <a:latin typeface="Arial" pitchFamily="34" charset="0"/>
                <a:cs typeface="Arial" pitchFamily="34" charset="0"/>
              </a:rPr>
              <a:t>là</a:t>
            </a:r>
            <a:r>
              <a:rPr lang="en-US" sz="3200" dirty="0">
                <a:latin typeface="Arial" pitchFamily="34" charset="0"/>
                <a:cs typeface="Arial" pitchFamily="34" charset="0"/>
              </a:rPr>
              <a:t> </a:t>
            </a:r>
            <a:r>
              <a:rPr lang="en-US" sz="3200" dirty="0" err="1">
                <a:latin typeface="Arial" pitchFamily="34" charset="0"/>
                <a:cs typeface="Arial" pitchFamily="34" charset="0"/>
              </a:rPr>
              <a:t>chỉ</a:t>
            </a:r>
            <a:r>
              <a:rPr lang="en-US" sz="3200" dirty="0">
                <a:latin typeface="Arial" pitchFamily="34" charset="0"/>
                <a:cs typeface="Arial" pitchFamily="34" charset="0"/>
              </a:rPr>
              <a:t> </a:t>
            </a:r>
            <a:r>
              <a:rPr lang="en-US" sz="3200" dirty="0" err="1">
                <a:latin typeface="Arial" pitchFamily="34" charset="0"/>
                <a:cs typeface="Arial" pitchFamily="34" charset="0"/>
              </a:rPr>
              <a:t>có</a:t>
            </a:r>
            <a:r>
              <a:rPr lang="en-US" sz="3200" dirty="0">
                <a:latin typeface="Arial" pitchFamily="34" charset="0"/>
                <a:cs typeface="Arial" pitchFamily="34" charset="0"/>
              </a:rPr>
              <a:t> </a:t>
            </a:r>
            <a:r>
              <a:rPr lang="en-US" sz="3200" dirty="0" err="1">
                <a:latin typeface="Arial" pitchFamily="34" charset="0"/>
                <a:cs typeface="Arial" pitchFamily="34" charset="0"/>
              </a:rPr>
              <a:t>dưới</a:t>
            </a:r>
            <a:r>
              <a:rPr lang="en-US" sz="3200" dirty="0">
                <a:latin typeface="Arial" pitchFamily="34" charset="0"/>
                <a:cs typeface="Arial" pitchFamily="34" charset="0"/>
              </a:rPr>
              <a:t> 10% </a:t>
            </a:r>
            <a:r>
              <a:rPr lang="en-US" sz="3200" dirty="0" err="1">
                <a:latin typeface="Arial" pitchFamily="34" charset="0"/>
                <a:cs typeface="Arial" pitchFamily="34" charset="0"/>
              </a:rPr>
              <a:t>điện</a:t>
            </a:r>
            <a:r>
              <a:rPr lang="en-US" sz="3200" dirty="0">
                <a:latin typeface="Arial" pitchFamily="34" charset="0"/>
                <a:cs typeface="Arial" pitchFamily="34" charset="0"/>
              </a:rPr>
              <a:t> </a:t>
            </a:r>
            <a:r>
              <a:rPr lang="en-US" sz="3200" dirty="0" err="1">
                <a:latin typeface="Arial" pitchFamily="34" charset="0"/>
                <a:cs typeface="Arial" pitchFamily="34" charset="0"/>
              </a:rPr>
              <a:t>năng</a:t>
            </a:r>
            <a:r>
              <a:rPr lang="en-US" sz="3200" dirty="0">
                <a:latin typeface="Arial" pitchFamily="34" charset="0"/>
                <a:cs typeface="Arial" pitchFamily="34" charset="0"/>
              </a:rPr>
              <a:t> </a:t>
            </a:r>
            <a:r>
              <a:rPr lang="en-US" sz="3200" dirty="0" err="1">
                <a:latin typeface="Arial" pitchFamily="34" charset="0"/>
                <a:cs typeface="Arial" pitchFamily="34" charset="0"/>
              </a:rPr>
              <a:t>được</a:t>
            </a:r>
            <a:r>
              <a:rPr lang="en-US" sz="3200" dirty="0">
                <a:latin typeface="Arial" pitchFamily="34" charset="0"/>
                <a:cs typeface="Arial" pitchFamily="34" charset="0"/>
              </a:rPr>
              <a:t> </a:t>
            </a:r>
            <a:r>
              <a:rPr lang="en-US" sz="3200" dirty="0" err="1">
                <a:latin typeface="Arial" pitchFamily="34" charset="0"/>
                <a:cs typeface="Arial" pitchFamily="34" charset="0"/>
              </a:rPr>
              <a:t>biến</a:t>
            </a:r>
            <a:r>
              <a:rPr lang="en-US" sz="3200" dirty="0">
                <a:latin typeface="Arial" pitchFamily="34" charset="0"/>
                <a:cs typeface="Arial" pitchFamily="34" charset="0"/>
              </a:rPr>
              <a:t> </a:t>
            </a:r>
            <a:r>
              <a:rPr lang="en-US" sz="3200" dirty="0" err="1">
                <a:latin typeface="Arial" pitchFamily="34" charset="0"/>
                <a:cs typeface="Arial" pitchFamily="34" charset="0"/>
              </a:rPr>
              <a:t>đổi</a:t>
            </a:r>
            <a:r>
              <a:rPr lang="en-US" sz="3200" dirty="0">
                <a:latin typeface="Arial" pitchFamily="34" charset="0"/>
                <a:cs typeface="Arial" pitchFamily="34" charset="0"/>
              </a:rPr>
              <a:t> </a:t>
            </a:r>
            <a:r>
              <a:rPr lang="en-US" sz="3200" dirty="0" err="1">
                <a:latin typeface="Arial" pitchFamily="34" charset="0"/>
                <a:cs typeface="Arial" pitchFamily="34" charset="0"/>
              </a:rPr>
              <a:t>thành</a:t>
            </a:r>
            <a:r>
              <a:rPr lang="en-US" sz="3200" dirty="0">
                <a:latin typeface="Arial" pitchFamily="34" charset="0"/>
                <a:cs typeface="Arial" pitchFamily="34" charset="0"/>
              </a:rPr>
              <a:t> </a:t>
            </a:r>
            <a:r>
              <a:rPr lang="en-US" sz="3200" dirty="0" err="1">
                <a:latin typeface="Arial" pitchFamily="34" charset="0"/>
                <a:cs typeface="Arial" pitchFamily="34" charset="0"/>
              </a:rPr>
              <a:t>năng</a:t>
            </a:r>
            <a:r>
              <a:rPr lang="en-US" sz="3200" dirty="0">
                <a:latin typeface="Arial" pitchFamily="34" charset="0"/>
                <a:cs typeface="Arial" pitchFamily="34" charset="0"/>
              </a:rPr>
              <a:t> </a:t>
            </a:r>
            <a:r>
              <a:rPr lang="en-US" sz="3200" dirty="0" err="1">
                <a:latin typeface="Arial" pitchFamily="34" charset="0"/>
                <a:cs typeface="Arial" pitchFamily="34" charset="0"/>
              </a:rPr>
              <a:t>lượng</a:t>
            </a:r>
            <a:r>
              <a:rPr lang="en-US" sz="3200" dirty="0">
                <a:latin typeface="Arial" pitchFamily="34" charset="0"/>
                <a:cs typeface="Arial" pitchFamily="34" charset="0"/>
              </a:rPr>
              <a:t> </a:t>
            </a:r>
            <a:r>
              <a:rPr lang="en-US" sz="3200" dirty="0" err="1">
                <a:latin typeface="Arial" pitchFamily="34" charset="0"/>
                <a:cs typeface="Arial" pitchFamily="34" charset="0"/>
              </a:rPr>
              <a:t>ánh</a:t>
            </a:r>
            <a:r>
              <a:rPr lang="en-US" sz="3200" dirty="0">
                <a:latin typeface="Arial" pitchFamily="34" charset="0"/>
                <a:cs typeface="Arial" pitchFamily="34" charset="0"/>
              </a:rPr>
              <a:t> </a:t>
            </a:r>
            <a:r>
              <a:rPr lang="en-US" sz="3200" dirty="0" err="1">
                <a:latin typeface="Arial" pitchFamily="34" charset="0"/>
                <a:cs typeface="Arial" pitchFamily="34" charset="0"/>
              </a:rPr>
              <a:t>sáng</a:t>
            </a:r>
            <a:r>
              <a:rPr lang="en-US" sz="3200" dirty="0">
                <a:latin typeface="Arial" pitchFamily="34" charset="0"/>
                <a:cs typeface="Arial" pitchFamily="34" charset="0"/>
              </a:rPr>
              <a:t>. </a:t>
            </a:r>
            <a:r>
              <a:rPr lang="en-US" sz="3200" dirty="0" err="1">
                <a:latin typeface="Arial" pitchFamily="34" charset="0"/>
                <a:cs typeface="Arial" pitchFamily="34" charset="0"/>
              </a:rPr>
              <a:t>Đèn</a:t>
            </a:r>
            <a:r>
              <a:rPr lang="en-US" sz="3200" dirty="0">
                <a:latin typeface="Arial" pitchFamily="34" charset="0"/>
                <a:cs typeface="Arial" pitchFamily="34" charset="0"/>
              </a:rPr>
              <a:t> </a:t>
            </a:r>
            <a:r>
              <a:rPr lang="en-US" sz="3200" dirty="0" err="1">
                <a:latin typeface="Arial" pitchFamily="34" charset="0"/>
                <a:cs typeface="Arial" pitchFamily="34" charset="0"/>
              </a:rPr>
              <a:t>ống</a:t>
            </a:r>
            <a:r>
              <a:rPr lang="en-US" sz="3200" dirty="0">
                <a:latin typeface="Arial" pitchFamily="34" charset="0"/>
                <a:cs typeface="Arial" pitchFamily="34" charset="0"/>
              </a:rPr>
              <a:t>, </a:t>
            </a:r>
            <a:r>
              <a:rPr lang="en-US" sz="3200" dirty="0" err="1">
                <a:latin typeface="Arial" pitchFamily="34" charset="0"/>
                <a:cs typeface="Arial" pitchFamily="34" charset="0"/>
              </a:rPr>
              <a:t>đèn</a:t>
            </a:r>
            <a:r>
              <a:rPr lang="en-US" sz="3200" dirty="0">
                <a:latin typeface="Arial" pitchFamily="34" charset="0"/>
                <a:cs typeface="Arial" pitchFamily="34" charset="0"/>
              </a:rPr>
              <a:t> LED </a:t>
            </a:r>
            <a:r>
              <a:rPr lang="en-US" sz="3200" dirty="0" err="1">
                <a:latin typeface="Arial" pitchFamily="34" charset="0"/>
                <a:cs typeface="Arial" pitchFamily="34" charset="0"/>
              </a:rPr>
              <a:t>có</a:t>
            </a:r>
            <a:r>
              <a:rPr lang="en-US" sz="3200" dirty="0">
                <a:latin typeface="Arial" pitchFamily="34" charset="0"/>
                <a:cs typeface="Arial" pitchFamily="34" charset="0"/>
              </a:rPr>
              <a:t> </a:t>
            </a:r>
            <a:r>
              <a:rPr lang="en-US" sz="3200" dirty="0" err="1">
                <a:latin typeface="Arial" pitchFamily="34" charset="0"/>
                <a:cs typeface="Arial" pitchFamily="34" charset="0"/>
              </a:rPr>
              <a:t>hiệu</a:t>
            </a:r>
            <a:r>
              <a:rPr lang="en-US" sz="3200" dirty="0">
                <a:latin typeface="Arial" pitchFamily="34" charset="0"/>
                <a:cs typeface="Arial" pitchFamily="34" charset="0"/>
              </a:rPr>
              <a:t> </a:t>
            </a:r>
            <a:r>
              <a:rPr lang="en-US" sz="3200" dirty="0" err="1">
                <a:latin typeface="Arial" pitchFamily="34" charset="0"/>
                <a:cs typeface="Arial" pitchFamily="34" charset="0"/>
              </a:rPr>
              <a:t>suất</a:t>
            </a:r>
            <a:r>
              <a:rPr lang="en-US" sz="3200" dirty="0">
                <a:latin typeface="Arial" pitchFamily="34" charset="0"/>
                <a:cs typeface="Arial" pitchFamily="34" charset="0"/>
              </a:rPr>
              <a:t> </a:t>
            </a:r>
            <a:r>
              <a:rPr lang="en-US" sz="3200" dirty="0" err="1">
                <a:latin typeface="Arial" pitchFamily="34" charset="0"/>
                <a:cs typeface="Arial" pitchFamily="34" charset="0"/>
              </a:rPr>
              <a:t>phát</a:t>
            </a:r>
            <a:r>
              <a:rPr lang="en-US" sz="3200" dirty="0">
                <a:latin typeface="Arial" pitchFamily="34" charset="0"/>
                <a:cs typeface="Arial" pitchFamily="34" charset="0"/>
              </a:rPr>
              <a:t> </a:t>
            </a:r>
            <a:r>
              <a:rPr lang="en-US" sz="3200" dirty="0" err="1">
                <a:latin typeface="Arial" pitchFamily="34" charset="0"/>
                <a:cs typeface="Arial" pitchFamily="34" charset="0"/>
              </a:rPr>
              <a:t>sáng</a:t>
            </a:r>
            <a:r>
              <a:rPr lang="en-US" sz="3200" dirty="0">
                <a:latin typeface="Arial" pitchFamily="34" charset="0"/>
                <a:cs typeface="Arial" pitchFamily="34" charset="0"/>
              </a:rPr>
              <a:t> </a:t>
            </a:r>
            <a:r>
              <a:rPr lang="en-US" sz="3200" dirty="0" err="1">
                <a:latin typeface="Arial" pitchFamily="34" charset="0"/>
                <a:cs typeface="Arial" pitchFamily="34" charset="0"/>
              </a:rPr>
              <a:t>lớn</a:t>
            </a:r>
            <a:r>
              <a:rPr lang="en-US" sz="3200" dirty="0">
                <a:latin typeface="Arial" pitchFamily="34" charset="0"/>
                <a:cs typeface="Arial" pitchFamily="34" charset="0"/>
              </a:rPr>
              <a:t> </a:t>
            </a:r>
            <a:r>
              <a:rPr lang="en-US" sz="3200" dirty="0" err="1">
                <a:latin typeface="Arial" pitchFamily="34" charset="0"/>
                <a:cs typeface="Arial" pitchFamily="34" charset="0"/>
              </a:rPr>
              <a:t>hơn</a:t>
            </a:r>
            <a:r>
              <a:rPr lang="en-US" sz="3200" dirty="0">
                <a:latin typeface="Arial" pitchFamily="34" charset="0"/>
                <a:cs typeface="Arial" pitchFamily="34" charset="0"/>
              </a:rPr>
              <a:t> </a:t>
            </a:r>
            <a:r>
              <a:rPr lang="en-US" sz="3200" dirty="0" err="1">
                <a:latin typeface="Arial" pitchFamily="34" charset="0"/>
                <a:cs typeface="Arial" pitchFamily="34" charset="0"/>
              </a:rPr>
              <a:t>đèn</a:t>
            </a:r>
            <a:r>
              <a:rPr lang="en-US" sz="3200" dirty="0">
                <a:latin typeface="Arial" pitchFamily="34" charset="0"/>
                <a:cs typeface="Arial" pitchFamily="34" charset="0"/>
              </a:rPr>
              <a:t> </a:t>
            </a:r>
            <a:r>
              <a:rPr lang="en-US" sz="3200" dirty="0" err="1">
                <a:latin typeface="Arial" pitchFamily="34" charset="0"/>
                <a:cs typeface="Arial" pitchFamily="34" charset="0"/>
              </a:rPr>
              <a:t>dây</a:t>
            </a:r>
            <a:r>
              <a:rPr lang="en-US" sz="3200" dirty="0">
                <a:latin typeface="Arial" pitchFamily="34" charset="0"/>
                <a:cs typeface="Arial" pitchFamily="34" charset="0"/>
              </a:rPr>
              <a:t> </a:t>
            </a:r>
            <a:r>
              <a:rPr lang="en-US" sz="3200" dirty="0" err="1">
                <a:latin typeface="Arial" pitchFamily="34" charset="0"/>
                <a:cs typeface="Arial" pitchFamily="34" charset="0"/>
              </a:rPr>
              <a:t>tóc</a:t>
            </a:r>
            <a:r>
              <a:rPr lang="en-US" sz="3200" dirty="0">
                <a:latin typeface="Arial" pitchFamily="34" charset="0"/>
                <a:cs typeface="Arial" pitchFamily="34" charset="0"/>
              </a:rPr>
              <a:t> </a:t>
            </a:r>
            <a:r>
              <a:rPr lang="en-US" sz="3200" dirty="0" err="1">
                <a:latin typeface="Arial" pitchFamily="34" charset="0"/>
                <a:cs typeface="Arial" pitchFamily="34" charset="0"/>
              </a:rPr>
              <a:t>từ</a:t>
            </a:r>
            <a:r>
              <a:rPr lang="en-US" sz="3200" dirty="0">
                <a:latin typeface="Arial" pitchFamily="34" charset="0"/>
                <a:cs typeface="Arial" pitchFamily="34" charset="0"/>
              </a:rPr>
              <a:t> 3 – 5 </a:t>
            </a:r>
            <a:r>
              <a:rPr lang="en-US" sz="3200" dirty="0" err="1">
                <a:latin typeface="Arial" pitchFamily="34" charset="0"/>
                <a:cs typeface="Arial" pitchFamily="34" charset="0"/>
              </a:rPr>
              <a:t>lần</a:t>
            </a:r>
            <a:r>
              <a:rPr lang="en-US" sz="3200" dirty="0">
                <a:latin typeface="Arial" pitchFamily="34" charset="0"/>
                <a:cs typeface="Arial" pitchFamily="34" charset="0"/>
              </a:rPr>
              <a:t>. Do </a:t>
            </a:r>
            <a:r>
              <a:rPr lang="en-US" sz="3200" dirty="0" err="1">
                <a:latin typeface="Arial" pitchFamily="34" charset="0"/>
                <a:cs typeface="Arial" pitchFamily="34" charset="0"/>
              </a:rPr>
              <a:t>đó</a:t>
            </a:r>
            <a:r>
              <a:rPr lang="en-US" sz="3200" dirty="0">
                <a:latin typeface="Arial" pitchFamily="34" charset="0"/>
                <a:cs typeface="Arial" pitchFamily="34" charset="0"/>
              </a:rPr>
              <a:t>, </a:t>
            </a:r>
            <a:r>
              <a:rPr lang="en-US" sz="3200" dirty="0" err="1">
                <a:latin typeface="Arial" pitchFamily="34" charset="0"/>
                <a:cs typeface="Arial" pitchFamily="34" charset="0"/>
              </a:rPr>
              <a:t>cùng</a:t>
            </a:r>
            <a:r>
              <a:rPr lang="en-US" sz="3200" dirty="0">
                <a:latin typeface="Arial" pitchFamily="34" charset="0"/>
                <a:cs typeface="Arial" pitchFamily="34" charset="0"/>
              </a:rPr>
              <a:t> </a:t>
            </a:r>
            <a:r>
              <a:rPr lang="en-US" sz="3200" dirty="0" err="1">
                <a:latin typeface="Arial" pitchFamily="34" charset="0"/>
                <a:cs typeface="Arial" pitchFamily="34" charset="0"/>
              </a:rPr>
              <a:t>với</a:t>
            </a:r>
            <a:r>
              <a:rPr lang="en-US" sz="3200" dirty="0">
                <a:latin typeface="Arial" pitchFamily="34" charset="0"/>
                <a:cs typeface="Arial" pitchFamily="34" charset="0"/>
              </a:rPr>
              <a:t> </a:t>
            </a:r>
            <a:r>
              <a:rPr lang="en-US" sz="3200" dirty="0" err="1">
                <a:latin typeface="Arial" pitchFamily="34" charset="0"/>
                <a:cs typeface="Arial" pitchFamily="34" charset="0"/>
              </a:rPr>
              <a:t>một</a:t>
            </a:r>
            <a:r>
              <a:rPr lang="en-US" sz="3200" dirty="0">
                <a:latin typeface="Arial" pitchFamily="34" charset="0"/>
                <a:cs typeface="Arial" pitchFamily="34" charset="0"/>
              </a:rPr>
              <a:t> </a:t>
            </a:r>
            <a:r>
              <a:rPr lang="en-US" sz="3200" dirty="0" err="1">
                <a:latin typeface="Arial" pitchFamily="34" charset="0"/>
                <a:cs typeface="Arial" pitchFamily="34" charset="0"/>
              </a:rPr>
              <a:t>công</a:t>
            </a:r>
            <a:r>
              <a:rPr lang="en-US" sz="3200" dirty="0">
                <a:latin typeface="Arial" pitchFamily="34" charset="0"/>
                <a:cs typeface="Arial" pitchFamily="34" charset="0"/>
              </a:rPr>
              <a:t> </a:t>
            </a:r>
            <a:r>
              <a:rPr lang="en-US" sz="3200" dirty="0" err="1">
                <a:latin typeface="Arial" pitchFamily="34" charset="0"/>
                <a:cs typeface="Arial" pitchFamily="34" charset="0"/>
              </a:rPr>
              <a:t>suất</a:t>
            </a:r>
            <a:r>
              <a:rPr lang="en-US" sz="3200" dirty="0">
                <a:latin typeface="Arial" pitchFamily="34" charset="0"/>
                <a:cs typeface="Arial" pitchFamily="34" charset="0"/>
              </a:rPr>
              <a:t> </a:t>
            </a:r>
            <a:r>
              <a:rPr lang="en-US" sz="3200" dirty="0" err="1">
                <a:latin typeface="Arial" pitchFamily="34" charset="0"/>
                <a:cs typeface="Arial" pitchFamily="34" charset="0"/>
              </a:rPr>
              <a:t>chiếu</a:t>
            </a:r>
            <a:r>
              <a:rPr lang="en-US" sz="3200" dirty="0">
                <a:latin typeface="Arial" pitchFamily="34" charset="0"/>
                <a:cs typeface="Arial" pitchFamily="34" charset="0"/>
              </a:rPr>
              <a:t> </a:t>
            </a:r>
            <a:r>
              <a:rPr lang="en-US" sz="3200" dirty="0" err="1">
                <a:latin typeface="Arial" pitchFamily="34" charset="0"/>
                <a:cs typeface="Arial" pitchFamily="34" charset="0"/>
              </a:rPr>
              <a:t>sáng</a:t>
            </a:r>
            <a:r>
              <a:rPr lang="en-US" sz="3200" dirty="0">
                <a:latin typeface="Arial" pitchFamily="34" charset="0"/>
                <a:cs typeface="Arial" pitchFamily="34" charset="0"/>
              </a:rPr>
              <a:t>, </a:t>
            </a:r>
            <a:r>
              <a:rPr lang="en-US" sz="3200" dirty="0" err="1">
                <a:latin typeface="Arial" pitchFamily="34" charset="0"/>
                <a:cs typeface="Arial" pitchFamily="34" charset="0"/>
              </a:rPr>
              <a:t>sử</a:t>
            </a:r>
            <a:r>
              <a:rPr lang="en-US" sz="3200" dirty="0">
                <a:latin typeface="Arial" pitchFamily="34" charset="0"/>
                <a:cs typeface="Arial" pitchFamily="34" charset="0"/>
              </a:rPr>
              <a:t> </a:t>
            </a:r>
            <a:r>
              <a:rPr lang="en-US" sz="3200" dirty="0" err="1">
                <a:latin typeface="Arial" pitchFamily="34" charset="0"/>
                <a:cs typeface="Arial" pitchFamily="34" charset="0"/>
              </a:rPr>
              <a:t>dụng</a:t>
            </a:r>
            <a:r>
              <a:rPr lang="en-US" sz="3200" dirty="0">
                <a:latin typeface="Arial" pitchFamily="34" charset="0"/>
                <a:cs typeface="Arial" pitchFamily="34" charset="0"/>
              </a:rPr>
              <a:t> </a:t>
            </a:r>
            <a:r>
              <a:rPr lang="en-US" sz="3200" dirty="0" err="1">
                <a:latin typeface="Arial" pitchFamily="34" charset="0"/>
                <a:cs typeface="Arial" pitchFamily="34" charset="0"/>
              </a:rPr>
              <a:t>đèn</a:t>
            </a:r>
            <a:r>
              <a:rPr lang="en-US" sz="3200" dirty="0">
                <a:latin typeface="Arial" pitchFamily="34" charset="0"/>
                <a:cs typeface="Arial" pitchFamily="34" charset="0"/>
              </a:rPr>
              <a:t> </a:t>
            </a:r>
            <a:r>
              <a:rPr lang="en-US" sz="3200" dirty="0" err="1">
                <a:latin typeface="Arial" pitchFamily="34" charset="0"/>
                <a:cs typeface="Arial" pitchFamily="34" charset="0"/>
              </a:rPr>
              <a:t>ống</a:t>
            </a:r>
            <a:r>
              <a:rPr lang="en-US" sz="3200" dirty="0">
                <a:latin typeface="Arial" pitchFamily="34" charset="0"/>
                <a:cs typeface="Arial" pitchFamily="34" charset="0"/>
              </a:rPr>
              <a:t>, </a:t>
            </a:r>
            <a:r>
              <a:rPr lang="en-US" sz="3200" dirty="0" err="1">
                <a:latin typeface="Arial" pitchFamily="34" charset="0"/>
                <a:cs typeface="Arial" pitchFamily="34" charset="0"/>
              </a:rPr>
              <a:t>đèn</a:t>
            </a:r>
            <a:r>
              <a:rPr lang="en-US" sz="3200" dirty="0">
                <a:latin typeface="Arial" pitchFamily="34" charset="0"/>
                <a:cs typeface="Arial" pitchFamily="34" charset="0"/>
              </a:rPr>
              <a:t> LED </a:t>
            </a:r>
            <a:r>
              <a:rPr lang="en-US" sz="3200" dirty="0" err="1">
                <a:latin typeface="Arial" pitchFamily="34" charset="0"/>
                <a:cs typeface="Arial" pitchFamily="34" charset="0"/>
              </a:rPr>
              <a:t>sẽ</a:t>
            </a:r>
            <a:r>
              <a:rPr lang="en-US" sz="3200" dirty="0">
                <a:latin typeface="Arial" pitchFamily="34" charset="0"/>
                <a:cs typeface="Arial" pitchFamily="34" charset="0"/>
              </a:rPr>
              <a:t> </a:t>
            </a:r>
            <a:r>
              <a:rPr lang="en-US" sz="3200" dirty="0" err="1">
                <a:latin typeface="Arial" pitchFamily="34" charset="0"/>
                <a:cs typeface="Arial" pitchFamily="34" charset="0"/>
              </a:rPr>
              <a:t>tiết</a:t>
            </a:r>
            <a:r>
              <a:rPr lang="en-US" sz="3200" dirty="0">
                <a:latin typeface="Arial" pitchFamily="34" charset="0"/>
                <a:cs typeface="Arial" pitchFamily="34" charset="0"/>
              </a:rPr>
              <a:t> </a:t>
            </a:r>
            <a:r>
              <a:rPr lang="en-US" sz="3200" dirty="0" err="1">
                <a:latin typeface="Arial" pitchFamily="34" charset="0"/>
                <a:cs typeface="Arial" pitchFamily="34" charset="0"/>
              </a:rPr>
              <a:t>kiệm</a:t>
            </a:r>
            <a:r>
              <a:rPr lang="en-US" sz="3200" dirty="0">
                <a:latin typeface="Arial" pitchFamily="34" charset="0"/>
                <a:cs typeface="Arial" pitchFamily="34" charset="0"/>
              </a:rPr>
              <a:t> </a:t>
            </a:r>
            <a:r>
              <a:rPr lang="en-US" sz="3200" dirty="0" err="1">
                <a:latin typeface="Arial" pitchFamily="34" charset="0"/>
                <a:cs typeface="Arial" pitchFamily="34" charset="0"/>
              </a:rPr>
              <a:t>điện</a:t>
            </a:r>
            <a:r>
              <a:rPr lang="en-US" sz="3200" dirty="0">
                <a:latin typeface="Arial" pitchFamily="34" charset="0"/>
                <a:cs typeface="Arial" pitchFamily="34" charset="0"/>
              </a:rPr>
              <a:t> </a:t>
            </a:r>
            <a:r>
              <a:rPr lang="en-US" sz="3200" dirty="0" err="1">
                <a:latin typeface="Arial" pitchFamily="34" charset="0"/>
                <a:cs typeface="Arial" pitchFamily="34" charset="0"/>
              </a:rPr>
              <a:t>năng</a:t>
            </a:r>
            <a:r>
              <a:rPr lang="en-US" sz="3200" dirty="0">
                <a:latin typeface="Arial" pitchFamily="34" charset="0"/>
                <a:cs typeface="Arial" pitchFamily="34" charset="0"/>
              </a:rPr>
              <a:t> </a:t>
            </a:r>
            <a:r>
              <a:rPr lang="en-US" sz="3200" dirty="0" err="1">
                <a:latin typeface="Arial" pitchFamily="34" charset="0"/>
                <a:cs typeface="Arial" pitchFamily="34" charset="0"/>
              </a:rPr>
              <a:t>hơn</a:t>
            </a:r>
            <a:r>
              <a:rPr lang="en-US" sz="3200" dirty="0">
                <a:latin typeface="Arial" pitchFamily="34" charset="0"/>
                <a:cs typeface="Arial" pitchFamily="34" charset="0"/>
              </a:rPr>
              <a:t> </a:t>
            </a:r>
            <a:r>
              <a:rPr lang="en-US" sz="3200" dirty="0" err="1">
                <a:latin typeface="Arial" pitchFamily="34" charset="0"/>
                <a:cs typeface="Arial" pitchFamily="34" charset="0"/>
              </a:rPr>
              <a:t>đèn</a:t>
            </a:r>
            <a:r>
              <a:rPr lang="en-US" sz="3200" dirty="0">
                <a:latin typeface="Arial" pitchFamily="34" charset="0"/>
                <a:cs typeface="Arial" pitchFamily="34" charset="0"/>
              </a:rPr>
              <a:t> </a:t>
            </a:r>
            <a:r>
              <a:rPr lang="en-US" sz="3200" dirty="0" err="1">
                <a:latin typeface="Arial" pitchFamily="34" charset="0"/>
                <a:cs typeface="Arial" pitchFamily="34" charset="0"/>
              </a:rPr>
              <a:t>dây</a:t>
            </a:r>
            <a:r>
              <a:rPr lang="en-US" sz="3200" dirty="0">
                <a:latin typeface="Arial" pitchFamily="34" charset="0"/>
                <a:cs typeface="Arial" pitchFamily="34" charset="0"/>
              </a:rPr>
              <a:t> </a:t>
            </a:r>
            <a:r>
              <a:rPr lang="en-US" sz="3200" dirty="0" err="1">
                <a:latin typeface="Arial" pitchFamily="34" charset="0"/>
                <a:cs typeface="Arial" pitchFamily="34" charset="0"/>
              </a:rPr>
              <a:t>tóc</a:t>
            </a:r>
            <a:r>
              <a:rPr lang="en-US" sz="3200" dirty="0">
                <a:latin typeface="Arial" pitchFamily="34" charset="0"/>
                <a:cs typeface="Arial" pitchFamily="34" charset="0"/>
              </a:rPr>
              <a:t>.</a:t>
            </a:r>
          </a:p>
        </p:txBody>
      </p:sp>
    </p:spTree>
    <p:extLst>
      <p:ext uri="{BB962C8B-B14F-4D97-AF65-F5344CB8AC3E}">
        <p14:creationId xmlns:p14="http://schemas.microsoft.com/office/powerpoint/2010/main" val="3046149039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  <p:subTnLst>
                                    <p:audio>
                                      <p:cMediaNode vol="70000">
                                        <p:cTn display="0" masterRel="sameClick">
                                          <p:stCondLst>
                                            <p:cond evt="begin" delay="0">
                                              <p:tn val="5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arrow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2" presetClass="exit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anim calcmode="lin" valueType="num">
                                      <p:cBhvr additive="base">
                                        <p:cTn id="12" dur="500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x"/>
                                          </p:val>
                                        </p:tav>
                                        <p:tav tm="100000">
                                          <p:val>
                                            <p:strVal val="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3" dur="500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y"/>
                                          </p:val>
                                        </p:tav>
                                        <p:tav tm="100000">
                                          <p:val>
                                            <p:strVal val="1+ppt_h/2"/>
                                          </p:val>
                                        </p:tav>
                                      </p:tavLst>
                                    </p:anim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  <p:subTnLst>
                                    <p:audio>
                                      <p:cMediaNode vol="70000">
                                        <p:cTn display="0" masterRel="sameClick">
                                          <p:stCondLst>
                                            <p:cond evt="begin" delay="0">
                                              <p:tn val="11"/>
                                            </p:cond>
                                          </p:stCondLst>
                                          <p:endCondLst>
                                            <p:cond evt="onStopAudio" delay="0">
                                              <p:tgtEl>
                                                <p:sldTgt/>
                                              </p:tgtEl>
                                            </p:cond>
                                          </p:endCondLst>
                                        </p:cTn>
                                        <p:tgtEl>
                                          <p:sndTgt r:embed="rId2" name="arrow.wav"/>
                                        </p:tgtEl>
                                      </p:cMediaNode>
                                    </p:audio>
                                  </p:sub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 t="-17000" b="-17000"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/>
          <p:cNvSpPr txBox="1"/>
          <p:nvPr/>
        </p:nvSpPr>
        <p:spPr>
          <a:xfrm>
            <a:off x="4687910" y="193183"/>
            <a:ext cx="2441694" cy="76944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4400" b="1" dirty="0" smtClean="0">
                <a:solidFill>
                  <a:srgbClr val="FF0000"/>
                </a:solidFill>
                <a:latin typeface="Arial" pitchFamily="34" charset="0"/>
                <a:cs typeface="Arial" pitchFamily="34" charset="0"/>
              </a:rPr>
              <a:t>BÀI TẬP</a:t>
            </a:r>
            <a:endParaRPr lang="en-US" sz="4400" b="1" dirty="0">
              <a:solidFill>
                <a:srgbClr val="FF0000"/>
              </a:solidFill>
              <a:latin typeface="Arial" pitchFamily="34" charset="0"/>
              <a:cs typeface="Arial" pitchFamily="34" charset="0"/>
            </a:endParaRPr>
          </a:p>
        </p:txBody>
      </p:sp>
      <p:pic>
        <p:nvPicPr>
          <p:cNvPr id="1026" name="Picture 2"/>
          <p:cNvPicPr>
            <a:picLocks noChangeAspect="1" noChangeArrowheads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3657" t="6665" r="11570" b="4034"/>
          <a:stretch/>
        </p:blipFill>
        <p:spPr bwMode="auto">
          <a:xfrm rot="16200000">
            <a:off x="3168205" y="-1300767"/>
            <a:ext cx="4494727" cy="9543246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1721021595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800">
        <p:circle/>
      </p:transition>
    </mc:Choice>
    <mc:Fallback xmlns="">
      <p:transition spd="slow">
        <p:circle/>
      </p:transition>
    </mc:Fallback>
  </mc:AlternateContent>
  <p:timing>
    <p:tnLst>
      <p:par>
        <p:cTn id="1" dur="indefinite" restart="never" nodeType="tmRoot"/>
      </p:par>
    </p:tn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blipFill dpi="0" rotWithShape="1">
          <a:blip r:embed="rId2">
            <a:lum/>
          </a:blip>
          <a:srcRect/>
          <a:stretch>
            <a:fillRect t="-17000" b="-17000"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050" name="Picture 2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197735" y="440000"/>
            <a:ext cx="8433245" cy="5598073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407174412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400">
        <p14:ripple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/>
      </p:par>
    </p:tnLst>
  </p:timing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074" name="Picture 2"/>
          <p:cNvPicPr>
            <a:picLocks noChangeAspect="1" noChangeArrowheads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34130"/>
          <a:stretch/>
        </p:blipFill>
        <p:spPr bwMode="auto">
          <a:xfrm>
            <a:off x="628650" y="266700"/>
            <a:ext cx="11029949" cy="63627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1559376363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098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 rot="16200000">
            <a:off x="3602261" y="-2644123"/>
            <a:ext cx="4114800" cy="10778408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618328074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122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 rot="16200000">
            <a:off x="2900296" y="-1966846"/>
            <a:ext cx="6296158" cy="1072515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2273038077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xmlns="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2_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xmlns="" name="Office Theme" id="{62F939B6-93AF-4DB8-9C6B-D6C7DFDC589F}" vid="{4A3C46E8-61CC-4603-A589-7422A47A8E4A}"/>
    </a:ext>
  </a:extLst>
</a:theme>
</file>

<file path=ppt/theme/theme3.xml><?xml version="1.0" encoding="utf-8"?>
<a:theme xmlns:a="http://schemas.openxmlformats.org/drawingml/2006/main" name="3_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xmlns="" name="Office Theme" id="{62F939B6-93AF-4DB8-9C6B-D6C7DFDC589F}" vid="{4A3C46E8-61CC-4603-A589-7422A47A8E4A}"/>
    </a:ext>
  </a:extLst>
</a:theme>
</file>

<file path=ppt/theme/theme4.xml><?xml version="1.0" encoding="utf-8"?>
<a:theme xmlns:a="http://schemas.openxmlformats.org/drawingml/2006/main" name="4_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xmlns="" name="Office Theme" id="{62F939B6-93AF-4DB8-9C6B-D6C7DFDC589F}" vid="{4A3C46E8-61CC-4603-A589-7422A47A8E4A}"/>
    </a:ext>
  </a:extLst>
</a:theme>
</file>

<file path=ppt/theme/theme5.xml><?xml version="1.0" encoding="utf-8"?>
<a:theme xmlns:a="http://schemas.openxmlformats.org/drawingml/2006/main" name="5_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xmlns="" name="Office Theme" id="{62F939B6-93AF-4DB8-9C6B-D6C7DFDC589F}" vid="{4A3C46E8-61CC-4603-A589-7422A47A8E4A}"/>
    </a:ext>
  </a:extLst>
</a:theme>
</file>

<file path=ppt/theme/theme6.xml><?xml version="1.0" encoding="utf-8"?>
<a:theme xmlns:a="http://schemas.openxmlformats.org/drawingml/2006/main" name="6_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xmlns="" name="Office Theme" id="{62F939B6-93AF-4DB8-9C6B-D6C7DFDC589F}" vid="{4A3C46E8-61CC-4603-A589-7422A47A8E4A}"/>
    </a:ext>
  </a:extLst>
</a:theme>
</file>

<file path=ppt/theme/theme7.xml><?xml version="1.0" encoding="utf-8"?>
<a:theme xmlns:a="http://schemas.openxmlformats.org/drawingml/2006/main" name="7_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xmlns="" name="Office Theme" id="{62F939B6-93AF-4DB8-9C6B-D6C7DFDC589F}" vid="{4A3C46E8-61CC-4603-A589-7422A47A8E4A}"/>
    </a:ext>
  </a:extLst>
</a:theme>
</file>

<file path=ppt/theme/theme8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xmlns="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3787</TotalTime>
  <Words>1633</Words>
  <Application>Microsoft Office PowerPoint</Application>
  <PresentationFormat>Custom</PresentationFormat>
  <Paragraphs>184</Paragraphs>
  <Slides>24</Slides>
  <Notes>0</Notes>
  <HiddenSlides>0</HiddenSlides>
  <MMClips>0</MMClips>
  <ScaleCrop>false</ScaleCrop>
  <HeadingPairs>
    <vt:vector size="4" baseType="variant">
      <vt:variant>
        <vt:lpstr>Theme</vt:lpstr>
      </vt:variant>
      <vt:variant>
        <vt:i4>7</vt:i4>
      </vt:variant>
      <vt:variant>
        <vt:lpstr>Slide Titles</vt:lpstr>
      </vt:variant>
      <vt:variant>
        <vt:i4>24</vt:i4>
      </vt:variant>
    </vt:vector>
  </HeadingPairs>
  <TitlesOfParts>
    <vt:vector size="31" baseType="lpstr">
      <vt:lpstr>Office Theme</vt:lpstr>
      <vt:lpstr>2_Office Theme</vt:lpstr>
      <vt:lpstr>3_Office Theme</vt:lpstr>
      <vt:lpstr>4_Office Theme</vt:lpstr>
      <vt:lpstr>5_Office Theme</vt:lpstr>
      <vt:lpstr>6_Office Theme</vt:lpstr>
      <vt:lpstr>7_Office Theme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</vt:vector>
  </TitlesOfParts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THUY TRINH</dc:creator>
  <cp:lastModifiedBy>DELL</cp:lastModifiedBy>
  <cp:revision>159</cp:revision>
  <dcterms:created xsi:type="dcterms:W3CDTF">2017-09-19T12:54:52Z</dcterms:created>
  <dcterms:modified xsi:type="dcterms:W3CDTF">2021-10-14T08:09:26Z</dcterms:modified>
</cp:coreProperties>
</file>