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41"/>
  </p:notesMasterIdLst>
  <p:sldIdLst>
    <p:sldId id="801" r:id="rId3"/>
    <p:sldId id="822" r:id="rId4"/>
    <p:sldId id="804" r:id="rId5"/>
    <p:sldId id="797" r:id="rId6"/>
    <p:sldId id="798" r:id="rId7"/>
    <p:sldId id="820" r:id="rId8"/>
    <p:sldId id="799" r:id="rId9"/>
    <p:sldId id="800" r:id="rId10"/>
    <p:sldId id="821" r:id="rId11"/>
    <p:sldId id="803" r:id="rId12"/>
    <p:sldId id="792" r:id="rId13"/>
    <p:sldId id="805" r:id="rId14"/>
    <p:sldId id="806" r:id="rId15"/>
    <p:sldId id="807" r:id="rId16"/>
    <p:sldId id="812" r:id="rId17"/>
    <p:sldId id="808" r:id="rId18"/>
    <p:sldId id="809" r:id="rId19"/>
    <p:sldId id="810" r:id="rId20"/>
    <p:sldId id="813" r:id="rId21"/>
    <p:sldId id="814" r:id="rId22"/>
    <p:sldId id="815" r:id="rId23"/>
    <p:sldId id="827" r:id="rId24"/>
    <p:sldId id="823" r:id="rId25"/>
    <p:sldId id="829" r:id="rId26"/>
    <p:sldId id="825" r:id="rId27"/>
    <p:sldId id="818" r:id="rId28"/>
    <p:sldId id="749" r:id="rId29"/>
    <p:sldId id="796" r:id="rId30"/>
    <p:sldId id="736" r:id="rId31"/>
    <p:sldId id="257" r:id="rId32"/>
    <p:sldId id="737" r:id="rId33"/>
    <p:sldId id="738" r:id="rId34"/>
    <p:sldId id="739" r:id="rId35"/>
    <p:sldId id="740" r:id="rId36"/>
    <p:sldId id="741" r:id="rId37"/>
    <p:sldId id="774" r:id="rId38"/>
    <p:sldId id="309" r:id="rId39"/>
    <p:sldId id="267" r:id="rId40"/>
  </p:sldIdLst>
  <p:sldSz cx="9144000" cy="5143500" type="screen16x9"/>
  <p:notesSz cx="6858000" cy="9144000"/>
  <p:embeddedFontLs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宋体" pitchFamily="2" charset="-122"/>
      <p:regular r:id="rId46"/>
    </p:embeddedFont>
    <p:embeddedFont>
      <p:font typeface="Didact Gothic" charset="0"/>
      <p:regular r:id="rId47"/>
    </p:embeddedFont>
    <p:embeddedFont>
      <p:font typeface="Caveat Brush" charset="0"/>
      <p:regular r:id="rId48"/>
    </p:embeddedFont>
    <p:embeddedFont>
      <p:font typeface="微软雅黑" pitchFamily="34" charset="-122"/>
      <p:regular r:id="rId49"/>
      <p:bold r:id="rId50"/>
    </p:embeddedFont>
    <p:embeddedFont>
      <p:font typeface="#9Slide03 Encode SeEx Extrabold" charset="0"/>
      <p:bold r:id="rId51"/>
    </p:embeddedFont>
    <p:embeddedFont>
      <p:font typeface="Calibri Light" pitchFamily="34" charset="0"/>
      <p:regular r:id="rId52"/>
      <p:italic r:id="rId53"/>
    </p:embeddedFont>
    <p:embeddedFont>
      <p:font typeface="Curlz MT" pitchFamily="82" charset="0"/>
      <p:regular r:id="rId54"/>
    </p:embeddedFont>
    <p:embeddedFont>
      <p:font typeface="华文新魏" pitchFamily="2" charset="-122"/>
      <p:regular r:id="rId55"/>
    </p:embeddedFont>
    <p:embeddedFont>
      <p:font typeface="Poppins" charset="0"/>
      <p:regular r:id="rId56"/>
      <p:bold r:id="rId57"/>
      <p:italic r:id="rId58"/>
      <p:boldItalic r:id="rId59"/>
    </p:embeddedFont>
    <p:embeddedFont>
      <p:font typeface="Old English Text MT" pitchFamily="66" charset="0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311AB"/>
    <a:srgbClr val="FFFF66"/>
    <a:srgbClr val="33FC24"/>
    <a:srgbClr val="00FF00"/>
    <a:srgbClr val="3CE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2C94D5-67BD-4562-B816-38D82EB02043}">
  <a:tblStyle styleId="{D62C94D5-67BD-4562-B816-38D82EB020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23"/>
    <p:restoredTop sz="88448" autoAdjust="0"/>
  </p:normalViewPr>
  <p:slideViewPr>
    <p:cSldViewPr snapToGrid="0" snapToObjects="1">
      <p:cViewPr varScale="1">
        <p:scale>
          <a:sx n="85" d="100"/>
          <a:sy n="85" d="100"/>
        </p:scale>
        <p:origin x="-70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font" Target="fonts/font1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05582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943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494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87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51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862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45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866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81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710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891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34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dd6bb563a4_1_24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dd6bb563a4_1_24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dd6bb563a4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dd6bb563a4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519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dd6bb563a4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dd6bb563a4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dd6bb563a4_1_24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dd6bb563a4_1_24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45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dd6bb563a4_1_24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dd6bb563a4_1_24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dd6bb563a4_1_24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dd6bb563a4_1_24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45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AB4585C-58E6-489B-9E65-6D3DA6CF3BD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93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1725" y="1097600"/>
            <a:ext cx="5800500" cy="22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671776" y="3630000"/>
            <a:ext cx="58005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558529" y="-401037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765775" y="-121425"/>
            <a:ext cx="1823569" cy="5563502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7067155" y="340867"/>
            <a:ext cx="2727134" cy="1273696"/>
            <a:chOff x="1438325" y="603625"/>
            <a:chExt cx="1613975" cy="753800"/>
          </a:xfrm>
        </p:grpSpPr>
        <p:sp>
          <p:nvSpPr>
            <p:cNvPr id="15" name="Google Shape;15;p2"/>
            <p:cNvSpPr/>
            <p:nvPr/>
          </p:nvSpPr>
          <p:spPr>
            <a:xfrm>
              <a:off x="1609775" y="603625"/>
              <a:ext cx="1434125" cy="85425"/>
            </a:xfrm>
            <a:custGeom>
              <a:avLst/>
              <a:gdLst/>
              <a:ahLst/>
              <a:cxnLst/>
              <a:rect l="l" t="t" r="r" b="b"/>
              <a:pathLst>
                <a:path w="57365" h="3417" extrusionOk="0">
                  <a:moveTo>
                    <a:pt x="26543" y="1"/>
                  </a:moveTo>
                  <a:cubicBezTo>
                    <a:pt x="23079" y="1"/>
                    <a:pt x="19728" y="1067"/>
                    <a:pt x="16257" y="1286"/>
                  </a:cubicBezTo>
                  <a:cubicBezTo>
                    <a:pt x="14761" y="1379"/>
                    <a:pt x="13260" y="1411"/>
                    <a:pt x="11757" y="1411"/>
                  </a:cubicBezTo>
                  <a:cubicBezTo>
                    <a:pt x="8619" y="1411"/>
                    <a:pt x="5473" y="1273"/>
                    <a:pt x="2344" y="1273"/>
                  </a:cubicBezTo>
                  <a:cubicBezTo>
                    <a:pt x="1825" y="1273"/>
                    <a:pt x="1307" y="1277"/>
                    <a:pt x="789" y="1286"/>
                  </a:cubicBezTo>
                  <a:cubicBezTo>
                    <a:pt x="1" y="1286"/>
                    <a:pt x="1" y="2745"/>
                    <a:pt x="789" y="2745"/>
                  </a:cubicBezTo>
                  <a:cubicBezTo>
                    <a:pt x="2415" y="2764"/>
                    <a:pt x="4048" y="2773"/>
                    <a:pt x="5682" y="2773"/>
                  </a:cubicBezTo>
                  <a:cubicBezTo>
                    <a:pt x="9209" y="2773"/>
                    <a:pt x="12747" y="2728"/>
                    <a:pt x="16257" y="2628"/>
                  </a:cubicBezTo>
                  <a:cubicBezTo>
                    <a:pt x="18913" y="2535"/>
                    <a:pt x="21700" y="2262"/>
                    <a:pt x="24450" y="2262"/>
                  </a:cubicBezTo>
                  <a:cubicBezTo>
                    <a:pt x="25992" y="2262"/>
                    <a:pt x="27522" y="2348"/>
                    <a:pt x="29011" y="2599"/>
                  </a:cubicBezTo>
                  <a:cubicBezTo>
                    <a:pt x="30747" y="2901"/>
                    <a:pt x="32483" y="2980"/>
                    <a:pt x="34218" y="2980"/>
                  </a:cubicBezTo>
                  <a:cubicBezTo>
                    <a:pt x="36117" y="2980"/>
                    <a:pt x="38015" y="2886"/>
                    <a:pt x="39914" y="2886"/>
                  </a:cubicBezTo>
                  <a:cubicBezTo>
                    <a:pt x="40979" y="2886"/>
                    <a:pt x="42043" y="2915"/>
                    <a:pt x="43108" y="3008"/>
                  </a:cubicBezTo>
                  <a:cubicBezTo>
                    <a:pt x="47631" y="3416"/>
                    <a:pt x="52126" y="3154"/>
                    <a:pt x="56649" y="3387"/>
                  </a:cubicBezTo>
                  <a:cubicBezTo>
                    <a:pt x="56667" y="3389"/>
                    <a:pt x="56684" y="3389"/>
                    <a:pt x="56701" y="3389"/>
                  </a:cubicBezTo>
                  <a:cubicBezTo>
                    <a:pt x="57351" y="3389"/>
                    <a:pt x="57365" y="2301"/>
                    <a:pt x="56795" y="2045"/>
                  </a:cubicBezTo>
                  <a:lnTo>
                    <a:pt x="56825" y="2045"/>
                  </a:lnTo>
                  <a:cubicBezTo>
                    <a:pt x="52709" y="60"/>
                    <a:pt x="48157" y="790"/>
                    <a:pt x="43808" y="498"/>
                  </a:cubicBezTo>
                  <a:cubicBezTo>
                    <a:pt x="42538" y="410"/>
                    <a:pt x="41276" y="367"/>
                    <a:pt x="40014" y="367"/>
                  </a:cubicBezTo>
                  <a:cubicBezTo>
                    <a:pt x="38752" y="367"/>
                    <a:pt x="37489" y="410"/>
                    <a:pt x="36220" y="498"/>
                  </a:cubicBezTo>
                  <a:cubicBezTo>
                    <a:pt x="35467" y="550"/>
                    <a:pt x="34709" y="577"/>
                    <a:pt x="33949" y="577"/>
                  </a:cubicBezTo>
                  <a:cubicBezTo>
                    <a:pt x="32177" y="577"/>
                    <a:pt x="30397" y="434"/>
                    <a:pt x="28661" y="148"/>
                  </a:cubicBezTo>
                  <a:cubicBezTo>
                    <a:pt x="27949" y="45"/>
                    <a:pt x="27244" y="1"/>
                    <a:pt x="26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71825" y="716225"/>
              <a:ext cx="1432875" cy="101600"/>
            </a:xfrm>
            <a:custGeom>
              <a:avLst/>
              <a:gdLst/>
              <a:ahLst/>
              <a:cxnLst/>
              <a:rect l="l" t="t" r="r" b="b"/>
              <a:pathLst>
                <a:path w="57315" h="4064" extrusionOk="0">
                  <a:moveTo>
                    <a:pt x="2585" y="1"/>
                  </a:moveTo>
                  <a:cubicBezTo>
                    <a:pt x="2013" y="1"/>
                    <a:pt x="1474" y="121"/>
                    <a:pt x="1023" y="459"/>
                  </a:cubicBezTo>
                  <a:cubicBezTo>
                    <a:pt x="0" y="1214"/>
                    <a:pt x="664" y="2964"/>
                    <a:pt x="1573" y="2964"/>
                  </a:cubicBezTo>
                  <a:cubicBezTo>
                    <a:pt x="1753" y="2964"/>
                    <a:pt x="1943" y="2895"/>
                    <a:pt x="2132" y="2736"/>
                  </a:cubicBezTo>
                  <a:cubicBezTo>
                    <a:pt x="2312" y="2580"/>
                    <a:pt x="2563" y="2523"/>
                    <a:pt x="2847" y="2523"/>
                  </a:cubicBezTo>
                  <a:cubicBezTo>
                    <a:pt x="3577" y="2523"/>
                    <a:pt x="4525" y="2898"/>
                    <a:pt x="5050" y="2940"/>
                  </a:cubicBezTo>
                  <a:cubicBezTo>
                    <a:pt x="6013" y="3028"/>
                    <a:pt x="6947" y="3057"/>
                    <a:pt x="7911" y="3232"/>
                  </a:cubicBezTo>
                  <a:cubicBezTo>
                    <a:pt x="8688" y="3363"/>
                    <a:pt x="9489" y="3404"/>
                    <a:pt x="10299" y="3404"/>
                  </a:cubicBezTo>
                  <a:cubicBezTo>
                    <a:pt x="11648" y="3404"/>
                    <a:pt x="13018" y="3290"/>
                    <a:pt x="14331" y="3290"/>
                  </a:cubicBezTo>
                  <a:cubicBezTo>
                    <a:pt x="17234" y="3273"/>
                    <a:pt x="20168" y="3137"/>
                    <a:pt x="23096" y="3137"/>
                  </a:cubicBezTo>
                  <a:cubicBezTo>
                    <a:pt x="24996" y="3137"/>
                    <a:pt x="26894" y="3194"/>
                    <a:pt x="28778" y="3378"/>
                  </a:cubicBezTo>
                  <a:cubicBezTo>
                    <a:pt x="31025" y="3611"/>
                    <a:pt x="33331" y="3786"/>
                    <a:pt x="35607" y="3816"/>
                  </a:cubicBezTo>
                  <a:cubicBezTo>
                    <a:pt x="37577" y="3794"/>
                    <a:pt x="39546" y="3676"/>
                    <a:pt x="41516" y="3676"/>
                  </a:cubicBezTo>
                  <a:cubicBezTo>
                    <a:pt x="42202" y="3676"/>
                    <a:pt x="42889" y="3690"/>
                    <a:pt x="43575" y="3728"/>
                  </a:cubicBezTo>
                  <a:cubicBezTo>
                    <a:pt x="45700" y="3843"/>
                    <a:pt x="47996" y="4064"/>
                    <a:pt x="50280" y="4064"/>
                  </a:cubicBezTo>
                  <a:cubicBezTo>
                    <a:pt x="52637" y="4064"/>
                    <a:pt x="54982" y="3829"/>
                    <a:pt x="57117" y="2998"/>
                  </a:cubicBezTo>
                  <a:cubicBezTo>
                    <a:pt x="57315" y="2914"/>
                    <a:pt x="57294" y="2501"/>
                    <a:pt x="57080" y="2501"/>
                  </a:cubicBezTo>
                  <a:cubicBezTo>
                    <a:pt x="57073" y="2501"/>
                    <a:pt x="57066" y="2501"/>
                    <a:pt x="57058" y="2502"/>
                  </a:cubicBezTo>
                  <a:cubicBezTo>
                    <a:pt x="56804" y="2515"/>
                    <a:pt x="56549" y="2520"/>
                    <a:pt x="56294" y="2520"/>
                  </a:cubicBezTo>
                  <a:cubicBezTo>
                    <a:pt x="54116" y="2520"/>
                    <a:pt x="51901" y="2120"/>
                    <a:pt x="49733" y="2094"/>
                  </a:cubicBezTo>
                  <a:cubicBezTo>
                    <a:pt x="47223" y="2094"/>
                    <a:pt x="44742" y="1860"/>
                    <a:pt x="42232" y="1831"/>
                  </a:cubicBezTo>
                  <a:cubicBezTo>
                    <a:pt x="41396" y="1821"/>
                    <a:pt x="40559" y="1818"/>
                    <a:pt x="39722" y="1818"/>
                  </a:cubicBezTo>
                  <a:cubicBezTo>
                    <a:pt x="38049" y="1818"/>
                    <a:pt x="36376" y="1831"/>
                    <a:pt x="34703" y="1831"/>
                  </a:cubicBezTo>
                  <a:cubicBezTo>
                    <a:pt x="32193" y="1831"/>
                    <a:pt x="29770" y="1335"/>
                    <a:pt x="27260" y="1160"/>
                  </a:cubicBezTo>
                  <a:cubicBezTo>
                    <a:pt x="25626" y="1053"/>
                    <a:pt x="23982" y="1017"/>
                    <a:pt x="22333" y="1017"/>
                  </a:cubicBezTo>
                  <a:cubicBezTo>
                    <a:pt x="19037" y="1017"/>
                    <a:pt x="15722" y="1160"/>
                    <a:pt x="12434" y="1160"/>
                  </a:cubicBezTo>
                  <a:cubicBezTo>
                    <a:pt x="11545" y="1160"/>
                    <a:pt x="10588" y="1295"/>
                    <a:pt x="9666" y="1295"/>
                  </a:cubicBezTo>
                  <a:cubicBezTo>
                    <a:pt x="9378" y="1295"/>
                    <a:pt x="9093" y="1282"/>
                    <a:pt x="8815" y="1247"/>
                  </a:cubicBezTo>
                  <a:cubicBezTo>
                    <a:pt x="7940" y="1131"/>
                    <a:pt x="7006" y="839"/>
                    <a:pt x="6130" y="693"/>
                  </a:cubicBezTo>
                  <a:cubicBezTo>
                    <a:pt x="5141" y="534"/>
                    <a:pt x="3789" y="1"/>
                    <a:pt x="2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10550" y="850250"/>
              <a:ext cx="1541750" cy="125300"/>
            </a:xfrm>
            <a:custGeom>
              <a:avLst/>
              <a:gdLst/>
              <a:ahLst/>
              <a:cxnLst/>
              <a:rect l="l" t="t" r="r" b="b"/>
              <a:pathLst>
                <a:path w="61670" h="5012" extrusionOk="0">
                  <a:moveTo>
                    <a:pt x="1747" y="0"/>
                  </a:moveTo>
                  <a:cubicBezTo>
                    <a:pt x="1690" y="0"/>
                    <a:pt x="1633" y="1"/>
                    <a:pt x="1577" y="1"/>
                  </a:cubicBezTo>
                  <a:cubicBezTo>
                    <a:pt x="2" y="30"/>
                    <a:pt x="0" y="2923"/>
                    <a:pt x="1488" y="2923"/>
                  </a:cubicBezTo>
                  <a:cubicBezTo>
                    <a:pt x="1517" y="2923"/>
                    <a:pt x="1547" y="2922"/>
                    <a:pt x="1577" y="2920"/>
                  </a:cubicBezTo>
                  <a:cubicBezTo>
                    <a:pt x="2039" y="2886"/>
                    <a:pt x="2503" y="2871"/>
                    <a:pt x="2967" y="2871"/>
                  </a:cubicBezTo>
                  <a:cubicBezTo>
                    <a:pt x="6950" y="2871"/>
                    <a:pt x="10973" y="3983"/>
                    <a:pt x="14973" y="4087"/>
                  </a:cubicBezTo>
                  <a:cubicBezTo>
                    <a:pt x="17162" y="4146"/>
                    <a:pt x="19351" y="4788"/>
                    <a:pt x="21569" y="4934"/>
                  </a:cubicBezTo>
                  <a:cubicBezTo>
                    <a:pt x="22425" y="4992"/>
                    <a:pt x="23284" y="5012"/>
                    <a:pt x="24145" y="5012"/>
                  </a:cubicBezTo>
                  <a:cubicBezTo>
                    <a:pt x="25865" y="5012"/>
                    <a:pt x="27591" y="4934"/>
                    <a:pt x="29303" y="4934"/>
                  </a:cubicBezTo>
                  <a:cubicBezTo>
                    <a:pt x="34673" y="4905"/>
                    <a:pt x="39926" y="4117"/>
                    <a:pt x="45267" y="3766"/>
                  </a:cubicBezTo>
                  <a:cubicBezTo>
                    <a:pt x="46230" y="3698"/>
                    <a:pt x="47192" y="3683"/>
                    <a:pt x="48155" y="3683"/>
                  </a:cubicBezTo>
                  <a:cubicBezTo>
                    <a:pt x="48936" y="3683"/>
                    <a:pt x="49717" y="3693"/>
                    <a:pt x="50498" y="3693"/>
                  </a:cubicBezTo>
                  <a:cubicBezTo>
                    <a:pt x="51235" y="3693"/>
                    <a:pt x="51972" y="3684"/>
                    <a:pt x="52709" y="3650"/>
                  </a:cubicBezTo>
                  <a:cubicBezTo>
                    <a:pt x="55453" y="3533"/>
                    <a:pt x="58138" y="2686"/>
                    <a:pt x="60852" y="2249"/>
                  </a:cubicBezTo>
                  <a:cubicBezTo>
                    <a:pt x="61640" y="2103"/>
                    <a:pt x="61669" y="819"/>
                    <a:pt x="60852" y="731"/>
                  </a:cubicBezTo>
                  <a:lnTo>
                    <a:pt x="60852" y="702"/>
                  </a:lnTo>
                  <a:cubicBezTo>
                    <a:pt x="60427" y="659"/>
                    <a:pt x="60003" y="641"/>
                    <a:pt x="59580" y="641"/>
                  </a:cubicBezTo>
                  <a:cubicBezTo>
                    <a:pt x="57392" y="641"/>
                    <a:pt x="55232" y="1125"/>
                    <a:pt x="53030" y="1198"/>
                  </a:cubicBezTo>
                  <a:cubicBezTo>
                    <a:pt x="52457" y="1217"/>
                    <a:pt x="51884" y="1224"/>
                    <a:pt x="51313" y="1224"/>
                  </a:cubicBezTo>
                  <a:cubicBezTo>
                    <a:pt x="50127" y="1224"/>
                    <a:pt x="48945" y="1196"/>
                    <a:pt x="47760" y="1196"/>
                  </a:cubicBezTo>
                  <a:cubicBezTo>
                    <a:pt x="46931" y="1196"/>
                    <a:pt x="46101" y="1210"/>
                    <a:pt x="45267" y="1256"/>
                  </a:cubicBezTo>
                  <a:cubicBezTo>
                    <a:pt x="39926" y="1577"/>
                    <a:pt x="34702" y="2365"/>
                    <a:pt x="29303" y="2365"/>
                  </a:cubicBezTo>
                  <a:cubicBezTo>
                    <a:pt x="27809" y="2365"/>
                    <a:pt x="26285" y="2416"/>
                    <a:pt x="24761" y="2416"/>
                  </a:cubicBezTo>
                  <a:cubicBezTo>
                    <a:pt x="23694" y="2416"/>
                    <a:pt x="22626" y="2391"/>
                    <a:pt x="21569" y="2307"/>
                  </a:cubicBezTo>
                  <a:cubicBezTo>
                    <a:pt x="19351" y="2161"/>
                    <a:pt x="17191" y="1548"/>
                    <a:pt x="14973" y="1431"/>
                  </a:cubicBezTo>
                  <a:cubicBezTo>
                    <a:pt x="12813" y="1344"/>
                    <a:pt x="10712" y="994"/>
                    <a:pt x="8581" y="760"/>
                  </a:cubicBezTo>
                  <a:cubicBezTo>
                    <a:pt x="6303" y="561"/>
                    <a:pt x="4025" y="0"/>
                    <a:pt x="1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497425" y="1008550"/>
              <a:ext cx="1496500" cy="73300"/>
            </a:xfrm>
            <a:custGeom>
              <a:avLst/>
              <a:gdLst/>
              <a:ahLst/>
              <a:cxnLst/>
              <a:rect l="l" t="t" r="r" b="b"/>
              <a:pathLst>
                <a:path w="59860" h="2932" extrusionOk="0">
                  <a:moveTo>
                    <a:pt x="1277" y="0"/>
                  </a:moveTo>
                  <a:cubicBezTo>
                    <a:pt x="1" y="0"/>
                    <a:pt x="23" y="2483"/>
                    <a:pt x="1343" y="2483"/>
                  </a:cubicBezTo>
                  <a:cubicBezTo>
                    <a:pt x="3563" y="2483"/>
                    <a:pt x="5810" y="2835"/>
                    <a:pt x="8059" y="2835"/>
                  </a:cubicBezTo>
                  <a:cubicBezTo>
                    <a:pt x="8145" y="2835"/>
                    <a:pt x="8232" y="2835"/>
                    <a:pt x="8318" y="2834"/>
                  </a:cubicBezTo>
                  <a:lnTo>
                    <a:pt x="15585" y="2804"/>
                  </a:lnTo>
                  <a:cubicBezTo>
                    <a:pt x="15904" y="2802"/>
                    <a:pt x="16222" y="2802"/>
                    <a:pt x="16540" y="2802"/>
                  </a:cubicBezTo>
                  <a:cubicBezTo>
                    <a:pt x="20354" y="2802"/>
                    <a:pt x="24168" y="2932"/>
                    <a:pt x="28000" y="2932"/>
                  </a:cubicBezTo>
                  <a:cubicBezTo>
                    <a:pt x="28599" y="2932"/>
                    <a:pt x="29198" y="2928"/>
                    <a:pt x="29799" y="2921"/>
                  </a:cubicBezTo>
                  <a:cubicBezTo>
                    <a:pt x="34585" y="2834"/>
                    <a:pt x="39284" y="2863"/>
                    <a:pt x="44041" y="2629"/>
                  </a:cubicBezTo>
                  <a:cubicBezTo>
                    <a:pt x="49207" y="2367"/>
                    <a:pt x="54343" y="1666"/>
                    <a:pt x="59480" y="1374"/>
                  </a:cubicBezTo>
                  <a:cubicBezTo>
                    <a:pt x="59859" y="1345"/>
                    <a:pt x="59859" y="703"/>
                    <a:pt x="59480" y="703"/>
                  </a:cubicBezTo>
                  <a:lnTo>
                    <a:pt x="59509" y="703"/>
                  </a:lnTo>
                  <a:cubicBezTo>
                    <a:pt x="57062" y="593"/>
                    <a:pt x="54667" y="380"/>
                    <a:pt x="52202" y="380"/>
                  </a:cubicBezTo>
                  <a:cubicBezTo>
                    <a:pt x="52050" y="380"/>
                    <a:pt x="51898" y="380"/>
                    <a:pt x="51746" y="382"/>
                  </a:cubicBezTo>
                  <a:cubicBezTo>
                    <a:pt x="49294" y="440"/>
                    <a:pt x="46843" y="586"/>
                    <a:pt x="44391" y="674"/>
                  </a:cubicBezTo>
                  <a:cubicBezTo>
                    <a:pt x="42119" y="755"/>
                    <a:pt x="39854" y="780"/>
                    <a:pt x="37589" y="780"/>
                  </a:cubicBezTo>
                  <a:cubicBezTo>
                    <a:pt x="34995" y="780"/>
                    <a:pt x="32401" y="748"/>
                    <a:pt x="29799" y="732"/>
                  </a:cubicBezTo>
                  <a:cubicBezTo>
                    <a:pt x="25158" y="732"/>
                    <a:pt x="20547" y="499"/>
                    <a:pt x="15936" y="499"/>
                  </a:cubicBezTo>
                  <a:cubicBezTo>
                    <a:pt x="13396" y="499"/>
                    <a:pt x="10857" y="499"/>
                    <a:pt x="8318" y="528"/>
                  </a:cubicBezTo>
                  <a:cubicBezTo>
                    <a:pt x="7559" y="528"/>
                    <a:pt x="6788" y="554"/>
                    <a:pt x="6020" y="554"/>
                  </a:cubicBezTo>
                  <a:cubicBezTo>
                    <a:pt x="5636" y="554"/>
                    <a:pt x="5254" y="547"/>
                    <a:pt x="4874" y="528"/>
                  </a:cubicBezTo>
                  <a:cubicBezTo>
                    <a:pt x="3707" y="470"/>
                    <a:pt x="2540" y="61"/>
                    <a:pt x="1343" y="3"/>
                  </a:cubicBezTo>
                  <a:cubicBezTo>
                    <a:pt x="1320" y="1"/>
                    <a:pt x="1298" y="0"/>
                    <a:pt x="1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485025" y="1146350"/>
              <a:ext cx="1516200" cy="78150"/>
            </a:xfrm>
            <a:custGeom>
              <a:avLst/>
              <a:gdLst/>
              <a:ahLst/>
              <a:cxnLst/>
              <a:rect l="l" t="t" r="r" b="b"/>
              <a:pathLst>
                <a:path w="60648" h="3126" extrusionOk="0">
                  <a:moveTo>
                    <a:pt x="1663" y="1"/>
                  </a:moveTo>
                  <a:cubicBezTo>
                    <a:pt x="1537" y="1"/>
                    <a:pt x="1411" y="3"/>
                    <a:pt x="1284" y="7"/>
                  </a:cubicBezTo>
                  <a:cubicBezTo>
                    <a:pt x="23" y="35"/>
                    <a:pt x="1" y="2402"/>
                    <a:pt x="1218" y="2402"/>
                  </a:cubicBezTo>
                  <a:cubicBezTo>
                    <a:pt x="1240" y="2402"/>
                    <a:pt x="1262" y="2401"/>
                    <a:pt x="1284" y="2400"/>
                  </a:cubicBezTo>
                  <a:cubicBezTo>
                    <a:pt x="1551" y="2385"/>
                    <a:pt x="1818" y="2378"/>
                    <a:pt x="2084" y="2378"/>
                  </a:cubicBezTo>
                  <a:cubicBezTo>
                    <a:pt x="4873" y="2378"/>
                    <a:pt x="7631" y="3126"/>
                    <a:pt x="10414" y="3126"/>
                  </a:cubicBezTo>
                  <a:cubicBezTo>
                    <a:pt x="10998" y="3126"/>
                    <a:pt x="11584" y="3093"/>
                    <a:pt x="12171" y="3013"/>
                  </a:cubicBezTo>
                  <a:cubicBezTo>
                    <a:pt x="14622" y="2692"/>
                    <a:pt x="17190" y="2779"/>
                    <a:pt x="19671" y="2721"/>
                  </a:cubicBezTo>
                  <a:cubicBezTo>
                    <a:pt x="20042" y="2713"/>
                    <a:pt x="20412" y="2709"/>
                    <a:pt x="20782" y="2709"/>
                  </a:cubicBezTo>
                  <a:cubicBezTo>
                    <a:pt x="23090" y="2709"/>
                    <a:pt x="25383" y="2850"/>
                    <a:pt x="27697" y="2925"/>
                  </a:cubicBezTo>
                  <a:cubicBezTo>
                    <a:pt x="28211" y="2939"/>
                    <a:pt x="28725" y="2945"/>
                    <a:pt x="29239" y="2945"/>
                  </a:cubicBezTo>
                  <a:cubicBezTo>
                    <a:pt x="34182" y="2945"/>
                    <a:pt x="39126" y="2368"/>
                    <a:pt x="44070" y="2341"/>
                  </a:cubicBezTo>
                  <a:cubicBezTo>
                    <a:pt x="46697" y="2312"/>
                    <a:pt x="49294" y="2371"/>
                    <a:pt x="51921" y="2196"/>
                  </a:cubicBezTo>
                  <a:cubicBezTo>
                    <a:pt x="54723" y="2050"/>
                    <a:pt x="57408" y="1320"/>
                    <a:pt x="60209" y="941"/>
                  </a:cubicBezTo>
                  <a:cubicBezTo>
                    <a:pt x="60647" y="882"/>
                    <a:pt x="60647" y="153"/>
                    <a:pt x="60209" y="94"/>
                  </a:cubicBezTo>
                  <a:cubicBezTo>
                    <a:pt x="59640" y="57"/>
                    <a:pt x="59071" y="42"/>
                    <a:pt x="58502" y="42"/>
                  </a:cubicBezTo>
                  <a:cubicBezTo>
                    <a:pt x="56415" y="42"/>
                    <a:pt x="54329" y="240"/>
                    <a:pt x="52242" y="240"/>
                  </a:cubicBezTo>
                  <a:cubicBezTo>
                    <a:pt x="49528" y="240"/>
                    <a:pt x="46813" y="182"/>
                    <a:pt x="44070" y="182"/>
                  </a:cubicBezTo>
                  <a:cubicBezTo>
                    <a:pt x="39267" y="182"/>
                    <a:pt x="34465" y="679"/>
                    <a:pt x="29662" y="679"/>
                  </a:cubicBezTo>
                  <a:cubicBezTo>
                    <a:pt x="29007" y="679"/>
                    <a:pt x="28352" y="670"/>
                    <a:pt x="27697" y="649"/>
                  </a:cubicBezTo>
                  <a:cubicBezTo>
                    <a:pt x="24723" y="547"/>
                    <a:pt x="21749" y="415"/>
                    <a:pt x="18769" y="415"/>
                  </a:cubicBezTo>
                  <a:cubicBezTo>
                    <a:pt x="16632" y="415"/>
                    <a:pt x="14491" y="483"/>
                    <a:pt x="12346" y="678"/>
                  </a:cubicBezTo>
                  <a:cubicBezTo>
                    <a:pt x="11528" y="767"/>
                    <a:pt x="10706" y="812"/>
                    <a:pt x="9882" y="812"/>
                  </a:cubicBezTo>
                  <a:cubicBezTo>
                    <a:pt x="8823" y="812"/>
                    <a:pt x="7764" y="738"/>
                    <a:pt x="6713" y="590"/>
                  </a:cubicBezTo>
                  <a:cubicBezTo>
                    <a:pt x="5057" y="346"/>
                    <a:pt x="3350" y="1"/>
                    <a:pt x="16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38325" y="1265625"/>
              <a:ext cx="1534425" cy="91800"/>
            </a:xfrm>
            <a:custGeom>
              <a:avLst/>
              <a:gdLst/>
              <a:ahLst/>
              <a:cxnLst/>
              <a:rect l="l" t="t" r="r" b="b"/>
              <a:pathLst>
                <a:path w="61377" h="3672" extrusionOk="0">
                  <a:moveTo>
                    <a:pt x="2769" y="0"/>
                  </a:moveTo>
                  <a:cubicBezTo>
                    <a:pt x="2262" y="0"/>
                    <a:pt x="1752" y="22"/>
                    <a:pt x="1255" y="22"/>
                  </a:cubicBezTo>
                  <a:cubicBezTo>
                    <a:pt x="0" y="22"/>
                    <a:pt x="0" y="2357"/>
                    <a:pt x="1255" y="2357"/>
                  </a:cubicBezTo>
                  <a:cubicBezTo>
                    <a:pt x="1416" y="2352"/>
                    <a:pt x="1578" y="2350"/>
                    <a:pt x="1741" y="2350"/>
                  </a:cubicBezTo>
                  <a:cubicBezTo>
                    <a:pt x="2578" y="2350"/>
                    <a:pt x="3430" y="2414"/>
                    <a:pt x="4261" y="2561"/>
                  </a:cubicBezTo>
                  <a:cubicBezTo>
                    <a:pt x="4525" y="2610"/>
                    <a:pt x="4789" y="2627"/>
                    <a:pt x="5053" y="2627"/>
                  </a:cubicBezTo>
                  <a:cubicBezTo>
                    <a:pt x="5697" y="2627"/>
                    <a:pt x="6344" y="2524"/>
                    <a:pt x="6998" y="2524"/>
                  </a:cubicBezTo>
                  <a:cubicBezTo>
                    <a:pt x="7204" y="2524"/>
                    <a:pt x="7410" y="2535"/>
                    <a:pt x="7618" y="2561"/>
                  </a:cubicBezTo>
                  <a:cubicBezTo>
                    <a:pt x="9748" y="2824"/>
                    <a:pt x="11879" y="3203"/>
                    <a:pt x="14039" y="3232"/>
                  </a:cubicBezTo>
                  <a:cubicBezTo>
                    <a:pt x="16378" y="3289"/>
                    <a:pt x="18717" y="3672"/>
                    <a:pt x="21056" y="3672"/>
                  </a:cubicBezTo>
                  <a:cubicBezTo>
                    <a:pt x="21139" y="3672"/>
                    <a:pt x="21222" y="3671"/>
                    <a:pt x="21306" y="3670"/>
                  </a:cubicBezTo>
                  <a:cubicBezTo>
                    <a:pt x="23933" y="3643"/>
                    <a:pt x="26534" y="3405"/>
                    <a:pt x="29133" y="3405"/>
                  </a:cubicBezTo>
                  <a:cubicBezTo>
                    <a:pt x="29277" y="3405"/>
                    <a:pt x="29421" y="3406"/>
                    <a:pt x="29565" y="3407"/>
                  </a:cubicBezTo>
                  <a:cubicBezTo>
                    <a:pt x="29644" y="3408"/>
                    <a:pt x="29723" y="3408"/>
                    <a:pt x="29801" y="3408"/>
                  </a:cubicBezTo>
                  <a:cubicBezTo>
                    <a:pt x="35002" y="3408"/>
                    <a:pt x="40092" y="2472"/>
                    <a:pt x="45296" y="2357"/>
                  </a:cubicBezTo>
                  <a:cubicBezTo>
                    <a:pt x="47952" y="2328"/>
                    <a:pt x="50637" y="2357"/>
                    <a:pt x="53293" y="2240"/>
                  </a:cubicBezTo>
                  <a:cubicBezTo>
                    <a:pt x="54577" y="2182"/>
                    <a:pt x="55919" y="2211"/>
                    <a:pt x="57203" y="2065"/>
                  </a:cubicBezTo>
                  <a:cubicBezTo>
                    <a:pt x="58488" y="1919"/>
                    <a:pt x="59655" y="1510"/>
                    <a:pt x="60939" y="1394"/>
                  </a:cubicBezTo>
                  <a:cubicBezTo>
                    <a:pt x="61377" y="1306"/>
                    <a:pt x="61377" y="664"/>
                    <a:pt x="60939" y="577"/>
                  </a:cubicBezTo>
                  <a:cubicBezTo>
                    <a:pt x="58153" y="188"/>
                    <a:pt x="55296" y="96"/>
                    <a:pt x="52441" y="96"/>
                  </a:cubicBezTo>
                  <a:cubicBezTo>
                    <a:pt x="50152" y="96"/>
                    <a:pt x="47864" y="155"/>
                    <a:pt x="45617" y="168"/>
                  </a:cubicBezTo>
                  <a:cubicBezTo>
                    <a:pt x="40553" y="195"/>
                    <a:pt x="35568" y="1053"/>
                    <a:pt x="30489" y="1053"/>
                  </a:cubicBezTo>
                  <a:cubicBezTo>
                    <a:pt x="30181" y="1053"/>
                    <a:pt x="29873" y="1050"/>
                    <a:pt x="29565" y="1043"/>
                  </a:cubicBezTo>
                  <a:cubicBezTo>
                    <a:pt x="29440" y="1042"/>
                    <a:pt x="29315" y="1041"/>
                    <a:pt x="29190" y="1041"/>
                  </a:cubicBezTo>
                  <a:cubicBezTo>
                    <a:pt x="26686" y="1041"/>
                    <a:pt x="24157" y="1306"/>
                    <a:pt x="21656" y="1306"/>
                  </a:cubicBezTo>
                  <a:cubicBezTo>
                    <a:pt x="19204" y="1306"/>
                    <a:pt x="16753" y="898"/>
                    <a:pt x="14330" y="898"/>
                  </a:cubicBezTo>
                  <a:cubicBezTo>
                    <a:pt x="12025" y="898"/>
                    <a:pt x="9748" y="372"/>
                    <a:pt x="7443" y="197"/>
                  </a:cubicBezTo>
                  <a:cubicBezTo>
                    <a:pt x="7203" y="171"/>
                    <a:pt x="6967" y="163"/>
                    <a:pt x="6733" y="163"/>
                  </a:cubicBezTo>
                  <a:cubicBezTo>
                    <a:pt x="6266" y="163"/>
                    <a:pt x="5808" y="197"/>
                    <a:pt x="5339" y="197"/>
                  </a:cubicBezTo>
                  <a:cubicBezTo>
                    <a:pt x="4988" y="197"/>
                    <a:pt x="4631" y="178"/>
                    <a:pt x="4261" y="110"/>
                  </a:cubicBezTo>
                  <a:cubicBezTo>
                    <a:pt x="3780" y="22"/>
                    <a:pt x="3276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8600981" y="1424566"/>
            <a:ext cx="694759" cy="3842220"/>
            <a:chOff x="5379800" y="2555600"/>
            <a:chExt cx="236425" cy="1307500"/>
          </a:xfrm>
        </p:grpSpPr>
        <p:sp>
          <p:nvSpPr>
            <p:cNvPr id="22" name="Google Shape;22;p2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7878380" y="1196751"/>
            <a:ext cx="763375" cy="4116611"/>
            <a:chOff x="5133900" y="2478075"/>
            <a:chExt cx="259775" cy="1400875"/>
          </a:xfrm>
        </p:grpSpPr>
        <p:sp>
          <p:nvSpPr>
            <p:cNvPr id="31" name="Google Shape;31;p2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678314" y="690187"/>
            <a:ext cx="1161195" cy="734388"/>
            <a:chOff x="5161625" y="732525"/>
            <a:chExt cx="456050" cy="288425"/>
          </a:xfrm>
        </p:grpSpPr>
        <p:sp>
          <p:nvSpPr>
            <p:cNvPr id="42" name="Google Shape;42;p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2"/>
          <p:cNvSpPr/>
          <p:nvPr/>
        </p:nvSpPr>
        <p:spPr>
          <a:xfrm>
            <a:off x="780488" y="4328110"/>
            <a:ext cx="1201152" cy="89594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52;p2"/>
          <p:cNvGrpSpPr/>
          <p:nvPr/>
        </p:nvGrpSpPr>
        <p:grpSpPr>
          <a:xfrm rot="5400000">
            <a:off x="-569884" y="3259886"/>
            <a:ext cx="1732599" cy="946480"/>
            <a:chOff x="6928067" y="2555588"/>
            <a:chExt cx="1830919" cy="1000190"/>
          </a:xfrm>
        </p:grpSpPr>
        <p:sp>
          <p:nvSpPr>
            <p:cNvPr id="53" name="Google Shape;53;p2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" name="Google Shape;54;p2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4" name="Google Shape;64;p2"/>
          <p:cNvSpPr/>
          <p:nvPr/>
        </p:nvSpPr>
        <p:spPr>
          <a:xfrm rot="9900051">
            <a:off x="3394329" y="-361541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5400000">
            <a:off x="4927603" y="3979301"/>
            <a:ext cx="746297" cy="1909296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 rot="8416454">
            <a:off x="5582023" y="4677212"/>
            <a:ext cx="1161186" cy="734383"/>
            <a:chOff x="5161625" y="732525"/>
            <a:chExt cx="456050" cy="288425"/>
          </a:xfrm>
        </p:grpSpPr>
        <p:sp>
          <p:nvSpPr>
            <p:cNvPr id="67" name="Google Shape;67;p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509DC-199E-44AA-9895-A8C449110FD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03985-4DAF-492C-AD29-C753AB252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2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58" indent="0" algn="ctr">
              <a:buNone/>
              <a:defRPr sz="1125"/>
            </a:lvl2pPr>
            <a:lvl3pPr marL="514316" indent="0" algn="ctr">
              <a:buNone/>
              <a:defRPr sz="1012"/>
            </a:lvl3pPr>
            <a:lvl4pPr marL="771474" indent="0" algn="ctr">
              <a:buNone/>
              <a:defRPr sz="900"/>
            </a:lvl4pPr>
            <a:lvl5pPr marL="1028631" indent="0" algn="ctr">
              <a:buNone/>
              <a:defRPr sz="900"/>
            </a:lvl5pPr>
            <a:lvl6pPr marL="1285789" indent="0" algn="ctr">
              <a:buNone/>
              <a:defRPr sz="900"/>
            </a:lvl6pPr>
            <a:lvl7pPr marL="1542947" indent="0" algn="ctr">
              <a:buNone/>
              <a:defRPr sz="900"/>
            </a:lvl7pPr>
            <a:lvl8pPr marL="1800105" indent="0" algn="ctr">
              <a:buNone/>
              <a:defRPr sz="900"/>
            </a:lvl8pPr>
            <a:lvl9pPr marL="2057263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33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71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5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16" indent="0">
              <a:buNone/>
              <a:defRPr sz="1012">
                <a:solidFill>
                  <a:schemeClr val="tx1">
                    <a:tint val="75000"/>
                  </a:schemeClr>
                </a:solidFill>
              </a:defRPr>
            </a:lvl3pPr>
            <a:lvl4pPr marL="77147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3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78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94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0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26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94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55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58" indent="0">
              <a:buNone/>
              <a:defRPr sz="1125" b="1"/>
            </a:lvl2pPr>
            <a:lvl3pPr marL="514316" indent="0">
              <a:buNone/>
              <a:defRPr sz="1012" b="1"/>
            </a:lvl3pPr>
            <a:lvl4pPr marL="771474" indent="0">
              <a:buNone/>
              <a:defRPr sz="900" b="1"/>
            </a:lvl4pPr>
            <a:lvl5pPr marL="1028631" indent="0">
              <a:buNone/>
              <a:defRPr sz="900" b="1"/>
            </a:lvl5pPr>
            <a:lvl6pPr marL="1285789" indent="0">
              <a:buNone/>
              <a:defRPr sz="900" b="1"/>
            </a:lvl6pPr>
            <a:lvl7pPr marL="1542947" indent="0">
              <a:buNone/>
              <a:defRPr sz="900" b="1"/>
            </a:lvl7pPr>
            <a:lvl8pPr marL="1800105" indent="0">
              <a:buNone/>
              <a:defRPr sz="900" b="1"/>
            </a:lvl8pPr>
            <a:lvl9pPr marL="2057263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58" indent="0">
              <a:buNone/>
              <a:defRPr sz="1125" b="1"/>
            </a:lvl2pPr>
            <a:lvl3pPr marL="514316" indent="0">
              <a:buNone/>
              <a:defRPr sz="1012" b="1"/>
            </a:lvl3pPr>
            <a:lvl4pPr marL="771474" indent="0">
              <a:buNone/>
              <a:defRPr sz="900" b="1"/>
            </a:lvl4pPr>
            <a:lvl5pPr marL="1028631" indent="0">
              <a:buNone/>
              <a:defRPr sz="900" b="1"/>
            </a:lvl5pPr>
            <a:lvl6pPr marL="1285789" indent="0">
              <a:buNone/>
              <a:defRPr sz="900" b="1"/>
            </a:lvl6pPr>
            <a:lvl7pPr marL="1542947" indent="0">
              <a:buNone/>
              <a:defRPr sz="900" b="1"/>
            </a:lvl7pPr>
            <a:lvl8pPr marL="1800105" indent="0">
              <a:buNone/>
              <a:defRPr sz="900" b="1"/>
            </a:lvl8pPr>
            <a:lvl9pPr marL="2057263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1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85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56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58" indent="0">
              <a:buNone/>
              <a:defRPr sz="787"/>
            </a:lvl2pPr>
            <a:lvl3pPr marL="514316" indent="0">
              <a:buNone/>
              <a:defRPr sz="675"/>
            </a:lvl3pPr>
            <a:lvl4pPr marL="771474" indent="0">
              <a:buNone/>
              <a:defRPr sz="562"/>
            </a:lvl4pPr>
            <a:lvl5pPr marL="1028631" indent="0">
              <a:buNone/>
              <a:defRPr sz="562"/>
            </a:lvl5pPr>
            <a:lvl6pPr marL="1285789" indent="0">
              <a:buNone/>
              <a:defRPr sz="562"/>
            </a:lvl6pPr>
            <a:lvl7pPr marL="1542947" indent="0">
              <a:buNone/>
              <a:defRPr sz="562"/>
            </a:lvl7pPr>
            <a:lvl8pPr marL="1800105" indent="0">
              <a:buNone/>
              <a:defRPr sz="562"/>
            </a:lvl8pPr>
            <a:lvl9pPr marL="2057263" indent="0">
              <a:buNone/>
              <a:defRPr sz="56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30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1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58" indent="0">
              <a:buNone/>
              <a:defRPr sz="1575"/>
            </a:lvl2pPr>
            <a:lvl3pPr marL="514316" indent="0">
              <a:buNone/>
              <a:defRPr sz="1350"/>
            </a:lvl3pPr>
            <a:lvl4pPr marL="771474" indent="0">
              <a:buNone/>
              <a:defRPr sz="1125"/>
            </a:lvl4pPr>
            <a:lvl5pPr marL="1028631" indent="0">
              <a:buNone/>
              <a:defRPr sz="1125"/>
            </a:lvl5pPr>
            <a:lvl6pPr marL="1285789" indent="0">
              <a:buNone/>
              <a:defRPr sz="1125"/>
            </a:lvl6pPr>
            <a:lvl7pPr marL="1542947" indent="0">
              <a:buNone/>
              <a:defRPr sz="1125"/>
            </a:lvl7pPr>
            <a:lvl8pPr marL="1800105" indent="0">
              <a:buNone/>
              <a:defRPr sz="1125"/>
            </a:lvl8pPr>
            <a:lvl9pPr marL="2057263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58" indent="0">
              <a:buNone/>
              <a:defRPr sz="787"/>
            </a:lvl2pPr>
            <a:lvl3pPr marL="514316" indent="0">
              <a:buNone/>
              <a:defRPr sz="675"/>
            </a:lvl3pPr>
            <a:lvl4pPr marL="771474" indent="0">
              <a:buNone/>
              <a:defRPr sz="562"/>
            </a:lvl4pPr>
            <a:lvl5pPr marL="1028631" indent="0">
              <a:buNone/>
              <a:defRPr sz="562"/>
            </a:lvl5pPr>
            <a:lvl6pPr marL="1285789" indent="0">
              <a:buNone/>
              <a:defRPr sz="562"/>
            </a:lvl6pPr>
            <a:lvl7pPr marL="1542947" indent="0">
              <a:buNone/>
              <a:defRPr sz="562"/>
            </a:lvl7pPr>
            <a:lvl8pPr marL="1800105" indent="0">
              <a:buNone/>
              <a:defRPr sz="562"/>
            </a:lvl8pPr>
            <a:lvl9pPr marL="2057263" indent="0">
              <a:buNone/>
              <a:defRPr sz="56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23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2014225" y="2659250"/>
            <a:ext cx="5115600" cy="12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2014225" y="3763800"/>
            <a:ext cx="5115600" cy="5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title" idx="2" hasCustomPrompt="1"/>
          </p:nvPr>
        </p:nvSpPr>
        <p:spPr>
          <a:xfrm>
            <a:off x="3104875" y="1228574"/>
            <a:ext cx="2934300" cy="137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3"/>
          <p:cNvSpPr/>
          <p:nvPr/>
        </p:nvSpPr>
        <p:spPr>
          <a:xfrm>
            <a:off x="-203787" y="142349"/>
            <a:ext cx="1320613" cy="1476518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5400000">
            <a:off x="-367056" y="3890590"/>
            <a:ext cx="2235831" cy="1044780"/>
            <a:chOff x="2431350" y="1519275"/>
            <a:chExt cx="925925" cy="432675"/>
          </a:xfrm>
        </p:grpSpPr>
        <p:sp>
          <p:nvSpPr>
            <p:cNvPr id="82" name="Google Shape;82;p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3600121" flipH="1">
            <a:off x="-227094" y="711710"/>
            <a:ext cx="1732521" cy="946438"/>
            <a:chOff x="6928067" y="2555588"/>
            <a:chExt cx="1830919" cy="1000190"/>
          </a:xfrm>
        </p:grpSpPr>
        <p:sp>
          <p:nvSpPr>
            <p:cNvPr id="89" name="Google Shape;89;p3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" name="Google Shape;90;p3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" name="Google Shape;100;p3"/>
          <p:cNvSpPr/>
          <p:nvPr/>
        </p:nvSpPr>
        <p:spPr>
          <a:xfrm>
            <a:off x="7975800" y="-317325"/>
            <a:ext cx="1320607" cy="3332174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/>
          <p:nvPr/>
        </p:nvSpPr>
        <p:spPr>
          <a:xfrm rot="-9900051" flipH="1">
            <a:off x="7815004" y="1825997"/>
            <a:ext cx="1528603" cy="1384055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82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7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3866575" y="822775"/>
            <a:ext cx="45642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3866614" y="2024225"/>
            <a:ext cx="4564200" cy="22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-514300" y="-267800"/>
            <a:ext cx="2304211" cy="5814015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" name="Google Shape;191;p7"/>
          <p:cNvGrpSpPr/>
          <p:nvPr/>
        </p:nvGrpSpPr>
        <p:grpSpPr>
          <a:xfrm>
            <a:off x="7606857" y="122028"/>
            <a:ext cx="1842313" cy="860893"/>
            <a:chOff x="2431350" y="1519275"/>
            <a:chExt cx="925925" cy="432675"/>
          </a:xfrm>
        </p:grpSpPr>
        <p:sp>
          <p:nvSpPr>
            <p:cNvPr id="192" name="Google Shape;192;p7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"/>
          <p:cNvSpPr txBox="1">
            <a:spLocks noGrp="1"/>
          </p:cNvSpPr>
          <p:nvPr>
            <p:ph type="title"/>
          </p:nvPr>
        </p:nvSpPr>
        <p:spPr>
          <a:xfrm>
            <a:off x="1221900" y="1560900"/>
            <a:ext cx="3936300" cy="202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00" name="Google Shape;200;p8"/>
          <p:cNvGrpSpPr/>
          <p:nvPr/>
        </p:nvGrpSpPr>
        <p:grpSpPr>
          <a:xfrm>
            <a:off x="-306615" y="146375"/>
            <a:ext cx="2185645" cy="1020796"/>
            <a:chOff x="1438325" y="603625"/>
            <a:chExt cx="1613975" cy="753800"/>
          </a:xfrm>
        </p:grpSpPr>
        <p:sp>
          <p:nvSpPr>
            <p:cNvPr id="201" name="Google Shape;201;p8"/>
            <p:cNvSpPr/>
            <p:nvPr/>
          </p:nvSpPr>
          <p:spPr>
            <a:xfrm>
              <a:off x="1609775" y="603625"/>
              <a:ext cx="1434125" cy="85425"/>
            </a:xfrm>
            <a:custGeom>
              <a:avLst/>
              <a:gdLst/>
              <a:ahLst/>
              <a:cxnLst/>
              <a:rect l="l" t="t" r="r" b="b"/>
              <a:pathLst>
                <a:path w="57365" h="3417" extrusionOk="0">
                  <a:moveTo>
                    <a:pt x="26543" y="1"/>
                  </a:moveTo>
                  <a:cubicBezTo>
                    <a:pt x="23079" y="1"/>
                    <a:pt x="19728" y="1067"/>
                    <a:pt x="16257" y="1286"/>
                  </a:cubicBezTo>
                  <a:cubicBezTo>
                    <a:pt x="14761" y="1379"/>
                    <a:pt x="13260" y="1411"/>
                    <a:pt x="11757" y="1411"/>
                  </a:cubicBezTo>
                  <a:cubicBezTo>
                    <a:pt x="8619" y="1411"/>
                    <a:pt x="5473" y="1273"/>
                    <a:pt x="2344" y="1273"/>
                  </a:cubicBezTo>
                  <a:cubicBezTo>
                    <a:pt x="1825" y="1273"/>
                    <a:pt x="1307" y="1277"/>
                    <a:pt x="789" y="1286"/>
                  </a:cubicBezTo>
                  <a:cubicBezTo>
                    <a:pt x="1" y="1286"/>
                    <a:pt x="1" y="2745"/>
                    <a:pt x="789" y="2745"/>
                  </a:cubicBezTo>
                  <a:cubicBezTo>
                    <a:pt x="2415" y="2764"/>
                    <a:pt x="4048" y="2773"/>
                    <a:pt x="5682" y="2773"/>
                  </a:cubicBezTo>
                  <a:cubicBezTo>
                    <a:pt x="9209" y="2773"/>
                    <a:pt x="12747" y="2728"/>
                    <a:pt x="16257" y="2628"/>
                  </a:cubicBezTo>
                  <a:cubicBezTo>
                    <a:pt x="18913" y="2535"/>
                    <a:pt x="21700" y="2262"/>
                    <a:pt x="24450" y="2262"/>
                  </a:cubicBezTo>
                  <a:cubicBezTo>
                    <a:pt x="25992" y="2262"/>
                    <a:pt x="27522" y="2348"/>
                    <a:pt x="29011" y="2599"/>
                  </a:cubicBezTo>
                  <a:cubicBezTo>
                    <a:pt x="30747" y="2901"/>
                    <a:pt x="32483" y="2980"/>
                    <a:pt x="34218" y="2980"/>
                  </a:cubicBezTo>
                  <a:cubicBezTo>
                    <a:pt x="36117" y="2980"/>
                    <a:pt x="38015" y="2886"/>
                    <a:pt x="39914" y="2886"/>
                  </a:cubicBezTo>
                  <a:cubicBezTo>
                    <a:pt x="40979" y="2886"/>
                    <a:pt x="42043" y="2915"/>
                    <a:pt x="43108" y="3008"/>
                  </a:cubicBezTo>
                  <a:cubicBezTo>
                    <a:pt x="47631" y="3416"/>
                    <a:pt x="52126" y="3154"/>
                    <a:pt x="56649" y="3387"/>
                  </a:cubicBezTo>
                  <a:cubicBezTo>
                    <a:pt x="56667" y="3389"/>
                    <a:pt x="56684" y="3389"/>
                    <a:pt x="56701" y="3389"/>
                  </a:cubicBezTo>
                  <a:cubicBezTo>
                    <a:pt x="57351" y="3389"/>
                    <a:pt x="57365" y="2301"/>
                    <a:pt x="56795" y="2045"/>
                  </a:cubicBezTo>
                  <a:lnTo>
                    <a:pt x="56825" y="2045"/>
                  </a:lnTo>
                  <a:cubicBezTo>
                    <a:pt x="52709" y="60"/>
                    <a:pt x="48157" y="790"/>
                    <a:pt x="43808" y="498"/>
                  </a:cubicBezTo>
                  <a:cubicBezTo>
                    <a:pt x="42538" y="410"/>
                    <a:pt x="41276" y="367"/>
                    <a:pt x="40014" y="367"/>
                  </a:cubicBezTo>
                  <a:cubicBezTo>
                    <a:pt x="38752" y="367"/>
                    <a:pt x="37489" y="410"/>
                    <a:pt x="36220" y="498"/>
                  </a:cubicBezTo>
                  <a:cubicBezTo>
                    <a:pt x="35467" y="550"/>
                    <a:pt x="34709" y="577"/>
                    <a:pt x="33949" y="577"/>
                  </a:cubicBezTo>
                  <a:cubicBezTo>
                    <a:pt x="32177" y="577"/>
                    <a:pt x="30397" y="434"/>
                    <a:pt x="28661" y="148"/>
                  </a:cubicBezTo>
                  <a:cubicBezTo>
                    <a:pt x="27949" y="45"/>
                    <a:pt x="27244" y="1"/>
                    <a:pt x="26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1571825" y="716225"/>
              <a:ext cx="1432875" cy="101600"/>
            </a:xfrm>
            <a:custGeom>
              <a:avLst/>
              <a:gdLst/>
              <a:ahLst/>
              <a:cxnLst/>
              <a:rect l="l" t="t" r="r" b="b"/>
              <a:pathLst>
                <a:path w="57315" h="4064" extrusionOk="0">
                  <a:moveTo>
                    <a:pt x="2585" y="1"/>
                  </a:moveTo>
                  <a:cubicBezTo>
                    <a:pt x="2013" y="1"/>
                    <a:pt x="1474" y="121"/>
                    <a:pt x="1023" y="459"/>
                  </a:cubicBezTo>
                  <a:cubicBezTo>
                    <a:pt x="0" y="1214"/>
                    <a:pt x="664" y="2964"/>
                    <a:pt x="1573" y="2964"/>
                  </a:cubicBezTo>
                  <a:cubicBezTo>
                    <a:pt x="1753" y="2964"/>
                    <a:pt x="1943" y="2895"/>
                    <a:pt x="2132" y="2736"/>
                  </a:cubicBezTo>
                  <a:cubicBezTo>
                    <a:pt x="2312" y="2580"/>
                    <a:pt x="2563" y="2523"/>
                    <a:pt x="2847" y="2523"/>
                  </a:cubicBezTo>
                  <a:cubicBezTo>
                    <a:pt x="3577" y="2523"/>
                    <a:pt x="4525" y="2898"/>
                    <a:pt x="5050" y="2940"/>
                  </a:cubicBezTo>
                  <a:cubicBezTo>
                    <a:pt x="6013" y="3028"/>
                    <a:pt x="6947" y="3057"/>
                    <a:pt x="7911" y="3232"/>
                  </a:cubicBezTo>
                  <a:cubicBezTo>
                    <a:pt x="8688" y="3363"/>
                    <a:pt x="9489" y="3404"/>
                    <a:pt x="10299" y="3404"/>
                  </a:cubicBezTo>
                  <a:cubicBezTo>
                    <a:pt x="11648" y="3404"/>
                    <a:pt x="13018" y="3290"/>
                    <a:pt x="14331" y="3290"/>
                  </a:cubicBezTo>
                  <a:cubicBezTo>
                    <a:pt x="17234" y="3273"/>
                    <a:pt x="20168" y="3137"/>
                    <a:pt x="23096" y="3137"/>
                  </a:cubicBezTo>
                  <a:cubicBezTo>
                    <a:pt x="24996" y="3137"/>
                    <a:pt x="26894" y="3194"/>
                    <a:pt x="28778" y="3378"/>
                  </a:cubicBezTo>
                  <a:cubicBezTo>
                    <a:pt x="31025" y="3611"/>
                    <a:pt x="33331" y="3786"/>
                    <a:pt x="35607" y="3816"/>
                  </a:cubicBezTo>
                  <a:cubicBezTo>
                    <a:pt x="37577" y="3794"/>
                    <a:pt x="39546" y="3676"/>
                    <a:pt x="41516" y="3676"/>
                  </a:cubicBezTo>
                  <a:cubicBezTo>
                    <a:pt x="42202" y="3676"/>
                    <a:pt x="42889" y="3690"/>
                    <a:pt x="43575" y="3728"/>
                  </a:cubicBezTo>
                  <a:cubicBezTo>
                    <a:pt x="45700" y="3843"/>
                    <a:pt x="47996" y="4064"/>
                    <a:pt x="50280" y="4064"/>
                  </a:cubicBezTo>
                  <a:cubicBezTo>
                    <a:pt x="52637" y="4064"/>
                    <a:pt x="54982" y="3829"/>
                    <a:pt x="57117" y="2998"/>
                  </a:cubicBezTo>
                  <a:cubicBezTo>
                    <a:pt x="57315" y="2914"/>
                    <a:pt x="57294" y="2501"/>
                    <a:pt x="57080" y="2501"/>
                  </a:cubicBezTo>
                  <a:cubicBezTo>
                    <a:pt x="57073" y="2501"/>
                    <a:pt x="57066" y="2501"/>
                    <a:pt x="57058" y="2502"/>
                  </a:cubicBezTo>
                  <a:cubicBezTo>
                    <a:pt x="56804" y="2515"/>
                    <a:pt x="56549" y="2520"/>
                    <a:pt x="56294" y="2520"/>
                  </a:cubicBezTo>
                  <a:cubicBezTo>
                    <a:pt x="54116" y="2520"/>
                    <a:pt x="51901" y="2120"/>
                    <a:pt x="49733" y="2094"/>
                  </a:cubicBezTo>
                  <a:cubicBezTo>
                    <a:pt x="47223" y="2094"/>
                    <a:pt x="44742" y="1860"/>
                    <a:pt x="42232" y="1831"/>
                  </a:cubicBezTo>
                  <a:cubicBezTo>
                    <a:pt x="41396" y="1821"/>
                    <a:pt x="40559" y="1818"/>
                    <a:pt x="39722" y="1818"/>
                  </a:cubicBezTo>
                  <a:cubicBezTo>
                    <a:pt x="38049" y="1818"/>
                    <a:pt x="36376" y="1831"/>
                    <a:pt x="34703" y="1831"/>
                  </a:cubicBezTo>
                  <a:cubicBezTo>
                    <a:pt x="32193" y="1831"/>
                    <a:pt x="29770" y="1335"/>
                    <a:pt x="27260" y="1160"/>
                  </a:cubicBezTo>
                  <a:cubicBezTo>
                    <a:pt x="25626" y="1053"/>
                    <a:pt x="23982" y="1017"/>
                    <a:pt x="22333" y="1017"/>
                  </a:cubicBezTo>
                  <a:cubicBezTo>
                    <a:pt x="19037" y="1017"/>
                    <a:pt x="15722" y="1160"/>
                    <a:pt x="12434" y="1160"/>
                  </a:cubicBezTo>
                  <a:cubicBezTo>
                    <a:pt x="11545" y="1160"/>
                    <a:pt x="10588" y="1295"/>
                    <a:pt x="9666" y="1295"/>
                  </a:cubicBezTo>
                  <a:cubicBezTo>
                    <a:pt x="9378" y="1295"/>
                    <a:pt x="9093" y="1282"/>
                    <a:pt x="8815" y="1247"/>
                  </a:cubicBezTo>
                  <a:cubicBezTo>
                    <a:pt x="7940" y="1131"/>
                    <a:pt x="7006" y="839"/>
                    <a:pt x="6130" y="693"/>
                  </a:cubicBezTo>
                  <a:cubicBezTo>
                    <a:pt x="5141" y="534"/>
                    <a:pt x="3789" y="1"/>
                    <a:pt x="25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1510550" y="850250"/>
              <a:ext cx="1541750" cy="125300"/>
            </a:xfrm>
            <a:custGeom>
              <a:avLst/>
              <a:gdLst/>
              <a:ahLst/>
              <a:cxnLst/>
              <a:rect l="l" t="t" r="r" b="b"/>
              <a:pathLst>
                <a:path w="61670" h="5012" extrusionOk="0">
                  <a:moveTo>
                    <a:pt x="1747" y="0"/>
                  </a:moveTo>
                  <a:cubicBezTo>
                    <a:pt x="1690" y="0"/>
                    <a:pt x="1633" y="1"/>
                    <a:pt x="1577" y="1"/>
                  </a:cubicBezTo>
                  <a:cubicBezTo>
                    <a:pt x="2" y="30"/>
                    <a:pt x="0" y="2923"/>
                    <a:pt x="1488" y="2923"/>
                  </a:cubicBezTo>
                  <a:cubicBezTo>
                    <a:pt x="1517" y="2923"/>
                    <a:pt x="1547" y="2922"/>
                    <a:pt x="1577" y="2920"/>
                  </a:cubicBezTo>
                  <a:cubicBezTo>
                    <a:pt x="2039" y="2886"/>
                    <a:pt x="2503" y="2871"/>
                    <a:pt x="2967" y="2871"/>
                  </a:cubicBezTo>
                  <a:cubicBezTo>
                    <a:pt x="6950" y="2871"/>
                    <a:pt x="10973" y="3983"/>
                    <a:pt x="14973" y="4087"/>
                  </a:cubicBezTo>
                  <a:cubicBezTo>
                    <a:pt x="17162" y="4146"/>
                    <a:pt x="19351" y="4788"/>
                    <a:pt x="21569" y="4934"/>
                  </a:cubicBezTo>
                  <a:cubicBezTo>
                    <a:pt x="22425" y="4992"/>
                    <a:pt x="23284" y="5012"/>
                    <a:pt x="24145" y="5012"/>
                  </a:cubicBezTo>
                  <a:cubicBezTo>
                    <a:pt x="25865" y="5012"/>
                    <a:pt x="27591" y="4934"/>
                    <a:pt x="29303" y="4934"/>
                  </a:cubicBezTo>
                  <a:cubicBezTo>
                    <a:pt x="34673" y="4905"/>
                    <a:pt x="39926" y="4117"/>
                    <a:pt x="45267" y="3766"/>
                  </a:cubicBezTo>
                  <a:cubicBezTo>
                    <a:pt x="46230" y="3698"/>
                    <a:pt x="47192" y="3683"/>
                    <a:pt x="48155" y="3683"/>
                  </a:cubicBezTo>
                  <a:cubicBezTo>
                    <a:pt x="48936" y="3683"/>
                    <a:pt x="49717" y="3693"/>
                    <a:pt x="50498" y="3693"/>
                  </a:cubicBezTo>
                  <a:cubicBezTo>
                    <a:pt x="51235" y="3693"/>
                    <a:pt x="51972" y="3684"/>
                    <a:pt x="52709" y="3650"/>
                  </a:cubicBezTo>
                  <a:cubicBezTo>
                    <a:pt x="55453" y="3533"/>
                    <a:pt x="58138" y="2686"/>
                    <a:pt x="60852" y="2249"/>
                  </a:cubicBezTo>
                  <a:cubicBezTo>
                    <a:pt x="61640" y="2103"/>
                    <a:pt x="61669" y="819"/>
                    <a:pt x="60852" y="731"/>
                  </a:cubicBezTo>
                  <a:lnTo>
                    <a:pt x="60852" y="702"/>
                  </a:lnTo>
                  <a:cubicBezTo>
                    <a:pt x="60427" y="659"/>
                    <a:pt x="60003" y="641"/>
                    <a:pt x="59580" y="641"/>
                  </a:cubicBezTo>
                  <a:cubicBezTo>
                    <a:pt x="57392" y="641"/>
                    <a:pt x="55232" y="1125"/>
                    <a:pt x="53030" y="1198"/>
                  </a:cubicBezTo>
                  <a:cubicBezTo>
                    <a:pt x="52457" y="1217"/>
                    <a:pt x="51884" y="1224"/>
                    <a:pt x="51313" y="1224"/>
                  </a:cubicBezTo>
                  <a:cubicBezTo>
                    <a:pt x="50127" y="1224"/>
                    <a:pt x="48945" y="1196"/>
                    <a:pt x="47760" y="1196"/>
                  </a:cubicBezTo>
                  <a:cubicBezTo>
                    <a:pt x="46931" y="1196"/>
                    <a:pt x="46101" y="1210"/>
                    <a:pt x="45267" y="1256"/>
                  </a:cubicBezTo>
                  <a:cubicBezTo>
                    <a:pt x="39926" y="1577"/>
                    <a:pt x="34702" y="2365"/>
                    <a:pt x="29303" y="2365"/>
                  </a:cubicBezTo>
                  <a:cubicBezTo>
                    <a:pt x="27809" y="2365"/>
                    <a:pt x="26285" y="2416"/>
                    <a:pt x="24761" y="2416"/>
                  </a:cubicBezTo>
                  <a:cubicBezTo>
                    <a:pt x="23694" y="2416"/>
                    <a:pt x="22626" y="2391"/>
                    <a:pt x="21569" y="2307"/>
                  </a:cubicBezTo>
                  <a:cubicBezTo>
                    <a:pt x="19351" y="2161"/>
                    <a:pt x="17191" y="1548"/>
                    <a:pt x="14973" y="1431"/>
                  </a:cubicBezTo>
                  <a:cubicBezTo>
                    <a:pt x="12813" y="1344"/>
                    <a:pt x="10712" y="994"/>
                    <a:pt x="8581" y="760"/>
                  </a:cubicBezTo>
                  <a:cubicBezTo>
                    <a:pt x="6303" y="561"/>
                    <a:pt x="4025" y="0"/>
                    <a:pt x="1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1497425" y="1008550"/>
              <a:ext cx="1496500" cy="73300"/>
            </a:xfrm>
            <a:custGeom>
              <a:avLst/>
              <a:gdLst/>
              <a:ahLst/>
              <a:cxnLst/>
              <a:rect l="l" t="t" r="r" b="b"/>
              <a:pathLst>
                <a:path w="59860" h="2932" extrusionOk="0">
                  <a:moveTo>
                    <a:pt x="1277" y="0"/>
                  </a:moveTo>
                  <a:cubicBezTo>
                    <a:pt x="1" y="0"/>
                    <a:pt x="23" y="2483"/>
                    <a:pt x="1343" y="2483"/>
                  </a:cubicBezTo>
                  <a:cubicBezTo>
                    <a:pt x="3563" y="2483"/>
                    <a:pt x="5810" y="2835"/>
                    <a:pt x="8059" y="2835"/>
                  </a:cubicBezTo>
                  <a:cubicBezTo>
                    <a:pt x="8145" y="2835"/>
                    <a:pt x="8232" y="2835"/>
                    <a:pt x="8318" y="2834"/>
                  </a:cubicBezTo>
                  <a:lnTo>
                    <a:pt x="15585" y="2804"/>
                  </a:lnTo>
                  <a:cubicBezTo>
                    <a:pt x="15904" y="2802"/>
                    <a:pt x="16222" y="2802"/>
                    <a:pt x="16540" y="2802"/>
                  </a:cubicBezTo>
                  <a:cubicBezTo>
                    <a:pt x="20354" y="2802"/>
                    <a:pt x="24168" y="2932"/>
                    <a:pt x="28000" y="2932"/>
                  </a:cubicBezTo>
                  <a:cubicBezTo>
                    <a:pt x="28599" y="2932"/>
                    <a:pt x="29198" y="2928"/>
                    <a:pt x="29799" y="2921"/>
                  </a:cubicBezTo>
                  <a:cubicBezTo>
                    <a:pt x="34585" y="2834"/>
                    <a:pt x="39284" y="2863"/>
                    <a:pt x="44041" y="2629"/>
                  </a:cubicBezTo>
                  <a:cubicBezTo>
                    <a:pt x="49207" y="2367"/>
                    <a:pt x="54343" y="1666"/>
                    <a:pt x="59480" y="1374"/>
                  </a:cubicBezTo>
                  <a:cubicBezTo>
                    <a:pt x="59859" y="1345"/>
                    <a:pt x="59859" y="703"/>
                    <a:pt x="59480" y="703"/>
                  </a:cubicBezTo>
                  <a:lnTo>
                    <a:pt x="59509" y="703"/>
                  </a:lnTo>
                  <a:cubicBezTo>
                    <a:pt x="57062" y="593"/>
                    <a:pt x="54667" y="380"/>
                    <a:pt x="52202" y="380"/>
                  </a:cubicBezTo>
                  <a:cubicBezTo>
                    <a:pt x="52050" y="380"/>
                    <a:pt x="51898" y="380"/>
                    <a:pt x="51746" y="382"/>
                  </a:cubicBezTo>
                  <a:cubicBezTo>
                    <a:pt x="49294" y="440"/>
                    <a:pt x="46843" y="586"/>
                    <a:pt x="44391" y="674"/>
                  </a:cubicBezTo>
                  <a:cubicBezTo>
                    <a:pt x="42119" y="755"/>
                    <a:pt x="39854" y="780"/>
                    <a:pt x="37589" y="780"/>
                  </a:cubicBezTo>
                  <a:cubicBezTo>
                    <a:pt x="34995" y="780"/>
                    <a:pt x="32401" y="748"/>
                    <a:pt x="29799" y="732"/>
                  </a:cubicBezTo>
                  <a:cubicBezTo>
                    <a:pt x="25158" y="732"/>
                    <a:pt x="20547" y="499"/>
                    <a:pt x="15936" y="499"/>
                  </a:cubicBezTo>
                  <a:cubicBezTo>
                    <a:pt x="13396" y="499"/>
                    <a:pt x="10857" y="499"/>
                    <a:pt x="8318" y="528"/>
                  </a:cubicBezTo>
                  <a:cubicBezTo>
                    <a:pt x="7559" y="528"/>
                    <a:pt x="6788" y="554"/>
                    <a:pt x="6020" y="554"/>
                  </a:cubicBezTo>
                  <a:cubicBezTo>
                    <a:pt x="5636" y="554"/>
                    <a:pt x="5254" y="547"/>
                    <a:pt x="4874" y="528"/>
                  </a:cubicBezTo>
                  <a:cubicBezTo>
                    <a:pt x="3707" y="470"/>
                    <a:pt x="2540" y="61"/>
                    <a:pt x="1343" y="3"/>
                  </a:cubicBezTo>
                  <a:cubicBezTo>
                    <a:pt x="1320" y="1"/>
                    <a:pt x="1298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1485025" y="1146350"/>
              <a:ext cx="1516200" cy="78150"/>
            </a:xfrm>
            <a:custGeom>
              <a:avLst/>
              <a:gdLst/>
              <a:ahLst/>
              <a:cxnLst/>
              <a:rect l="l" t="t" r="r" b="b"/>
              <a:pathLst>
                <a:path w="60648" h="3126" extrusionOk="0">
                  <a:moveTo>
                    <a:pt x="1663" y="1"/>
                  </a:moveTo>
                  <a:cubicBezTo>
                    <a:pt x="1537" y="1"/>
                    <a:pt x="1411" y="3"/>
                    <a:pt x="1284" y="7"/>
                  </a:cubicBezTo>
                  <a:cubicBezTo>
                    <a:pt x="23" y="35"/>
                    <a:pt x="1" y="2402"/>
                    <a:pt x="1218" y="2402"/>
                  </a:cubicBezTo>
                  <a:cubicBezTo>
                    <a:pt x="1240" y="2402"/>
                    <a:pt x="1262" y="2401"/>
                    <a:pt x="1284" y="2400"/>
                  </a:cubicBezTo>
                  <a:cubicBezTo>
                    <a:pt x="1551" y="2385"/>
                    <a:pt x="1818" y="2378"/>
                    <a:pt x="2084" y="2378"/>
                  </a:cubicBezTo>
                  <a:cubicBezTo>
                    <a:pt x="4873" y="2378"/>
                    <a:pt x="7631" y="3126"/>
                    <a:pt x="10414" y="3126"/>
                  </a:cubicBezTo>
                  <a:cubicBezTo>
                    <a:pt x="10998" y="3126"/>
                    <a:pt x="11584" y="3093"/>
                    <a:pt x="12171" y="3013"/>
                  </a:cubicBezTo>
                  <a:cubicBezTo>
                    <a:pt x="14622" y="2692"/>
                    <a:pt x="17190" y="2779"/>
                    <a:pt x="19671" y="2721"/>
                  </a:cubicBezTo>
                  <a:cubicBezTo>
                    <a:pt x="20042" y="2713"/>
                    <a:pt x="20412" y="2709"/>
                    <a:pt x="20782" y="2709"/>
                  </a:cubicBezTo>
                  <a:cubicBezTo>
                    <a:pt x="23090" y="2709"/>
                    <a:pt x="25383" y="2850"/>
                    <a:pt x="27697" y="2925"/>
                  </a:cubicBezTo>
                  <a:cubicBezTo>
                    <a:pt x="28211" y="2939"/>
                    <a:pt x="28725" y="2945"/>
                    <a:pt x="29239" y="2945"/>
                  </a:cubicBezTo>
                  <a:cubicBezTo>
                    <a:pt x="34182" y="2945"/>
                    <a:pt x="39126" y="2368"/>
                    <a:pt x="44070" y="2341"/>
                  </a:cubicBezTo>
                  <a:cubicBezTo>
                    <a:pt x="46697" y="2312"/>
                    <a:pt x="49294" y="2371"/>
                    <a:pt x="51921" y="2196"/>
                  </a:cubicBezTo>
                  <a:cubicBezTo>
                    <a:pt x="54723" y="2050"/>
                    <a:pt x="57408" y="1320"/>
                    <a:pt x="60209" y="941"/>
                  </a:cubicBezTo>
                  <a:cubicBezTo>
                    <a:pt x="60647" y="882"/>
                    <a:pt x="60647" y="153"/>
                    <a:pt x="60209" y="94"/>
                  </a:cubicBezTo>
                  <a:cubicBezTo>
                    <a:pt x="59640" y="57"/>
                    <a:pt x="59071" y="42"/>
                    <a:pt x="58502" y="42"/>
                  </a:cubicBezTo>
                  <a:cubicBezTo>
                    <a:pt x="56415" y="42"/>
                    <a:pt x="54329" y="240"/>
                    <a:pt x="52242" y="240"/>
                  </a:cubicBezTo>
                  <a:cubicBezTo>
                    <a:pt x="49528" y="240"/>
                    <a:pt x="46813" y="182"/>
                    <a:pt x="44070" y="182"/>
                  </a:cubicBezTo>
                  <a:cubicBezTo>
                    <a:pt x="39267" y="182"/>
                    <a:pt x="34465" y="679"/>
                    <a:pt x="29662" y="679"/>
                  </a:cubicBezTo>
                  <a:cubicBezTo>
                    <a:pt x="29007" y="679"/>
                    <a:pt x="28352" y="670"/>
                    <a:pt x="27697" y="649"/>
                  </a:cubicBezTo>
                  <a:cubicBezTo>
                    <a:pt x="24723" y="547"/>
                    <a:pt x="21749" y="415"/>
                    <a:pt x="18769" y="415"/>
                  </a:cubicBezTo>
                  <a:cubicBezTo>
                    <a:pt x="16632" y="415"/>
                    <a:pt x="14491" y="483"/>
                    <a:pt x="12346" y="678"/>
                  </a:cubicBezTo>
                  <a:cubicBezTo>
                    <a:pt x="11528" y="767"/>
                    <a:pt x="10706" y="812"/>
                    <a:pt x="9882" y="812"/>
                  </a:cubicBezTo>
                  <a:cubicBezTo>
                    <a:pt x="8823" y="812"/>
                    <a:pt x="7764" y="738"/>
                    <a:pt x="6713" y="590"/>
                  </a:cubicBezTo>
                  <a:cubicBezTo>
                    <a:pt x="5057" y="346"/>
                    <a:pt x="3350" y="1"/>
                    <a:pt x="1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1438325" y="1265625"/>
              <a:ext cx="1534425" cy="91800"/>
            </a:xfrm>
            <a:custGeom>
              <a:avLst/>
              <a:gdLst/>
              <a:ahLst/>
              <a:cxnLst/>
              <a:rect l="l" t="t" r="r" b="b"/>
              <a:pathLst>
                <a:path w="61377" h="3672" extrusionOk="0">
                  <a:moveTo>
                    <a:pt x="2769" y="0"/>
                  </a:moveTo>
                  <a:cubicBezTo>
                    <a:pt x="2262" y="0"/>
                    <a:pt x="1752" y="22"/>
                    <a:pt x="1255" y="22"/>
                  </a:cubicBezTo>
                  <a:cubicBezTo>
                    <a:pt x="0" y="22"/>
                    <a:pt x="0" y="2357"/>
                    <a:pt x="1255" y="2357"/>
                  </a:cubicBezTo>
                  <a:cubicBezTo>
                    <a:pt x="1416" y="2352"/>
                    <a:pt x="1578" y="2350"/>
                    <a:pt x="1741" y="2350"/>
                  </a:cubicBezTo>
                  <a:cubicBezTo>
                    <a:pt x="2578" y="2350"/>
                    <a:pt x="3430" y="2414"/>
                    <a:pt x="4261" y="2561"/>
                  </a:cubicBezTo>
                  <a:cubicBezTo>
                    <a:pt x="4525" y="2610"/>
                    <a:pt x="4789" y="2627"/>
                    <a:pt x="5053" y="2627"/>
                  </a:cubicBezTo>
                  <a:cubicBezTo>
                    <a:pt x="5697" y="2627"/>
                    <a:pt x="6344" y="2524"/>
                    <a:pt x="6998" y="2524"/>
                  </a:cubicBezTo>
                  <a:cubicBezTo>
                    <a:pt x="7204" y="2524"/>
                    <a:pt x="7410" y="2535"/>
                    <a:pt x="7618" y="2561"/>
                  </a:cubicBezTo>
                  <a:cubicBezTo>
                    <a:pt x="9748" y="2824"/>
                    <a:pt x="11879" y="3203"/>
                    <a:pt x="14039" y="3232"/>
                  </a:cubicBezTo>
                  <a:cubicBezTo>
                    <a:pt x="16378" y="3289"/>
                    <a:pt x="18717" y="3672"/>
                    <a:pt x="21056" y="3672"/>
                  </a:cubicBezTo>
                  <a:cubicBezTo>
                    <a:pt x="21139" y="3672"/>
                    <a:pt x="21222" y="3671"/>
                    <a:pt x="21306" y="3670"/>
                  </a:cubicBezTo>
                  <a:cubicBezTo>
                    <a:pt x="23933" y="3643"/>
                    <a:pt x="26534" y="3405"/>
                    <a:pt x="29133" y="3405"/>
                  </a:cubicBezTo>
                  <a:cubicBezTo>
                    <a:pt x="29277" y="3405"/>
                    <a:pt x="29421" y="3406"/>
                    <a:pt x="29565" y="3407"/>
                  </a:cubicBezTo>
                  <a:cubicBezTo>
                    <a:pt x="29644" y="3408"/>
                    <a:pt x="29723" y="3408"/>
                    <a:pt x="29801" y="3408"/>
                  </a:cubicBezTo>
                  <a:cubicBezTo>
                    <a:pt x="35002" y="3408"/>
                    <a:pt x="40092" y="2472"/>
                    <a:pt x="45296" y="2357"/>
                  </a:cubicBezTo>
                  <a:cubicBezTo>
                    <a:pt x="47952" y="2328"/>
                    <a:pt x="50637" y="2357"/>
                    <a:pt x="53293" y="2240"/>
                  </a:cubicBezTo>
                  <a:cubicBezTo>
                    <a:pt x="54577" y="2182"/>
                    <a:pt x="55919" y="2211"/>
                    <a:pt x="57203" y="2065"/>
                  </a:cubicBezTo>
                  <a:cubicBezTo>
                    <a:pt x="58488" y="1919"/>
                    <a:pt x="59655" y="1510"/>
                    <a:pt x="60939" y="1394"/>
                  </a:cubicBezTo>
                  <a:cubicBezTo>
                    <a:pt x="61377" y="1306"/>
                    <a:pt x="61377" y="664"/>
                    <a:pt x="60939" y="577"/>
                  </a:cubicBezTo>
                  <a:cubicBezTo>
                    <a:pt x="58153" y="188"/>
                    <a:pt x="55296" y="96"/>
                    <a:pt x="52441" y="96"/>
                  </a:cubicBezTo>
                  <a:cubicBezTo>
                    <a:pt x="50152" y="96"/>
                    <a:pt x="47864" y="155"/>
                    <a:pt x="45617" y="168"/>
                  </a:cubicBezTo>
                  <a:cubicBezTo>
                    <a:pt x="40553" y="195"/>
                    <a:pt x="35568" y="1053"/>
                    <a:pt x="30489" y="1053"/>
                  </a:cubicBezTo>
                  <a:cubicBezTo>
                    <a:pt x="30181" y="1053"/>
                    <a:pt x="29873" y="1050"/>
                    <a:pt x="29565" y="1043"/>
                  </a:cubicBezTo>
                  <a:cubicBezTo>
                    <a:pt x="29440" y="1042"/>
                    <a:pt x="29315" y="1041"/>
                    <a:pt x="29190" y="1041"/>
                  </a:cubicBezTo>
                  <a:cubicBezTo>
                    <a:pt x="26686" y="1041"/>
                    <a:pt x="24157" y="1306"/>
                    <a:pt x="21656" y="1306"/>
                  </a:cubicBezTo>
                  <a:cubicBezTo>
                    <a:pt x="19204" y="1306"/>
                    <a:pt x="16753" y="898"/>
                    <a:pt x="14330" y="898"/>
                  </a:cubicBezTo>
                  <a:cubicBezTo>
                    <a:pt x="12025" y="898"/>
                    <a:pt x="9748" y="372"/>
                    <a:pt x="7443" y="197"/>
                  </a:cubicBezTo>
                  <a:cubicBezTo>
                    <a:pt x="7203" y="171"/>
                    <a:pt x="6967" y="163"/>
                    <a:pt x="6733" y="163"/>
                  </a:cubicBezTo>
                  <a:cubicBezTo>
                    <a:pt x="6266" y="163"/>
                    <a:pt x="5808" y="197"/>
                    <a:pt x="5339" y="197"/>
                  </a:cubicBezTo>
                  <a:cubicBezTo>
                    <a:pt x="4988" y="197"/>
                    <a:pt x="4631" y="178"/>
                    <a:pt x="4261" y="110"/>
                  </a:cubicBezTo>
                  <a:cubicBezTo>
                    <a:pt x="3780" y="22"/>
                    <a:pt x="3276" y="0"/>
                    <a:pt x="2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" name="Google Shape;207;p8"/>
          <p:cNvSpPr/>
          <p:nvPr/>
        </p:nvSpPr>
        <p:spPr>
          <a:xfrm rot="5400000" flipH="1">
            <a:off x="51984" y="3997505"/>
            <a:ext cx="1320906" cy="1476955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8"/>
          <p:cNvGrpSpPr/>
          <p:nvPr/>
        </p:nvGrpSpPr>
        <p:grpSpPr>
          <a:xfrm rot="5400000">
            <a:off x="-712244" y="3880742"/>
            <a:ext cx="1732599" cy="946480"/>
            <a:chOff x="6928067" y="2555588"/>
            <a:chExt cx="1830919" cy="1000190"/>
          </a:xfrm>
        </p:grpSpPr>
        <p:sp>
          <p:nvSpPr>
            <p:cNvPr id="209" name="Google Shape;209;p8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10;p8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211" name="Google Shape;211;p8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8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8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8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8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8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0" name="Google Shape;220;p8"/>
          <p:cNvSpPr/>
          <p:nvPr/>
        </p:nvSpPr>
        <p:spPr>
          <a:xfrm rot="8999932">
            <a:off x="-396269" y="4317940"/>
            <a:ext cx="1760234" cy="863126"/>
          </a:xfrm>
          <a:custGeom>
            <a:avLst/>
            <a:gdLst/>
            <a:ahLst/>
            <a:cxnLst/>
            <a:rect l="l" t="t" r="r" b="b"/>
            <a:pathLst>
              <a:path w="24295" h="13033" extrusionOk="0">
                <a:moveTo>
                  <a:pt x="15897" y="1"/>
                </a:moveTo>
                <a:cubicBezTo>
                  <a:pt x="15839" y="1"/>
                  <a:pt x="15751" y="30"/>
                  <a:pt x="15722" y="88"/>
                </a:cubicBezTo>
                <a:cubicBezTo>
                  <a:pt x="15664" y="147"/>
                  <a:pt x="15634" y="205"/>
                  <a:pt x="15664" y="293"/>
                </a:cubicBezTo>
                <a:cubicBezTo>
                  <a:pt x="15664" y="351"/>
                  <a:pt x="15722" y="409"/>
                  <a:pt x="15809" y="439"/>
                </a:cubicBezTo>
                <a:lnTo>
                  <a:pt x="15926" y="439"/>
                </a:lnTo>
                <a:cubicBezTo>
                  <a:pt x="16043" y="614"/>
                  <a:pt x="16160" y="818"/>
                  <a:pt x="16276" y="1051"/>
                </a:cubicBezTo>
                <a:cubicBezTo>
                  <a:pt x="16452" y="1314"/>
                  <a:pt x="16656" y="1606"/>
                  <a:pt x="16831" y="1898"/>
                </a:cubicBezTo>
                <a:cubicBezTo>
                  <a:pt x="17181" y="2482"/>
                  <a:pt x="17561" y="3065"/>
                  <a:pt x="17911" y="3649"/>
                </a:cubicBezTo>
                <a:cubicBezTo>
                  <a:pt x="18582" y="4670"/>
                  <a:pt x="19224" y="5692"/>
                  <a:pt x="19866" y="6743"/>
                </a:cubicBezTo>
                <a:cubicBezTo>
                  <a:pt x="19808" y="6743"/>
                  <a:pt x="19749" y="6743"/>
                  <a:pt x="19720" y="6801"/>
                </a:cubicBezTo>
                <a:lnTo>
                  <a:pt x="19633" y="6918"/>
                </a:lnTo>
                <a:cubicBezTo>
                  <a:pt x="19078" y="6772"/>
                  <a:pt x="18524" y="6626"/>
                  <a:pt x="17969" y="6480"/>
                </a:cubicBezTo>
                <a:cubicBezTo>
                  <a:pt x="17969" y="6451"/>
                  <a:pt x="17969" y="6422"/>
                  <a:pt x="17940" y="6392"/>
                </a:cubicBezTo>
                <a:lnTo>
                  <a:pt x="17882" y="6334"/>
                </a:lnTo>
                <a:cubicBezTo>
                  <a:pt x="17882" y="6246"/>
                  <a:pt x="17852" y="6188"/>
                  <a:pt x="17765" y="6159"/>
                </a:cubicBezTo>
                <a:cubicBezTo>
                  <a:pt x="16452" y="4349"/>
                  <a:pt x="15226" y="2452"/>
                  <a:pt x="14146" y="497"/>
                </a:cubicBezTo>
                <a:cubicBezTo>
                  <a:pt x="14116" y="428"/>
                  <a:pt x="14059" y="399"/>
                  <a:pt x="14001" y="399"/>
                </a:cubicBezTo>
                <a:cubicBezTo>
                  <a:pt x="13887" y="399"/>
                  <a:pt x="13767" y="508"/>
                  <a:pt x="13825" y="643"/>
                </a:cubicBezTo>
                <a:cubicBezTo>
                  <a:pt x="14934" y="2598"/>
                  <a:pt x="16160" y="4524"/>
                  <a:pt x="17473" y="6334"/>
                </a:cubicBezTo>
                <a:cubicBezTo>
                  <a:pt x="16802" y="6130"/>
                  <a:pt x="16101" y="5925"/>
                  <a:pt x="15430" y="5692"/>
                </a:cubicBezTo>
                <a:cubicBezTo>
                  <a:pt x="15430" y="5663"/>
                  <a:pt x="15430" y="5604"/>
                  <a:pt x="15401" y="5546"/>
                </a:cubicBezTo>
                <a:cubicBezTo>
                  <a:pt x="14233" y="3853"/>
                  <a:pt x="13008" y="2160"/>
                  <a:pt x="11782" y="497"/>
                </a:cubicBezTo>
                <a:cubicBezTo>
                  <a:pt x="11753" y="453"/>
                  <a:pt x="11714" y="435"/>
                  <a:pt x="11675" y="435"/>
                </a:cubicBezTo>
                <a:cubicBezTo>
                  <a:pt x="11558" y="435"/>
                  <a:pt x="11432" y="599"/>
                  <a:pt x="11519" y="730"/>
                </a:cubicBezTo>
                <a:cubicBezTo>
                  <a:pt x="12687" y="2306"/>
                  <a:pt x="13825" y="3882"/>
                  <a:pt x="14963" y="5517"/>
                </a:cubicBezTo>
                <a:lnTo>
                  <a:pt x="14905" y="5546"/>
                </a:lnTo>
                <a:cubicBezTo>
                  <a:pt x="14088" y="5254"/>
                  <a:pt x="13270" y="4962"/>
                  <a:pt x="12453" y="4641"/>
                </a:cubicBezTo>
                <a:cubicBezTo>
                  <a:pt x="12453" y="4612"/>
                  <a:pt x="12424" y="4554"/>
                  <a:pt x="12366" y="4554"/>
                </a:cubicBezTo>
                <a:cubicBezTo>
                  <a:pt x="12395" y="4495"/>
                  <a:pt x="12366" y="4466"/>
                  <a:pt x="12336" y="4437"/>
                </a:cubicBezTo>
                <a:lnTo>
                  <a:pt x="8922" y="293"/>
                </a:lnTo>
                <a:cubicBezTo>
                  <a:pt x="8883" y="246"/>
                  <a:pt x="8836" y="226"/>
                  <a:pt x="8790" y="226"/>
                </a:cubicBezTo>
                <a:cubicBezTo>
                  <a:pt x="8665" y="226"/>
                  <a:pt x="8552" y="376"/>
                  <a:pt x="8659" y="526"/>
                </a:cubicBezTo>
                <a:lnTo>
                  <a:pt x="11899" y="4466"/>
                </a:lnTo>
                <a:cubicBezTo>
                  <a:pt x="11227" y="4233"/>
                  <a:pt x="10556" y="3999"/>
                  <a:pt x="9885" y="3824"/>
                </a:cubicBezTo>
                <a:lnTo>
                  <a:pt x="9856" y="3795"/>
                </a:lnTo>
                <a:cubicBezTo>
                  <a:pt x="8834" y="2686"/>
                  <a:pt x="7842" y="1518"/>
                  <a:pt x="6850" y="351"/>
                </a:cubicBezTo>
                <a:cubicBezTo>
                  <a:pt x="6813" y="314"/>
                  <a:pt x="6768" y="298"/>
                  <a:pt x="6724" y="298"/>
                </a:cubicBezTo>
                <a:cubicBezTo>
                  <a:pt x="6628" y="298"/>
                  <a:pt x="6538" y="377"/>
                  <a:pt x="6558" y="497"/>
                </a:cubicBezTo>
                <a:lnTo>
                  <a:pt x="6558" y="760"/>
                </a:lnTo>
                <a:cubicBezTo>
                  <a:pt x="6558" y="849"/>
                  <a:pt x="6612" y="884"/>
                  <a:pt x="6682" y="884"/>
                </a:cubicBezTo>
                <a:cubicBezTo>
                  <a:pt x="6726" y="884"/>
                  <a:pt x="6775" y="870"/>
                  <a:pt x="6820" y="847"/>
                </a:cubicBezTo>
                <a:cubicBezTo>
                  <a:pt x="7608" y="1810"/>
                  <a:pt x="8426" y="2744"/>
                  <a:pt x="9243" y="3649"/>
                </a:cubicBezTo>
                <a:cubicBezTo>
                  <a:pt x="8396" y="3415"/>
                  <a:pt x="7550" y="3240"/>
                  <a:pt x="6704" y="3094"/>
                </a:cubicBezTo>
                <a:lnTo>
                  <a:pt x="6324" y="3065"/>
                </a:lnTo>
                <a:cubicBezTo>
                  <a:pt x="5799" y="2336"/>
                  <a:pt x="5186" y="1694"/>
                  <a:pt x="4515" y="1110"/>
                </a:cubicBezTo>
                <a:cubicBezTo>
                  <a:pt x="4487" y="1082"/>
                  <a:pt x="4457" y="1070"/>
                  <a:pt x="4428" y="1070"/>
                </a:cubicBezTo>
                <a:cubicBezTo>
                  <a:pt x="4305" y="1070"/>
                  <a:pt x="4198" y="1284"/>
                  <a:pt x="4340" y="1402"/>
                </a:cubicBezTo>
                <a:cubicBezTo>
                  <a:pt x="4865" y="1869"/>
                  <a:pt x="5361" y="2423"/>
                  <a:pt x="5828" y="2978"/>
                </a:cubicBezTo>
                <a:cubicBezTo>
                  <a:pt x="5186" y="2890"/>
                  <a:pt x="4573" y="2803"/>
                  <a:pt x="3931" y="2744"/>
                </a:cubicBezTo>
                <a:cubicBezTo>
                  <a:pt x="3668" y="2394"/>
                  <a:pt x="3406" y="2102"/>
                  <a:pt x="3085" y="1839"/>
                </a:cubicBezTo>
                <a:cubicBezTo>
                  <a:pt x="3049" y="1809"/>
                  <a:pt x="3013" y="1797"/>
                  <a:pt x="2979" y="1797"/>
                </a:cubicBezTo>
                <a:cubicBezTo>
                  <a:pt x="2851" y="1797"/>
                  <a:pt x="2764" y="1986"/>
                  <a:pt x="2880" y="2102"/>
                </a:cubicBezTo>
                <a:cubicBezTo>
                  <a:pt x="3085" y="2277"/>
                  <a:pt x="3260" y="2482"/>
                  <a:pt x="3435" y="2686"/>
                </a:cubicBezTo>
                <a:lnTo>
                  <a:pt x="254" y="2306"/>
                </a:lnTo>
                <a:cubicBezTo>
                  <a:pt x="244" y="2305"/>
                  <a:pt x="235" y="2305"/>
                  <a:pt x="227" y="2305"/>
                </a:cubicBezTo>
                <a:cubicBezTo>
                  <a:pt x="18" y="2305"/>
                  <a:pt x="0" y="2629"/>
                  <a:pt x="225" y="2657"/>
                </a:cubicBezTo>
                <a:cubicBezTo>
                  <a:pt x="1392" y="2803"/>
                  <a:pt x="2559" y="2919"/>
                  <a:pt x="3727" y="3065"/>
                </a:cubicBezTo>
                <a:cubicBezTo>
                  <a:pt x="3756" y="3094"/>
                  <a:pt x="3785" y="3124"/>
                  <a:pt x="3814" y="3153"/>
                </a:cubicBezTo>
                <a:lnTo>
                  <a:pt x="2063" y="4203"/>
                </a:lnTo>
                <a:cubicBezTo>
                  <a:pt x="1914" y="4303"/>
                  <a:pt x="1998" y="4550"/>
                  <a:pt x="2133" y="4550"/>
                </a:cubicBezTo>
                <a:cubicBezTo>
                  <a:pt x="2157" y="4550"/>
                  <a:pt x="2183" y="4542"/>
                  <a:pt x="2209" y="4524"/>
                </a:cubicBezTo>
                <a:lnTo>
                  <a:pt x="4252" y="3299"/>
                </a:lnTo>
                <a:cubicBezTo>
                  <a:pt x="4310" y="3270"/>
                  <a:pt x="4340" y="3182"/>
                  <a:pt x="4340" y="3124"/>
                </a:cubicBezTo>
                <a:cubicBezTo>
                  <a:pt x="4836" y="3182"/>
                  <a:pt x="5303" y="3240"/>
                  <a:pt x="5799" y="3328"/>
                </a:cubicBezTo>
                <a:lnTo>
                  <a:pt x="3902" y="5079"/>
                </a:lnTo>
                <a:cubicBezTo>
                  <a:pt x="3786" y="5195"/>
                  <a:pt x="3891" y="5384"/>
                  <a:pt x="4027" y="5384"/>
                </a:cubicBezTo>
                <a:cubicBezTo>
                  <a:pt x="4062" y="5384"/>
                  <a:pt x="4099" y="5372"/>
                  <a:pt x="4135" y="5342"/>
                </a:cubicBezTo>
                <a:lnTo>
                  <a:pt x="6178" y="3445"/>
                </a:lnTo>
                <a:cubicBezTo>
                  <a:pt x="6202" y="3457"/>
                  <a:pt x="6232" y="3464"/>
                  <a:pt x="6262" y="3464"/>
                </a:cubicBezTo>
                <a:cubicBezTo>
                  <a:pt x="6304" y="3464"/>
                  <a:pt x="6348" y="3450"/>
                  <a:pt x="6383" y="3415"/>
                </a:cubicBezTo>
                <a:lnTo>
                  <a:pt x="6674" y="3445"/>
                </a:lnTo>
                <a:cubicBezTo>
                  <a:pt x="7521" y="3591"/>
                  <a:pt x="8367" y="3766"/>
                  <a:pt x="9214" y="3999"/>
                </a:cubicBezTo>
                <a:cubicBezTo>
                  <a:pt x="8075" y="4729"/>
                  <a:pt x="6908" y="5429"/>
                  <a:pt x="5711" y="6100"/>
                </a:cubicBezTo>
                <a:cubicBezTo>
                  <a:pt x="5538" y="6175"/>
                  <a:pt x="5617" y="6418"/>
                  <a:pt x="5770" y="6418"/>
                </a:cubicBezTo>
                <a:cubicBezTo>
                  <a:pt x="5797" y="6418"/>
                  <a:pt x="5826" y="6410"/>
                  <a:pt x="5857" y="6392"/>
                </a:cubicBezTo>
                <a:cubicBezTo>
                  <a:pt x="7141" y="5663"/>
                  <a:pt x="8426" y="4904"/>
                  <a:pt x="9651" y="4116"/>
                </a:cubicBezTo>
                <a:cubicBezTo>
                  <a:pt x="10381" y="4320"/>
                  <a:pt x="11081" y="4554"/>
                  <a:pt x="11782" y="4816"/>
                </a:cubicBezTo>
                <a:lnTo>
                  <a:pt x="8280" y="7326"/>
                </a:lnTo>
                <a:cubicBezTo>
                  <a:pt x="8111" y="7423"/>
                  <a:pt x="8241" y="7618"/>
                  <a:pt x="8389" y="7618"/>
                </a:cubicBezTo>
                <a:cubicBezTo>
                  <a:pt x="8421" y="7618"/>
                  <a:pt x="8453" y="7609"/>
                  <a:pt x="8484" y="7589"/>
                </a:cubicBezTo>
                <a:lnTo>
                  <a:pt x="12161" y="4962"/>
                </a:lnTo>
                <a:lnTo>
                  <a:pt x="12599" y="5108"/>
                </a:lnTo>
                <a:cubicBezTo>
                  <a:pt x="13241" y="5342"/>
                  <a:pt x="13883" y="5604"/>
                  <a:pt x="14554" y="5838"/>
                </a:cubicBezTo>
                <a:cubicBezTo>
                  <a:pt x="13650" y="6567"/>
                  <a:pt x="12657" y="7239"/>
                  <a:pt x="11636" y="7793"/>
                </a:cubicBezTo>
                <a:cubicBezTo>
                  <a:pt x="11432" y="7881"/>
                  <a:pt x="9564" y="8552"/>
                  <a:pt x="10352" y="8961"/>
                </a:cubicBezTo>
                <a:cubicBezTo>
                  <a:pt x="10376" y="8973"/>
                  <a:pt x="10401" y="8978"/>
                  <a:pt x="10425" y="8978"/>
                </a:cubicBezTo>
                <a:cubicBezTo>
                  <a:pt x="10575" y="8978"/>
                  <a:pt x="10705" y="8772"/>
                  <a:pt x="10559" y="8671"/>
                </a:cubicBezTo>
                <a:lnTo>
                  <a:pt x="10559" y="8671"/>
                </a:lnTo>
                <a:cubicBezTo>
                  <a:pt x="10567" y="8675"/>
                  <a:pt x="10578" y="8678"/>
                  <a:pt x="10591" y="8678"/>
                </a:cubicBezTo>
                <a:cubicBezTo>
                  <a:pt x="10795" y="8678"/>
                  <a:pt x="11590" y="8167"/>
                  <a:pt x="11753" y="8085"/>
                </a:cubicBezTo>
                <a:cubicBezTo>
                  <a:pt x="12161" y="7881"/>
                  <a:pt x="12541" y="7677"/>
                  <a:pt x="12891" y="7443"/>
                </a:cubicBezTo>
                <a:cubicBezTo>
                  <a:pt x="13621" y="7005"/>
                  <a:pt x="14292" y="6509"/>
                  <a:pt x="14934" y="5955"/>
                </a:cubicBezTo>
                <a:cubicBezTo>
                  <a:pt x="15664" y="6217"/>
                  <a:pt x="16422" y="6451"/>
                  <a:pt x="17181" y="6655"/>
                </a:cubicBezTo>
                <a:cubicBezTo>
                  <a:pt x="15780" y="8143"/>
                  <a:pt x="13766" y="8873"/>
                  <a:pt x="12190" y="10157"/>
                </a:cubicBezTo>
                <a:lnTo>
                  <a:pt x="12161" y="10186"/>
                </a:lnTo>
                <a:lnTo>
                  <a:pt x="12015" y="10332"/>
                </a:lnTo>
                <a:cubicBezTo>
                  <a:pt x="11876" y="10448"/>
                  <a:pt x="11995" y="10638"/>
                  <a:pt x="12123" y="10638"/>
                </a:cubicBezTo>
                <a:cubicBezTo>
                  <a:pt x="12156" y="10638"/>
                  <a:pt x="12190" y="10625"/>
                  <a:pt x="12220" y="10595"/>
                </a:cubicBezTo>
                <a:cubicBezTo>
                  <a:pt x="13883" y="9136"/>
                  <a:pt x="16072" y="8406"/>
                  <a:pt x="17561" y="6772"/>
                </a:cubicBezTo>
                <a:cubicBezTo>
                  <a:pt x="18144" y="6918"/>
                  <a:pt x="18757" y="7093"/>
                  <a:pt x="19341" y="7210"/>
                </a:cubicBezTo>
                <a:cubicBezTo>
                  <a:pt x="17911" y="8815"/>
                  <a:pt x="16072" y="10011"/>
                  <a:pt x="14321" y="11237"/>
                </a:cubicBezTo>
                <a:cubicBezTo>
                  <a:pt x="14177" y="11333"/>
                  <a:pt x="14310" y="11529"/>
                  <a:pt x="14460" y="11529"/>
                </a:cubicBezTo>
                <a:cubicBezTo>
                  <a:pt x="14491" y="11529"/>
                  <a:pt x="14524" y="11520"/>
                  <a:pt x="14554" y="11500"/>
                </a:cubicBezTo>
                <a:cubicBezTo>
                  <a:pt x="16364" y="10216"/>
                  <a:pt x="18261" y="8961"/>
                  <a:pt x="19720" y="7297"/>
                </a:cubicBezTo>
                <a:cubicBezTo>
                  <a:pt x="20421" y="7443"/>
                  <a:pt x="21121" y="7589"/>
                  <a:pt x="21792" y="7706"/>
                </a:cubicBezTo>
                <a:cubicBezTo>
                  <a:pt x="21442" y="8143"/>
                  <a:pt x="21034" y="8552"/>
                  <a:pt x="20596" y="8902"/>
                </a:cubicBezTo>
                <a:cubicBezTo>
                  <a:pt x="20070" y="9253"/>
                  <a:pt x="19487" y="9574"/>
                  <a:pt x="18961" y="9953"/>
                </a:cubicBezTo>
                <a:cubicBezTo>
                  <a:pt x="18494" y="10274"/>
                  <a:pt x="18057" y="10653"/>
                  <a:pt x="17677" y="11091"/>
                </a:cubicBezTo>
                <a:cubicBezTo>
                  <a:pt x="17181" y="11617"/>
                  <a:pt x="16831" y="12463"/>
                  <a:pt x="16101" y="12726"/>
                </a:cubicBezTo>
                <a:cubicBezTo>
                  <a:pt x="15921" y="12777"/>
                  <a:pt x="16013" y="13032"/>
                  <a:pt x="16177" y="13032"/>
                </a:cubicBezTo>
                <a:cubicBezTo>
                  <a:pt x="16200" y="13032"/>
                  <a:pt x="16223" y="13028"/>
                  <a:pt x="16247" y="13017"/>
                </a:cubicBezTo>
                <a:cubicBezTo>
                  <a:pt x="16831" y="12813"/>
                  <a:pt x="17123" y="12346"/>
                  <a:pt x="17473" y="11850"/>
                </a:cubicBezTo>
                <a:cubicBezTo>
                  <a:pt x="17940" y="11208"/>
                  <a:pt x="18524" y="10653"/>
                  <a:pt x="19195" y="10216"/>
                </a:cubicBezTo>
                <a:cubicBezTo>
                  <a:pt x="19749" y="9807"/>
                  <a:pt x="20362" y="9515"/>
                  <a:pt x="20888" y="9077"/>
                </a:cubicBezTo>
                <a:cubicBezTo>
                  <a:pt x="21384" y="8698"/>
                  <a:pt x="21822" y="8260"/>
                  <a:pt x="22201" y="7793"/>
                </a:cubicBezTo>
                <a:cubicBezTo>
                  <a:pt x="22814" y="7881"/>
                  <a:pt x="23456" y="7968"/>
                  <a:pt x="24069" y="8056"/>
                </a:cubicBezTo>
                <a:cubicBezTo>
                  <a:pt x="24077" y="8057"/>
                  <a:pt x="24085" y="8058"/>
                  <a:pt x="24093" y="8058"/>
                </a:cubicBezTo>
                <a:cubicBezTo>
                  <a:pt x="24275" y="8058"/>
                  <a:pt x="24294" y="7734"/>
                  <a:pt x="24098" y="7706"/>
                </a:cubicBezTo>
                <a:cubicBezTo>
                  <a:pt x="23660" y="7677"/>
                  <a:pt x="23222" y="7618"/>
                  <a:pt x="22814" y="7531"/>
                </a:cubicBezTo>
                <a:cubicBezTo>
                  <a:pt x="21501" y="5517"/>
                  <a:pt x="20158" y="3532"/>
                  <a:pt x="18786" y="1548"/>
                </a:cubicBezTo>
                <a:cubicBezTo>
                  <a:pt x="18754" y="1491"/>
                  <a:pt x="18711" y="1468"/>
                  <a:pt x="18667" y="1468"/>
                </a:cubicBezTo>
                <a:cubicBezTo>
                  <a:pt x="18553" y="1468"/>
                  <a:pt x="18439" y="1625"/>
                  <a:pt x="18524" y="1752"/>
                </a:cubicBezTo>
                <a:cubicBezTo>
                  <a:pt x="19749" y="3561"/>
                  <a:pt x="20975" y="5400"/>
                  <a:pt x="22201" y="7239"/>
                </a:cubicBezTo>
                <a:cubicBezTo>
                  <a:pt x="22172" y="7239"/>
                  <a:pt x="22143" y="7268"/>
                  <a:pt x="22113" y="7297"/>
                </a:cubicBezTo>
                <a:lnTo>
                  <a:pt x="22026" y="7414"/>
                </a:lnTo>
                <a:cubicBezTo>
                  <a:pt x="21530" y="7326"/>
                  <a:pt x="21004" y="7210"/>
                  <a:pt x="20479" y="7093"/>
                </a:cubicBezTo>
                <a:cubicBezTo>
                  <a:pt x="19691" y="5838"/>
                  <a:pt x="18903" y="4583"/>
                  <a:pt x="18115" y="3328"/>
                </a:cubicBezTo>
                <a:cubicBezTo>
                  <a:pt x="17706" y="2686"/>
                  <a:pt x="17298" y="2044"/>
                  <a:pt x="16889" y="1402"/>
                </a:cubicBezTo>
                <a:lnTo>
                  <a:pt x="16276" y="439"/>
                </a:lnTo>
                <a:cubicBezTo>
                  <a:pt x="16160" y="263"/>
                  <a:pt x="16101" y="59"/>
                  <a:pt x="158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8"/>
          <p:cNvSpPr/>
          <p:nvPr/>
        </p:nvSpPr>
        <p:spPr>
          <a:xfrm>
            <a:off x="7293825" y="-288600"/>
            <a:ext cx="2185669" cy="5514811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_1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6"/>
          <p:cNvSpPr txBox="1">
            <a:spLocks noGrp="1"/>
          </p:cNvSpPr>
          <p:nvPr>
            <p:ph type="title"/>
          </p:nvPr>
        </p:nvSpPr>
        <p:spPr>
          <a:xfrm>
            <a:off x="838463" y="179655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21" name="Google Shape;421;p16"/>
          <p:cNvSpPr txBox="1">
            <a:spLocks noGrp="1"/>
          </p:cNvSpPr>
          <p:nvPr>
            <p:ph type="subTitle" idx="1"/>
          </p:nvPr>
        </p:nvSpPr>
        <p:spPr>
          <a:xfrm>
            <a:off x="838463" y="225145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6"/>
          <p:cNvSpPr txBox="1">
            <a:spLocks noGrp="1"/>
          </p:cNvSpPr>
          <p:nvPr>
            <p:ph type="title" idx="3"/>
          </p:nvPr>
        </p:nvSpPr>
        <p:spPr>
          <a:xfrm>
            <a:off x="3360433" y="179655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24" name="Google Shape;424;p16"/>
          <p:cNvSpPr txBox="1">
            <a:spLocks noGrp="1"/>
          </p:cNvSpPr>
          <p:nvPr>
            <p:ph type="subTitle" idx="4"/>
          </p:nvPr>
        </p:nvSpPr>
        <p:spPr>
          <a:xfrm>
            <a:off x="3360433" y="225145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16"/>
          <p:cNvSpPr txBox="1">
            <a:spLocks noGrp="1"/>
          </p:cNvSpPr>
          <p:nvPr>
            <p:ph type="title" idx="5"/>
          </p:nvPr>
        </p:nvSpPr>
        <p:spPr>
          <a:xfrm>
            <a:off x="838463" y="350080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26" name="Google Shape;426;p16"/>
          <p:cNvSpPr txBox="1">
            <a:spLocks noGrp="1"/>
          </p:cNvSpPr>
          <p:nvPr>
            <p:ph type="subTitle" idx="6"/>
          </p:nvPr>
        </p:nvSpPr>
        <p:spPr>
          <a:xfrm>
            <a:off x="838463" y="395570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16"/>
          <p:cNvSpPr txBox="1">
            <a:spLocks noGrp="1"/>
          </p:cNvSpPr>
          <p:nvPr>
            <p:ph type="title" idx="7"/>
          </p:nvPr>
        </p:nvSpPr>
        <p:spPr>
          <a:xfrm>
            <a:off x="3360433" y="350080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28" name="Google Shape;428;p16"/>
          <p:cNvSpPr txBox="1">
            <a:spLocks noGrp="1"/>
          </p:cNvSpPr>
          <p:nvPr>
            <p:ph type="subTitle" idx="8"/>
          </p:nvPr>
        </p:nvSpPr>
        <p:spPr>
          <a:xfrm>
            <a:off x="3360433" y="395570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16"/>
          <p:cNvSpPr txBox="1">
            <a:spLocks noGrp="1"/>
          </p:cNvSpPr>
          <p:nvPr>
            <p:ph type="title" idx="9"/>
          </p:nvPr>
        </p:nvSpPr>
        <p:spPr>
          <a:xfrm>
            <a:off x="5882383" y="179655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0" name="Google Shape;430;p16"/>
          <p:cNvSpPr txBox="1">
            <a:spLocks noGrp="1"/>
          </p:cNvSpPr>
          <p:nvPr>
            <p:ph type="subTitle" idx="13"/>
          </p:nvPr>
        </p:nvSpPr>
        <p:spPr>
          <a:xfrm>
            <a:off x="5882383" y="225145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6"/>
          <p:cNvSpPr txBox="1">
            <a:spLocks noGrp="1"/>
          </p:cNvSpPr>
          <p:nvPr>
            <p:ph type="title" idx="14"/>
          </p:nvPr>
        </p:nvSpPr>
        <p:spPr>
          <a:xfrm>
            <a:off x="5882383" y="3500800"/>
            <a:ext cx="2423100" cy="4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2" name="Google Shape;432;p16"/>
          <p:cNvSpPr txBox="1">
            <a:spLocks noGrp="1"/>
          </p:cNvSpPr>
          <p:nvPr>
            <p:ph type="subTitle" idx="15"/>
          </p:nvPr>
        </p:nvSpPr>
        <p:spPr>
          <a:xfrm>
            <a:off x="5882383" y="3955700"/>
            <a:ext cx="2423100" cy="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6"/>
          <p:cNvSpPr/>
          <p:nvPr/>
        </p:nvSpPr>
        <p:spPr>
          <a:xfrm>
            <a:off x="8201521" y="-152400"/>
            <a:ext cx="1475859" cy="1093135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>
            <a:off x="8305463" y="292460"/>
            <a:ext cx="1201152" cy="895947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>
            <a:off x="-264500" y="4198225"/>
            <a:ext cx="977725" cy="1093150"/>
          </a:xfrm>
          <a:custGeom>
            <a:avLst/>
            <a:gdLst/>
            <a:ahLst/>
            <a:cxnLst/>
            <a:rect l="l" t="t" r="r" b="b"/>
            <a:pathLst>
              <a:path w="39109" h="43726" extrusionOk="0">
                <a:moveTo>
                  <a:pt x="22320" y="1"/>
                </a:moveTo>
                <a:cubicBezTo>
                  <a:pt x="20507" y="1"/>
                  <a:pt x="18704" y="165"/>
                  <a:pt x="16957" y="421"/>
                </a:cubicBezTo>
                <a:lnTo>
                  <a:pt x="15848" y="596"/>
                </a:lnTo>
                <a:cubicBezTo>
                  <a:pt x="11004" y="1326"/>
                  <a:pt x="5021" y="2435"/>
                  <a:pt x="2044" y="7046"/>
                </a:cubicBezTo>
                <a:cubicBezTo>
                  <a:pt x="59" y="10111"/>
                  <a:pt x="439" y="15393"/>
                  <a:pt x="293" y="19158"/>
                </a:cubicBezTo>
                <a:cubicBezTo>
                  <a:pt x="1" y="24090"/>
                  <a:pt x="88" y="29052"/>
                  <a:pt x="497" y="33984"/>
                </a:cubicBezTo>
                <a:cubicBezTo>
                  <a:pt x="1139" y="40668"/>
                  <a:pt x="4116" y="43411"/>
                  <a:pt x="9544" y="43586"/>
                </a:cubicBezTo>
                <a:cubicBezTo>
                  <a:pt x="12104" y="43664"/>
                  <a:pt x="14656" y="43725"/>
                  <a:pt x="17199" y="43725"/>
                </a:cubicBezTo>
                <a:cubicBezTo>
                  <a:pt x="19411" y="43725"/>
                  <a:pt x="21617" y="43679"/>
                  <a:pt x="23816" y="43557"/>
                </a:cubicBezTo>
                <a:cubicBezTo>
                  <a:pt x="27435" y="43353"/>
                  <a:pt x="31433" y="43557"/>
                  <a:pt x="34702" y="41660"/>
                </a:cubicBezTo>
                <a:cubicBezTo>
                  <a:pt x="37971" y="39763"/>
                  <a:pt x="38963" y="35560"/>
                  <a:pt x="39021" y="31299"/>
                </a:cubicBezTo>
                <a:cubicBezTo>
                  <a:pt x="39109" y="25987"/>
                  <a:pt x="38759" y="20646"/>
                  <a:pt x="38642" y="15306"/>
                </a:cubicBezTo>
                <a:cubicBezTo>
                  <a:pt x="38584" y="10694"/>
                  <a:pt x="37591" y="5616"/>
                  <a:pt x="33856" y="3135"/>
                </a:cubicBezTo>
                <a:cubicBezTo>
                  <a:pt x="30308" y="790"/>
                  <a:pt x="26293" y="1"/>
                  <a:pt x="223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6" name="Google Shape;436;p16"/>
          <p:cNvGrpSpPr/>
          <p:nvPr/>
        </p:nvGrpSpPr>
        <p:grpSpPr>
          <a:xfrm rot="5400000">
            <a:off x="-295385" y="3599550"/>
            <a:ext cx="1161195" cy="734388"/>
            <a:chOff x="5161625" y="732525"/>
            <a:chExt cx="456050" cy="288425"/>
          </a:xfrm>
        </p:grpSpPr>
        <p:sp>
          <p:nvSpPr>
            <p:cNvPr id="437" name="Google Shape;437;p16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6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6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6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6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6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oogle Shape;555;p22"/>
          <p:cNvGrpSpPr/>
          <p:nvPr/>
        </p:nvGrpSpPr>
        <p:grpSpPr>
          <a:xfrm rot="-5400000">
            <a:off x="3542852" y="-704438"/>
            <a:ext cx="1362411" cy="2352602"/>
            <a:chOff x="428525" y="2080425"/>
            <a:chExt cx="639900" cy="1104975"/>
          </a:xfrm>
        </p:grpSpPr>
        <p:sp>
          <p:nvSpPr>
            <p:cNvPr id="556" name="Google Shape;556;p22"/>
            <p:cNvSpPr/>
            <p:nvPr/>
          </p:nvSpPr>
          <p:spPr>
            <a:xfrm>
              <a:off x="428525" y="2080425"/>
              <a:ext cx="607075" cy="1104975"/>
            </a:xfrm>
            <a:custGeom>
              <a:avLst/>
              <a:gdLst/>
              <a:ahLst/>
              <a:cxnLst/>
              <a:rect l="l" t="t" r="r" b="b"/>
              <a:pathLst>
                <a:path w="24283" h="44199" extrusionOk="0">
                  <a:moveTo>
                    <a:pt x="20955" y="1"/>
                  </a:moveTo>
                  <a:cubicBezTo>
                    <a:pt x="18941" y="234"/>
                    <a:pt x="16957" y="730"/>
                    <a:pt x="15060" y="1518"/>
                  </a:cubicBezTo>
                  <a:cubicBezTo>
                    <a:pt x="14184" y="1898"/>
                    <a:pt x="13279" y="2190"/>
                    <a:pt x="12375" y="2511"/>
                  </a:cubicBezTo>
                  <a:cubicBezTo>
                    <a:pt x="11090" y="2919"/>
                    <a:pt x="9835" y="3415"/>
                    <a:pt x="8639" y="3999"/>
                  </a:cubicBezTo>
                  <a:cubicBezTo>
                    <a:pt x="7471" y="4583"/>
                    <a:pt x="6421" y="5371"/>
                    <a:pt x="5545" y="6305"/>
                  </a:cubicBezTo>
                  <a:cubicBezTo>
                    <a:pt x="5312" y="6538"/>
                    <a:pt x="5049" y="6772"/>
                    <a:pt x="4786" y="7034"/>
                  </a:cubicBezTo>
                  <a:cubicBezTo>
                    <a:pt x="4144" y="7618"/>
                    <a:pt x="3561" y="8231"/>
                    <a:pt x="3065" y="8902"/>
                  </a:cubicBezTo>
                  <a:cubicBezTo>
                    <a:pt x="1284" y="11383"/>
                    <a:pt x="0" y="15848"/>
                    <a:pt x="146" y="18854"/>
                  </a:cubicBezTo>
                  <a:lnTo>
                    <a:pt x="204" y="19584"/>
                  </a:lnTo>
                  <a:cubicBezTo>
                    <a:pt x="350" y="22327"/>
                    <a:pt x="525" y="25188"/>
                    <a:pt x="1401" y="27785"/>
                  </a:cubicBezTo>
                  <a:cubicBezTo>
                    <a:pt x="2014" y="29711"/>
                    <a:pt x="3006" y="32163"/>
                    <a:pt x="4903" y="34206"/>
                  </a:cubicBezTo>
                  <a:lnTo>
                    <a:pt x="5195" y="34498"/>
                  </a:lnTo>
                  <a:cubicBezTo>
                    <a:pt x="6275" y="35665"/>
                    <a:pt x="7413" y="36891"/>
                    <a:pt x="8405" y="38146"/>
                  </a:cubicBezTo>
                  <a:cubicBezTo>
                    <a:pt x="8581" y="38350"/>
                    <a:pt x="8726" y="38584"/>
                    <a:pt x="8902" y="38788"/>
                  </a:cubicBezTo>
                  <a:cubicBezTo>
                    <a:pt x="9456" y="39576"/>
                    <a:pt x="10069" y="40306"/>
                    <a:pt x="10799" y="40948"/>
                  </a:cubicBezTo>
                  <a:cubicBezTo>
                    <a:pt x="14325" y="43847"/>
                    <a:pt x="19837" y="44198"/>
                    <a:pt x="22296" y="44198"/>
                  </a:cubicBezTo>
                  <a:cubicBezTo>
                    <a:pt x="22584" y="44198"/>
                    <a:pt x="22831" y="44193"/>
                    <a:pt x="23027" y="44187"/>
                  </a:cubicBezTo>
                  <a:lnTo>
                    <a:pt x="23027" y="43895"/>
                  </a:lnTo>
                  <a:cubicBezTo>
                    <a:pt x="22833" y="43901"/>
                    <a:pt x="22588" y="43906"/>
                    <a:pt x="22301" y="43906"/>
                  </a:cubicBezTo>
                  <a:cubicBezTo>
                    <a:pt x="19876" y="43906"/>
                    <a:pt x="14445" y="43559"/>
                    <a:pt x="10974" y="40714"/>
                  </a:cubicBezTo>
                  <a:cubicBezTo>
                    <a:pt x="10273" y="40101"/>
                    <a:pt x="9660" y="39372"/>
                    <a:pt x="9135" y="38613"/>
                  </a:cubicBezTo>
                  <a:cubicBezTo>
                    <a:pt x="8960" y="38379"/>
                    <a:pt x="8785" y="38175"/>
                    <a:pt x="8610" y="37942"/>
                  </a:cubicBezTo>
                  <a:cubicBezTo>
                    <a:pt x="7617" y="36687"/>
                    <a:pt x="6479" y="35461"/>
                    <a:pt x="5370" y="34293"/>
                  </a:cubicBezTo>
                  <a:lnTo>
                    <a:pt x="5107" y="34002"/>
                  </a:lnTo>
                  <a:cubicBezTo>
                    <a:pt x="3240" y="32017"/>
                    <a:pt x="2277" y="29565"/>
                    <a:pt x="1664" y="27698"/>
                  </a:cubicBezTo>
                  <a:cubicBezTo>
                    <a:pt x="788" y="25100"/>
                    <a:pt x="642" y="22298"/>
                    <a:pt x="496" y="19555"/>
                  </a:cubicBezTo>
                  <a:lnTo>
                    <a:pt x="467" y="18825"/>
                  </a:lnTo>
                  <a:cubicBezTo>
                    <a:pt x="292" y="15877"/>
                    <a:pt x="1547" y="11500"/>
                    <a:pt x="3269" y="9048"/>
                  </a:cubicBezTo>
                  <a:cubicBezTo>
                    <a:pt x="3794" y="8377"/>
                    <a:pt x="4349" y="7793"/>
                    <a:pt x="4962" y="7239"/>
                  </a:cubicBezTo>
                  <a:cubicBezTo>
                    <a:pt x="5224" y="6976"/>
                    <a:pt x="5487" y="6743"/>
                    <a:pt x="5720" y="6509"/>
                  </a:cubicBezTo>
                  <a:cubicBezTo>
                    <a:pt x="6596" y="5575"/>
                    <a:pt x="7617" y="4816"/>
                    <a:pt x="8756" y="4233"/>
                  </a:cubicBezTo>
                  <a:cubicBezTo>
                    <a:pt x="9952" y="3649"/>
                    <a:pt x="11178" y="3153"/>
                    <a:pt x="12462" y="2773"/>
                  </a:cubicBezTo>
                  <a:cubicBezTo>
                    <a:pt x="13338" y="2452"/>
                    <a:pt x="14272" y="2131"/>
                    <a:pt x="15147" y="1781"/>
                  </a:cubicBezTo>
                  <a:cubicBezTo>
                    <a:pt x="17015" y="993"/>
                    <a:pt x="19000" y="497"/>
                    <a:pt x="20984" y="293"/>
                  </a:cubicBezTo>
                  <a:cubicBezTo>
                    <a:pt x="21393" y="293"/>
                    <a:pt x="21801" y="322"/>
                    <a:pt x="22181" y="351"/>
                  </a:cubicBezTo>
                  <a:cubicBezTo>
                    <a:pt x="22736" y="419"/>
                    <a:pt x="23190" y="461"/>
                    <a:pt x="23536" y="461"/>
                  </a:cubicBezTo>
                  <a:cubicBezTo>
                    <a:pt x="23935" y="461"/>
                    <a:pt x="24188" y="404"/>
                    <a:pt x="24282" y="263"/>
                  </a:cubicBezTo>
                  <a:lnTo>
                    <a:pt x="24049" y="88"/>
                  </a:lnTo>
                  <a:cubicBezTo>
                    <a:pt x="23991" y="157"/>
                    <a:pt x="23790" y="181"/>
                    <a:pt x="23530" y="181"/>
                  </a:cubicBezTo>
                  <a:cubicBezTo>
                    <a:pt x="23127" y="181"/>
                    <a:pt x="22582" y="124"/>
                    <a:pt x="22210" y="88"/>
                  </a:cubicBezTo>
                  <a:cubicBezTo>
                    <a:pt x="21801" y="30"/>
                    <a:pt x="21393" y="1"/>
                    <a:pt x="20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2"/>
            <p:cNvSpPr/>
            <p:nvPr/>
          </p:nvSpPr>
          <p:spPr>
            <a:xfrm>
              <a:off x="904975" y="2557400"/>
              <a:ext cx="74425" cy="125000"/>
            </a:xfrm>
            <a:custGeom>
              <a:avLst/>
              <a:gdLst/>
              <a:ahLst/>
              <a:cxnLst/>
              <a:rect l="l" t="t" r="r" b="b"/>
              <a:pathLst>
                <a:path w="2977" h="5000" extrusionOk="0">
                  <a:moveTo>
                    <a:pt x="2739" y="1"/>
                  </a:moveTo>
                  <a:cubicBezTo>
                    <a:pt x="1949" y="1"/>
                    <a:pt x="1197" y="266"/>
                    <a:pt x="613" y="797"/>
                  </a:cubicBezTo>
                  <a:cubicBezTo>
                    <a:pt x="204" y="1205"/>
                    <a:pt x="0" y="1789"/>
                    <a:pt x="58" y="2373"/>
                  </a:cubicBezTo>
                  <a:cubicBezTo>
                    <a:pt x="88" y="3219"/>
                    <a:pt x="613" y="4387"/>
                    <a:pt x="1372" y="4824"/>
                  </a:cubicBezTo>
                  <a:cubicBezTo>
                    <a:pt x="1576" y="4941"/>
                    <a:pt x="1810" y="5000"/>
                    <a:pt x="2043" y="5000"/>
                  </a:cubicBezTo>
                  <a:cubicBezTo>
                    <a:pt x="2276" y="5000"/>
                    <a:pt x="2510" y="4941"/>
                    <a:pt x="2714" y="4824"/>
                  </a:cubicBezTo>
                  <a:lnTo>
                    <a:pt x="2598" y="4562"/>
                  </a:lnTo>
                  <a:cubicBezTo>
                    <a:pt x="2422" y="4664"/>
                    <a:pt x="2233" y="4715"/>
                    <a:pt x="2047" y="4715"/>
                  </a:cubicBezTo>
                  <a:cubicBezTo>
                    <a:pt x="1861" y="4715"/>
                    <a:pt x="1678" y="4664"/>
                    <a:pt x="1518" y="4562"/>
                  </a:cubicBezTo>
                  <a:cubicBezTo>
                    <a:pt x="876" y="4182"/>
                    <a:pt x="379" y="3132"/>
                    <a:pt x="350" y="2344"/>
                  </a:cubicBezTo>
                  <a:cubicBezTo>
                    <a:pt x="292" y="1848"/>
                    <a:pt x="467" y="1351"/>
                    <a:pt x="817" y="1001"/>
                  </a:cubicBezTo>
                  <a:cubicBezTo>
                    <a:pt x="1374" y="551"/>
                    <a:pt x="2050" y="293"/>
                    <a:pt x="2760" y="293"/>
                  </a:cubicBezTo>
                  <a:cubicBezTo>
                    <a:pt x="2832" y="293"/>
                    <a:pt x="2904" y="295"/>
                    <a:pt x="2977" y="301"/>
                  </a:cubicBezTo>
                  <a:lnTo>
                    <a:pt x="2977" y="9"/>
                  </a:lnTo>
                  <a:cubicBezTo>
                    <a:pt x="2897" y="4"/>
                    <a:pt x="2818" y="1"/>
                    <a:pt x="2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2"/>
            <p:cNvSpPr/>
            <p:nvPr/>
          </p:nvSpPr>
          <p:spPr>
            <a:xfrm>
              <a:off x="865575" y="2502775"/>
              <a:ext cx="110175" cy="229750"/>
            </a:xfrm>
            <a:custGeom>
              <a:avLst/>
              <a:gdLst/>
              <a:ahLst/>
              <a:cxnLst/>
              <a:rect l="l" t="t" r="r" b="b"/>
              <a:pathLst>
                <a:path w="4407" h="9190" extrusionOk="0">
                  <a:moveTo>
                    <a:pt x="4052" y="0"/>
                  </a:moveTo>
                  <a:cubicBezTo>
                    <a:pt x="3140" y="0"/>
                    <a:pt x="2304" y="655"/>
                    <a:pt x="1605" y="1172"/>
                  </a:cubicBezTo>
                  <a:lnTo>
                    <a:pt x="1313" y="1406"/>
                  </a:lnTo>
                  <a:cubicBezTo>
                    <a:pt x="58" y="2340"/>
                    <a:pt x="0" y="3361"/>
                    <a:pt x="321" y="4996"/>
                  </a:cubicBezTo>
                  <a:cubicBezTo>
                    <a:pt x="555" y="6105"/>
                    <a:pt x="1664" y="8469"/>
                    <a:pt x="2977" y="9052"/>
                  </a:cubicBezTo>
                  <a:cubicBezTo>
                    <a:pt x="3161" y="9144"/>
                    <a:pt x="3363" y="9189"/>
                    <a:pt x="3566" y="9189"/>
                  </a:cubicBezTo>
                  <a:cubicBezTo>
                    <a:pt x="3814" y="9189"/>
                    <a:pt x="4066" y="9122"/>
                    <a:pt x="4290" y="8994"/>
                  </a:cubicBezTo>
                  <a:lnTo>
                    <a:pt x="4144" y="8731"/>
                  </a:lnTo>
                  <a:cubicBezTo>
                    <a:pt x="3970" y="8842"/>
                    <a:pt x="3771" y="8893"/>
                    <a:pt x="3573" y="8893"/>
                  </a:cubicBezTo>
                  <a:cubicBezTo>
                    <a:pt x="3406" y="8893"/>
                    <a:pt x="3241" y="8857"/>
                    <a:pt x="3094" y="8790"/>
                  </a:cubicBezTo>
                  <a:cubicBezTo>
                    <a:pt x="1839" y="8235"/>
                    <a:pt x="788" y="5842"/>
                    <a:pt x="613" y="4937"/>
                  </a:cubicBezTo>
                  <a:cubicBezTo>
                    <a:pt x="321" y="3390"/>
                    <a:pt x="379" y="2486"/>
                    <a:pt x="1518" y="1639"/>
                  </a:cubicBezTo>
                  <a:lnTo>
                    <a:pt x="1810" y="1406"/>
                  </a:lnTo>
                  <a:cubicBezTo>
                    <a:pt x="2473" y="902"/>
                    <a:pt x="3281" y="277"/>
                    <a:pt x="4102" y="277"/>
                  </a:cubicBezTo>
                  <a:cubicBezTo>
                    <a:pt x="4184" y="277"/>
                    <a:pt x="4266" y="284"/>
                    <a:pt x="4349" y="297"/>
                  </a:cubicBezTo>
                  <a:lnTo>
                    <a:pt x="4407" y="34"/>
                  </a:lnTo>
                  <a:cubicBezTo>
                    <a:pt x="4288" y="11"/>
                    <a:pt x="4169" y="0"/>
                    <a:pt x="4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823975" y="2458750"/>
              <a:ext cx="171475" cy="321425"/>
            </a:xfrm>
            <a:custGeom>
              <a:avLst/>
              <a:gdLst/>
              <a:ahLst/>
              <a:cxnLst/>
              <a:rect l="l" t="t" r="r" b="b"/>
              <a:pathLst>
                <a:path w="6859" h="12857" extrusionOk="0">
                  <a:moveTo>
                    <a:pt x="6394" y="1"/>
                  </a:moveTo>
                  <a:cubicBezTo>
                    <a:pt x="5121" y="1"/>
                    <a:pt x="3860" y="318"/>
                    <a:pt x="2715" y="890"/>
                  </a:cubicBezTo>
                  <a:cubicBezTo>
                    <a:pt x="905" y="1854"/>
                    <a:pt x="0" y="2787"/>
                    <a:pt x="30" y="5151"/>
                  </a:cubicBezTo>
                  <a:cubicBezTo>
                    <a:pt x="146" y="9996"/>
                    <a:pt x="2452" y="12798"/>
                    <a:pt x="6363" y="12856"/>
                  </a:cubicBezTo>
                  <a:lnTo>
                    <a:pt x="6363" y="12565"/>
                  </a:lnTo>
                  <a:cubicBezTo>
                    <a:pt x="1080" y="12477"/>
                    <a:pt x="380" y="7340"/>
                    <a:pt x="351" y="5122"/>
                  </a:cubicBezTo>
                  <a:cubicBezTo>
                    <a:pt x="292" y="2904"/>
                    <a:pt x="1110" y="2087"/>
                    <a:pt x="2861" y="1153"/>
                  </a:cubicBezTo>
                  <a:cubicBezTo>
                    <a:pt x="3944" y="585"/>
                    <a:pt x="5142" y="292"/>
                    <a:pt x="6353" y="292"/>
                  </a:cubicBezTo>
                  <a:cubicBezTo>
                    <a:pt x="6512" y="292"/>
                    <a:pt x="6671" y="297"/>
                    <a:pt x="6830" y="307"/>
                  </a:cubicBezTo>
                  <a:lnTo>
                    <a:pt x="6859" y="15"/>
                  </a:lnTo>
                  <a:cubicBezTo>
                    <a:pt x="6704" y="5"/>
                    <a:pt x="6549" y="1"/>
                    <a:pt x="6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2"/>
            <p:cNvSpPr/>
            <p:nvPr/>
          </p:nvSpPr>
          <p:spPr>
            <a:xfrm>
              <a:off x="796250" y="2395625"/>
              <a:ext cx="217450" cy="446575"/>
            </a:xfrm>
            <a:custGeom>
              <a:avLst/>
              <a:gdLst/>
              <a:ahLst/>
              <a:cxnLst/>
              <a:rect l="l" t="t" r="r" b="b"/>
              <a:pathLst>
                <a:path w="8698" h="17863" extrusionOk="0">
                  <a:moveTo>
                    <a:pt x="8639" y="1"/>
                  </a:moveTo>
                  <a:cubicBezTo>
                    <a:pt x="6275" y="497"/>
                    <a:pt x="3970" y="1577"/>
                    <a:pt x="2540" y="2919"/>
                  </a:cubicBezTo>
                  <a:cubicBezTo>
                    <a:pt x="584" y="4700"/>
                    <a:pt x="0" y="6480"/>
                    <a:pt x="526" y="9077"/>
                  </a:cubicBezTo>
                  <a:cubicBezTo>
                    <a:pt x="584" y="9398"/>
                    <a:pt x="643" y="9778"/>
                    <a:pt x="701" y="10128"/>
                  </a:cubicBezTo>
                  <a:cubicBezTo>
                    <a:pt x="993" y="11850"/>
                    <a:pt x="1372" y="14010"/>
                    <a:pt x="2394" y="15294"/>
                  </a:cubicBezTo>
                  <a:cubicBezTo>
                    <a:pt x="3773" y="16932"/>
                    <a:pt x="5804" y="17863"/>
                    <a:pt x="7956" y="17863"/>
                  </a:cubicBezTo>
                  <a:cubicBezTo>
                    <a:pt x="7989" y="17863"/>
                    <a:pt x="8022" y="17863"/>
                    <a:pt x="8056" y="17862"/>
                  </a:cubicBezTo>
                  <a:lnTo>
                    <a:pt x="8056" y="17570"/>
                  </a:lnTo>
                  <a:cubicBezTo>
                    <a:pt x="8023" y="17571"/>
                    <a:pt x="7990" y="17571"/>
                    <a:pt x="7957" y="17571"/>
                  </a:cubicBezTo>
                  <a:cubicBezTo>
                    <a:pt x="5892" y="17571"/>
                    <a:pt x="3949" y="16670"/>
                    <a:pt x="2627" y="15090"/>
                  </a:cubicBezTo>
                  <a:cubicBezTo>
                    <a:pt x="1635" y="13864"/>
                    <a:pt x="1255" y="11762"/>
                    <a:pt x="964" y="10070"/>
                  </a:cubicBezTo>
                  <a:cubicBezTo>
                    <a:pt x="905" y="9690"/>
                    <a:pt x="847" y="9340"/>
                    <a:pt x="788" y="9019"/>
                  </a:cubicBezTo>
                  <a:cubicBezTo>
                    <a:pt x="292" y="6538"/>
                    <a:pt x="876" y="4816"/>
                    <a:pt x="2715" y="3124"/>
                  </a:cubicBezTo>
                  <a:cubicBezTo>
                    <a:pt x="4116" y="1839"/>
                    <a:pt x="6363" y="760"/>
                    <a:pt x="8698" y="263"/>
                  </a:cubicBezTo>
                  <a:lnTo>
                    <a:pt x="86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740800" y="2355500"/>
              <a:ext cx="274350" cy="531200"/>
            </a:xfrm>
            <a:custGeom>
              <a:avLst/>
              <a:gdLst/>
              <a:ahLst/>
              <a:cxnLst/>
              <a:rect l="l" t="t" r="r" b="b"/>
              <a:pathLst>
                <a:path w="10974" h="21248" extrusionOk="0">
                  <a:moveTo>
                    <a:pt x="10799" y="1"/>
                  </a:moveTo>
                  <a:cubicBezTo>
                    <a:pt x="10449" y="146"/>
                    <a:pt x="10098" y="263"/>
                    <a:pt x="9719" y="292"/>
                  </a:cubicBezTo>
                  <a:cubicBezTo>
                    <a:pt x="9310" y="351"/>
                    <a:pt x="8931" y="468"/>
                    <a:pt x="8581" y="613"/>
                  </a:cubicBezTo>
                  <a:cubicBezTo>
                    <a:pt x="8055" y="847"/>
                    <a:pt x="7589" y="1139"/>
                    <a:pt x="7122" y="1431"/>
                  </a:cubicBezTo>
                  <a:cubicBezTo>
                    <a:pt x="6830" y="1606"/>
                    <a:pt x="6538" y="1781"/>
                    <a:pt x="6275" y="1956"/>
                  </a:cubicBezTo>
                  <a:cubicBezTo>
                    <a:pt x="4612" y="2861"/>
                    <a:pt x="2335" y="4437"/>
                    <a:pt x="963" y="6596"/>
                  </a:cubicBezTo>
                  <a:cubicBezTo>
                    <a:pt x="59" y="8027"/>
                    <a:pt x="0" y="10245"/>
                    <a:pt x="847" y="12550"/>
                  </a:cubicBezTo>
                  <a:cubicBezTo>
                    <a:pt x="934" y="12784"/>
                    <a:pt x="1022" y="13017"/>
                    <a:pt x="1080" y="13280"/>
                  </a:cubicBezTo>
                  <a:cubicBezTo>
                    <a:pt x="1810" y="15352"/>
                    <a:pt x="2569" y="17512"/>
                    <a:pt x="4495" y="18737"/>
                  </a:cubicBezTo>
                  <a:lnTo>
                    <a:pt x="4728" y="18883"/>
                  </a:lnTo>
                  <a:cubicBezTo>
                    <a:pt x="6460" y="19980"/>
                    <a:pt x="8448" y="21248"/>
                    <a:pt x="10552" y="21248"/>
                  </a:cubicBezTo>
                  <a:cubicBezTo>
                    <a:pt x="10576" y="21248"/>
                    <a:pt x="10600" y="21248"/>
                    <a:pt x="10624" y="21247"/>
                  </a:cubicBezTo>
                  <a:lnTo>
                    <a:pt x="10624" y="20956"/>
                  </a:lnTo>
                  <a:cubicBezTo>
                    <a:pt x="10600" y="20956"/>
                    <a:pt x="10577" y="20956"/>
                    <a:pt x="10554" y="20956"/>
                  </a:cubicBezTo>
                  <a:cubicBezTo>
                    <a:pt x="8535" y="20956"/>
                    <a:pt x="6577" y="19717"/>
                    <a:pt x="4874" y="18621"/>
                  </a:cubicBezTo>
                  <a:lnTo>
                    <a:pt x="4641" y="18504"/>
                  </a:lnTo>
                  <a:cubicBezTo>
                    <a:pt x="2831" y="17337"/>
                    <a:pt x="2073" y="15235"/>
                    <a:pt x="1372" y="13163"/>
                  </a:cubicBezTo>
                  <a:cubicBezTo>
                    <a:pt x="1285" y="12930"/>
                    <a:pt x="1197" y="12696"/>
                    <a:pt x="1109" y="12463"/>
                  </a:cubicBezTo>
                  <a:cubicBezTo>
                    <a:pt x="321" y="10245"/>
                    <a:pt x="351" y="8114"/>
                    <a:pt x="1226" y="6772"/>
                  </a:cubicBezTo>
                  <a:cubicBezTo>
                    <a:pt x="2539" y="4641"/>
                    <a:pt x="4787" y="3123"/>
                    <a:pt x="6421" y="2219"/>
                  </a:cubicBezTo>
                  <a:cubicBezTo>
                    <a:pt x="6684" y="2073"/>
                    <a:pt x="6976" y="1868"/>
                    <a:pt x="7267" y="1693"/>
                  </a:cubicBezTo>
                  <a:cubicBezTo>
                    <a:pt x="7734" y="1401"/>
                    <a:pt x="8201" y="1139"/>
                    <a:pt x="8698" y="905"/>
                  </a:cubicBezTo>
                  <a:cubicBezTo>
                    <a:pt x="9048" y="759"/>
                    <a:pt x="9427" y="643"/>
                    <a:pt x="9807" y="613"/>
                  </a:cubicBezTo>
                  <a:cubicBezTo>
                    <a:pt x="10186" y="555"/>
                    <a:pt x="10595" y="438"/>
                    <a:pt x="10974" y="263"/>
                  </a:cubicBezTo>
                  <a:lnTo>
                    <a:pt x="107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2"/>
            <p:cNvSpPr/>
            <p:nvPr/>
          </p:nvSpPr>
          <p:spPr>
            <a:xfrm>
              <a:off x="697750" y="2309525"/>
              <a:ext cx="340750" cy="624000"/>
            </a:xfrm>
            <a:custGeom>
              <a:avLst/>
              <a:gdLst/>
              <a:ahLst/>
              <a:cxnLst/>
              <a:rect l="l" t="t" r="r" b="b"/>
              <a:pathLst>
                <a:path w="13630" h="24960" extrusionOk="0">
                  <a:moveTo>
                    <a:pt x="13426" y="1"/>
                  </a:moveTo>
                  <a:cubicBezTo>
                    <a:pt x="13017" y="147"/>
                    <a:pt x="12608" y="234"/>
                    <a:pt x="12200" y="322"/>
                  </a:cubicBezTo>
                  <a:cubicBezTo>
                    <a:pt x="11820" y="409"/>
                    <a:pt x="11470" y="497"/>
                    <a:pt x="11266" y="555"/>
                  </a:cubicBezTo>
                  <a:cubicBezTo>
                    <a:pt x="10799" y="701"/>
                    <a:pt x="10332" y="789"/>
                    <a:pt x="9894" y="906"/>
                  </a:cubicBezTo>
                  <a:cubicBezTo>
                    <a:pt x="8844" y="1081"/>
                    <a:pt x="7851" y="1402"/>
                    <a:pt x="6947" y="1927"/>
                  </a:cubicBezTo>
                  <a:cubicBezTo>
                    <a:pt x="3269" y="4174"/>
                    <a:pt x="1197" y="6247"/>
                    <a:pt x="613" y="8144"/>
                  </a:cubicBezTo>
                  <a:cubicBezTo>
                    <a:pt x="0" y="10011"/>
                    <a:pt x="351" y="13076"/>
                    <a:pt x="1022" y="15090"/>
                  </a:cubicBezTo>
                  <a:cubicBezTo>
                    <a:pt x="1956" y="18008"/>
                    <a:pt x="3094" y="21014"/>
                    <a:pt x="5633" y="22970"/>
                  </a:cubicBezTo>
                  <a:cubicBezTo>
                    <a:pt x="6567" y="23583"/>
                    <a:pt x="7589" y="24020"/>
                    <a:pt x="8668" y="24283"/>
                  </a:cubicBezTo>
                  <a:cubicBezTo>
                    <a:pt x="9576" y="24530"/>
                    <a:pt x="11260" y="24959"/>
                    <a:pt x="12526" y="24959"/>
                  </a:cubicBezTo>
                  <a:cubicBezTo>
                    <a:pt x="12604" y="24959"/>
                    <a:pt x="12680" y="24958"/>
                    <a:pt x="12754" y="24954"/>
                  </a:cubicBezTo>
                  <a:lnTo>
                    <a:pt x="12754" y="24662"/>
                  </a:lnTo>
                  <a:cubicBezTo>
                    <a:pt x="12677" y="24666"/>
                    <a:pt x="12599" y="24668"/>
                    <a:pt x="12518" y="24668"/>
                  </a:cubicBezTo>
                  <a:cubicBezTo>
                    <a:pt x="11284" y="24668"/>
                    <a:pt x="9660" y="24265"/>
                    <a:pt x="8756" y="23991"/>
                  </a:cubicBezTo>
                  <a:cubicBezTo>
                    <a:pt x="7705" y="23758"/>
                    <a:pt x="6713" y="23320"/>
                    <a:pt x="5837" y="22736"/>
                  </a:cubicBezTo>
                  <a:cubicBezTo>
                    <a:pt x="3328" y="20839"/>
                    <a:pt x="2248" y="18008"/>
                    <a:pt x="1285" y="15002"/>
                  </a:cubicBezTo>
                  <a:cubicBezTo>
                    <a:pt x="642" y="13018"/>
                    <a:pt x="292" y="10070"/>
                    <a:pt x="876" y="8231"/>
                  </a:cubicBezTo>
                  <a:cubicBezTo>
                    <a:pt x="1460" y="6363"/>
                    <a:pt x="3503" y="4379"/>
                    <a:pt x="7092" y="2161"/>
                  </a:cubicBezTo>
                  <a:cubicBezTo>
                    <a:pt x="7997" y="1664"/>
                    <a:pt x="8960" y="1343"/>
                    <a:pt x="9953" y="1168"/>
                  </a:cubicBezTo>
                  <a:cubicBezTo>
                    <a:pt x="10390" y="1081"/>
                    <a:pt x="10887" y="964"/>
                    <a:pt x="11353" y="818"/>
                  </a:cubicBezTo>
                  <a:cubicBezTo>
                    <a:pt x="11529" y="760"/>
                    <a:pt x="11879" y="672"/>
                    <a:pt x="12258" y="614"/>
                  </a:cubicBezTo>
                  <a:cubicBezTo>
                    <a:pt x="13338" y="351"/>
                    <a:pt x="13572" y="293"/>
                    <a:pt x="13630" y="205"/>
                  </a:cubicBezTo>
                  <a:lnTo>
                    <a:pt x="134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2"/>
            <p:cNvSpPr/>
            <p:nvPr/>
          </p:nvSpPr>
          <p:spPr>
            <a:xfrm>
              <a:off x="622600" y="2273775"/>
              <a:ext cx="409350" cy="712150"/>
            </a:xfrm>
            <a:custGeom>
              <a:avLst/>
              <a:gdLst/>
              <a:ahLst/>
              <a:cxnLst/>
              <a:rect l="l" t="t" r="r" b="b"/>
              <a:pathLst>
                <a:path w="16374" h="28486" extrusionOk="0">
                  <a:moveTo>
                    <a:pt x="16315" y="1"/>
                  </a:moveTo>
                  <a:cubicBezTo>
                    <a:pt x="15352" y="263"/>
                    <a:pt x="14301" y="497"/>
                    <a:pt x="13192" y="701"/>
                  </a:cubicBezTo>
                  <a:cubicBezTo>
                    <a:pt x="11850" y="964"/>
                    <a:pt x="10565" y="1285"/>
                    <a:pt x="9281" y="1664"/>
                  </a:cubicBezTo>
                  <a:cubicBezTo>
                    <a:pt x="4874" y="3007"/>
                    <a:pt x="2072" y="5400"/>
                    <a:pt x="934" y="8756"/>
                  </a:cubicBezTo>
                  <a:cubicBezTo>
                    <a:pt x="0" y="11500"/>
                    <a:pt x="1576" y="15236"/>
                    <a:pt x="2744" y="17979"/>
                  </a:cubicBezTo>
                  <a:cubicBezTo>
                    <a:pt x="2860" y="18212"/>
                    <a:pt x="2948" y="18446"/>
                    <a:pt x="3036" y="18650"/>
                  </a:cubicBezTo>
                  <a:cubicBezTo>
                    <a:pt x="3123" y="18884"/>
                    <a:pt x="3240" y="19117"/>
                    <a:pt x="3327" y="19351"/>
                  </a:cubicBezTo>
                  <a:cubicBezTo>
                    <a:pt x="4291" y="21685"/>
                    <a:pt x="5604" y="24867"/>
                    <a:pt x="7822" y="25976"/>
                  </a:cubicBezTo>
                  <a:cubicBezTo>
                    <a:pt x="9953" y="27026"/>
                    <a:pt x="13455" y="28252"/>
                    <a:pt x="16111" y="28486"/>
                  </a:cubicBezTo>
                  <a:lnTo>
                    <a:pt x="16140" y="28194"/>
                  </a:lnTo>
                  <a:cubicBezTo>
                    <a:pt x="13513" y="27960"/>
                    <a:pt x="10069" y="26734"/>
                    <a:pt x="7939" y="25713"/>
                  </a:cubicBezTo>
                  <a:cubicBezTo>
                    <a:pt x="5837" y="24662"/>
                    <a:pt x="4553" y="21540"/>
                    <a:pt x="3590" y="19234"/>
                  </a:cubicBezTo>
                  <a:cubicBezTo>
                    <a:pt x="3503" y="19000"/>
                    <a:pt x="3386" y="18767"/>
                    <a:pt x="3298" y="18533"/>
                  </a:cubicBezTo>
                  <a:cubicBezTo>
                    <a:pt x="3211" y="18329"/>
                    <a:pt x="3123" y="18096"/>
                    <a:pt x="3036" y="17862"/>
                  </a:cubicBezTo>
                  <a:cubicBezTo>
                    <a:pt x="1868" y="15177"/>
                    <a:pt x="292" y="11471"/>
                    <a:pt x="1197" y="8844"/>
                  </a:cubicBezTo>
                  <a:cubicBezTo>
                    <a:pt x="2306" y="5546"/>
                    <a:pt x="5049" y="3240"/>
                    <a:pt x="9369" y="1898"/>
                  </a:cubicBezTo>
                  <a:cubicBezTo>
                    <a:pt x="10565" y="1548"/>
                    <a:pt x="11937" y="1256"/>
                    <a:pt x="13221" y="993"/>
                  </a:cubicBezTo>
                  <a:cubicBezTo>
                    <a:pt x="14359" y="789"/>
                    <a:pt x="15410" y="555"/>
                    <a:pt x="16373" y="293"/>
                  </a:cubicBezTo>
                  <a:lnTo>
                    <a:pt x="163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598525" y="2241675"/>
              <a:ext cx="450925" cy="804925"/>
            </a:xfrm>
            <a:custGeom>
              <a:avLst/>
              <a:gdLst/>
              <a:ahLst/>
              <a:cxnLst/>
              <a:rect l="l" t="t" r="r" b="b"/>
              <a:pathLst>
                <a:path w="18037" h="32197" extrusionOk="0">
                  <a:moveTo>
                    <a:pt x="17978" y="1"/>
                  </a:moveTo>
                  <a:lnTo>
                    <a:pt x="17716" y="30"/>
                  </a:lnTo>
                  <a:cubicBezTo>
                    <a:pt x="14856" y="438"/>
                    <a:pt x="12141" y="818"/>
                    <a:pt x="9340" y="1810"/>
                  </a:cubicBezTo>
                  <a:lnTo>
                    <a:pt x="8873" y="1985"/>
                  </a:lnTo>
                  <a:cubicBezTo>
                    <a:pt x="7442" y="2481"/>
                    <a:pt x="6100" y="2978"/>
                    <a:pt x="4874" y="3999"/>
                  </a:cubicBezTo>
                  <a:cubicBezTo>
                    <a:pt x="3736" y="4991"/>
                    <a:pt x="2714" y="6100"/>
                    <a:pt x="1810" y="7326"/>
                  </a:cubicBezTo>
                  <a:lnTo>
                    <a:pt x="1781" y="7385"/>
                  </a:lnTo>
                  <a:cubicBezTo>
                    <a:pt x="847" y="8581"/>
                    <a:pt x="175" y="9457"/>
                    <a:pt x="88" y="11033"/>
                  </a:cubicBezTo>
                  <a:cubicBezTo>
                    <a:pt x="0" y="12813"/>
                    <a:pt x="409" y="14564"/>
                    <a:pt x="817" y="16228"/>
                  </a:cubicBezTo>
                  <a:lnTo>
                    <a:pt x="934" y="16782"/>
                  </a:lnTo>
                  <a:cubicBezTo>
                    <a:pt x="1810" y="20372"/>
                    <a:pt x="2977" y="25304"/>
                    <a:pt x="6304" y="28252"/>
                  </a:cubicBezTo>
                  <a:cubicBezTo>
                    <a:pt x="6479" y="28398"/>
                    <a:pt x="6654" y="28573"/>
                    <a:pt x="6830" y="28748"/>
                  </a:cubicBezTo>
                  <a:cubicBezTo>
                    <a:pt x="7384" y="29332"/>
                    <a:pt x="8055" y="29828"/>
                    <a:pt x="8756" y="30237"/>
                  </a:cubicBezTo>
                  <a:cubicBezTo>
                    <a:pt x="9223" y="30441"/>
                    <a:pt x="9748" y="30558"/>
                    <a:pt x="10244" y="30587"/>
                  </a:cubicBezTo>
                  <a:cubicBezTo>
                    <a:pt x="10594" y="30645"/>
                    <a:pt x="10916" y="30704"/>
                    <a:pt x="11266" y="30791"/>
                  </a:cubicBezTo>
                  <a:cubicBezTo>
                    <a:pt x="11674" y="30908"/>
                    <a:pt x="12112" y="31054"/>
                    <a:pt x="12579" y="31200"/>
                  </a:cubicBezTo>
                  <a:cubicBezTo>
                    <a:pt x="13995" y="31672"/>
                    <a:pt x="15621" y="32196"/>
                    <a:pt x="16982" y="32196"/>
                  </a:cubicBezTo>
                  <a:cubicBezTo>
                    <a:pt x="17052" y="32196"/>
                    <a:pt x="17122" y="32195"/>
                    <a:pt x="17190" y="32192"/>
                  </a:cubicBezTo>
                  <a:lnTo>
                    <a:pt x="17190" y="31900"/>
                  </a:lnTo>
                  <a:cubicBezTo>
                    <a:pt x="17123" y="31903"/>
                    <a:pt x="17055" y="31904"/>
                    <a:pt x="16987" y="31904"/>
                  </a:cubicBezTo>
                  <a:cubicBezTo>
                    <a:pt x="15656" y="31904"/>
                    <a:pt x="14082" y="31381"/>
                    <a:pt x="12667" y="30937"/>
                  </a:cubicBezTo>
                  <a:cubicBezTo>
                    <a:pt x="12200" y="30762"/>
                    <a:pt x="11762" y="30616"/>
                    <a:pt x="11353" y="30499"/>
                  </a:cubicBezTo>
                  <a:cubicBezTo>
                    <a:pt x="11003" y="30412"/>
                    <a:pt x="10653" y="30353"/>
                    <a:pt x="10303" y="30324"/>
                  </a:cubicBezTo>
                  <a:cubicBezTo>
                    <a:pt x="9836" y="30266"/>
                    <a:pt x="9340" y="30149"/>
                    <a:pt x="8902" y="29974"/>
                  </a:cubicBezTo>
                  <a:cubicBezTo>
                    <a:pt x="8201" y="29565"/>
                    <a:pt x="7588" y="29098"/>
                    <a:pt x="7034" y="28515"/>
                  </a:cubicBezTo>
                  <a:cubicBezTo>
                    <a:pt x="6859" y="28340"/>
                    <a:pt x="6684" y="28164"/>
                    <a:pt x="6509" y="28018"/>
                  </a:cubicBezTo>
                  <a:cubicBezTo>
                    <a:pt x="3240" y="25129"/>
                    <a:pt x="2072" y="20255"/>
                    <a:pt x="1226" y="16695"/>
                  </a:cubicBezTo>
                  <a:lnTo>
                    <a:pt x="1109" y="16169"/>
                  </a:lnTo>
                  <a:cubicBezTo>
                    <a:pt x="701" y="14506"/>
                    <a:pt x="292" y="12784"/>
                    <a:pt x="380" y="11062"/>
                  </a:cubicBezTo>
                  <a:cubicBezTo>
                    <a:pt x="467" y="9544"/>
                    <a:pt x="1109" y="8727"/>
                    <a:pt x="2014" y="7560"/>
                  </a:cubicBezTo>
                  <a:lnTo>
                    <a:pt x="2043" y="7501"/>
                  </a:lnTo>
                  <a:cubicBezTo>
                    <a:pt x="2919" y="6305"/>
                    <a:pt x="3940" y="5196"/>
                    <a:pt x="5078" y="4233"/>
                  </a:cubicBezTo>
                  <a:cubicBezTo>
                    <a:pt x="6246" y="3240"/>
                    <a:pt x="7588" y="2773"/>
                    <a:pt x="8989" y="2277"/>
                  </a:cubicBezTo>
                  <a:lnTo>
                    <a:pt x="9456" y="2102"/>
                  </a:lnTo>
                  <a:cubicBezTo>
                    <a:pt x="12229" y="1110"/>
                    <a:pt x="14914" y="730"/>
                    <a:pt x="17745" y="322"/>
                  </a:cubicBezTo>
                  <a:lnTo>
                    <a:pt x="18037" y="293"/>
                  </a:lnTo>
                  <a:lnTo>
                    <a:pt x="17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2"/>
            <p:cNvSpPr/>
            <p:nvPr/>
          </p:nvSpPr>
          <p:spPr>
            <a:xfrm>
              <a:off x="540150" y="2180400"/>
              <a:ext cx="515150" cy="928825"/>
            </a:xfrm>
            <a:custGeom>
              <a:avLst/>
              <a:gdLst/>
              <a:ahLst/>
              <a:cxnLst/>
              <a:rect l="l" t="t" r="r" b="b"/>
              <a:pathLst>
                <a:path w="20606" h="37153" extrusionOk="0">
                  <a:moveTo>
                    <a:pt x="20518" y="0"/>
                  </a:moveTo>
                  <a:cubicBezTo>
                    <a:pt x="18883" y="496"/>
                    <a:pt x="17161" y="934"/>
                    <a:pt x="15469" y="1343"/>
                  </a:cubicBezTo>
                  <a:cubicBezTo>
                    <a:pt x="13221" y="1926"/>
                    <a:pt x="10857" y="2510"/>
                    <a:pt x="8668" y="3298"/>
                  </a:cubicBezTo>
                  <a:cubicBezTo>
                    <a:pt x="5516" y="4436"/>
                    <a:pt x="2364" y="7793"/>
                    <a:pt x="1372" y="11120"/>
                  </a:cubicBezTo>
                  <a:cubicBezTo>
                    <a:pt x="0" y="15556"/>
                    <a:pt x="59" y="19146"/>
                    <a:pt x="1518" y="23144"/>
                  </a:cubicBezTo>
                  <a:cubicBezTo>
                    <a:pt x="2773" y="26617"/>
                    <a:pt x="5079" y="30294"/>
                    <a:pt x="7997" y="33505"/>
                  </a:cubicBezTo>
                  <a:cubicBezTo>
                    <a:pt x="10857" y="36657"/>
                    <a:pt x="15031" y="37036"/>
                    <a:pt x="19409" y="37153"/>
                  </a:cubicBezTo>
                  <a:lnTo>
                    <a:pt x="19409" y="36861"/>
                  </a:lnTo>
                  <a:cubicBezTo>
                    <a:pt x="15089" y="36715"/>
                    <a:pt x="11003" y="36365"/>
                    <a:pt x="8231" y="33300"/>
                  </a:cubicBezTo>
                  <a:cubicBezTo>
                    <a:pt x="5312" y="30119"/>
                    <a:pt x="3036" y="26500"/>
                    <a:pt x="1781" y="23056"/>
                  </a:cubicBezTo>
                  <a:cubicBezTo>
                    <a:pt x="351" y="19116"/>
                    <a:pt x="321" y="15585"/>
                    <a:pt x="1635" y="11207"/>
                  </a:cubicBezTo>
                  <a:cubicBezTo>
                    <a:pt x="2627" y="7968"/>
                    <a:pt x="5692" y="4670"/>
                    <a:pt x="8727" y="3590"/>
                  </a:cubicBezTo>
                  <a:cubicBezTo>
                    <a:pt x="10945" y="2802"/>
                    <a:pt x="13280" y="2218"/>
                    <a:pt x="15527" y="1634"/>
                  </a:cubicBezTo>
                  <a:cubicBezTo>
                    <a:pt x="17220" y="1226"/>
                    <a:pt x="18971" y="788"/>
                    <a:pt x="20605" y="263"/>
                  </a:cubicBezTo>
                  <a:lnTo>
                    <a:pt x="20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2"/>
            <p:cNvSpPr/>
            <p:nvPr/>
          </p:nvSpPr>
          <p:spPr>
            <a:xfrm>
              <a:off x="483225" y="2138800"/>
              <a:ext cx="585200" cy="1011300"/>
            </a:xfrm>
            <a:custGeom>
              <a:avLst/>
              <a:gdLst/>
              <a:ahLst/>
              <a:cxnLst/>
              <a:rect l="l" t="t" r="r" b="b"/>
              <a:pathLst>
                <a:path w="23408" h="40452" extrusionOk="0">
                  <a:moveTo>
                    <a:pt x="23291" y="1"/>
                  </a:moveTo>
                  <a:cubicBezTo>
                    <a:pt x="22795" y="263"/>
                    <a:pt x="22065" y="292"/>
                    <a:pt x="21394" y="292"/>
                  </a:cubicBezTo>
                  <a:cubicBezTo>
                    <a:pt x="21073" y="292"/>
                    <a:pt x="20781" y="292"/>
                    <a:pt x="20489" y="322"/>
                  </a:cubicBezTo>
                  <a:cubicBezTo>
                    <a:pt x="19292" y="468"/>
                    <a:pt x="18125" y="701"/>
                    <a:pt x="16987" y="1051"/>
                  </a:cubicBezTo>
                  <a:lnTo>
                    <a:pt x="16257" y="1226"/>
                  </a:lnTo>
                  <a:lnTo>
                    <a:pt x="15294" y="1460"/>
                  </a:lnTo>
                  <a:cubicBezTo>
                    <a:pt x="13193" y="1956"/>
                    <a:pt x="11004" y="2481"/>
                    <a:pt x="9165" y="3707"/>
                  </a:cubicBezTo>
                  <a:cubicBezTo>
                    <a:pt x="8611" y="4057"/>
                    <a:pt x="7998" y="4320"/>
                    <a:pt x="7356" y="4553"/>
                  </a:cubicBezTo>
                  <a:cubicBezTo>
                    <a:pt x="7035" y="4670"/>
                    <a:pt x="6684" y="4816"/>
                    <a:pt x="6363" y="4962"/>
                  </a:cubicBezTo>
                  <a:cubicBezTo>
                    <a:pt x="5313" y="5517"/>
                    <a:pt x="4350" y="6217"/>
                    <a:pt x="3503" y="7063"/>
                  </a:cubicBezTo>
                  <a:cubicBezTo>
                    <a:pt x="964" y="9486"/>
                    <a:pt x="264" y="13513"/>
                    <a:pt x="89" y="15118"/>
                  </a:cubicBezTo>
                  <a:cubicBezTo>
                    <a:pt x="1" y="16315"/>
                    <a:pt x="30" y="17483"/>
                    <a:pt x="234" y="18650"/>
                  </a:cubicBezTo>
                  <a:cubicBezTo>
                    <a:pt x="264" y="18913"/>
                    <a:pt x="293" y="19175"/>
                    <a:pt x="322" y="19438"/>
                  </a:cubicBezTo>
                  <a:cubicBezTo>
                    <a:pt x="380" y="19992"/>
                    <a:pt x="410" y="20547"/>
                    <a:pt x="439" y="21101"/>
                  </a:cubicBezTo>
                  <a:cubicBezTo>
                    <a:pt x="439" y="22006"/>
                    <a:pt x="526" y="22911"/>
                    <a:pt x="701" y="23787"/>
                  </a:cubicBezTo>
                  <a:cubicBezTo>
                    <a:pt x="1314" y="26384"/>
                    <a:pt x="2803" y="28398"/>
                    <a:pt x="4029" y="29886"/>
                  </a:cubicBezTo>
                  <a:cubicBezTo>
                    <a:pt x="4700" y="30674"/>
                    <a:pt x="5429" y="31433"/>
                    <a:pt x="6188" y="32133"/>
                  </a:cubicBezTo>
                  <a:cubicBezTo>
                    <a:pt x="7210" y="33009"/>
                    <a:pt x="8114" y="34031"/>
                    <a:pt x="8932" y="35140"/>
                  </a:cubicBezTo>
                  <a:cubicBezTo>
                    <a:pt x="9661" y="36307"/>
                    <a:pt x="10595" y="37328"/>
                    <a:pt x="11675" y="38146"/>
                  </a:cubicBezTo>
                  <a:cubicBezTo>
                    <a:pt x="12667" y="38875"/>
                    <a:pt x="13747" y="39050"/>
                    <a:pt x="14856" y="39255"/>
                  </a:cubicBezTo>
                  <a:cubicBezTo>
                    <a:pt x="15294" y="39313"/>
                    <a:pt x="15732" y="39401"/>
                    <a:pt x="16170" y="39517"/>
                  </a:cubicBezTo>
                  <a:cubicBezTo>
                    <a:pt x="16928" y="39663"/>
                    <a:pt x="17687" y="39780"/>
                    <a:pt x="18475" y="39838"/>
                  </a:cubicBezTo>
                  <a:cubicBezTo>
                    <a:pt x="19613" y="39926"/>
                    <a:pt x="20781" y="40014"/>
                    <a:pt x="21627" y="40451"/>
                  </a:cubicBezTo>
                  <a:lnTo>
                    <a:pt x="21744" y="40189"/>
                  </a:lnTo>
                  <a:cubicBezTo>
                    <a:pt x="20839" y="39751"/>
                    <a:pt x="19643" y="39634"/>
                    <a:pt x="18475" y="39547"/>
                  </a:cubicBezTo>
                  <a:cubicBezTo>
                    <a:pt x="17716" y="39488"/>
                    <a:pt x="16958" y="39401"/>
                    <a:pt x="16228" y="39226"/>
                  </a:cubicBezTo>
                  <a:cubicBezTo>
                    <a:pt x="15790" y="39109"/>
                    <a:pt x="15323" y="39050"/>
                    <a:pt x="14885" y="38963"/>
                  </a:cubicBezTo>
                  <a:cubicBezTo>
                    <a:pt x="13776" y="38759"/>
                    <a:pt x="12755" y="38583"/>
                    <a:pt x="11850" y="37912"/>
                  </a:cubicBezTo>
                  <a:cubicBezTo>
                    <a:pt x="10770" y="37095"/>
                    <a:pt x="9866" y="36103"/>
                    <a:pt x="9165" y="34964"/>
                  </a:cubicBezTo>
                  <a:cubicBezTo>
                    <a:pt x="8348" y="33855"/>
                    <a:pt x="7414" y="32805"/>
                    <a:pt x="6363" y="31900"/>
                  </a:cubicBezTo>
                  <a:cubicBezTo>
                    <a:pt x="5605" y="31229"/>
                    <a:pt x="4904" y="30499"/>
                    <a:pt x="4233" y="29711"/>
                  </a:cubicBezTo>
                  <a:cubicBezTo>
                    <a:pt x="3036" y="28252"/>
                    <a:pt x="1577" y="26267"/>
                    <a:pt x="964" y="23728"/>
                  </a:cubicBezTo>
                  <a:cubicBezTo>
                    <a:pt x="789" y="22882"/>
                    <a:pt x="701" y="21977"/>
                    <a:pt x="701" y="21101"/>
                  </a:cubicBezTo>
                  <a:cubicBezTo>
                    <a:pt x="701" y="20547"/>
                    <a:pt x="672" y="19963"/>
                    <a:pt x="614" y="19409"/>
                  </a:cubicBezTo>
                  <a:cubicBezTo>
                    <a:pt x="585" y="19146"/>
                    <a:pt x="555" y="18883"/>
                    <a:pt x="526" y="18621"/>
                  </a:cubicBezTo>
                  <a:cubicBezTo>
                    <a:pt x="322" y="17483"/>
                    <a:pt x="264" y="16315"/>
                    <a:pt x="351" y="15177"/>
                  </a:cubicBezTo>
                  <a:cubicBezTo>
                    <a:pt x="526" y="13601"/>
                    <a:pt x="1198" y="9661"/>
                    <a:pt x="3678" y="7297"/>
                  </a:cubicBezTo>
                  <a:cubicBezTo>
                    <a:pt x="4495" y="6480"/>
                    <a:pt x="5429" y="5779"/>
                    <a:pt x="6451" y="5225"/>
                  </a:cubicBezTo>
                  <a:cubicBezTo>
                    <a:pt x="6772" y="5079"/>
                    <a:pt x="7122" y="4933"/>
                    <a:pt x="7443" y="4816"/>
                  </a:cubicBezTo>
                  <a:cubicBezTo>
                    <a:pt x="8085" y="4583"/>
                    <a:pt x="8727" y="4291"/>
                    <a:pt x="9311" y="3911"/>
                  </a:cubicBezTo>
                  <a:cubicBezTo>
                    <a:pt x="11062" y="2744"/>
                    <a:pt x="13222" y="2219"/>
                    <a:pt x="15323" y="1722"/>
                  </a:cubicBezTo>
                  <a:lnTo>
                    <a:pt x="16286" y="1489"/>
                  </a:lnTo>
                  <a:lnTo>
                    <a:pt x="17016" y="1314"/>
                  </a:lnTo>
                  <a:cubicBezTo>
                    <a:pt x="18154" y="993"/>
                    <a:pt x="19322" y="759"/>
                    <a:pt x="20489" y="613"/>
                  </a:cubicBezTo>
                  <a:cubicBezTo>
                    <a:pt x="20752" y="584"/>
                    <a:pt x="21044" y="584"/>
                    <a:pt x="21365" y="584"/>
                  </a:cubicBezTo>
                  <a:cubicBezTo>
                    <a:pt x="22094" y="555"/>
                    <a:pt x="22824" y="555"/>
                    <a:pt x="23408" y="263"/>
                  </a:cubicBezTo>
                  <a:lnTo>
                    <a:pt x="232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22"/>
          <p:cNvGrpSpPr/>
          <p:nvPr/>
        </p:nvGrpSpPr>
        <p:grpSpPr>
          <a:xfrm rot="8707354" flipH="1">
            <a:off x="3324195" y="201003"/>
            <a:ext cx="1732547" cy="946452"/>
            <a:chOff x="6928067" y="2555588"/>
            <a:chExt cx="1830919" cy="1000190"/>
          </a:xfrm>
        </p:grpSpPr>
        <p:sp>
          <p:nvSpPr>
            <p:cNvPr id="568" name="Google Shape;568;p22"/>
            <p:cNvSpPr/>
            <p:nvPr/>
          </p:nvSpPr>
          <p:spPr>
            <a:xfrm>
              <a:off x="6928067" y="2555588"/>
              <a:ext cx="1830919" cy="1000190"/>
            </a:xfrm>
            <a:custGeom>
              <a:avLst/>
              <a:gdLst/>
              <a:ahLst/>
              <a:cxnLst/>
              <a:rect l="l" t="t" r="r" b="b"/>
              <a:pathLst>
                <a:path w="29593" h="16166" extrusionOk="0">
                  <a:moveTo>
                    <a:pt x="3585" y="0"/>
                  </a:moveTo>
                  <a:cubicBezTo>
                    <a:pt x="2473" y="0"/>
                    <a:pt x="1362" y="81"/>
                    <a:pt x="263" y="240"/>
                  </a:cubicBezTo>
                  <a:cubicBezTo>
                    <a:pt x="88" y="269"/>
                    <a:pt x="0" y="444"/>
                    <a:pt x="88" y="590"/>
                  </a:cubicBezTo>
                  <a:cubicBezTo>
                    <a:pt x="1927" y="4238"/>
                    <a:pt x="4582" y="7390"/>
                    <a:pt x="7851" y="9813"/>
                  </a:cubicBezTo>
                  <a:cubicBezTo>
                    <a:pt x="11120" y="12235"/>
                    <a:pt x="14914" y="13928"/>
                    <a:pt x="18912" y="14687"/>
                  </a:cubicBezTo>
                  <a:cubicBezTo>
                    <a:pt x="20791" y="14996"/>
                    <a:pt x="22670" y="15138"/>
                    <a:pt x="24561" y="15138"/>
                  </a:cubicBezTo>
                  <a:cubicBezTo>
                    <a:pt x="25167" y="15138"/>
                    <a:pt x="25775" y="15124"/>
                    <a:pt x="26384" y="15095"/>
                  </a:cubicBezTo>
                  <a:cubicBezTo>
                    <a:pt x="26676" y="15241"/>
                    <a:pt x="26967" y="15387"/>
                    <a:pt x="27289" y="15475"/>
                  </a:cubicBezTo>
                  <a:lnTo>
                    <a:pt x="29273" y="16146"/>
                  </a:lnTo>
                  <a:cubicBezTo>
                    <a:pt x="29304" y="16160"/>
                    <a:pt x="29332" y="16166"/>
                    <a:pt x="29357" y="16166"/>
                  </a:cubicBezTo>
                  <a:cubicBezTo>
                    <a:pt x="29551" y="16166"/>
                    <a:pt x="29593" y="15811"/>
                    <a:pt x="29361" y="15708"/>
                  </a:cubicBezTo>
                  <a:lnTo>
                    <a:pt x="27668" y="15125"/>
                  </a:lnTo>
                  <a:cubicBezTo>
                    <a:pt x="27376" y="15037"/>
                    <a:pt x="27084" y="14949"/>
                    <a:pt x="26822" y="14833"/>
                  </a:cubicBezTo>
                  <a:cubicBezTo>
                    <a:pt x="26792" y="14716"/>
                    <a:pt x="26705" y="14628"/>
                    <a:pt x="26588" y="14628"/>
                  </a:cubicBezTo>
                  <a:lnTo>
                    <a:pt x="26501" y="14628"/>
                  </a:lnTo>
                  <a:cubicBezTo>
                    <a:pt x="26325" y="14453"/>
                    <a:pt x="26179" y="14278"/>
                    <a:pt x="26063" y="14074"/>
                  </a:cubicBezTo>
                  <a:cubicBezTo>
                    <a:pt x="25450" y="13140"/>
                    <a:pt x="24779" y="12264"/>
                    <a:pt x="24107" y="11418"/>
                  </a:cubicBezTo>
                  <a:cubicBezTo>
                    <a:pt x="22677" y="9696"/>
                    <a:pt x="21072" y="8120"/>
                    <a:pt x="19350" y="6690"/>
                  </a:cubicBezTo>
                  <a:cubicBezTo>
                    <a:pt x="17687" y="5289"/>
                    <a:pt x="15935" y="4034"/>
                    <a:pt x="14068" y="2925"/>
                  </a:cubicBezTo>
                  <a:cubicBezTo>
                    <a:pt x="12054" y="1699"/>
                    <a:pt x="9865" y="853"/>
                    <a:pt x="7588" y="357"/>
                  </a:cubicBezTo>
                  <a:cubicBezTo>
                    <a:pt x="6265" y="118"/>
                    <a:pt x="4924" y="0"/>
                    <a:pt x="35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" name="Google Shape;569;p22"/>
            <p:cNvGrpSpPr/>
            <p:nvPr/>
          </p:nvGrpSpPr>
          <p:grpSpPr>
            <a:xfrm>
              <a:off x="7124316" y="2726160"/>
              <a:ext cx="1447758" cy="751473"/>
              <a:chOff x="7124316" y="2726160"/>
              <a:chExt cx="1447758" cy="751473"/>
            </a:xfrm>
          </p:grpSpPr>
          <p:sp>
            <p:nvSpPr>
              <p:cNvPr id="570" name="Google Shape;570;p22"/>
              <p:cNvSpPr/>
              <p:nvPr/>
            </p:nvSpPr>
            <p:spPr>
              <a:xfrm>
                <a:off x="7124316" y="2726160"/>
                <a:ext cx="1447758" cy="751473"/>
              </a:xfrm>
              <a:custGeom>
                <a:avLst/>
                <a:gdLst/>
                <a:ahLst/>
                <a:cxnLst/>
                <a:rect l="l" t="t" r="r" b="b"/>
                <a:pathLst>
                  <a:path w="23400" h="12146" extrusionOk="0">
                    <a:moveTo>
                      <a:pt x="155" y="1"/>
                    </a:moveTo>
                    <a:cubicBezTo>
                      <a:pt x="64" y="1"/>
                      <a:pt x="0" y="149"/>
                      <a:pt x="97" y="197"/>
                    </a:cubicBezTo>
                    <a:cubicBezTo>
                      <a:pt x="7452" y="4809"/>
                      <a:pt x="15157" y="8807"/>
                      <a:pt x="23183" y="12134"/>
                    </a:cubicBezTo>
                    <a:cubicBezTo>
                      <a:pt x="23199" y="12142"/>
                      <a:pt x="23215" y="12146"/>
                      <a:pt x="23231" y="12146"/>
                    </a:cubicBezTo>
                    <a:cubicBezTo>
                      <a:pt x="23327" y="12146"/>
                      <a:pt x="23400" y="12009"/>
                      <a:pt x="23299" y="11959"/>
                    </a:cubicBezTo>
                    <a:cubicBezTo>
                      <a:pt x="15273" y="8632"/>
                      <a:pt x="7539" y="4633"/>
                      <a:pt x="214" y="22"/>
                    </a:cubicBezTo>
                    <a:cubicBezTo>
                      <a:pt x="194" y="7"/>
                      <a:pt x="17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2"/>
              <p:cNvSpPr/>
              <p:nvPr/>
            </p:nvSpPr>
            <p:spPr>
              <a:xfrm>
                <a:off x="7895699" y="2991702"/>
                <a:ext cx="275012" cy="309907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5009" extrusionOk="0">
                    <a:moveTo>
                      <a:pt x="144" y="0"/>
                    </a:moveTo>
                    <a:cubicBezTo>
                      <a:pt x="68" y="0"/>
                      <a:pt x="1" y="76"/>
                      <a:pt x="62" y="137"/>
                    </a:cubicBezTo>
                    <a:cubicBezTo>
                      <a:pt x="1288" y="1888"/>
                      <a:pt x="2689" y="3493"/>
                      <a:pt x="4206" y="4982"/>
                    </a:cubicBezTo>
                    <a:cubicBezTo>
                      <a:pt x="4231" y="5001"/>
                      <a:pt x="4257" y="5009"/>
                      <a:pt x="4282" y="5009"/>
                    </a:cubicBezTo>
                    <a:cubicBezTo>
                      <a:pt x="4373" y="5009"/>
                      <a:pt x="4444" y="4899"/>
                      <a:pt x="4352" y="4807"/>
                    </a:cubicBezTo>
                    <a:cubicBezTo>
                      <a:pt x="2835" y="3348"/>
                      <a:pt x="1463" y="1742"/>
                      <a:pt x="237" y="50"/>
                    </a:cubicBezTo>
                    <a:cubicBezTo>
                      <a:pt x="211" y="14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2"/>
              <p:cNvSpPr/>
              <p:nvPr/>
            </p:nvSpPr>
            <p:spPr>
              <a:xfrm>
                <a:off x="7388249" y="2757033"/>
                <a:ext cx="153994" cy="21555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3484" extrusionOk="0">
                    <a:moveTo>
                      <a:pt x="160" y="0"/>
                    </a:moveTo>
                    <a:cubicBezTo>
                      <a:pt x="85" y="0"/>
                      <a:pt x="1" y="83"/>
                      <a:pt x="63" y="165"/>
                    </a:cubicBezTo>
                    <a:lnTo>
                      <a:pt x="2252" y="3434"/>
                    </a:lnTo>
                    <a:cubicBezTo>
                      <a:pt x="2278" y="3469"/>
                      <a:pt x="2312" y="3483"/>
                      <a:pt x="2345" y="3483"/>
                    </a:cubicBezTo>
                    <a:cubicBezTo>
                      <a:pt x="2421" y="3483"/>
                      <a:pt x="2488" y="3408"/>
                      <a:pt x="2427" y="3346"/>
                    </a:cubicBezTo>
                    <a:lnTo>
                      <a:pt x="238" y="48"/>
                    </a:lnTo>
                    <a:cubicBezTo>
                      <a:pt x="221" y="14"/>
                      <a:pt x="191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2"/>
              <p:cNvSpPr/>
              <p:nvPr/>
            </p:nvSpPr>
            <p:spPr>
              <a:xfrm>
                <a:off x="7633869" y="2868892"/>
                <a:ext cx="152633" cy="235477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806" extrusionOk="0">
                    <a:moveTo>
                      <a:pt x="144" y="1"/>
                    </a:moveTo>
                    <a:cubicBezTo>
                      <a:pt x="68" y="1"/>
                      <a:pt x="1" y="76"/>
                      <a:pt x="62" y="138"/>
                    </a:cubicBezTo>
                    <a:cubicBezTo>
                      <a:pt x="821" y="1334"/>
                      <a:pt x="1551" y="2531"/>
                      <a:pt x="2251" y="3757"/>
                    </a:cubicBezTo>
                    <a:cubicBezTo>
                      <a:pt x="2269" y="3792"/>
                      <a:pt x="2297" y="3806"/>
                      <a:pt x="2326" y="3806"/>
                    </a:cubicBezTo>
                    <a:cubicBezTo>
                      <a:pt x="2394" y="3806"/>
                      <a:pt x="2467" y="3730"/>
                      <a:pt x="2426" y="3669"/>
                    </a:cubicBezTo>
                    <a:cubicBezTo>
                      <a:pt x="1726" y="2414"/>
                      <a:pt x="996" y="1217"/>
                      <a:pt x="237" y="50"/>
                    </a:cubicBezTo>
                    <a:cubicBezTo>
                      <a:pt x="211" y="15"/>
                      <a:pt x="177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2"/>
              <p:cNvSpPr/>
              <p:nvPr/>
            </p:nvSpPr>
            <p:spPr>
              <a:xfrm>
                <a:off x="8269264" y="3259348"/>
                <a:ext cx="138218" cy="158573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563" extrusionOk="0">
                    <a:moveTo>
                      <a:pt x="136" y="0"/>
                    </a:moveTo>
                    <a:cubicBezTo>
                      <a:pt x="64" y="0"/>
                      <a:pt x="0" y="102"/>
                      <a:pt x="65" y="189"/>
                    </a:cubicBezTo>
                    <a:lnTo>
                      <a:pt x="2021" y="2524"/>
                    </a:lnTo>
                    <a:cubicBezTo>
                      <a:pt x="2041" y="2551"/>
                      <a:pt x="2065" y="2563"/>
                      <a:pt x="2089" y="2563"/>
                    </a:cubicBezTo>
                    <a:cubicBezTo>
                      <a:pt x="2164" y="2563"/>
                      <a:pt x="2234" y="2445"/>
                      <a:pt x="2167" y="2378"/>
                    </a:cubicBezTo>
                    <a:lnTo>
                      <a:pt x="211" y="43"/>
                    </a:lnTo>
                    <a:cubicBezTo>
                      <a:pt x="188" y="13"/>
                      <a:pt x="162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22"/>
              <p:cNvSpPr/>
              <p:nvPr/>
            </p:nvSpPr>
            <p:spPr>
              <a:xfrm>
                <a:off x="7737995" y="3189127"/>
                <a:ext cx="214627" cy="88103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1424" extrusionOk="0">
                    <a:moveTo>
                      <a:pt x="3332" y="0"/>
                    </a:moveTo>
                    <a:cubicBezTo>
                      <a:pt x="3317" y="0"/>
                      <a:pt x="3300" y="3"/>
                      <a:pt x="3282" y="11"/>
                    </a:cubicBezTo>
                    <a:cubicBezTo>
                      <a:pt x="2202" y="332"/>
                      <a:pt x="1152" y="740"/>
                      <a:pt x="101" y="1236"/>
                    </a:cubicBezTo>
                    <a:cubicBezTo>
                      <a:pt x="1" y="1287"/>
                      <a:pt x="73" y="1423"/>
                      <a:pt x="170" y="1423"/>
                    </a:cubicBezTo>
                    <a:cubicBezTo>
                      <a:pt x="185" y="1423"/>
                      <a:pt x="201" y="1420"/>
                      <a:pt x="218" y="1411"/>
                    </a:cubicBezTo>
                    <a:cubicBezTo>
                      <a:pt x="1239" y="945"/>
                      <a:pt x="2290" y="536"/>
                      <a:pt x="3341" y="215"/>
                    </a:cubicBezTo>
                    <a:cubicBezTo>
                      <a:pt x="3469" y="164"/>
                      <a:pt x="3439" y="0"/>
                      <a:pt x="3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22"/>
              <p:cNvSpPr/>
              <p:nvPr/>
            </p:nvSpPr>
            <p:spPr>
              <a:xfrm>
                <a:off x="7447396" y="3017564"/>
                <a:ext cx="192849" cy="77214"/>
              </a:xfrm>
              <a:custGeom>
                <a:avLst/>
                <a:gdLst/>
                <a:ahLst/>
                <a:cxnLst/>
                <a:rect l="l" t="t" r="r" b="b"/>
                <a:pathLst>
                  <a:path w="3117" h="1248" extrusionOk="0">
                    <a:moveTo>
                      <a:pt x="2980" y="1"/>
                    </a:moveTo>
                    <a:cubicBezTo>
                      <a:pt x="2965" y="1"/>
                      <a:pt x="2948" y="4"/>
                      <a:pt x="2930" y="11"/>
                    </a:cubicBezTo>
                    <a:lnTo>
                      <a:pt x="128" y="1032"/>
                    </a:lnTo>
                    <a:cubicBezTo>
                      <a:pt x="0" y="1084"/>
                      <a:pt x="52" y="1247"/>
                      <a:pt x="145" y="1247"/>
                    </a:cubicBezTo>
                    <a:cubicBezTo>
                      <a:pt x="159" y="1247"/>
                      <a:pt x="172" y="1244"/>
                      <a:pt x="187" y="1237"/>
                    </a:cubicBezTo>
                    <a:lnTo>
                      <a:pt x="2989" y="215"/>
                    </a:lnTo>
                    <a:cubicBezTo>
                      <a:pt x="3117" y="164"/>
                      <a:pt x="3087" y="1"/>
                      <a:pt x="29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2"/>
              <p:cNvSpPr/>
              <p:nvPr/>
            </p:nvSpPr>
            <p:spPr>
              <a:xfrm>
                <a:off x="7183153" y="2842907"/>
                <a:ext cx="154242" cy="43742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707" extrusionOk="0">
                    <a:moveTo>
                      <a:pt x="2326" y="0"/>
                    </a:moveTo>
                    <a:cubicBezTo>
                      <a:pt x="2317" y="0"/>
                      <a:pt x="2308" y="1"/>
                      <a:pt x="2298" y="3"/>
                    </a:cubicBezTo>
                    <a:lnTo>
                      <a:pt x="109" y="499"/>
                    </a:lnTo>
                    <a:cubicBezTo>
                      <a:pt x="0" y="526"/>
                      <a:pt x="44" y="706"/>
                      <a:pt x="145" y="706"/>
                    </a:cubicBezTo>
                    <a:cubicBezTo>
                      <a:pt x="152" y="706"/>
                      <a:pt x="160" y="705"/>
                      <a:pt x="168" y="703"/>
                    </a:cubicBezTo>
                    <a:lnTo>
                      <a:pt x="2356" y="207"/>
                    </a:lnTo>
                    <a:cubicBezTo>
                      <a:pt x="2493" y="180"/>
                      <a:pt x="2451" y="0"/>
                      <a:pt x="2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22"/>
              <p:cNvSpPr/>
              <p:nvPr/>
            </p:nvSpPr>
            <p:spPr>
              <a:xfrm>
                <a:off x="8060828" y="3342005"/>
                <a:ext cx="214503" cy="77276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1249" extrusionOk="0">
                    <a:moveTo>
                      <a:pt x="3100" y="1"/>
                    </a:moveTo>
                    <a:cubicBezTo>
                      <a:pt x="2842" y="1"/>
                      <a:pt x="2523" y="194"/>
                      <a:pt x="2325" y="254"/>
                    </a:cubicBezTo>
                    <a:lnTo>
                      <a:pt x="136" y="1042"/>
                    </a:lnTo>
                    <a:cubicBezTo>
                      <a:pt x="0" y="1069"/>
                      <a:pt x="42" y="1249"/>
                      <a:pt x="167" y="1249"/>
                    </a:cubicBezTo>
                    <a:cubicBezTo>
                      <a:pt x="176" y="1249"/>
                      <a:pt x="185" y="1248"/>
                      <a:pt x="195" y="1246"/>
                    </a:cubicBezTo>
                    <a:lnTo>
                      <a:pt x="1683" y="692"/>
                    </a:lnTo>
                    <a:cubicBezTo>
                      <a:pt x="1835" y="641"/>
                      <a:pt x="2771" y="220"/>
                      <a:pt x="3117" y="220"/>
                    </a:cubicBezTo>
                    <a:cubicBezTo>
                      <a:pt x="3171" y="220"/>
                      <a:pt x="3210" y="230"/>
                      <a:pt x="3230" y="254"/>
                    </a:cubicBezTo>
                    <a:cubicBezTo>
                      <a:pt x="3248" y="289"/>
                      <a:pt x="3278" y="303"/>
                      <a:pt x="3310" y="303"/>
                    </a:cubicBezTo>
                    <a:cubicBezTo>
                      <a:pt x="3385" y="303"/>
                      <a:pt x="3466" y="227"/>
                      <a:pt x="3405" y="166"/>
                    </a:cubicBezTo>
                    <a:cubicBezTo>
                      <a:pt x="3330" y="44"/>
                      <a:pt x="3222" y="1"/>
                      <a:pt x="31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9" name="Google Shape;579;p22"/>
          <p:cNvSpPr/>
          <p:nvPr/>
        </p:nvSpPr>
        <p:spPr>
          <a:xfrm>
            <a:off x="3179" y="4393688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22"/>
          <p:cNvSpPr/>
          <p:nvPr/>
        </p:nvSpPr>
        <p:spPr>
          <a:xfrm rot="6641666">
            <a:off x="-160064" y="4280175"/>
            <a:ext cx="1201163" cy="895955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22"/>
          <p:cNvSpPr/>
          <p:nvPr/>
        </p:nvSpPr>
        <p:spPr>
          <a:xfrm rot="5400000" flipH="1">
            <a:off x="7825645" y="3391586"/>
            <a:ext cx="1719636" cy="1273696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"/>
          <p:cNvSpPr/>
          <p:nvPr/>
        </p:nvSpPr>
        <p:spPr>
          <a:xfrm rot="-9000008" flipH="1">
            <a:off x="7822248" y="3263593"/>
            <a:ext cx="1528607" cy="1384058"/>
          </a:xfrm>
          <a:custGeom>
            <a:avLst/>
            <a:gdLst/>
            <a:ahLst/>
            <a:cxnLst/>
            <a:rect l="l" t="t" r="r" b="b"/>
            <a:pathLst>
              <a:path w="25158" h="22779" extrusionOk="0">
                <a:moveTo>
                  <a:pt x="1080" y="2437"/>
                </a:moveTo>
                <a:lnTo>
                  <a:pt x="1080" y="2437"/>
                </a:lnTo>
                <a:cubicBezTo>
                  <a:pt x="2014" y="2554"/>
                  <a:pt x="3035" y="2583"/>
                  <a:pt x="3911" y="2875"/>
                </a:cubicBezTo>
                <a:cubicBezTo>
                  <a:pt x="4699" y="3196"/>
                  <a:pt x="5399" y="3663"/>
                  <a:pt x="5954" y="4305"/>
                </a:cubicBezTo>
                <a:cubicBezTo>
                  <a:pt x="5107" y="4159"/>
                  <a:pt x="4261" y="3896"/>
                  <a:pt x="3473" y="3546"/>
                </a:cubicBezTo>
                <a:cubicBezTo>
                  <a:pt x="2773" y="3283"/>
                  <a:pt x="1576" y="3020"/>
                  <a:pt x="1080" y="2437"/>
                </a:cubicBezTo>
                <a:close/>
                <a:moveTo>
                  <a:pt x="7474" y="5874"/>
                </a:moveTo>
                <a:cubicBezTo>
                  <a:pt x="7999" y="5874"/>
                  <a:pt x="8523" y="5905"/>
                  <a:pt x="9047" y="5997"/>
                </a:cubicBezTo>
                <a:cubicBezTo>
                  <a:pt x="8368" y="6403"/>
                  <a:pt x="7700" y="6562"/>
                  <a:pt x="7036" y="6562"/>
                </a:cubicBezTo>
                <a:cubicBezTo>
                  <a:pt x="6217" y="6562"/>
                  <a:pt x="5404" y="6320"/>
                  <a:pt x="4582" y="5997"/>
                </a:cubicBezTo>
                <a:cubicBezTo>
                  <a:pt x="5546" y="5978"/>
                  <a:pt x="6510" y="5874"/>
                  <a:pt x="7474" y="5874"/>
                </a:cubicBezTo>
                <a:close/>
                <a:moveTo>
                  <a:pt x="7150" y="627"/>
                </a:moveTo>
                <a:cubicBezTo>
                  <a:pt x="9281" y="2028"/>
                  <a:pt x="10711" y="4246"/>
                  <a:pt x="11120" y="6756"/>
                </a:cubicBezTo>
                <a:cubicBezTo>
                  <a:pt x="10186" y="6231"/>
                  <a:pt x="9631" y="4830"/>
                  <a:pt x="9106" y="3925"/>
                </a:cubicBezTo>
                <a:cubicBezTo>
                  <a:pt x="8435" y="2816"/>
                  <a:pt x="7792" y="1707"/>
                  <a:pt x="7150" y="627"/>
                </a:cubicBezTo>
                <a:close/>
                <a:moveTo>
                  <a:pt x="7794" y="7715"/>
                </a:moveTo>
                <a:cubicBezTo>
                  <a:pt x="8742" y="7715"/>
                  <a:pt x="9706" y="7828"/>
                  <a:pt x="10623" y="8011"/>
                </a:cubicBezTo>
                <a:cubicBezTo>
                  <a:pt x="11528" y="8274"/>
                  <a:pt x="12404" y="8653"/>
                  <a:pt x="13221" y="9120"/>
                </a:cubicBezTo>
                <a:cubicBezTo>
                  <a:pt x="13445" y="9245"/>
                  <a:pt x="13605" y="9433"/>
                  <a:pt x="13792" y="9576"/>
                </a:cubicBezTo>
                <a:lnTo>
                  <a:pt x="13792" y="9576"/>
                </a:lnTo>
                <a:cubicBezTo>
                  <a:pt x="12751" y="9261"/>
                  <a:pt x="11659" y="9197"/>
                  <a:pt x="10594" y="8945"/>
                </a:cubicBezTo>
                <a:cubicBezTo>
                  <a:pt x="9631" y="8712"/>
                  <a:pt x="8201" y="8449"/>
                  <a:pt x="7471" y="7719"/>
                </a:cubicBezTo>
                <a:cubicBezTo>
                  <a:pt x="7579" y="7716"/>
                  <a:pt x="7686" y="7715"/>
                  <a:pt x="7794" y="7715"/>
                </a:cubicBezTo>
                <a:close/>
                <a:moveTo>
                  <a:pt x="13133" y="3750"/>
                </a:moveTo>
                <a:cubicBezTo>
                  <a:pt x="13338" y="4071"/>
                  <a:pt x="13834" y="4626"/>
                  <a:pt x="14096" y="5063"/>
                </a:cubicBezTo>
                <a:cubicBezTo>
                  <a:pt x="14476" y="5676"/>
                  <a:pt x="14797" y="6348"/>
                  <a:pt x="15089" y="7019"/>
                </a:cubicBezTo>
                <a:cubicBezTo>
                  <a:pt x="15643" y="8332"/>
                  <a:pt x="16110" y="9675"/>
                  <a:pt x="16490" y="11046"/>
                </a:cubicBezTo>
                <a:cubicBezTo>
                  <a:pt x="14709" y="9033"/>
                  <a:pt x="14009" y="6260"/>
                  <a:pt x="13133" y="3779"/>
                </a:cubicBezTo>
                <a:lnTo>
                  <a:pt x="13133" y="3750"/>
                </a:lnTo>
                <a:close/>
                <a:moveTo>
                  <a:pt x="17025" y="6914"/>
                </a:moveTo>
                <a:cubicBezTo>
                  <a:pt x="17083" y="7091"/>
                  <a:pt x="17318" y="7351"/>
                  <a:pt x="17453" y="7486"/>
                </a:cubicBezTo>
                <a:cubicBezTo>
                  <a:pt x="17686" y="7778"/>
                  <a:pt x="17891" y="8099"/>
                  <a:pt x="18124" y="8420"/>
                </a:cubicBezTo>
                <a:cubicBezTo>
                  <a:pt x="18445" y="8945"/>
                  <a:pt x="18737" y="9500"/>
                  <a:pt x="18970" y="10083"/>
                </a:cubicBezTo>
                <a:cubicBezTo>
                  <a:pt x="19436" y="11217"/>
                  <a:pt x="19756" y="12554"/>
                  <a:pt x="19499" y="13776"/>
                </a:cubicBezTo>
                <a:lnTo>
                  <a:pt x="19499" y="13776"/>
                </a:lnTo>
                <a:cubicBezTo>
                  <a:pt x="19427" y="13607"/>
                  <a:pt x="19349" y="13432"/>
                  <a:pt x="19233" y="13294"/>
                </a:cubicBezTo>
                <a:cubicBezTo>
                  <a:pt x="19116" y="13002"/>
                  <a:pt x="19029" y="12681"/>
                  <a:pt x="18912" y="12389"/>
                </a:cubicBezTo>
                <a:cubicBezTo>
                  <a:pt x="18708" y="11776"/>
                  <a:pt x="18474" y="11163"/>
                  <a:pt x="18270" y="10521"/>
                </a:cubicBezTo>
                <a:lnTo>
                  <a:pt x="17570" y="8537"/>
                </a:lnTo>
                <a:cubicBezTo>
                  <a:pt x="17342" y="8024"/>
                  <a:pt x="17169" y="7483"/>
                  <a:pt x="17025" y="6914"/>
                </a:cubicBezTo>
                <a:close/>
                <a:moveTo>
                  <a:pt x="11703" y="10784"/>
                </a:moveTo>
                <a:cubicBezTo>
                  <a:pt x="13046" y="10784"/>
                  <a:pt x="15556" y="12039"/>
                  <a:pt x="17803" y="13819"/>
                </a:cubicBezTo>
                <a:cubicBezTo>
                  <a:pt x="15643" y="13119"/>
                  <a:pt x="13775" y="11864"/>
                  <a:pt x="11703" y="10784"/>
                </a:cubicBezTo>
                <a:close/>
                <a:moveTo>
                  <a:pt x="20809" y="7398"/>
                </a:moveTo>
                <a:cubicBezTo>
                  <a:pt x="21072" y="10375"/>
                  <a:pt x="21918" y="13440"/>
                  <a:pt x="21685" y="16533"/>
                </a:cubicBezTo>
                <a:cubicBezTo>
                  <a:pt x="21364" y="14986"/>
                  <a:pt x="21218" y="13410"/>
                  <a:pt x="21043" y="11834"/>
                </a:cubicBezTo>
                <a:cubicBezTo>
                  <a:pt x="20867" y="10375"/>
                  <a:pt x="20546" y="8858"/>
                  <a:pt x="20809" y="7398"/>
                </a:cubicBezTo>
                <a:close/>
                <a:moveTo>
                  <a:pt x="14242" y="14140"/>
                </a:moveTo>
                <a:lnTo>
                  <a:pt x="14242" y="14140"/>
                </a:lnTo>
                <a:cubicBezTo>
                  <a:pt x="15322" y="14286"/>
                  <a:pt x="16285" y="14870"/>
                  <a:pt x="17190" y="15453"/>
                </a:cubicBezTo>
                <a:cubicBezTo>
                  <a:pt x="17715" y="15804"/>
                  <a:pt x="18212" y="16125"/>
                  <a:pt x="18737" y="16475"/>
                </a:cubicBezTo>
                <a:cubicBezTo>
                  <a:pt x="18905" y="16568"/>
                  <a:pt x="19191" y="16827"/>
                  <a:pt x="19444" y="17011"/>
                </a:cubicBezTo>
                <a:lnTo>
                  <a:pt x="19444" y="17011"/>
                </a:lnTo>
                <a:cubicBezTo>
                  <a:pt x="18582" y="16680"/>
                  <a:pt x="17743" y="16280"/>
                  <a:pt x="16927" y="15833"/>
                </a:cubicBezTo>
                <a:cubicBezTo>
                  <a:pt x="16023" y="15278"/>
                  <a:pt x="15118" y="14724"/>
                  <a:pt x="14242" y="14140"/>
                </a:cubicBezTo>
                <a:close/>
                <a:moveTo>
                  <a:pt x="24580" y="11219"/>
                </a:moveTo>
                <a:cubicBezTo>
                  <a:pt x="24682" y="11219"/>
                  <a:pt x="24667" y="11390"/>
                  <a:pt x="24691" y="11484"/>
                </a:cubicBezTo>
                <a:cubicBezTo>
                  <a:pt x="24778" y="12155"/>
                  <a:pt x="24807" y="12856"/>
                  <a:pt x="24749" y="13556"/>
                </a:cubicBezTo>
                <a:cubicBezTo>
                  <a:pt x="24778" y="14198"/>
                  <a:pt x="24749" y="14841"/>
                  <a:pt x="24720" y="15483"/>
                </a:cubicBezTo>
                <a:cubicBezTo>
                  <a:pt x="24662" y="16695"/>
                  <a:pt x="24547" y="18051"/>
                  <a:pt x="24008" y="19182"/>
                </a:cubicBezTo>
                <a:lnTo>
                  <a:pt x="24008" y="19182"/>
                </a:lnTo>
                <a:cubicBezTo>
                  <a:pt x="23861" y="18655"/>
                  <a:pt x="23961" y="17890"/>
                  <a:pt x="23961" y="17350"/>
                </a:cubicBezTo>
                <a:cubicBezTo>
                  <a:pt x="23961" y="16621"/>
                  <a:pt x="24019" y="15862"/>
                  <a:pt x="24107" y="15132"/>
                </a:cubicBezTo>
                <a:cubicBezTo>
                  <a:pt x="24165" y="14403"/>
                  <a:pt x="24224" y="13673"/>
                  <a:pt x="24311" y="12943"/>
                </a:cubicBezTo>
                <a:cubicBezTo>
                  <a:pt x="24341" y="12593"/>
                  <a:pt x="24399" y="12214"/>
                  <a:pt x="24428" y="11864"/>
                </a:cubicBezTo>
                <a:cubicBezTo>
                  <a:pt x="24428" y="11776"/>
                  <a:pt x="24428" y="11280"/>
                  <a:pt x="24486" y="11251"/>
                </a:cubicBezTo>
                <a:cubicBezTo>
                  <a:pt x="24525" y="11228"/>
                  <a:pt x="24556" y="11219"/>
                  <a:pt x="24580" y="11219"/>
                </a:cubicBezTo>
                <a:close/>
                <a:moveTo>
                  <a:pt x="15468" y="17642"/>
                </a:moveTo>
                <a:cubicBezTo>
                  <a:pt x="18270" y="17876"/>
                  <a:pt x="20780" y="18810"/>
                  <a:pt x="22969" y="20999"/>
                </a:cubicBezTo>
                <a:cubicBezTo>
                  <a:pt x="20342" y="20181"/>
                  <a:pt x="17832" y="19043"/>
                  <a:pt x="15468" y="17671"/>
                </a:cubicBezTo>
                <a:lnTo>
                  <a:pt x="15468" y="17642"/>
                </a:lnTo>
                <a:close/>
                <a:moveTo>
                  <a:pt x="6743" y="0"/>
                </a:moveTo>
                <a:cubicBezTo>
                  <a:pt x="6402" y="0"/>
                  <a:pt x="6975" y="997"/>
                  <a:pt x="7121" y="1240"/>
                </a:cubicBezTo>
                <a:lnTo>
                  <a:pt x="8639" y="3750"/>
                </a:lnTo>
                <a:cubicBezTo>
                  <a:pt x="9135" y="4480"/>
                  <a:pt x="9573" y="5268"/>
                  <a:pt x="9952" y="6056"/>
                </a:cubicBezTo>
                <a:cubicBezTo>
                  <a:pt x="9077" y="5618"/>
                  <a:pt x="8172" y="5180"/>
                  <a:pt x="7326" y="4772"/>
                </a:cubicBezTo>
                <a:cubicBezTo>
                  <a:pt x="6479" y="4334"/>
                  <a:pt x="5895" y="3663"/>
                  <a:pt x="5137" y="3166"/>
                </a:cubicBezTo>
                <a:cubicBezTo>
                  <a:pt x="4378" y="2670"/>
                  <a:pt x="3502" y="2378"/>
                  <a:pt x="2598" y="2320"/>
                </a:cubicBezTo>
                <a:cubicBezTo>
                  <a:pt x="2059" y="2260"/>
                  <a:pt x="1399" y="2119"/>
                  <a:pt x="792" y="2119"/>
                </a:cubicBezTo>
                <a:cubicBezTo>
                  <a:pt x="510" y="2119"/>
                  <a:pt x="241" y="2149"/>
                  <a:pt x="0" y="2232"/>
                </a:cubicBezTo>
                <a:cubicBezTo>
                  <a:pt x="642" y="2699"/>
                  <a:pt x="1343" y="3050"/>
                  <a:pt x="2072" y="3342"/>
                </a:cubicBezTo>
                <a:cubicBezTo>
                  <a:pt x="2714" y="3633"/>
                  <a:pt x="3386" y="3925"/>
                  <a:pt x="4057" y="4159"/>
                </a:cubicBezTo>
                <a:cubicBezTo>
                  <a:pt x="4699" y="4421"/>
                  <a:pt x="5399" y="4567"/>
                  <a:pt x="6100" y="4596"/>
                </a:cubicBezTo>
                <a:cubicBezTo>
                  <a:pt x="6859" y="4626"/>
                  <a:pt x="7442" y="5063"/>
                  <a:pt x="8114" y="5414"/>
                </a:cubicBezTo>
                <a:cubicBezTo>
                  <a:pt x="7326" y="5530"/>
                  <a:pt x="6538" y="5618"/>
                  <a:pt x="5720" y="5618"/>
                </a:cubicBezTo>
                <a:cubicBezTo>
                  <a:pt x="5577" y="5629"/>
                  <a:pt x="5434" y="5633"/>
                  <a:pt x="5291" y="5633"/>
                </a:cubicBezTo>
                <a:cubicBezTo>
                  <a:pt x="4987" y="5633"/>
                  <a:pt x="4683" y="5616"/>
                  <a:pt x="4379" y="5616"/>
                </a:cubicBezTo>
                <a:cubicBezTo>
                  <a:pt x="4067" y="5616"/>
                  <a:pt x="3756" y="5634"/>
                  <a:pt x="3444" y="5706"/>
                </a:cubicBezTo>
                <a:cubicBezTo>
                  <a:pt x="3969" y="6260"/>
                  <a:pt x="4845" y="6464"/>
                  <a:pt x="5574" y="6639"/>
                </a:cubicBezTo>
                <a:cubicBezTo>
                  <a:pt x="6023" y="6765"/>
                  <a:pt x="6483" y="6824"/>
                  <a:pt x="6940" y="6824"/>
                </a:cubicBezTo>
                <a:cubicBezTo>
                  <a:pt x="7226" y="6824"/>
                  <a:pt x="7511" y="6801"/>
                  <a:pt x="7792" y="6756"/>
                </a:cubicBezTo>
                <a:cubicBezTo>
                  <a:pt x="8230" y="6639"/>
                  <a:pt x="8639" y="6523"/>
                  <a:pt x="9018" y="6348"/>
                </a:cubicBezTo>
                <a:cubicBezTo>
                  <a:pt x="9136" y="6294"/>
                  <a:pt x="9258" y="6268"/>
                  <a:pt x="9376" y="6268"/>
                </a:cubicBezTo>
                <a:cubicBezTo>
                  <a:pt x="9580" y="6268"/>
                  <a:pt x="9775" y="6346"/>
                  <a:pt x="9923" y="6494"/>
                </a:cubicBezTo>
                <a:cubicBezTo>
                  <a:pt x="10886" y="7077"/>
                  <a:pt x="11791" y="7749"/>
                  <a:pt x="12725" y="8361"/>
                </a:cubicBezTo>
                <a:cubicBezTo>
                  <a:pt x="11762" y="7982"/>
                  <a:pt x="10740" y="7690"/>
                  <a:pt x="9719" y="7544"/>
                </a:cubicBezTo>
                <a:cubicBezTo>
                  <a:pt x="9206" y="7495"/>
                  <a:pt x="8553" y="7398"/>
                  <a:pt x="7940" y="7398"/>
                </a:cubicBezTo>
                <a:cubicBezTo>
                  <a:pt x="7471" y="7398"/>
                  <a:pt x="7025" y="7455"/>
                  <a:pt x="6683" y="7632"/>
                </a:cubicBezTo>
                <a:cubicBezTo>
                  <a:pt x="7121" y="8157"/>
                  <a:pt x="7763" y="8303"/>
                  <a:pt x="8405" y="8566"/>
                </a:cubicBezTo>
                <a:cubicBezTo>
                  <a:pt x="8960" y="8770"/>
                  <a:pt x="9544" y="8974"/>
                  <a:pt x="10127" y="9120"/>
                </a:cubicBezTo>
                <a:cubicBezTo>
                  <a:pt x="11181" y="9472"/>
                  <a:pt x="12279" y="9629"/>
                  <a:pt x="13382" y="9629"/>
                </a:cubicBezTo>
                <a:cubicBezTo>
                  <a:pt x="13539" y="9629"/>
                  <a:pt x="13695" y="9626"/>
                  <a:pt x="13852" y="9619"/>
                </a:cubicBezTo>
                <a:lnTo>
                  <a:pt x="13852" y="9619"/>
                </a:lnTo>
                <a:cubicBezTo>
                  <a:pt x="13865" y="9628"/>
                  <a:pt x="13879" y="9637"/>
                  <a:pt x="13892" y="9646"/>
                </a:cubicBezTo>
                <a:cubicBezTo>
                  <a:pt x="14067" y="9733"/>
                  <a:pt x="14301" y="9733"/>
                  <a:pt x="14476" y="9850"/>
                </a:cubicBezTo>
                <a:cubicBezTo>
                  <a:pt x="14914" y="10171"/>
                  <a:pt x="15322" y="10521"/>
                  <a:pt x="15672" y="10930"/>
                </a:cubicBezTo>
                <a:cubicBezTo>
                  <a:pt x="16577" y="11747"/>
                  <a:pt x="17394" y="12593"/>
                  <a:pt x="18241" y="13440"/>
                </a:cubicBezTo>
                <a:cubicBezTo>
                  <a:pt x="16752" y="12914"/>
                  <a:pt x="15585" y="11776"/>
                  <a:pt x="14126" y="11134"/>
                </a:cubicBezTo>
                <a:cubicBezTo>
                  <a:pt x="12847" y="10594"/>
                  <a:pt x="11458" y="10082"/>
                  <a:pt x="10067" y="10082"/>
                </a:cubicBezTo>
                <a:cubicBezTo>
                  <a:pt x="10028" y="10082"/>
                  <a:pt x="9990" y="10083"/>
                  <a:pt x="9952" y="10083"/>
                </a:cubicBezTo>
                <a:cubicBezTo>
                  <a:pt x="10915" y="10784"/>
                  <a:pt x="11937" y="11397"/>
                  <a:pt x="13017" y="11922"/>
                </a:cubicBezTo>
                <a:cubicBezTo>
                  <a:pt x="14067" y="12477"/>
                  <a:pt x="15176" y="13060"/>
                  <a:pt x="16256" y="13586"/>
                </a:cubicBezTo>
                <a:cubicBezTo>
                  <a:pt x="16811" y="13848"/>
                  <a:pt x="17394" y="14053"/>
                  <a:pt x="17978" y="14198"/>
                </a:cubicBezTo>
                <a:cubicBezTo>
                  <a:pt x="18562" y="14344"/>
                  <a:pt x="18941" y="14315"/>
                  <a:pt x="19350" y="14782"/>
                </a:cubicBezTo>
                <a:cubicBezTo>
                  <a:pt x="20167" y="15658"/>
                  <a:pt x="20897" y="16650"/>
                  <a:pt x="21626" y="17613"/>
                </a:cubicBezTo>
                <a:cubicBezTo>
                  <a:pt x="20079" y="17029"/>
                  <a:pt x="18795" y="16154"/>
                  <a:pt x="17424" y="15249"/>
                </a:cubicBezTo>
                <a:cubicBezTo>
                  <a:pt x="16752" y="14811"/>
                  <a:pt x="16023" y="14432"/>
                  <a:pt x="15264" y="14169"/>
                </a:cubicBezTo>
                <a:cubicBezTo>
                  <a:pt x="14729" y="13951"/>
                  <a:pt x="14134" y="13631"/>
                  <a:pt x="13563" y="13631"/>
                </a:cubicBezTo>
                <a:cubicBezTo>
                  <a:pt x="13448" y="13631"/>
                  <a:pt x="13333" y="13644"/>
                  <a:pt x="13221" y="13673"/>
                </a:cubicBezTo>
                <a:cubicBezTo>
                  <a:pt x="13746" y="14490"/>
                  <a:pt x="15060" y="15045"/>
                  <a:pt x="15906" y="15570"/>
                </a:cubicBezTo>
                <a:cubicBezTo>
                  <a:pt x="16723" y="16066"/>
                  <a:pt x="17540" y="16533"/>
                  <a:pt x="18416" y="16942"/>
                </a:cubicBezTo>
                <a:cubicBezTo>
                  <a:pt x="19291" y="17321"/>
                  <a:pt x="20196" y="17613"/>
                  <a:pt x="21130" y="17876"/>
                </a:cubicBezTo>
                <a:cubicBezTo>
                  <a:pt x="22181" y="18197"/>
                  <a:pt x="22531" y="18926"/>
                  <a:pt x="23086" y="19802"/>
                </a:cubicBezTo>
                <a:cubicBezTo>
                  <a:pt x="23202" y="20006"/>
                  <a:pt x="23961" y="21028"/>
                  <a:pt x="23669" y="21115"/>
                </a:cubicBezTo>
                <a:cubicBezTo>
                  <a:pt x="23666" y="21116"/>
                  <a:pt x="23662" y="21116"/>
                  <a:pt x="23658" y="21116"/>
                </a:cubicBezTo>
                <a:cubicBezTo>
                  <a:pt x="23463" y="21116"/>
                  <a:pt x="22732" y="20441"/>
                  <a:pt x="22589" y="20298"/>
                </a:cubicBezTo>
                <a:cubicBezTo>
                  <a:pt x="21860" y="19685"/>
                  <a:pt x="21101" y="19160"/>
                  <a:pt x="20284" y="18693"/>
                </a:cubicBezTo>
                <a:cubicBezTo>
                  <a:pt x="18981" y="18017"/>
                  <a:pt x="17228" y="17383"/>
                  <a:pt x="15668" y="17383"/>
                </a:cubicBezTo>
                <a:cubicBezTo>
                  <a:pt x="15410" y="17383"/>
                  <a:pt x="15158" y="17401"/>
                  <a:pt x="14914" y="17438"/>
                </a:cubicBezTo>
                <a:cubicBezTo>
                  <a:pt x="15176" y="18226"/>
                  <a:pt x="16490" y="18605"/>
                  <a:pt x="17161" y="18956"/>
                </a:cubicBezTo>
                <a:cubicBezTo>
                  <a:pt x="18036" y="19364"/>
                  <a:pt x="18970" y="19773"/>
                  <a:pt x="19875" y="20123"/>
                </a:cubicBezTo>
                <a:cubicBezTo>
                  <a:pt x="20780" y="20532"/>
                  <a:pt x="21685" y="20853"/>
                  <a:pt x="22619" y="21145"/>
                </a:cubicBezTo>
                <a:cubicBezTo>
                  <a:pt x="23027" y="21232"/>
                  <a:pt x="23728" y="21261"/>
                  <a:pt x="24049" y="21524"/>
                </a:cubicBezTo>
                <a:cubicBezTo>
                  <a:pt x="24341" y="21787"/>
                  <a:pt x="24516" y="22399"/>
                  <a:pt x="24691" y="22779"/>
                </a:cubicBezTo>
                <a:cubicBezTo>
                  <a:pt x="24778" y="22399"/>
                  <a:pt x="24428" y="21816"/>
                  <a:pt x="24311" y="21407"/>
                </a:cubicBezTo>
                <a:cubicBezTo>
                  <a:pt x="24165" y="21028"/>
                  <a:pt x="24107" y="20619"/>
                  <a:pt x="24136" y="20240"/>
                </a:cubicBezTo>
                <a:cubicBezTo>
                  <a:pt x="24195" y="19335"/>
                  <a:pt x="24574" y="18459"/>
                  <a:pt x="24749" y="17555"/>
                </a:cubicBezTo>
                <a:cubicBezTo>
                  <a:pt x="25070" y="15629"/>
                  <a:pt x="25158" y="13673"/>
                  <a:pt x="24983" y="11718"/>
                </a:cubicBezTo>
                <a:cubicBezTo>
                  <a:pt x="24983" y="11338"/>
                  <a:pt x="25041" y="10696"/>
                  <a:pt x="24866" y="10346"/>
                </a:cubicBezTo>
                <a:cubicBezTo>
                  <a:pt x="24790" y="10173"/>
                  <a:pt x="24724" y="10105"/>
                  <a:pt x="24666" y="10105"/>
                </a:cubicBezTo>
                <a:cubicBezTo>
                  <a:pt x="24481" y="10105"/>
                  <a:pt x="24385" y="10810"/>
                  <a:pt x="24341" y="10988"/>
                </a:cubicBezTo>
                <a:cubicBezTo>
                  <a:pt x="24165" y="11980"/>
                  <a:pt x="24019" y="12973"/>
                  <a:pt x="23903" y="13994"/>
                </a:cubicBezTo>
                <a:cubicBezTo>
                  <a:pt x="23669" y="16095"/>
                  <a:pt x="23611" y="18197"/>
                  <a:pt x="23786" y="20298"/>
                </a:cubicBezTo>
                <a:cubicBezTo>
                  <a:pt x="23173" y="19335"/>
                  <a:pt x="22385" y="18430"/>
                  <a:pt x="22181" y="17234"/>
                </a:cubicBezTo>
                <a:cubicBezTo>
                  <a:pt x="21977" y="16066"/>
                  <a:pt x="22064" y="14811"/>
                  <a:pt x="21977" y="13586"/>
                </a:cubicBezTo>
                <a:cubicBezTo>
                  <a:pt x="21860" y="12214"/>
                  <a:pt x="21655" y="10842"/>
                  <a:pt x="21451" y="9470"/>
                </a:cubicBezTo>
                <a:cubicBezTo>
                  <a:pt x="21276" y="8303"/>
                  <a:pt x="21276" y="6873"/>
                  <a:pt x="20722" y="5793"/>
                </a:cubicBezTo>
                <a:cubicBezTo>
                  <a:pt x="20050" y="7369"/>
                  <a:pt x="20488" y="9266"/>
                  <a:pt x="20663" y="10901"/>
                </a:cubicBezTo>
                <a:cubicBezTo>
                  <a:pt x="20867" y="12827"/>
                  <a:pt x="21101" y="14724"/>
                  <a:pt x="21305" y="16621"/>
                </a:cubicBezTo>
                <a:cubicBezTo>
                  <a:pt x="20751" y="15950"/>
                  <a:pt x="20050" y="15249"/>
                  <a:pt x="19963" y="14403"/>
                </a:cubicBezTo>
                <a:cubicBezTo>
                  <a:pt x="19875" y="13556"/>
                  <a:pt x="19963" y="12710"/>
                  <a:pt x="19817" y="11834"/>
                </a:cubicBezTo>
                <a:cubicBezTo>
                  <a:pt x="19554" y="10025"/>
                  <a:pt x="18620" y="8566"/>
                  <a:pt x="17628" y="7048"/>
                </a:cubicBezTo>
                <a:cubicBezTo>
                  <a:pt x="17394" y="6610"/>
                  <a:pt x="17132" y="6202"/>
                  <a:pt x="16811" y="5822"/>
                </a:cubicBezTo>
                <a:cubicBezTo>
                  <a:pt x="16691" y="5703"/>
                  <a:pt x="16592" y="5651"/>
                  <a:pt x="16517" y="5651"/>
                </a:cubicBezTo>
                <a:cubicBezTo>
                  <a:pt x="16372" y="5651"/>
                  <a:pt x="16315" y="5845"/>
                  <a:pt x="16373" y="6114"/>
                </a:cubicBezTo>
                <a:cubicBezTo>
                  <a:pt x="16460" y="6494"/>
                  <a:pt x="16606" y="6873"/>
                  <a:pt x="16782" y="7223"/>
                </a:cubicBezTo>
                <a:cubicBezTo>
                  <a:pt x="16957" y="7690"/>
                  <a:pt x="17161" y="8157"/>
                  <a:pt x="17336" y="8624"/>
                </a:cubicBezTo>
                <a:cubicBezTo>
                  <a:pt x="18007" y="10434"/>
                  <a:pt x="18620" y="12301"/>
                  <a:pt x="19262" y="14111"/>
                </a:cubicBezTo>
                <a:cubicBezTo>
                  <a:pt x="18679" y="13469"/>
                  <a:pt x="18007" y="12856"/>
                  <a:pt x="17482" y="12185"/>
                </a:cubicBezTo>
                <a:cubicBezTo>
                  <a:pt x="16869" y="11426"/>
                  <a:pt x="16665" y="10434"/>
                  <a:pt x="16373" y="9529"/>
                </a:cubicBezTo>
                <a:cubicBezTo>
                  <a:pt x="15818" y="7661"/>
                  <a:pt x="15030" y="5881"/>
                  <a:pt x="14038" y="4217"/>
                </a:cubicBezTo>
                <a:cubicBezTo>
                  <a:pt x="13746" y="3808"/>
                  <a:pt x="13484" y="3400"/>
                  <a:pt x="13163" y="3020"/>
                </a:cubicBezTo>
                <a:cubicBezTo>
                  <a:pt x="13075" y="2911"/>
                  <a:pt x="12788" y="2520"/>
                  <a:pt x="12590" y="2520"/>
                </a:cubicBezTo>
                <a:cubicBezTo>
                  <a:pt x="12525" y="2520"/>
                  <a:pt x="12469" y="2562"/>
                  <a:pt x="12433" y="2670"/>
                </a:cubicBezTo>
                <a:cubicBezTo>
                  <a:pt x="12345" y="2933"/>
                  <a:pt x="12696" y="3517"/>
                  <a:pt x="12783" y="3779"/>
                </a:cubicBezTo>
                <a:cubicBezTo>
                  <a:pt x="12958" y="4217"/>
                  <a:pt x="13104" y="4655"/>
                  <a:pt x="13250" y="5093"/>
                </a:cubicBezTo>
                <a:cubicBezTo>
                  <a:pt x="13863" y="6844"/>
                  <a:pt x="14476" y="8595"/>
                  <a:pt x="15497" y="10171"/>
                </a:cubicBezTo>
                <a:lnTo>
                  <a:pt x="13163" y="8361"/>
                </a:lnTo>
                <a:cubicBezTo>
                  <a:pt x="12520" y="7894"/>
                  <a:pt x="11674" y="7457"/>
                  <a:pt x="11411" y="6639"/>
                </a:cubicBezTo>
                <a:cubicBezTo>
                  <a:pt x="11149" y="5851"/>
                  <a:pt x="11032" y="5005"/>
                  <a:pt x="10682" y="4217"/>
                </a:cubicBezTo>
                <a:cubicBezTo>
                  <a:pt x="10332" y="3371"/>
                  <a:pt x="9806" y="2612"/>
                  <a:pt x="9193" y="1970"/>
                </a:cubicBezTo>
                <a:cubicBezTo>
                  <a:pt x="8551" y="1269"/>
                  <a:pt x="7851" y="656"/>
                  <a:pt x="7063" y="131"/>
                </a:cubicBezTo>
                <a:cubicBezTo>
                  <a:pt x="6913" y="40"/>
                  <a:pt x="6810" y="0"/>
                  <a:pt x="67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3" name="Google Shape;583;p22"/>
          <p:cNvGrpSpPr/>
          <p:nvPr/>
        </p:nvGrpSpPr>
        <p:grpSpPr>
          <a:xfrm>
            <a:off x="1331839" y="4281987"/>
            <a:ext cx="1161195" cy="734388"/>
            <a:chOff x="5161625" y="732525"/>
            <a:chExt cx="456050" cy="288425"/>
          </a:xfrm>
        </p:grpSpPr>
        <p:sp>
          <p:nvSpPr>
            <p:cNvPr id="584" name="Google Shape;584;p2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22"/>
          <p:cNvGrpSpPr/>
          <p:nvPr/>
        </p:nvGrpSpPr>
        <p:grpSpPr>
          <a:xfrm rot="5400000">
            <a:off x="7850126" y="2679112"/>
            <a:ext cx="1161195" cy="734388"/>
            <a:chOff x="5161625" y="732525"/>
            <a:chExt cx="456050" cy="288425"/>
          </a:xfrm>
        </p:grpSpPr>
        <p:sp>
          <p:nvSpPr>
            <p:cNvPr id="594" name="Google Shape;594;p22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2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2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2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2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oogle Shape;604;p23"/>
          <p:cNvGrpSpPr/>
          <p:nvPr/>
        </p:nvGrpSpPr>
        <p:grpSpPr>
          <a:xfrm>
            <a:off x="7583829" y="2419228"/>
            <a:ext cx="1842313" cy="860893"/>
            <a:chOff x="2431350" y="1519275"/>
            <a:chExt cx="925925" cy="432675"/>
          </a:xfrm>
        </p:grpSpPr>
        <p:sp>
          <p:nvSpPr>
            <p:cNvPr id="605" name="Google Shape;605;p23"/>
            <p:cNvSpPr/>
            <p:nvPr/>
          </p:nvSpPr>
          <p:spPr>
            <a:xfrm>
              <a:off x="2436450" y="1902400"/>
              <a:ext cx="822325" cy="49550"/>
            </a:xfrm>
            <a:custGeom>
              <a:avLst/>
              <a:gdLst/>
              <a:ahLst/>
              <a:cxnLst/>
              <a:rect l="l" t="t" r="r" b="b"/>
              <a:pathLst>
                <a:path w="32893" h="1982" extrusionOk="0">
                  <a:moveTo>
                    <a:pt x="409" y="1"/>
                  </a:moveTo>
                  <a:cubicBezTo>
                    <a:pt x="1" y="1"/>
                    <a:pt x="1" y="613"/>
                    <a:pt x="322" y="789"/>
                  </a:cubicBezTo>
                  <a:cubicBezTo>
                    <a:pt x="2008" y="1611"/>
                    <a:pt x="3847" y="1626"/>
                    <a:pt x="5683" y="1626"/>
                  </a:cubicBezTo>
                  <a:cubicBezTo>
                    <a:pt x="5754" y="1626"/>
                    <a:pt x="5825" y="1626"/>
                    <a:pt x="5895" y="1626"/>
                  </a:cubicBezTo>
                  <a:cubicBezTo>
                    <a:pt x="6531" y="1626"/>
                    <a:pt x="7166" y="1628"/>
                    <a:pt x="7793" y="1664"/>
                  </a:cubicBezTo>
                  <a:cubicBezTo>
                    <a:pt x="8508" y="1722"/>
                    <a:pt x="9231" y="1752"/>
                    <a:pt x="9953" y="1752"/>
                  </a:cubicBezTo>
                  <a:cubicBezTo>
                    <a:pt x="10675" y="1752"/>
                    <a:pt x="11398" y="1722"/>
                    <a:pt x="12113" y="1664"/>
                  </a:cubicBezTo>
                  <a:cubicBezTo>
                    <a:pt x="12527" y="1639"/>
                    <a:pt x="12941" y="1626"/>
                    <a:pt x="13355" y="1626"/>
                  </a:cubicBezTo>
                  <a:cubicBezTo>
                    <a:pt x="14398" y="1626"/>
                    <a:pt x="15437" y="1709"/>
                    <a:pt x="16461" y="1898"/>
                  </a:cubicBezTo>
                  <a:cubicBezTo>
                    <a:pt x="16869" y="1957"/>
                    <a:pt x="17274" y="1982"/>
                    <a:pt x="17677" y="1982"/>
                  </a:cubicBezTo>
                  <a:cubicBezTo>
                    <a:pt x="19663" y="1982"/>
                    <a:pt x="21593" y="1372"/>
                    <a:pt x="23582" y="1226"/>
                  </a:cubicBezTo>
                  <a:cubicBezTo>
                    <a:pt x="24416" y="1177"/>
                    <a:pt x="25250" y="1160"/>
                    <a:pt x="26084" y="1160"/>
                  </a:cubicBezTo>
                  <a:cubicBezTo>
                    <a:pt x="27855" y="1160"/>
                    <a:pt x="29627" y="1236"/>
                    <a:pt x="31398" y="1236"/>
                  </a:cubicBezTo>
                  <a:cubicBezTo>
                    <a:pt x="31741" y="1236"/>
                    <a:pt x="32083" y="1233"/>
                    <a:pt x="32426" y="1226"/>
                  </a:cubicBezTo>
                  <a:cubicBezTo>
                    <a:pt x="32893" y="1226"/>
                    <a:pt x="32893" y="409"/>
                    <a:pt x="32426" y="409"/>
                  </a:cubicBezTo>
                  <a:cubicBezTo>
                    <a:pt x="31381" y="388"/>
                    <a:pt x="30337" y="379"/>
                    <a:pt x="29293" y="379"/>
                  </a:cubicBezTo>
                  <a:cubicBezTo>
                    <a:pt x="27389" y="379"/>
                    <a:pt x="25486" y="411"/>
                    <a:pt x="23582" y="467"/>
                  </a:cubicBezTo>
                  <a:cubicBezTo>
                    <a:pt x="22042" y="505"/>
                    <a:pt x="20429" y="676"/>
                    <a:pt x="18844" y="676"/>
                  </a:cubicBezTo>
                  <a:cubicBezTo>
                    <a:pt x="17967" y="676"/>
                    <a:pt x="17099" y="623"/>
                    <a:pt x="16257" y="467"/>
                  </a:cubicBezTo>
                  <a:cubicBezTo>
                    <a:pt x="15265" y="295"/>
                    <a:pt x="14273" y="250"/>
                    <a:pt x="13280" y="250"/>
                  </a:cubicBezTo>
                  <a:cubicBezTo>
                    <a:pt x="12193" y="250"/>
                    <a:pt x="11105" y="304"/>
                    <a:pt x="10013" y="304"/>
                  </a:cubicBezTo>
                  <a:cubicBezTo>
                    <a:pt x="9401" y="304"/>
                    <a:pt x="8788" y="287"/>
                    <a:pt x="8173" y="234"/>
                  </a:cubicBezTo>
                  <a:cubicBezTo>
                    <a:pt x="5575" y="1"/>
                    <a:pt x="2978" y="146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2458550" y="1828350"/>
              <a:ext cx="822000" cy="58175"/>
            </a:xfrm>
            <a:custGeom>
              <a:avLst/>
              <a:gdLst/>
              <a:ahLst/>
              <a:cxnLst/>
              <a:rect l="l" t="t" r="r" b="b"/>
              <a:pathLst>
                <a:path w="32880" h="2327" extrusionOk="0">
                  <a:moveTo>
                    <a:pt x="3976" y="0"/>
                  </a:moveTo>
                  <a:cubicBezTo>
                    <a:pt x="2648" y="0"/>
                    <a:pt x="1335" y="132"/>
                    <a:pt x="138" y="599"/>
                  </a:cubicBezTo>
                  <a:cubicBezTo>
                    <a:pt x="0" y="654"/>
                    <a:pt x="19" y="893"/>
                    <a:pt x="146" y="893"/>
                  </a:cubicBezTo>
                  <a:cubicBezTo>
                    <a:pt x="153" y="893"/>
                    <a:pt x="160" y="892"/>
                    <a:pt x="167" y="890"/>
                  </a:cubicBezTo>
                  <a:lnTo>
                    <a:pt x="167" y="920"/>
                  </a:lnTo>
                  <a:cubicBezTo>
                    <a:pt x="346" y="908"/>
                    <a:pt x="526" y="903"/>
                    <a:pt x="707" y="903"/>
                  </a:cubicBezTo>
                  <a:cubicBezTo>
                    <a:pt x="1912" y="903"/>
                    <a:pt x="3152" y="1124"/>
                    <a:pt x="4370" y="1124"/>
                  </a:cubicBezTo>
                  <a:cubicBezTo>
                    <a:pt x="5771" y="1124"/>
                    <a:pt x="7230" y="1270"/>
                    <a:pt x="8660" y="1299"/>
                  </a:cubicBezTo>
                  <a:lnTo>
                    <a:pt x="12980" y="1299"/>
                  </a:lnTo>
                  <a:cubicBezTo>
                    <a:pt x="14410" y="1299"/>
                    <a:pt x="15811" y="1562"/>
                    <a:pt x="17241" y="1649"/>
                  </a:cubicBezTo>
                  <a:cubicBezTo>
                    <a:pt x="18184" y="1717"/>
                    <a:pt x="19131" y="1740"/>
                    <a:pt x="20079" y="1740"/>
                  </a:cubicBezTo>
                  <a:cubicBezTo>
                    <a:pt x="21975" y="1740"/>
                    <a:pt x="23876" y="1649"/>
                    <a:pt x="25763" y="1649"/>
                  </a:cubicBezTo>
                  <a:cubicBezTo>
                    <a:pt x="26156" y="1615"/>
                    <a:pt x="26559" y="1601"/>
                    <a:pt x="26967" y="1601"/>
                  </a:cubicBezTo>
                  <a:cubicBezTo>
                    <a:pt x="27255" y="1601"/>
                    <a:pt x="27545" y="1608"/>
                    <a:pt x="27835" y="1620"/>
                  </a:cubicBezTo>
                  <a:cubicBezTo>
                    <a:pt x="28331" y="1678"/>
                    <a:pt x="28857" y="1853"/>
                    <a:pt x="29382" y="1941"/>
                  </a:cubicBezTo>
                  <a:cubicBezTo>
                    <a:pt x="29954" y="2020"/>
                    <a:pt x="30727" y="2326"/>
                    <a:pt x="31411" y="2326"/>
                  </a:cubicBezTo>
                  <a:cubicBezTo>
                    <a:pt x="31739" y="2326"/>
                    <a:pt x="32045" y="2256"/>
                    <a:pt x="32300" y="2058"/>
                  </a:cubicBezTo>
                  <a:cubicBezTo>
                    <a:pt x="32880" y="1623"/>
                    <a:pt x="32501" y="629"/>
                    <a:pt x="31989" y="629"/>
                  </a:cubicBezTo>
                  <a:cubicBezTo>
                    <a:pt x="31882" y="629"/>
                    <a:pt x="31769" y="673"/>
                    <a:pt x="31658" y="774"/>
                  </a:cubicBezTo>
                  <a:cubicBezTo>
                    <a:pt x="31555" y="853"/>
                    <a:pt x="31415" y="883"/>
                    <a:pt x="31258" y="883"/>
                  </a:cubicBezTo>
                  <a:cubicBezTo>
                    <a:pt x="30837" y="883"/>
                    <a:pt x="30292" y="670"/>
                    <a:pt x="29995" y="628"/>
                  </a:cubicBezTo>
                  <a:cubicBezTo>
                    <a:pt x="29440" y="599"/>
                    <a:pt x="28886" y="569"/>
                    <a:pt x="28360" y="482"/>
                  </a:cubicBezTo>
                  <a:cubicBezTo>
                    <a:pt x="27909" y="407"/>
                    <a:pt x="27453" y="383"/>
                    <a:pt x="26997" y="383"/>
                  </a:cubicBezTo>
                  <a:cubicBezTo>
                    <a:pt x="26214" y="383"/>
                    <a:pt x="25428" y="453"/>
                    <a:pt x="24654" y="453"/>
                  </a:cubicBezTo>
                  <a:cubicBezTo>
                    <a:pt x="22984" y="453"/>
                    <a:pt x="21292" y="528"/>
                    <a:pt x="19612" y="528"/>
                  </a:cubicBezTo>
                  <a:cubicBezTo>
                    <a:pt x="18532" y="528"/>
                    <a:pt x="17457" y="497"/>
                    <a:pt x="16394" y="394"/>
                  </a:cubicBezTo>
                  <a:cubicBezTo>
                    <a:pt x="15081" y="248"/>
                    <a:pt x="13768" y="161"/>
                    <a:pt x="12454" y="132"/>
                  </a:cubicBezTo>
                  <a:cubicBezTo>
                    <a:pt x="11287" y="132"/>
                    <a:pt x="10120" y="218"/>
                    <a:pt x="8952" y="218"/>
                  </a:cubicBezTo>
                  <a:cubicBezTo>
                    <a:pt x="8602" y="218"/>
                    <a:pt x="8252" y="210"/>
                    <a:pt x="7902" y="190"/>
                  </a:cubicBezTo>
                  <a:cubicBezTo>
                    <a:pt x="6647" y="132"/>
                    <a:pt x="5304" y="0"/>
                    <a:pt x="39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2431350" y="1738000"/>
              <a:ext cx="883975" cy="71800"/>
            </a:xfrm>
            <a:custGeom>
              <a:avLst/>
              <a:gdLst/>
              <a:ahLst/>
              <a:cxnLst/>
              <a:rect l="l" t="t" r="r" b="b"/>
              <a:pathLst>
                <a:path w="35359" h="2872" extrusionOk="0">
                  <a:moveTo>
                    <a:pt x="21524" y="0"/>
                  </a:moveTo>
                  <a:cubicBezTo>
                    <a:pt x="20534" y="0"/>
                    <a:pt x="19535" y="39"/>
                    <a:pt x="18562" y="39"/>
                  </a:cubicBezTo>
                  <a:cubicBezTo>
                    <a:pt x="15469" y="68"/>
                    <a:pt x="12463" y="506"/>
                    <a:pt x="9398" y="710"/>
                  </a:cubicBezTo>
                  <a:cubicBezTo>
                    <a:pt x="8843" y="744"/>
                    <a:pt x="8288" y="752"/>
                    <a:pt x="7735" y="752"/>
                  </a:cubicBezTo>
                  <a:cubicBezTo>
                    <a:pt x="7286" y="752"/>
                    <a:pt x="6838" y="747"/>
                    <a:pt x="6393" y="747"/>
                  </a:cubicBezTo>
                  <a:cubicBezTo>
                    <a:pt x="5972" y="747"/>
                    <a:pt x="5553" y="751"/>
                    <a:pt x="5137" y="769"/>
                  </a:cubicBezTo>
                  <a:cubicBezTo>
                    <a:pt x="3561" y="856"/>
                    <a:pt x="2014" y="1323"/>
                    <a:pt x="467" y="1586"/>
                  </a:cubicBezTo>
                  <a:cubicBezTo>
                    <a:pt x="1" y="1673"/>
                    <a:pt x="1" y="2345"/>
                    <a:pt x="467" y="2432"/>
                  </a:cubicBezTo>
                  <a:lnTo>
                    <a:pt x="467" y="2461"/>
                  </a:lnTo>
                  <a:cubicBezTo>
                    <a:pt x="734" y="2492"/>
                    <a:pt x="998" y="2505"/>
                    <a:pt x="1261" y="2505"/>
                  </a:cubicBezTo>
                  <a:cubicBezTo>
                    <a:pt x="2499" y="2505"/>
                    <a:pt x="3711" y="2223"/>
                    <a:pt x="4962" y="2199"/>
                  </a:cubicBezTo>
                  <a:cubicBezTo>
                    <a:pt x="5306" y="2186"/>
                    <a:pt x="5647" y="2181"/>
                    <a:pt x="5985" y="2181"/>
                  </a:cubicBezTo>
                  <a:cubicBezTo>
                    <a:pt x="6589" y="2181"/>
                    <a:pt x="7185" y="2195"/>
                    <a:pt x="7778" y="2195"/>
                  </a:cubicBezTo>
                  <a:cubicBezTo>
                    <a:pt x="8320" y="2195"/>
                    <a:pt x="8859" y="2183"/>
                    <a:pt x="9398" y="2140"/>
                  </a:cubicBezTo>
                  <a:cubicBezTo>
                    <a:pt x="12463" y="1965"/>
                    <a:pt x="15498" y="1527"/>
                    <a:pt x="18562" y="1527"/>
                  </a:cubicBezTo>
                  <a:cubicBezTo>
                    <a:pt x="19438" y="1527"/>
                    <a:pt x="20334" y="1496"/>
                    <a:pt x="21233" y="1496"/>
                  </a:cubicBezTo>
                  <a:cubicBezTo>
                    <a:pt x="21832" y="1496"/>
                    <a:pt x="22432" y="1510"/>
                    <a:pt x="23028" y="1557"/>
                  </a:cubicBezTo>
                  <a:cubicBezTo>
                    <a:pt x="24283" y="1644"/>
                    <a:pt x="25538" y="1994"/>
                    <a:pt x="26793" y="2053"/>
                  </a:cubicBezTo>
                  <a:cubicBezTo>
                    <a:pt x="28077" y="2111"/>
                    <a:pt x="29244" y="2315"/>
                    <a:pt x="30441" y="2432"/>
                  </a:cubicBezTo>
                  <a:cubicBezTo>
                    <a:pt x="31730" y="2544"/>
                    <a:pt x="33019" y="2872"/>
                    <a:pt x="34308" y="2872"/>
                  </a:cubicBezTo>
                  <a:cubicBezTo>
                    <a:pt x="34362" y="2872"/>
                    <a:pt x="34415" y="2871"/>
                    <a:pt x="34468" y="2870"/>
                  </a:cubicBezTo>
                  <a:cubicBezTo>
                    <a:pt x="35358" y="2870"/>
                    <a:pt x="35345" y="1176"/>
                    <a:pt x="34511" y="1176"/>
                  </a:cubicBezTo>
                  <a:cubicBezTo>
                    <a:pt x="34497" y="1176"/>
                    <a:pt x="34483" y="1176"/>
                    <a:pt x="34468" y="1177"/>
                  </a:cubicBezTo>
                  <a:cubicBezTo>
                    <a:pt x="34175" y="1201"/>
                    <a:pt x="33881" y="1211"/>
                    <a:pt x="33588" y="1211"/>
                  </a:cubicBezTo>
                  <a:cubicBezTo>
                    <a:pt x="31313" y="1211"/>
                    <a:pt x="29038" y="587"/>
                    <a:pt x="26763" y="535"/>
                  </a:cubicBezTo>
                  <a:cubicBezTo>
                    <a:pt x="25508" y="506"/>
                    <a:pt x="24253" y="127"/>
                    <a:pt x="22998" y="39"/>
                  </a:cubicBezTo>
                  <a:cubicBezTo>
                    <a:pt x="22512" y="10"/>
                    <a:pt x="22019" y="0"/>
                    <a:pt x="21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2465650" y="1677525"/>
              <a:ext cx="858050" cy="41800"/>
            </a:xfrm>
            <a:custGeom>
              <a:avLst/>
              <a:gdLst/>
              <a:ahLst/>
              <a:cxnLst/>
              <a:rect l="l" t="t" r="r" b="b"/>
              <a:pathLst>
                <a:path w="34322" h="1672" extrusionOk="0">
                  <a:moveTo>
                    <a:pt x="18410" y="1"/>
                  </a:moveTo>
                  <a:cubicBezTo>
                    <a:pt x="18024" y="1"/>
                    <a:pt x="17636" y="2"/>
                    <a:pt x="17249" y="6"/>
                  </a:cubicBezTo>
                  <a:cubicBezTo>
                    <a:pt x="14505" y="36"/>
                    <a:pt x="11791" y="36"/>
                    <a:pt x="9077" y="182"/>
                  </a:cubicBezTo>
                  <a:cubicBezTo>
                    <a:pt x="6100" y="328"/>
                    <a:pt x="3152" y="707"/>
                    <a:pt x="205" y="911"/>
                  </a:cubicBezTo>
                  <a:cubicBezTo>
                    <a:pt x="0" y="911"/>
                    <a:pt x="0" y="1261"/>
                    <a:pt x="205" y="1291"/>
                  </a:cubicBezTo>
                  <a:lnTo>
                    <a:pt x="175" y="1261"/>
                  </a:lnTo>
                  <a:lnTo>
                    <a:pt x="175" y="1261"/>
                  </a:lnTo>
                  <a:cubicBezTo>
                    <a:pt x="1531" y="1315"/>
                    <a:pt x="2862" y="1440"/>
                    <a:pt x="4235" y="1440"/>
                  </a:cubicBezTo>
                  <a:cubicBezTo>
                    <a:pt x="4370" y="1440"/>
                    <a:pt x="4505" y="1439"/>
                    <a:pt x="4641" y="1437"/>
                  </a:cubicBezTo>
                  <a:cubicBezTo>
                    <a:pt x="6042" y="1407"/>
                    <a:pt x="7442" y="1320"/>
                    <a:pt x="8843" y="1291"/>
                  </a:cubicBezTo>
                  <a:cubicBezTo>
                    <a:pt x="10244" y="1232"/>
                    <a:pt x="11645" y="1218"/>
                    <a:pt x="13042" y="1218"/>
                  </a:cubicBezTo>
                  <a:cubicBezTo>
                    <a:pt x="14440" y="1218"/>
                    <a:pt x="15833" y="1232"/>
                    <a:pt x="17220" y="1232"/>
                  </a:cubicBezTo>
                  <a:cubicBezTo>
                    <a:pt x="19875" y="1232"/>
                    <a:pt x="22502" y="1378"/>
                    <a:pt x="25158" y="1378"/>
                  </a:cubicBezTo>
                  <a:lnTo>
                    <a:pt x="29536" y="1378"/>
                  </a:lnTo>
                  <a:cubicBezTo>
                    <a:pt x="29983" y="1378"/>
                    <a:pt x="30431" y="1352"/>
                    <a:pt x="30870" y="1352"/>
                  </a:cubicBezTo>
                  <a:cubicBezTo>
                    <a:pt x="31089" y="1352"/>
                    <a:pt x="31306" y="1359"/>
                    <a:pt x="31520" y="1378"/>
                  </a:cubicBezTo>
                  <a:cubicBezTo>
                    <a:pt x="32162" y="1407"/>
                    <a:pt x="32863" y="1641"/>
                    <a:pt x="33534" y="1670"/>
                  </a:cubicBezTo>
                  <a:cubicBezTo>
                    <a:pt x="33549" y="1671"/>
                    <a:pt x="33564" y="1672"/>
                    <a:pt x="33579" y="1672"/>
                  </a:cubicBezTo>
                  <a:cubicBezTo>
                    <a:pt x="34322" y="1672"/>
                    <a:pt x="34307" y="240"/>
                    <a:pt x="33534" y="240"/>
                  </a:cubicBezTo>
                  <a:cubicBezTo>
                    <a:pt x="32308" y="240"/>
                    <a:pt x="31082" y="62"/>
                    <a:pt x="29809" y="62"/>
                  </a:cubicBezTo>
                  <a:cubicBezTo>
                    <a:pt x="29718" y="62"/>
                    <a:pt x="29627" y="63"/>
                    <a:pt x="29536" y="65"/>
                  </a:cubicBezTo>
                  <a:lnTo>
                    <a:pt x="25391" y="65"/>
                  </a:lnTo>
                  <a:cubicBezTo>
                    <a:pt x="23040" y="65"/>
                    <a:pt x="20731" y="1"/>
                    <a:pt x="184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2461275" y="1595975"/>
              <a:ext cx="869550" cy="44525"/>
            </a:xfrm>
            <a:custGeom>
              <a:avLst/>
              <a:gdLst/>
              <a:ahLst/>
              <a:cxnLst/>
              <a:rect l="l" t="t" r="r" b="b"/>
              <a:pathLst>
                <a:path w="34782" h="1781" extrusionOk="0">
                  <a:moveTo>
                    <a:pt x="28756" y="1"/>
                  </a:moveTo>
                  <a:cubicBezTo>
                    <a:pt x="28433" y="1"/>
                    <a:pt x="28109" y="18"/>
                    <a:pt x="27784" y="58"/>
                  </a:cubicBezTo>
                  <a:cubicBezTo>
                    <a:pt x="26354" y="204"/>
                    <a:pt x="24924" y="233"/>
                    <a:pt x="23494" y="233"/>
                  </a:cubicBezTo>
                  <a:cubicBezTo>
                    <a:pt x="23325" y="236"/>
                    <a:pt x="23155" y="238"/>
                    <a:pt x="22987" y="238"/>
                  </a:cubicBezTo>
                  <a:cubicBezTo>
                    <a:pt x="21614" y="238"/>
                    <a:pt x="20260" y="142"/>
                    <a:pt x="18883" y="116"/>
                  </a:cubicBezTo>
                  <a:cubicBezTo>
                    <a:pt x="18561" y="107"/>
                    <a:pt x="18239" y="103"/>
                    <a:pt x="17917" y="103"/>
                  </a:cubicBezTo>
                  <a:cubicBezTo>
                    <a:pt x="15111" y="103"/>
                    <a:pt x="12286" y="411"/>
                    <a:pt x="9485" y="438"/>
                  </a:cubicBezTo>
                  <a:cubicBezTo>
                    <a:pt x="7997" y="438"/>
                    <a:pt x="6479" y="438"/>
                    <a:pt x="4991" y="525"/>
                  </a:cubicBezTo>
                  <a:cubicBezTo>
                    <a:pt x="3386" y="613"/>
                    <a:pt x="1839" y="1021"/>
                    <a:pt x="263" y="1255"/>
                  </a:cubicBezTo>
                  <a:cubicBezTo>
                    <a:pt x="0" y="1284"/>
                    <a:pt x="0" y="1692"/>
                    <a:pt x="263" y="1722"/>
                  </a:cubicBezTo>
                  <a:lnTo>
                    <a:pt x="234" y="1692"/>
                  </a:lnTo>
                  <a:lnTo>
                    <a:pt x="234" y="1692"/>
                  </a:lnTo>
                  <a:cubicBezTo>
                    <a:pt x="620" y="1722"/>
                    <a:pt x="1003" y="1733"/>
                    <a:pt x="1385" y="1733"/>
                  </a:cubicBezTo>
                  <a:cubicBezTo>
                    <a:pt x="2528" y="1733"/>
                    <a:pt x="3656" y="1634"/>
                    <a:pt x="4816" y="1634"/>
                  </a:cubicBezTo>
                  <a:cubicBezTo>
                    <a:pt x="6333" y="1634"/>
                    <a:pt x="7938" y="1663"/>
                    <a:pt x="9485" y="1663"/>
                  </a:cubicBezTo>
                  <a:cubicBezTo>
                    <a:pt x="12217" y="1663"/>
                    <a:pt x="14927" y="1378"/>
                    <a:pt x="17634" y="1378"/>
                  </a:cubicBezTo>
                  <a:cubicBezTo>
                    <a:pt x="18050" y="1378"/>
                    <a:pt x="18467" y="1385"/>
                    <a:pt x="18883" y="1401"/>
                  </a:cubicBezTo>
                  <a:cubicBezTo>
                    <a:pt x="20634" y="1453"/>
                    <a:pt x="22396" y="1527"/>
                    <a:pt x="24162" y="1527"/>
                  </a:cubicBezTo>
                  <a:cubicBezTo>
                    <a:pt x="25339" y="1527"/>
                    <a:pt x="26518" y="1494"/>
                    <a:pt x="27697" y="1401"/>
                  </a:cubicBezTo>
                  <a:cubicBezTo>
                    <a:pt x="28193" y="1346"/>
                    <a:pt x="28696" y="1316"/>
                    <a:pt x="29202" y="1316"/>
                  </a:cubicBezTo>
                  <a:cubicBezTo>
                    <a:pt x="29767" y="1316"/>
                    <a:pt x="30337" y="1353"/>
                    <a:pt x="30907" y="1430"/>
                  </a:cubicBezTo>
                  <a:cubicBezTo>
                    <a:pt x="31929" y="1634"/>
                    <a:pt x="32979" y="1751"/>
                    <a:pt x="34030" y="1780"/>
                  </a:cubicBezTo>
                  <a:cubicBezTo>
                    <a:pt x="34781" y="1780"/>
                    <a:pt x="34760" y="408"/>
                    <a:pt x="34052" y="408"/>
                  </a:cubicBezTo>
                  <a:cubicBezTo>
                    <a:pt x="34045" y="408"/>
                    <a:pt x="34038" y="408"/>
                    <a:pt x="34030" y="408"/>
                  </a:cubicBezTo>
                  <a:cubicBezTo>
                    <a:pt x="33874" y="417"/>
                    <a:pt x="33719" y="421"/>
                    <a:pt x="33563" y="421"/>
                  </a:cubicBezTo>
                  <a:cubicBezTo>
                    <a:pt x="31967" y="421"/>
                    <a:pt x="30369" y="1"/>
                    <a:pt x="28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476600" y="1519275"/>
              <a:ext cx="880675" cy="52375"/>
            </a:xfrm>
            <a:custGeom>
              <a:avLst/>
              <a:gdLst/>
              <a:ahLst/>
              <a:cxnLst/>
              <a:rect l="l" t="t" r="r" b="b"/>
              <a:pathLst>
                <a:path w="35227" h="2095" extrusionOk="0">
                  <a:moveTo>
                    <a:pt x="23244" y="1"/>
                  </a:moveTo>
                  <a:cubicBezTo>
                    <a:pt x="23162" y="1"/>
                    <a:pt x="23080" y="2"/>
                    <a:pt x="22998" y="3"/>
                  </a:cubicBezTo>
                  <a:cubicBezTo>
                    <a:pt x="21422" y="3"/>
                    <a:pt x="19846" y="149"/>
                    <a:pt x="18270" y="149"/>
                  </a:cubicBezTo>
                  <a:cubicBezTo>
                    <a:pt x="18192" y="148"/>
                    <a:pt x="18115" y="148"/>
                    <a:pt x="18037" y="148"/>
                  </a:cubicBezTo>
                  <a:cubicBezTo>
                    <a:pt x="15082" y="148"/>
                    <a:pt x="12181" y="676"/>
                    <a:pt x="9252" y="733"/>
                  </a:cubicBezTo>
                  <a:cubicBezTo>
                    <a:pt x="7705" y="762"/>
                    <a:pt x="6187" y="733"/>
                    <a:pt x="4640" y="820"/>
                  </a:cubicBezTo>
                  <a:cubicBezTo>
                    <a:pt x="3911" y="850"/>
                    <a:pt x="3152" y="820"/>
                    <a:pt x="2422" y="908"/>
                  </a:cubicBezTo>
                  <a:cubicBezTo>
                    <a:pt x="1664" y="996"/>
                    <a:pt x="992" y="1229"/>
                    <a:pt x="263" y="1317"/>
                  </a:cubicBezTo>
                  <a:cubicBezTo>
                    <a:pt x="0" y="1346"/>
                    <a:pt x="0" y="1725"/>
                    <a:pt x="263" y="1784"/>
                  </a:cubicBezTo>
                  <a:lnTo>
                    <a:pt x="292" y="1784"/>
                  </a:lnTo>
                  <a:cubicBezTo>
                    <a:pt x="1908" y="1998"/>
                    <a:pt x="3572" y="2045"/>
                    <a:pt x="5239" y="2045"/>
                  </a:cubicBezTo>
                  <a:cubicBezTo>
                    <a:pt x="6522" y="2045"/>
                    <a:pt x="7808" y="2017"/>
                    <a:pt x="9077" y="2017"/>
                  </a:cubicBezTo>
                  <a:cubicBezTo>
                    <a:pt x="11988" y="1989"/>
                    <a:pt x="14873" y="1487"/>
                    <a:pt x="17807" y="1487"/>
                  </a:cubicBezTo>
                  <a:cubicBezTo>
                    <a:pt x="17961" y="1487"/>
                    <a:pt x="18115" y="1489"/>
                    <a:pt x="18270" y="1492"/>
                  </a:cubicBezTo>
                  <a:cubicBezTo>
                    <a:pt x="18387" y="1494"/>
                    <a:pt x="18503" y="1495"/>
                    <a:pt x="18620" y="1495"/>
                  </a:cubicBezTo>
                  <a:cubicBezTo>
                    <a:pt x="20021" y="1495"/>
                    <a:pt x="21420" y="1346"/>
                    <a:pt x="22794" y="1346"/>
                  </a:cubicBezTo>
                  <a:cubicBezTo>
                    <a:pt x="24224" y="1346"/>
                    <a:pt x="25595" y="1579"/>
                    <a:pt x="27026" y="1579"/>
                  </a:cubicBezTo>
                  <a:cubicBezTo>
                    <a:pt x="28339" y="1579"/>
                    <a:pt x="29623" y="1871"/>
                    <a:pt x="30936" y="1988"/>
                  </a:cubicBezTo>
                  <a:cubicBezTo>
                    <a:pt x="31054" y="1999"/>
                    <a:pt x="31170" y="2002"/>
                    <a:pt x="31283" y="2002"/>
                  </a:cubicBezTo>
                  <a:cubicBezTo>
                    <a:pt x="31563" y="2002"/>
                    <a:pt x="31833" y="1979"/>
                    <a:pt x="32107" y="1979"/>
                  </a:cubicBezTo>
                  <a:cubicBezTo>
                    <a:pt x="32324" y="1979"/>
                    <a:pt x="32544" y="1994"/>
                    <a:pt x="32775" y="2046"/>
                  </a:cubicBezTo>
                  <a:cubicBezTo>
                    <a:pt x="33117" y="2080"/>
                    <a:pt x="33449" y="2095"/>
                    <a:pt x="33782" y="2095"/>
                  </a:cubicBezTo>
                  <a:cubicBezTo>
                    <a:pt x="34018" y="2095"/>
                    <a:pt x="34255" y="2088"/>
                    <a:pt x="34497" y="2075"/>
                  </a:cubicBezTo>
                  <a:cubicBezTo>
                    <a:pt x="35227" y="2075"/>
                    <a:pt x="35227" y="733"/>
                    <a:pt x="34497" y="733"/>
                  </a:cubicBezTo>
                  <a:cubicBezTo>
                    <a:pt x="34351" y="740"/>
                    <a:pt x="34207" y="744"/>
                    <a:pt x="34064" y="744"/>
                  </a:cubicBezTo>
                  <a:cubicBezTo>
                    <a:pt x="33634" y="744"/>
                    <a:pt x="33213" y="711"/>
                    <a:pt x="32775" y="645"/>
                  </a:cubicBezTo>
                  <a:cubicBezTo>
                    <a:pt x="32614" y="609"/>
                    <a:pt x="32456" y="596"/>
                    <a:pt x="32298" y="596"/>
                  </a:cubicBezTo>
                  <a:cubicBezTo>
                    <a:pt x="31930" y="596"/>
                    <a:pt x="31567" y="666"/>
                    <a:pt x="31197" y="666"/>
                  </a:cubicBezTo>
                  <a:cubicBezTo>
                    <a:pt x="31091" y="666"/>
                    <a:pt x="30985" y="660"/>
                    <a:pt x="30878" y="645"/>
                  </a:cubicBezTo>
                  <a:cubicBezTo>
                    <a:pt x="29652" y="441"/>
                    <a:pt x="28397" y="295"/>
                    <a:pt x="27171" y="237"/>
                  </a:cubicBezTo>
                  <a:cubicBezTo>
                    <a:pt x="25853" y="209"/>
                    <a:pt x="24560" y="1"/>
                    <a:pt x="23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23"/>
          <p:cNvGrpSpPr/>
          <p:nvPr/>
        </p:nvGrpSpPr>
        <p:grpSpPr>
          <a:xfrm>
            <a:off x="8393397" y="2311894"/>
            <a:ext cx="519497" cy="2872970"/>
            <a:chOff x="5379800" y="2555600"/>
            <a:chExt cx="236425" cy="1307500"/>
          </a:xfrm>
        </p:grpSpPr>
        <p:sp>
          <p:nvSpPr>
            <p:cNvPr id="612" name="Google Shape;612;p23"/>
            <p:cNvSpPr/>
            <p:nvPr/>
          </p:nvSpPr>
          <p:spPr>
            <a:xfrm>
              <a:off x="5379800" y="2555600"/>
              <a:ext cx="106550" cy="325250"/>
            </a:xfrm>
            <a:custGeom>
              <a:avLst/>
              <a:gdLst/>
              <a:ahLst/>
              <a:cxnLst/>
              <a:rect l="l" t="t" r="r" b="b"/>
              <a:pathLst>
                <a:path w="4262" h="13010" extrusionOk="0">
                  <a:moveTo>
                    <a:pt x="1646" y="0"/>
                  </a:moveTo>
                  <a:cubicBezTo>
                    <a:pt x="1085" y="0"/>
                    <a:pt x="528" y="322"/>
                    <a:pt x="321" y="956"/>
                  </a:cubicBezTo>
                  <a:cubicBezTo>
                    <a:pt x="88" y="1540"/>
                    <a:pt x="0" y="2182"/>
                    <a:pt x="58" y="2824"/>
                  </a:cubicBezTo>
                  <a:cubicBezTo>
                    <a:pt x="58" y="3554"/>
                    <a:pt x="175" y="4313"/>
                    <a:pt x="350" y="5013"/>
                  </a:cubicBezTo>
                  <a:cubicBezTo>
                    <a:pt x="759" y="6472"/>
                    <a:pt x="1693" y="7727"/>
                    <a:pt x="2452" y="9041"/>
                  </a:cubicBezTo>
                  <a:cubicBezTo>
                    <a:pt x="3152" y="10237"/>
                    <a:pt x="3765" y="11609"/>
                    <a:pt x="3619" y="13010"/>
                  </a:cubicBezTo>
                  <a:cubicBezTo>
                    <a:pt x="4261" y="9479"/>
                    <a:pt x="3823" y="5918"/>
                    <a:pt x="3327" y="2387"/>
                  </a:cubicBezTo>
                  <a:cubicBezTo>
                    <a:pt x="3298" y="1861"/>
                    <a:pt x="3152" y="1365"/>
                    <a:pt x="2977" y="927"/>
                  </a:cubicBezTo>
                  <a:cubicBezTo>
                    <a:pt x="2746" y="307"/>
                    <a:pt x="2195" y="0"/>
                    <a:pt x="16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5484850" y="2738550"/>
              <a:ext cx="120425" cy="245925"/>
            </a:xfrm>
            <a:custGeom>
              <a:avLst/>
              <a:gdLst/>
              <a:ahLst/>
              <a:cxnLst/>
              <a:rect l="l" t="t" r="r" b="b"/>
              <a:pathLst>
                <a:path w="4817" h="9837" extrusionOk="0">
                  <a:moveTo>
                    <a:pt x="4087" y="1"/>
                  </a:moveTo>
                  <a:cubicBezTo>
                    <a:pt x="3766" y="1"/>
                    <a:pt x="3474" y="176"/>
                    <a:pt x="3299" y="439"/>
                  </a:cubicBezTo>
                  <a:cubicBezTo>
                    <a:pt x="2044" y="1956"/>
                    <a:pt x="1489" y="3941"/>
                    <a:pt x="993" y="5867"/>
                  </a:cubicBezTo>
                  <a:cubicBezTo>
                    <a:pt x="672" y="7151"/>
                    <a:pt x="176" y="8494"/>
                    <a:pt x="1" y="9836"/>
                  </a:cubicBezTo>
                  <a:cubicBezTo>
                    <a:pt x="1869" y="8260"/>
                    <a:pt x="2978" y="5458"/>
                    <a:pt x="4028" y="3328"/>
                  </a:cubicBezTo>
                  <a:cubicBezTo>
                    <a:pt x="4408" y="2540"/>
                    <a:pt x="4816" y="1694"/>
                    <a:pt x="4700" y="818"/>
                  </a:cubicBezTo>
                  <a:cubicBezTo>
                    <a:pt x="4641" y="439"/>
                    <a:pt x="4437" y="30"/>
                    <a:pt x="4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5379800" y="2998700"/>
              <a:ext cx="85375" cy="238225"/>
            </a:xfrm>
            <a:custGeom>
              <a:avLst/>
              <a:gdLst/>
              <a:ahLst/>
              <a:cxnLst/>
              <a:rect l="l" t="t" r="r" b="b"/>
              <a:pathLst>
                <a:path w="3415" h="9529" extrusionOk="0">
                  <a:moveTo>
                    <a:pt x="435" y="0"/>
                  </a:moveTo>
                  <a:cubicBezTo>
                    <a:pt x="365" y="0"/>
                    <a:pt x="297" y="22"/>
                    <a:pt x="234" y="72"/>
                  </a:cubicBezTo>
                  <a:cubicBezTo>
                    <a:pt x="58" y="247"/>
                    <a:pt x="0" y="481"/>
                    <a:pt x="29" y="744"/>
                  </a:cubicBezTo>
                  <a:cubicBezTo>
                    <a:pt x="146" y="2320"/>
                    <a:pt x="584" y="3896"/>
                    <a:pt x="1255" y="5326"/>
                  </a:cubicBezTo>
                  <a:cubicBezTo>
                    <a:pt x="1926" y="6727"/>
                    <a:pt x="2831" y="8011"/>
                    <a:pt x="3269" y="9528"/>
                  </a:cubicBezTo>
                  <a:cubicBezTo>
                    <a:pt x="3415" y="6668"/>
                    <a:pt x="2627" y="3049"/>
                    <a:pt x="1109" y="539"/>
                  </a:cubicBezTo>
                  <a:cubicBezTo>
                    <a:pt x="972" y="288"/>
                    <a:pt x="691" y="0"/>
                    <a:pt x="4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5482675" y="3168100"/>
              <a:ext cx="133550" cy="266550"/>
            </a:xfrm>
            <a:custGeom>
              <a:avLst/>
              <a:gdLst/>
              <a:ahLst/>
              <a:cxnLst/>
              <a:rect l="l" t="t" r="r" b="b"/>
              <a:pathLst>
                <a:path w="5342" h="10662" extrusionOk="0">
                  <a:moveTo>
                    <a:pt x="4710" y="0"/>
                  </a:moveTo>
                  <a:cubicBezTo>
                    <a:pt x="4489" y="0"/>
                    <a:pt x="4244" y="172"/>
                    <a:pt x="4057" y="359"/>
                  </a:cubicBezTo>
                  <a:cubicBezTo>
                    <a:pt x="2247" y="2198"/>
                    <a:pt x="1547" y="4854"/>
                    <a:pt x="905" y="7364"/>
                  </a:cubicBezTo>
                  <a:cubicBezTo>
                    <a:pt x="671" y="8298"/>
                    <a:pt x="0" y="9728"/>
                    <a:pt x="263" y="10662"/>
                  </a:cubicBezTo>
                  <a:cubicBezTo>
                    <a:pt x="1255" y="8940"/>
                    <a:pt x="2101" y="7159"/>
                    <a:pt x="3269" y="5496"/>
                  </a:cubicBezTo>
                  <a:cubicBezTo>
                    <a:pt x="3823" y="4766"/>
                    <a:pt x="4349" y="3978"/>
                    <a:pt x="4757" y="3132"/>
                  </a:cubicBezTo>
                  <a:cubicBezTo>
                    <a:pt x="5195" y="2315"/>
                    <a:pt x="5341" y="1351"/>
                    <a:pt x="5137" y="418"/>
                  </a:cubicBezTo>
                  <a:cubicBezTo>
                    <a:pt x="5108" y="301"/>
                    <a:pt x="5049" y="184"/>
                    <a:pt x="4962" y="96"/>
                  </a:cubicBezTo>
                  <a:cubicBezTo>
                    <a:pt x="4886" y="29"/>
                    <a:pt x="4800" y="0"/>
                    <a:pt x="47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5386350" y="3444050"/>
              <a:ext cx="75175" cy="237950"/>
            </a:xfrm>
            <a:custGeom>
              <a:avLst/>
              <a:gdLst/>
              <a:ahLst/>
              <a:cxnLst/>
              <a:rect l="l" t="t" r="r" b="b"/>
              <a:pathLst>
                <a:path w="3007" h="9518" extrusionOk="0">
                  <a:moveTo>
                    <a:pt x="875" y="1"/>
                  </a:moveTo>
                  <a:cubicBezTo>
                    <a:pt x="738" y="1"/>
                    <a:pt x="599" y="30"/>
                    <a:pt x="468" y="90"/>
                  </a:cubicBezTo>
                  <a:cubicBezTo>
                    <a:pt x="59" y="324"/>
                    <a:pt x="1" y="908"/>
                    <a:pt x="1" y="1404"/>
                  </a:cubicBezTo>
                  <a:cubicBezTo>
                    <a:pt x="59" y="3418"/>
                    <a:pt x="643" y="5402"/>
                    <a:pt x="1693" y="7124"/>
                  </a:cubicBezTo>
                  <a:cubicBezTo>
                    <a:pt x="2075" y="7743"/>
                    <a:pt x="2514" y="8343"/>
                    <a:pt x="2821" y="9035"/>
                  </a:cubicBezTo>
                  <a:lnTo>
                    <a:pt x="2821" y="9035"/>
                  </a:lnTo>
                  <a:cubicBezTo>
                    <a:pt x="2008" y="6606"/>
                    <a:pt x="2786" y="3837"/>
                    <a:pt x="2102" y="1375"/>
                  </a:cubicBezTo>
                  <a:cubicBezTo>
                    <a:pt x="2044" y="966"/>
                    <a:pt x="1839" y="587"/>
                    <a:pt x="1577" y="295"/>
                  </a:cubicBezTo>
                  <a:cubicBezTo>
                    <a:pt x="1386" y="104"/>
                    <a:pt x="1133" y="1"/>
                    <a:pt x="875" y="1"/>
                  </a:cubicBezTo>
                  <a:close/>
                  <a:moveTo>
                    <a:pt x="2821" y="9035"/>
                  </a:moveTo>
                  <a:lnTo>
                    <a:pt x="2821" y="9035"/>
                  </a:lnTo>
                  <a:cubicBezTo>
                    <a:pt x="2876" y="9197"/>
                    <a:pt x="2937" y="9358"/>
                    <a:pt x="3007" y="9517"/>
                  </a:cubicBezTo>
                  <a:cubicBezTo>
                    <a:pt x="2953" y="9351"/>
                    <a:pt x="2891" y="9191"/>
                    <a:pt x="2821" y="9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5458600" y="2859200"/>
              <a:ext cx="26275" cy="1003900"/>
            </a:xfrm>
            <a:custGeom>
              <a:avLst/>
              <a:gdLst/>
              <a:ahLst/>
              <a:cxnLst/>
              <a:rect l="l" t="t" r="r" b="b"/>
              <a:pathLst>
                <a:path w="1051" h="40156" extrusionOk="0">
                  <a:moveTo>
                    <a:pt x="628" y="1"/>
                  </a:moveTo>
                  <a:cubicBezTo>
                    <a:pt x="584" y="1"/>
                    <a:pt x="539" y="24"/>
                    <a:pt x="525" y="78"/>
                  </a:cubicBezTo>
                  <a:lnTo>
                    <a:pt x="555" y="78"/>
                  </a:lnTo>
                  <a:cubicBezTo>
                    <a:pt x="175" y="1596"/>
                    <a:pt x="263" y="3288"/>
                    <a:pt x="175" y="4835"/>
                  </a:cubicBezTo>
                  <a:cubicBezTo>
                    <a:pt x="117" y="6557"/>
                    <a:pt x="58" y="8250"/>
                    <a:pt x="58" y="9943"/>
                  </a:cubicBezTo>
                  <a:cubicBezTo>
                    <a:pt x="0" y="13357"/>
                    <a:pt x="58" y="16743"/>
                    <a:pt x="58" y="20128"/>
                  </a:cubicBezTo>
                  <a:cubicBezTo>
                    <a:pt x="58" y="23543"/>
                    <a:pt x="88" y="26841"/>
                    <a:pt x="117" y="30226"/>
                  </a:cubicBezTo>
                  <a:cubicBezTo>
                    <a:pt x="117" y="31890"/>
                    <a:pt x="204" y="33583"/>
                    <a:pt x="234" y="35246"/>
                  </a:cubicBezTo>
                  <a:cubicBezTo>
                    <a:pt x="263" y="36822"/>
                    <a:pt x="175" y="38457"/>
                    <a:pt x="409" y="40003"/>
                  </a:cubicBezTo>
                  <a:cubicBezTo>
                    <a:pt x="433" y="40111"/>
                    <a:pt x="506" y="40155"/>
                    <a:pt x="586" y="40155"/>
                  </a:cubicBezTo>
                  <a:cubicBezTo>
                    <a:pt x="701" y="40155"/>
                    <a:pt x="829" y="40065"/>
                    <a:pt x="846" y="39945"/>
                  </a:cubicBezTo>
                  <a:cubicBezTo>
                    <a:pt x="1051" y="38281"/>
                    <a:pt x="934" y="36559"/>
                    <a:pt x="934" y="34896"/>
                  </a:cubicBezTo>
                  <a:cubicBezTo>
                    <a:pt x="934" y="33232"/>
                    <a:pt x="963" y="31540"/>
                    <a:pt x="934" y="29847"/>
                  </a:cubicBezTo>
                  <a:cubicBezTo>
                    <a:pt x="876" y="26607"/>
                    <a:pt x="846" y="23368"/>
                    <a:pt x="817" y="20128"/>
                  </a:cubicBezTo>
                  <a:cubicBezTo>
                    <a:pt x="759" y="16918"/>
                    <a:pt x="700" y="13591"/>
                    <a:pt x="671" y="10322"/>
                  </a:cubicBezTo>
                  <a:cubicBezTo>
                    <a:pt x="671" y="8629"/>
                    <a:pt x="642" y="6907"/>
                    <a:pt x="671" y="5185"/>
                  </a:cubicBezTo>
                  <a:cubicBezTo>
                    <a:pt x="700" y="3493"/>
                    <a:pt x="905" y="1741"/>
                    <a:pt x="730" y="78"/>
                  </a:cubicBezTo>
                  <a:cubicBezTo>
                    <a:pt x="730" y="31"/>
                    <a:pt x="679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5468800" y="2962325"/>
              <a:ext cx="32525" cy="84825"/>
            </a:xfrm>
            <a:custGeom>
              <a:avLst/>
              <a:gdLst/>
              <a:ahLst/>
              <a:cxnLst/>
              <a:rect l="l" t="t" r="r" b="b"/>
              <a:pathLst>
                <a:path w="1301" h="3393" extrusionOk="0">
                  <a:moveTo>
                    <a:pt x="1134" y="0"/>
                  </a:moveTo>
                  <a:cubicBezTo>
                    <a:pt x="1107" y="0"/>
                    <a:pt x="1078" y="12"/>
                    <a:pt x="1051" y="39"/>
                  </a:cubicBezTo>
                  <a:cubicBezTo>
                    <a:pt x="351" y="1002"/>
                    <a:pt x="1" y="2140"/>
                    <a:pt x="88" y="3337"/>
                  </a:cubicBezTo>
                  <a:cubicBezTo>
                    <a:pt x="88" y="3369"/>
                    <a:pt x="123" y="3392"/>
                    <a:pt x="155" y="3392"/>
                  </a:cubicBezTo>
                  <a:cubicBezTo>
                    <a:pt x="181" y="3392"/>
                    <a:pt x="205" y="3376"/>
                    <a:pt x="205" y="3337"/>
                  </a:cubicBezTo>
                  <a:cubicBezTo>
                    <a:pt x="292" y="2811"/>
                    <a:pt x="409" y="2315"/>
                    <a:pt x="555" y="1819"/>
                  </a:cubicBezTo>
                  <a:cubicBezTo>
                    <a:pt x="759" y="1265"/>
                    <a:pt x="1022" y="739"/>
                    <a:pt x="1256" y="214"/>
                  </a:cubicBezTo>
                  <a:cubicBezTo>
                    <a:pt x="1300" y="124"/>
                    <a:pt x="1225" y="0"/>
                    <a:pt x="1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5463700" y="3405650"/>
              <a:ext cx="39050" cy="79600"/>
            </a:xfrm>
            <a:custGeom>
              <a:avLst/>
              <a:gdLst/>
              <a:ahLst/>
              <a:cxnLst/>
              <a:rect l="l" t="t" r="r" b="b"/>
              <a:pathLst>
                <a:path w="1562" h="3184" extrusionOk="0">
                  <a:moveTo>
                    <a:pt x="1329" y="0"/>
                  </a:moveTo>
                  <a:cubicBezTo>
                    <a:pt x="1305" y="0"/>
                    <a:pt x="1280" y="7"/>
                    <a:pt x="1255" y="21"/>
                  </a:cubicBezTo>
                  <a:cubicBezTo>
                    <a:pt x="380" y="605"/>
                    <a:pt x="0" y="2064"/>
                    <a:pt x="205" y="3057"/>
                  </a:cubicBezTo>
                  <a:cubicBezTo>
                    <a:pt x="217" y="3144"/>
                    <a:pt x="284" y="3184"/>
                    <a:pt x="355" y="3184"/>
                  </a:cubicBezTo>
                  <a:cubicBezTo>
                    <a:pt x="451" y="3184"/>
                    <a:pt x="555" y="3115"/>
                    <a:pt x="555" y="2998"/>
                  </a:cubicBezTo>
                  <a:cubicBezTo>
                    <a:pt x="555" y="2502"/>
                    <a:pt x="613" y="2006"/>
                    <a:pt x="759" y="1539"/>
                  </a:cubicBezTo>
                  <a:cubicBezTo>
                    <a:pt x="963" y="1101"/>
                    <a:pt x="1226" y="663"/>
                    <a:pt x="1489" y="284"/>
                  </a:cubicBezTo>
                  <a:cubicBezTo>
                    <a:pt x="1562" y="162"/>
                    <a:pt x="1452" y="0"/>
                    <a:pt x="13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23"/>
          <p:cNvGrpSpPr/>
          <p:nvPr/>
        </p:nvGrpSpPr>
        <p:grpSpPr>
          <a:xfrm>
            <a:off x="7853081" y="2141548"/>
            <a:ext cx="570804" cy="3078143"/>
            <a:chOff x="5133900" y="2478075"/>
            <a:chExt cx="259775" cy="1400875"/>
          </a:xfrm>
        </p:grpSpPr>
        <p:sp>
          <p:nvSpPr>
            <p:cNvPr id="621" name="Google Shape;621;p23"/>
            <p:cNvSpPr/>
            <p:nvPr/>
          </p:nvSpPr>
          <p:spPr>
            <a:xfrm>
              <a:off x="5133900" y="2647800"/>
              <a:ext cx="102600" cy="175450"/>
            </a:xfrm>
            <a:custGeom>
              <a:avLst/>
              <a:gdLst/>
              <a:ahLst/>
              <a:cxnLst/>
              <a:rect l="l" t="t" r="r" b="b"/>
              <a:pathLst>
                <a:path w="4104" h="7018" extrusionOk="0">
                  <a:moveTo>
                    <a:pt x="828" y="1"/>
                  </a:moveTo>
                  <a:cubicBezTo>
                    <a:pt x="787" y="1"/>
                    <a:pt x="744" y="4"/>
                    <a:pt x="701" y="12"/>
                  </a:cubicBezTo>
                  <a:cubicBezTo>
                    <a:pt x="351" y="99"/>
                    <a:pt x="88" y="391"/>
                    <a:pt x="59" y="771"/>
                  </a:cubicBezTo>
                  <a:cubicBezTo>
                    <a:pt x="1" y="1121"/>
                    <a:pt x="59" y="1471"/>
                    <a:pt x="176" y="1821"/>
                  </a:cubicBezTo>
                  <a:cubicBezTo>
                    <a:pt x="643" y="3368"/>
                    <a:pt x="1401" y="5294"/>
                    <a:pt x="2627" y="6462"/>
                  </a:cubicBezTo>
                  <a:cubicBezTo>
                    <a:pt x="3026" y="6855"/>
                    <a:pt x="3287" y="7018"/>
                    <a:pt x="3447" y="7018"/>
                  </a:cubicBezTo>
                  <a:cubicBezTo>
                    <a:pt x="4104" y="7018"/>
                    <a:pt x="3037" y="4254"/>
                    <a:pt x="2802" y="3456"/>
                  </a:cubicBezTo>
                  <a:cubicBezTo>
                    <a:pt x="2598" y="2551"/>
                    <a:pt x="2277" y="1675"/>
                    <a:pt x="1839" y="829"/>
                  </a:cubicBezTo>
                  <a:cubicBezTo>
                    <a:pt x="1626" y="403"/>
                    <a:pt x="1267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5185700" y="2478075"/>
              <a:ext cx="59850" cy="225475"/>
            </a:xfrm>
            <a:custGeom>
              <a:avLst/>
              <a:gdLst/>
              <a:ahLst/>
              <a:cxnLst/>
              <a:rect l="l" t="t" r="r" b="b"/>
              <a:pathLst>
                <a:path w="2394" h="9019" extrusionOk="0">
                  <a:moveTo>
                    <a:pt x="1285" y="1"/>
                  </a:moveTo>
                  <a:cubicBezTo>
                    <a:pt x="1051" y="30"/>
                    <a:pt x="818" y="176"/>
                    <a:pt x="672" y="409"/>
                  </a:cubicBezTo>
                  <a:cubicBezTo>
                    <a:pt x="1" y="1314"/>
                    <a:pt x="59" y="2598"/>
                    <a:pt x="176" y="3736"/>
                  </a:cubicBezTo>
                  <a:cubicBezTo>
                    <a:pt x="351" y="5458"/>
                    <a:pt x="409" y="7414"/>
                    <a:pt x="1081" y="9019"/>
                  </a:cubicBezTo>
                  <a:cubicBezTo>
                    <a:pt x="2248" y="7326"/>
                    <a:pt x="2394" y="3036"/>
                    <a:pt x="2102" y="1051"/>
                  </a:cubicBezTo>
                  <a:cubicBezTo>
                    <a:pt x="2015" y="555"/>
                    <a:pt x="1781" y="1"/>
                    <a:pt x="1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5237500" y="2541875"/>
              <a:ext cx="76650" cy="250700"/>
            </a:xfrm>
            <a:custGeom>
              <a:avLst/>
              <a:gdLst/>
              <a:ahLst/>
              <a:cxnLst/>
              <a:rect l="l" t="t" r="r" b="b"/>
              <a:pathLst>
                <a:path w="3066" h="10028" extrusionOk="0">
                  <a:moveTo>
                    <a:pt x="2441" y="1"/>
                  </a:moveTo>
                  <a:cubicBezTo>
                    <a:pt x="2245" y="1"/>
                    <a:pt x="2035" y="184"/>
                    <a:pt x="1898" y="367"/>
                  </a:cubicBezTo>
                  <a:cubicBezTo>
                    <a:pt x="993" y="1651"/>
                    <a:pt x="672" y="3286"/>
                    <a:pt x="439" y="4862"/>
                  </a:cubicBezTo>
                  <a:cubicBezTo>
                    <a:pt x="147" y="6584"/>
                    <a:pt x="1" y="8306"/>
                    <a:pt x="1" y="10028"/>
                  </a:cubicBezTo>
                  <a:cubicBezTo>
                    <a:pt x="1227" y="7897"/>
                    <a:pt x="1898" y="5095"/>
                    <a:pt x="2598" y="2731"/>
                  </a:cubicBezTo>
                  <a:cubicBezTo>
                    <a:pt x="2832" y="1943"/>
                    <a:pt x="3065" y="1038"/>
                    <a:pt x="2744" y="280"/>
                  </a:cubicBezTo>
                  <a:cubicBezTo>
                    <a:pt x="2715" y="192"/>
                    <a:pt x="2657" y="105"/>
                    <a:pt x="2598" y="46"/>
                  </a:cubicBezTo>
                  <a:cubicBezTo>
                    <a:pt x="2548" y="15"/>
                    <a:pt x="2495" y="1"/>
                    <a:pt x="2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5268150" y="2833225"/>
              <a:ext cx="62050" cy="241725"/>
            </a:xfrm>
            <a:custGeom>
              <a:avLst/>
              <a:gdLst/>
              <a:ahLst/>
              <a:cxnLst/>
              <a:rect l="l" t="t" r="r" b="b"/>
              <a:pathLst>
                <a:path w="2482" h="9669" extrusionOk="0">
                  <a:moveTo>
                    <a:pt x="1927" y="1"/>
                  </a:moveTo>
                  <a:cubicBezTo>
                    <a:pt x="1782" y="1"/>
                    <a:pt x="1640" y="61"/>
                    <a:pt x="1518" y="183"/>
                  </a:cubicBezTo>
                  <a:cubicBezTo>
                    <a:pt x="468" y="1000"/>
                    <a:pt x="351" y="2489"/>
                    <a:pt x="293" y="3831"/>
                  </a:cubicBezTo>
                  <a:cubicBezTo>
                    <a:pt x="293" y="5757"/>
                    <a:pt x="1" y="7742"/>
                    <a:pt x="59" y="9668"/>
                  </a:cubicBezTo>
                  <a:cubicBezTo>
                    <a:pt x="730" y="7508"/>
                    <a:pt x="1343" y="5320"/>
                    <a:pt x="1985" y="3160"/>
                  </a:cubicBezTo>
                  <a:cubicBezTo>
                    <a:pt x="2248" y="2284"/>
                    <a:pt x="2481" y="1409"/>
                    <a:pt x="2365" y="533"/>
                  </a:cubicBezTo>
                  <a:cubicBezTo>
                    <a:pt x="2335" y="329"/>
                    <a:pt x="2248" y="95"/>
                    <a:pt x="2014" y="8"/>
                  </a:cubicBezTo>
                  <a:cubicBezTo>
                    <a:pt x="1985" y="3"/>
                    <a:pt x="1956" y="1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5171125" y="3007400"/>
              <a:ext cx="92675" cy="147075"/>
            </a:xfrm>
            <a:custGeom>
              <a:avLst/>
              <a:gdLst/>
              <a:ahLst/>
              <a:cxnLst/>
              <a:rect l="l" t="t" r="r" b="b"/>
              <a:pathLst>
                <a:path w="3707" h="5883" extrusionOk="0">
                  <a:moveTo>
                    <a:pt x="1242" y="1"/>
                  </a:moveTo>
                  <a:cubicBezTo>
                    <a:pt x="1109" y="1"/>
                    <a:pt x="975" y="24"/>
                    <a:pt x="846" y="75"/>
                  </a:cubicBezTo>
                  <a:cubicBezTo>
                    <a:pt x="0" y="454"/>
                    <a:pt x="3444" y="5357"/>
                    <a:pt x="3707" y="5882"/>
                  </a:cubicBezTo>
                  <a:cubicBezTo>
                    <a:pt x="3240" y="4686"/>
                    <a:pt x="2889" y="3431"/>
                    <a:pt x="2714" y="2147"/>
                  </a:cubicBezTo>
                  <a:cubicBezTo>
                    <a:pt x="2685" y="1621"/>
                    <a:pt x="2510" y="1067"/>
                    <a:pt x="2247" y="600"/>
                  </a:cubicBezTo>
                  <a:cubicBezTo>
                    <a:pt x="2049" y="225"/>
                    <a:pt x="1651" y="1"/>
                    <a:pt x="1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5283475" y="3176275"/>
              <a:ext cx="97800" cy="339375"/>
            </a:xfrm>
            <a:custGeom>
              <a:avLst/>
              <a:gdLst/>
              <a:ahLst/>
              <a:cxnLst/>
              <a:rect l="l" t="t" r="r" b="b"/>
              <a:pathLst>
                <a:path w="3912" h="13575" extrusionOk="0">
                  <a:moveTo>
                    <a:pt x="2975" y="1"/>
                  </a:moveTo>
                  <a:cubicBezTo>
                    <a:pt x="2671" y="1"/>
                    <a:pt x="2375" y="279"/>
                    <a:pt x="2189" y="557"/>
                  </a:cubicBezTo>
                  <a:cubicBezTo>
                    <a:pt x="1343" y="1812"/>
                    <a:pt x="1197" y="3359"/>
                    <a:pt x="1051" y="4848"/>
                  </a:cubicBezTo>
                  <a:cubicBezTo>
                    <a:pt x="905" y="6424"/>
                    <a:pt x="759" y="8000"/>
                    <a:pt x="613" y="9576"/>
                  </a:cubicBezTo>
                  <a:cubicBezTo>
                    <a:pt x="497" y="10743"/>
                    <a:pt x="1" y="12523"/>
                    <a:pt x="438" y="13574"/>
                  </a:cubicBezTo>
                  <a:cubicBezTo>
                    <a:pt x="1256" y="10801"/>
                    <a:pt x="1868" y="7971"/>
                    <a:pt x="2802" y="5256"/>
                  </a:cubicBezTo>
                  <a:cubicBezTo>
                    <a:pt x="3328" y="3739"/>
                    <a:pt x="3911" y="2163"/>
                    <a:pt x="3532" y="616"/>
                  </a:cubicBezTo>
                  <a:cubicBezTo>
                    <a:pt x="3503" y="412"/>
                    <a:pt x="3386" y="207"/>
                    <a:pt x="3211" y="61"/>
                  </a:cubicBezTo>
                  <a:cubicBezTo>
                    <a:pt x="3133" y="19"/>
                    <a:pt x="3054" y="1"/>
                    <a:pt x="29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5182800" y="3282175"/>
              <a:ext cx="98500" cy="251725"/>
            </a:xfrm>
            <a:custGeom>
              <a:avLst/>
              <a:gdLst/>
              <a:ahLst/>
              <a:cxnLst/>
              <a:rect l="l" t="t" r="r" b="b"/>
              <a:pathLst>
                <a:path w="3940" h="10069" extrusionOk="0">
                  <a:moveTo>
                    <a:pt x="1087" y="0"/>
                  </a:moveTo>
                  <a:cubicBezTo>
                    <a:pt x="695" y="0"/>
                    <a:pt x="322" y="244"/>
                    <a:pt x="175" y="612"/>
                  </a:cubicBezTo>
                  <a:cubicBezTo>
                    <a:pt x="29" y="1079"/>
                    <a:pt x="0" y="1546"/>
                    <a:pt x="117" y="2013"/>
                  </a:cubicBezTo>
                  <a:cubicBezTo>
                    <a:pt x="496" y="4056"/>
                    <a:pt x="1197" y="5982"/>
                    <a:pt x="2218" y="7791"/>
                  </a:cubicBezTo>
                  <a:cubicBezTo>
                    <a:pt x="2536" y="8428"/>
                    <a:pt x="3170" y="10068"/>
                    <a:pt x="3920" y="10068"/>
                  </a:cubicBezTo>
                  <a:cubicBezTo>
                    <a:pt x="3927" y="10068"/>
                    <a:pt x="3933" y="10068"/>
                    <a:pt x="3940" y="10068"/>
                  </a:cubicBezTo>
                  <a:cubicBezTo>
                    <a:pt x="3298" y="7062"/>
                    <a:pt x="3152" y="3705"/>
                    <a:pt x="1985" y="845"/>
                  </a:cubicBezTo>
                  <a:cubicBezTo>
                    <a:pt x="1868" y="495"/>
                    <a:pt x="1634" y="203"/>
                    <a:pt x="1313" y="28"/>
                  </a:cubicBezTo>
                  <a:cubicBezTo>
                    <a:pt x="1238" y="9"/>
                    <a:pt x="1162" y="0"/>
                    <a:pt x="10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5271075" y="3474025"/>
              <a:ext cx="122600" cy="404925"/>
            </a:xfrm>
            <a:custGeom>
              <a:avLst/>
              <a:gdLst/>
              <a:ahLst/>
              <a:cxnLst/>
              <a:rect l="l" t="t" r="r" b="b"/>
              <a:pathLst>
                <a:path w="4904" h="16197" extrusionOk="0">
                  <a:moveTo>
                    <a:pt x="686" y="1"/>
                  </a:moveTo>
                  <a:cubicBezTo>
                    <a:pt x="628" y="1"/>
                    <a:pt x="570" y="30"/>
                    <a:pt x="555" y="88"/>
                  </a:cubicBezTo>
                  <a:cubicBezTo>
                    <a:pt x="0" y="2598"/>
                    <a:pt x="1343" y="5400"/>
                    <a:pt x="2481" y="7560"/>
                  </a:cubicBezTo>
                  <a:cubicBezTo>
                    <a:pt x="3211" y="8844"/>
                    <a:pt x="3765" y="10215"/>
                    <a:pt x="4086" y="11645"/>
                  </a:cubicBezTo>
                  <a:cubicBezTo>
                    <a:pt x="4261" y="12375"/>
                    <a:pt x="4320" y="13105"/>
                    <a:pt x="4320" y="13834"/>
                  </a:cubicBezTo>
                  <a:cubicBezTo>
                    <a:pt x="4291" y="14564"/>
                    <a:pt x="4086" y="15323"/>
                    <a:pt x="4145" y="16082"/>
                  </a:cubicBezTo>
                  <a:cubicBezTo>
                    <a:pt x="4145" y="16139"/>
                    <a:pt x="4220" y="16196"/>
                    <a:pt x="4288" y="16196"/>
                  </a:cubicBezTo>
                  <a:cubicBezTo>
                    <a:pt x="4324" y="16196"/>
                    <a:pt x="4358" y="16180"/>
                    <a:pt x="4378" y="16140"/>
                  </a:cubicBezTo>
                  <a:cubicBezTo>
                    <a:pt x="4904" y="14973"/>
                    <a:pt x="4670" y="13455"/>
                    <a:pt x="4553" y="12229"/>
                  </a:cubicBezTo>
                  <a:cubicBezTo>
                    <a:pt x="4407" y="11033"/>
                    <a:pt x="4086" y="9836"/>
                    <a:pt x="3619" y="8727"/>
                  </a:cubicBezTo>
                  <a:cubicBezTo>
                    <a:pt x="3036" y="7384"/>
                    <a:pt x="2277" y="6071"/>
                    <a:pt x="1781" y="4670"/>
                  </a:cubicBezTo>
                  <a:cubicBezTo>
                    <a:pt x="1255" y="3182"/>
                    <a:pt x="1226" y="1635"/>
                    <a:pt x="818" y="88"/>
                  </a:cubicBezTo>
                  <a:cubicBezTo>
                    <a:pt x="803" y="30"/>
                    <a:pt x="745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5214900" y="2723975"/>
              <a:ext cx="6575" cy="14050"/>
            </a:xfrm>
            <a:custGeom>
              <a:avLst/>
              <a:gdLst/>
              <a:ahLst/>
              <a:cxnLst/>
              <a:rect l="l" t="t" r="r" b="b"/>
              <a:pathLst>
                <a:path w="263" h="562" extrusionOk="0">
                  <a:moveTo>
                    <a:pt x="131" y="0"/>
                  </a:moveTo>
                  <a:cubicBezTo>
                    <a:pt x="73" y="0"/>
                    <a:pt x="15" y="29"/>
                    <a:pt x="0" y="88"/>
                  </a:cubicBezTo>
                  <a:cubicBezTo>
                    <a:pt x="0" y="234"/>
                    <a:pt x="0" y="350"/>
                    <a:pt x="29" y="496"/>
                  </a:cubicBezTo>
                  <a:cubicBezTo>
                    <a:pt x="44" y="540"/>
                    <a:pt x="88" y="562"/>
                    <a:pt x="131" y="562"/>
                  </a:cubicBezTo>
                  <a:cubicBezTo>
                    <a:pt x="175" y="562"/>
                    <a:pt x="219" y="540"/>
                    <a:pt x="234" y="496"/>
                  </a:cubicBezTo>
                  <a:cubicBezTo>
                    <a:pt x="263" y="350"/>
                    <a:pt x="263" y="234"/>
                    <a:pt x="263" y="88"/>
                  </a:cubicBezTo>
                  <a:cubicBezTo>
                    <a:pt x="248" y="29"/>
                    <a:pt x="190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5196650" y="2681050"/>
              <a:ext cx="94875" cy="829475"/>
            </a:xfrm>
            <a:custGeom>
              <a:avLst/>
              <a:gdLst/>
              <a:ahLst/>
              <a:cxnLst/>
              <a:rect l="l" t="t" r="r" b="b"/>
              <a:pathLst>
                <a:path w="3795" h="33179" extrusionOk="0">
                  <a:moveTo>
                    <a:pt x="1031" y="1"/>
                  </a:moveTo>
                  <a:cubicBezTo>
                    <a:pt x="1003" y="1"/>
                    <a:pt x="976" y="17"/>
                    <a:pt x="964" y="54"/>
                  </a:cubicBezTo>
                  <a:cubicBezTo>
                    <a:pt x="1" y="5540"/>
                    <a:pt x="2277" y="10794"/>
                    <a:pt x="2540" y="16251"/>
                  </a:cubicBezTo>
                  <a:cubicBezTo>
                    <a:pt x="2656" y="19082"/>
                    <a:pt x="2744" y="21942"/>
                    <a:pt x="2890" y="24803"/>
                  </a:cubicBezTo>
                  <a:cubicBezTo>
                    <a:pt x="3036" y="27575"/>
                    <a:pt x="3007" y="30465"/>
                    <a:pt x="3503" y="33179"/>
                  </a:cubicBezTo>
                  <a:lnTo>
                    <a:pt x="3532" y="33179"/>
                  </a:lnTo>
                  <a:cubicBezTo>
                    <a:pt x="3795" y="30435"/>
                    <a:pt x="3561" y="27546"/>
                    <a:pt x="3474" y="24803"/>
                  </a:cubicBezTo>
                  <a:cubicBezTo>
                    <a:pt x="3386" y="21942"/>
                    <a:pt x="3357" y="19082"/>
                    <a:pt x="3123" y="16251"/>
                  </a:cubicBezTo>
                  <a:cubicBezTo>
                    <a:pt x="2656" y="10852"/>
                    <a:pt x="818" y="5511"/>
                    <a:pt x="1110" y="83"/>
                  </a:cubicBezTo>
                  <a:cubicBezTo>
                    <a:pt x="1110" y="32"/>
                    <a:pt x="1070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1" name="Google Shape;631;p23"/>
          <p:cNvSpPr/>
          <p:nvPr/>
        </p:nvSpPr>
        <p:spPr>
          <a:xfrm>
            <a:off x="-514300" y="-267800"/>
            <a:ext cx="2304211" cy="5814015"/>
          </a:xfrm>
          <a:custGeom>
            <a:avLst/>
            <a:gdLst/>
            <a:ahLst/>
            <a:cxnLst/>
            <a:rect l="l" t="t" r="r" b="b"/>
            <a:pathLst>
              <a:path w="46260" h="141134" extrusionOk="0">
                <a:moveTo>
                  <a:pt x="21790" y="0"/>
                </a:moveTo>
                <a:cubicBezTo>
                  <a:pt x="20371" y="0"/>
                  <a:pt x="18969" y="142"/>
                  <a:pt x="17599" y="460"/>
                </a:cubicBezTo>
                <a:cubicBezTo>
                  <a:pt x="2365" y="4021"/>
                  <a:pt x="5662" y="29908"/>
                  <a:pt x="4962" y="41524"/>
                </a:cubicBezTo>
                <a:cubicBezTo>
                  <a:pt x="3853" y="59706"/>
                  <a:pt x="3503" y="77947"/>
                  <a:pt x="3590" y="96158"/>
                </a:cubicBezTo>
                <a:cubicBezTo>
                  <a:pt x="3649" y="106490"/>
                  <a:pt x="1" y="122921"/>
                  <a:pt x="7764" y="131297"/>
                </a:cubicBezTo>
                <a:cubicBezTo>
                  <a:pt x="13718" y="137718"/>
                  <a:pt x="23874" y="139265"/>
                  <a:pt x="32017" y="140929"/>
                </a:cubicBezTo>
                <a:cubicBezTo>
                  <a:pt x="32701" y="141067"/>
                  <a:pt x="33353" y="141134"/>
                  <a:pt x="33974" y="141134"/>
                </a:cubicBezTo>
                <a:cubicBezTo>
                  <a:pt x="43579" y="141134"/>
                  <a:pt x="45810" y="125173"/>
                  <a:pt x="46084" y="110809"/>
                </a:cubicBezTo>
                <a:cubicBezTo>
                  <a:pt x="46259" y="101499"/>
                  <a:pt x="45617" y="92860"/>
                  <a:pt x="45588" y="89679"/>
                </a:cubicBezTo>
                <a:cubicBezTo>
                  <a:pt x="45500" y="63879"/>
                  <a:pt x="45792" y="38080"/>
                  <a:pt x="46026" y="12280"/>
                </a:cubicBezTo>
                <a:cubicBezTo>
                  <a:pt x="46026" y="10908"/>
                  <a:pt x="46026" y="9420"/>
                  <a:pt x="45267" y="8282"/>
                </a:cubicBezTo>
                <a:cubicBezTo>
                  <a:pt x="44596" y="7289"/>
                  <a:pt x="43457" y="6735"/>
                  <a:pt x="42377" y="6239"/>
                </a:cubicBezTo>
                <a:cubicBezTo>
                  <a:pt x="36304" y="3494"/>
                  <a:pt x="28836" y="0"/>
                  <a:pt x="2179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3"/>
          <p:cNvSpPr/>
          <p:nvPr/>
        </p:nvSpPr>
        <p:spPr>
          <a:xfrm rot="-6299968">
            <a:off x="1076464" y="-132387"/>
            <a:ext cx="1201178" cy="895966"/>
          </a:xfrm>
          <a:custGeom>
            <a:avLst/>
            <a:gdLst/>
            <a:ahLst/>
            <a:cxnLst/>
            <a:rect l="l" t="t" r="r" b="b"/>
            <a:pathLst>
              <a:path w="21555" h="16078" extrusionOk="0">
                <a:moveTo>
                  <a:pt x="2910" y="857"/>
                </a:moveTo>
                <a:cubicBezTo>
                  <a:pt x="3815" y="886"/>
                  <a:pt x="4691" y="1091"/>
                  <a:pt x="5508" y="1441"/>
                </a:cubicBezTo>
                <a:cubicBezTo>
                  <a:pt x="6821" y="1937"/>
                  <a:pt x="8952" y="2900"/>
                  <a:pt x="8747" y="4622"/>
                </a:cubicBezTo>
                <a:cubicBezTo>
                  <a:pt x="7930" y="4505"/>
                  <a:pt x="7142" y="4564"/>
                  <a:pt x="6325" y="4359"/>
                </a:cubicBezTo>
                <a:cubicBezTo>
                  <a:pt x="5479" y="4126"/>
                  <a:pt x="4662" y="3717"/>
                  <a:pt x="3990" y="3134"/>
                </a:cubicBezTo>
                <a:cubicBezTo>
                  <a:pt x="3144" y="2433"/>
                  <a:pt x="2356" y="1587"/>
                  <a:pt x="1393" y="1062"/>
                </a:cubicBezTo>
                <a:cubicBezTo>
                  <a:pt x="1889" y="945"/>
                  <a:pt x="2414" y="886"/>
                  <a:pt x="2910" y="857"/>
                </a:cubicBezTo>
                <a:close/>
                <a:moveTo>
                  <a:pt x="9886" y="595"/>
                </a:moveTo>
                <a:cubicBezTo>
                  <a:pt x="10411" y="857"/>
                  <a:pt x="10849" y="1207"/>
                  <a:pt x="11257" y="1616"/>
                </a:cubicBezTo>
                <a:cubicBezTo>
                  <a:pt x="11841" y="2112"/>
                  <a:pt x="12308" y="2696"/>
                  <a:pt x="12629" y="3367"/>
                </a:cubicBezTo>
                <a:cubicBezTo>
                  <a:pt x="12921" y="4068"/>
                  <a:pt x="12950" y="4856"/>
                  <a:pt x="12717" y="5585"/>
                </a:cubicBezTo>
                <a:cubicBezTo>
                  <a:pt x="12629" y="5936"/>
                  <a:pt x="12425" y="6227"/>
                  <a:pt x="12133" y="6432"/>
                </a:cubicBezTo>
                <a:cubicBezTo>
                  <a:pt x="11987" y="6548"/>
                  <a:pt x="11870" y="6694"/>
                  <a:pt x="11783" y="6840"/>
                </a:cubicBezTo>
                <a:cubicBezTo>
                  <a:pt x="10790" y="5994"/>
                  <a:pt x="10878" y="4622"/>
                  <a:pt x="10761" y="3455"/>
                </a:cubicBezTo>
                <a:cubicBezTo>
                  <a:pt x="10615" y="2462"/>
                  <a:pt x="10353" y="1499"/>
                  <a:pt x="9886" y="595"/>
                </a:cubicBezTo>
                <a:close/>
                <a:moveTo>
                  <a:pt x="8397" y="7120"/>
                </a:moveTo>
                <a:cubicBezTo>
                  <a:pt x="8640" y="7120"/>
                  <a:pt x="8884" y="7133"/>
                  <a:pt x="9127" y="7161"/>
                </a:cubicBezTo>
                <a:cubicBezTo>
                  <a:pt x="9827" y="7190"/>
                  <a:pt x="10499" y="7307"/>
                  <a:pt x="11170" y="7453"/>
                </a:cubicBezTo>
                <a:cubicBezTo>
                  <a:pt x="10966" y="8183"/>
                  <a:pt x="10207" y="8183"/>
                  <a:pt x="9565" y="8358"/>
                </a:cubicBezTo>
                <a:cubicBezTo>
                  <a:pt x="8923" y="8533"/>
                  <a:pt x="8368" y="8825"/>
                  <a:pt x="7755" y="8971"/>
                </a:cubicBezTo>
                <a:cubicBezTo>
                  <a:pt x="7223" y="9075"/>
                  <a:pt x="6686" y="9126"/>
                  <a:pt x="6150" y="9126"/>
                </a:cubicBezTo>
                <a:cubicBezTo>
                  <a:pt x="5480" y="9126"/>
                  <a:pt x="4814" y="9045"/>
                  <a:pt x="4165" y="8883"/>
                </a:cubicBezTo>
                <a:cubicBezTo>
                  <a:pt x="4486" y="8766"/>
                  <a:pt x="4807" y="8591"/>
                  <a:pt x="5099" y="8416"/>
                </a:cubicBezTo>
                <a:cubicBezTo>
                  <a:pt x="5683" y="8037"/>
                  <a:pt x="6179" y="7482"/>
                  <a:pt x="6850" y="7278"/>
                </a:cubicBezTo>
                <a:cubicBezTo>
                  <a:pt x="7366" y="7179"/>
                  <a:pt x="7882" y="7120"/>
                  <a:pt x="8397" y="7120"/>
                </a:cubicBezTo>
                <a:close/>
                <a:moveTo>
                  <a:pt x="15664" y="3309"/>
                </a:moveTo>
                <a:lnTo>
                  <a:pt x="15664" y="3309"/>
                </a:lnTo>
                <a:cubicBezTo>
                  <a:pt x="16160" y="3688"/>
                  <a:pt x="16598" y="4184"/>
                  <a:pt x="16948" y="4710"/>
                </a:cubicBezTo>
                <a:cubicBezTo>
                  <a:pt x="17328" y="5352"/>
                  <a:pt x="16803" y="6286"/>
                  <a:pt x="16569" y="6899"/>
                </a:cubicBezTo>
                <a:cubicBezTo>
                  <a:pt x="16306" y="7628"/>
                  <a:pt x="16073" y="8241"/>
                  <a:pt x="15431" y="8708"/>
                </a:cubicBezTo>
                <a:cubicBezTo>
                  <a:pt x="15098" y="8946"/>
                  <a:pt x="14572" y="9222"/>
                  <a:pt x="14120" y="9222"/>
                </a:cubicBezTo>
                <a:cubicBezTo>
                  <a:pt x="14017" y="9222"/>
                  <a:pt x="13918" y="9208"/>
                  <a:pt x="13826" y="9175"/>
                </a:cubicBezTo>
                <a:lnTo>
                  <a:pt x="13796" y="9146"/>
                </a:lnTo>
                <a:cubicBezTo>
                  <a:pt x="13826" y="9117"/>
                  <a:pt x="13826" y="9117"/>
                  <a:pt x="13796" y="9088"/>
                </a:cubicBezTo>
                <a:cubicBezTo>
                  <a:pt x="13796" y="7891"/>
                  <a:pt x="15022" y="7220"/>
                  <a:pt x="15460" y="6227"/>
                </a:cubicBezTo>
                <a:cubicBezTo>
                  <a:pt x="15839" y="5293"/>
                  <a:pt x="15489" y="4272"/>
                  <a:pt x="15664" y="3309"/>
                </a:cubicBezTo>
                <a:close/>
                <a:moveTo>
                  <a:pt x="12060" y="9960"/>
                </a:moveTo>
                <a:cubicBezTo>
                  <a:pt x="12232" y="9960"/>
                  <a:pt x="12403" y="9970"/>
                  <a:pt x="12571" y="9992"/>
                </a:cubicBezTo>
                <a:lnTo>
                  <a:pt x="12571" y="9963"/>
                </a:lnTo>
                <a:cubicBezTo>
                  <a:pt x="12863" y="9963"/>
                  <a:pt x="13154" y="9992"/>
                  <a:pt x="13446" y="10021"/>
                </a:cubicBezTo>
                <a:cubicBezTo>
                  <a:pt x="12571" y="11014"/>
                  <a:pt x="11695" y="12035"/>
                  <a:pt x="10382" y="12444"/>
                </a:cubicBezTo>
                <a:cubicBezTo>
                  <a:pt x="9816" y="12605"/>
                  <a:pt x="9238" y="12668"/>
                  <a:pt x="8656" y="12668"/>
                </a:cubicBezTo>
                <a:cubicBezTo>
                  <a:pt x="7977" y="12668"/>
                  <a:pt x="7293" y="12583"/>
                  <a:pt x="6617" y="12473"/>
                </a:cubicBezTo>
                <a:cubicBezTo>
                  <a:pt x="7551" y="12035"/>
                  <a:pt x="8397" y="11364"/>
                  <a:pt x="9273" y="10809"/>
                </a:cubicBezTo>
                <a:cubicBezTo>
                  <a:pt x="9886" y="10401"/>
                  <a:pt x="10528" y="10138"/>
                  <a:pt x="11228" y="10021"/>
                </a:cubicBezTo>
                <a:cubicBezTo>
                  <a:pt x="11499" y="9985"/>
                  <a:pt x="11780" y="9960"/>
                  <a:pt x="12060" y="9960"/>
                </a:cubicBezTo>
                <a:close/>
                <a:moveTo>
                  <a:pt x="20042" y="8037"/>
                </a:moveTo>
                <a:lnTo>
                  <a:pt x="20042" y="8037"/>
                </a:lnTo>
                <a:cubicBezTo>
                  <a:pt x="19721" y="8650"/>
                  <a:pt x="19517" y="9379"/>
                  <a:pt x="19254" y="10021"/>
                </a:cubicBezTo>
                <a:cubicBezTo>
                  <a:pt x="18877" y="10802"/>
                  <a:pt x="17755" y="12899"/>
                  <a:pt x="16622" y="12899"/>
                </a:cubicBezTo>
                <a:cubicBezTo>
                  <a:pt x="16526" y="12899"/>
                  <a:pt x="16431" y="12884"/>
                  <a:pt x="16336" y="12852"/>
                </a:cubicBezTo>
                <a:lnTo>
                  <a:pt x="16306" y="12794"/>
                </a:lnTo>
                <a:cubicBezTo>
                  <a:pt x="16248" y="12152"/>
                  <a:pt x="16394" y="11510"/>
                  <a:pt x="16744" y="10955"/>
                </a:cubicBezTo>
                <a:cubicBezTo>
                  <a:pt x="17153" y="10430"/>
                  <a:pt x="17620" y="9992"/>
                  <a:pt x="18116" y="9584"/>
                </a:cubicBezTo>
                <a:cubicBezTo>
                  <a:pt x="18729" y="9029"/>
                  <a:pt x="19371" y="8504"/>
                  <a:pt x="20042" y="8037"/>
                </a:cubicBezTo>
                <a:close/>
                <a:moveTo>
                  <a:pt x="15437" y="12994"/>
                </a:moveTo>
                <a:cubicBezTo>
                  <a:pt x="15494" y="12994"/>
                  <a:pt x="15550" y="12995"/>
                  <a:pt x="15606" y="12998"/>
                </a:cubicBezTo>
                <a:cubicBezTo>
                  <a:pt x="15635" y="13028"/>
                  <a:pt x="15664" y="13086"/>
                  <a:pt x="15694" y="13086"/>
                </a:cubicBezTo>
                <a:cubicBezTo>
                  <a:pt x="15752" y="14399"/>
                  <a:pt x="14380" y="15246"/>
                  <a:pt x="13213" y="15479"/>
                </a:cubicBezTo>
                <a:cubicBezTo>
                  <a:pt x="12611" y="15593"/>
                  <a:pt x="11991" y="15652"/>
                  <a:pt x="11368" y="15652"/>
                </a:cubicBezTo>
                <a:cubicBezTo>
                  <a:pt x="10873" y="15652"/>
                  <a:pt x="10376" y="15615"/>
                  <a:pt x="9886" y="15537"/>
                </a:cubicBezTo>
                <a:cubicBezTo>
                  <a:pt x="10790" y="15362"/>
                  <a:pt x="11666" y="15012"/>
                  <a:pt x="12425" y="14487"/>
                </a:cubicBezTo>
                <a:cubicBezTo>
                  <a:pt x="12892" y="14020"/>
                  <a:pt x="13388" y="13640"/>
                  <a:pt x="13972" y="13319"/>
                </a:cubicBezTo>
                <a:cubicBezTo>
                  <a:pt x="14418" y="13109"/>
                  <a:pt x="14934" y="12994"/>
                  <a:pt x="15437" y="12994"/>
                </a:cubicBezTo>
                <a:close/>
                <a:moveTo>
                  <a:pt x="9406" y="1"/>
                </a:moveTo>
                <a:cubicBezTo>
                  <a:pt x="9235" y="1"/>
                  <a:pt x="9108" y="181"/>
                  <a:pt x="9185" y="361"/>
                </a:cubicBezTo>
                <a:cubicBezTo>
                  <a:pt x="9856" y="1529"/>
                  <a:pt x="10236" y="2813"/>
                  <a:pt x="10323" y="4155"/>
                </a:cubicBezTo>
                <a:cubicBezTo>
                  <a:pt x="10353" y="4768"/>
                  <a:pt x="10440" y="5381"/>
                  <a:pt x="10615" y="5965"/>
                </a:cubicBezTo>
                <a:cubicBezTo>
                  <a:pt x="10148" y="5527"/>
                  <a:pt x="9652" y="5118"/>
                  <a:pt x="9156" y="4710"/>
                </a:cubicBezTo>
                <a:cubicBezTo>
                  <a:pt x="9360" y="2988"/>
                  <a:pt x="7638" y="1850"/>
                  <a:pt x="6238" y="1266"/>
                </a:cubicBezTo>
                <a:cubicBezTo>
                  <a:pt x="5333" y="857"/>
                  <a:pt x="4340" y="565"/>
                  <a:pt x="3348" y="449"/>
                </a:cubicBezTo>
                <a:cubicBezTo>
                  <a:pt x="3248" y="440"/>
                  <a:pt x="3148" y="436"/>
                  <a:pt x="3048" y="436"/>
                </a:cubicBezTo>
                <a:cubicBezTo>
                  <a:pt x="2260" y="436"/>
                  <a:pt x="1487" y="674"/>
                  <a:pt x="700" y="674"/>
                </a:cubicBezTo>
                <a:cubicBezTo>
                  <a:pt x="571" y="674"/>
                  <a:pt x="442" y="668"/>
                  <a:pt x="313" y="653"/>
                </a:cubicBezTo>
                <a:cubicBezTo>
                  <a:pt x="304" y="652"/>
                  <a:pt x="295" y="651"/>
                  <a:pt x="287" y="651"/>
                </a:cubicBezTo>
                <a:cubicBezTo>
                  <a:pt x="47" y="651"/>
                  <a:pt x="1" y="1035"/>
                  <a:pt x="255" y="1120"/>
                </a:cubicBezTo>
                <a:cubicBezTo>
                  <a:pt x="1772" y="1529"/>
                  <a:pt x="2764" y="2842"/>
                  <a:pt x="3961" y="3776"/>
                </a:cubicBezTo>
                <a:cubicBezTo>
                  <a:pt x="4632" y="4301"/>
                  <a:pt x="5420" y="4651"/>
                  <a:pt x="6238" y="4856"/>
                </a:cubicBezTo>
                <a:cubicBezTo>
                  <a:pt x="7142" y="5089"/>
                  <a:pt x="8076" y="4972"/>
                  <a:pt x="8981" y="5177"/>
                </a:cubicBezTo>
                <a:cubicBezTo>
                  <a:pt x="9681" y="5760"/>
                  <a:pt x="10353" y="6344"/>
                  <a:pt x="10995" y="6957"/>
                </a:cubicBezTo>
                <a:cubicBezTo>
                  <a:pt x="10204" y="6781"/>
                  <a:pt x="9391" y="6690"/>
                  <a:pt x="8577" y="6690"/>
                </a:cubicBezTo>
                <a:cubicBezTo>
                  <a:pt x="8040" y="6690"/>
                  <a:pt x="7501" y="6730"/>
                  <a:pt x="6967" y="6811"/>
                </a:cubicBezTo>
                <a:cubicBezTo>
                  <a:pt x="6325" y="6957"/>
                  <a:pt x="5712" y="7278"/>
                  <a:pt x="5245" y="7716"/>
                </a:cubicBezTo>
                <a:cubicBezTo>
                  <a:pt x="4603" y="8212"/>
                  <a:pt x="3874" y="8562"/>
                  <a:pt x="3086" y="8737"/>
                </a:cubicBezTo>
                <a:cubicBezTo>
                  <a:pt x="2852" y="8796"/>
                  <a:pt x="2852" y="9117"/>
                  <a:pt x="3086" y="9175"/>
                </a:cubicBezTo>
                <a:cubicBezTo>
                  <a:pt x="4137" y="9400"/>
                  <a:pt x="5236" y="9626"/>
                  <a:pt x="6330" y="9626"/>
                </a:cubicBezTo>
                <a:cubicBezTo>
                  <a:pt x="6937" y="9626"/>
                  <a:pt x="7541" y="9556"/>
                  <a:pt x="8135" y="9379"/>
                </a:cubicBezTo>
                <a:cubicBezTo>
                  <a:pt x="8923" y="9146"/>
                  <a:pt x="9623" y="8825"/>
                  <a:pt x="10411" y="8650"/>
                </a:cubicBezTo>
                <a:cubicBezTo>
                  <a:pt x="10995" y="8562"/>
                  <a:pt x="11462" y="8124"/>
                  <a:pt x="11578" y="7570"/>
                </a:cubicBezTo>
                <a:cubicBezTo>
                  <a:pt x="12133" y="8095"/>
                  <a:pt x="12629" y="8650"/>
                  <a:pt x="13125" y="9233"/>
                </a:cubicBezTo>
                <a:cubicBezTo>
                  <a:pt x="13125" y="9292"/>
                  <a:pt x="13154" y="9350"/>
                  <a:pt x="13213" y="9379"/>
                </a:cubicBezTo>
                <a:cubicBezTo>
                  <a:pt x="13242" y="9409"/>
                  <a:pt x="13300" y="9438"/>
                  <a:pt x="13359" y="9496"/>
                </a:cubicBezTo>
                <a:lnTo>
                  <a:pt x="13446" y="9613"/>
                </a:lnTo>
                <a:cubicBezTo>
                  <a:pt x="13300" y="9613"/>
                  <a:pt x="13154" y="9584"/>
                  <a:pt x="13008" y="9584"/>
                </a:cubicBezTo>
                <a:cubicBezTo>
                  <a:pt x="12752" y="9549"/>
                  <a:pt x="12496" y="9535"/>
                  <a:pt x="12233" y="9535"/>
                </a:cubicBezTo>
                <a:cubicBezTo>
                  <a:pt x="12048" y="9535"/>
                  <a:pt x="11859" y="9542"/>
                  <a:pt x="11666" y="9554"/>
                </a:cubicBezTo>
                <a:cubicBezTo>
                  <a:pt x="10936" y="9584"/>
                  <a:pt x="10236" y="9788"/>
                  <a:pt x="9565" y="10109"/>
                </a:cubicBezTo>
                <a:cubicBezTo>
                  <a:pt x="8222" y="10809"/>
                  <a:pt x="7142" y="11948"/>
                  <a:pt x="5654" y="12385"/>
                </a:cubicBezTo>
                <a:cubicBezTo>
                  <a:pt x="5450" y="12444"/>
                  <a:pt x="5420" y="12794"/>
                  <a:pt x="5654" y="12823"/>
                </a:cubicBezTo>
                <a:cubicBezTo>
                  <a:pt x="6631" y="13004"/>
                  <a:pt x="7642" y="13185"/>
                  <a:pt x="8645" y="13185"/>
                </a:cubicBezTo>
                <a:cubicBezTo>
                  <a:pt x="9260" y="13185"/>
                  <a:pt x="9871" y="13117"/>
                  <a:pt x="10469" y="12940"/>
                </a:cubicBezTo>
                <a:cubicBezTo>
                  <a:pt x="11929" y="12473"/>
                  <a:pt x="12892" y="11335"/>
                  <a:pt x="13884" y="10226"/>
                </a:cubicBezTo>
                <a:lnTo>
                  <a:pt x="13942" y="10226"/>
                </a:lnTo>
                <a:cubicBezTo>
                  <a:pt x="14497" y="10985"/>
                  <a:pt x="15051" y="11743"/>
                  <a:pt x="15548" y="12561"/>
                </a:cubicBezTo>
                <a:cubicBezTo>
                  <a:pt x="15510" y="12560"/>
                  <a:pt x="15472" y="12559"/>
                  <a:pt x="15435" y="12559"/>
                </a:cubicBezTo>
                <a:cubicBezTo>
                  <a:pt x="14426" y="12559"/>
                  <a:pt x="13476" y="12936"/>
                  <a:pt x="12717" y="13611"/>
                </a:cubicBezTo>
                <a:cubicBezTo>
                  <a:pt x="12191" y="14107"/>
                  <a:pt x="11549" y="14516"/>
                  <a:pt x="10849" y="14779"/>
                </a:cubicBezTo>
                <a:cubicBezTo>
                  <a:pt x="10178" y="14983"/>
                  <a:pt x="9477" y="15129"/>
                  <a:pt x="8806" y="15333"/>
                </a:cubicBezTo>
                <a:cubicBezTo>
                  <a:pt x="8572" y="15392"/>
                  <a:pt x="8572" y="15713"/>
                  <a:pt x="8806" y="15771"/>
                </a:cubicBezTo>
                <a:cubicBezTo>
                  <a:pt x="9531" y="15964"/>
                  <a:pt x="10277" y="16078"/>
                  <a:pt x="11042" y="16078"/>
                </a:cubicBezTo>
                <a:cubicBezTo>
                  <a:pt x="11200" y="16078"/>
                  <a:pt x="11360" y="16073"/>
                  <a:pt x="11520" y="16063"/>
                </a:cubicBezTo>
                <a:cubicBezTo>
                  <a:pt x="12308" y="16063"/>
                  <a:pt x="13125" y="15975"/>
                  <a:pt x="13913" y="15771"/>
                </a:cubicBezTo>
                <a:cubicBezTo>
                  <a:pt x="14993" y="15421"/>
                  <a:pt x="15956" y="14574"/>
                  <a:pt x="16131" y="13465"/>
                </a:cubicBezTo>
                <a:cubicBezTo>
                  <a:pt x="16452" y="14020"/>
                  <a:pt x="16744" y="14604"/>
                  <a:pt x="17036" y="15216"/>
                </a:cubicBezTo>
                <a:cubicBezTo>
                  <a:pt x="17072" y="15298"/>
                  <a:pt x="17136" y="15332"/>
                  <a:pt x="17204" y="15332"/>
                </a:cubicBezTo>
                <a:cubicBezTo>
                  <a:pt x="17356" y="15332"/>
                  <a:pt x="17525" y="15164"/>
                  <a:pt x="17445" y="14983"/>
                </a:cubicBezTo>
                <a:cubicBezTo>
                  <a:pt x="17182" y="14428"/>
                  <a:pt x="16890" y="13903"/>
                  <a:pt x="16627" y="13378"/>
                </a:cubicBezTo>
                <a:cubicBezTo>
                  <a:pt x="17649" y="13349"/>
                  <a:pt x="18583" y="12035"/>
                  <a:pt x="19079" y="11276"/>
                </a:cubicBezTo>
                <a:cubicBezTo>
                  <a:pt x="19488" y="10576"/>
                  <a:pt x="19809" y="9846"/>
                  <a:pt x="20071" y="9088"/>
                </a:cubicBezTo>
                <a:cubicBezTo>
                  <a:pt x="20334" y="8387"/>
                  <a:pt x="20626" y="7628"/>
                  <a:pt x="21326" y="7278"/>
                </a:cubicBezTo>
                <a:cubicBezTo>
                  <a:pt x="21555" y="7151"/>
                  <a:pt x="21408" y="6847"/>
                  <a:pt x="21193" y="6847"/>
                </a:cubicBezTo>
                <a:cubicBezTo>
                  <a:pt x="21161" y="6847"/>
                  <a:pt x="21127" y="6854"/>
                  <a:pt x="21093" y="6869"/>
                </a:cubicBezTo>
                <a:cubicBezTo>
                  <a:pt x="19779" y="7570"/>
                  <a:pt x="18612" y="8416"/>
                  <a:pt x="17561" y="9467"/>
                </a:cubicBezTo>
                <a:cubicBezTo>
                  <a:pt x="17007" y="9876"/>
                  <a:pt x="16540" y="10372"/>
                  <a:pt x="16160" y="10955"/>
                </a:cubicBezTo>
                <a:cubicBezTo>
                  <a:pt x="15985" y="11306"/>
                  <a:pt x="15869" y="11685"/>
                  <a:pt x="15839" y="12094"/>
                </a:cubicBezTo>
                <a:cubicBezTo>
                  <a:pt x="15314" y="11247"/>
                  <a:pt x="14760" y="10459"/>
                  <a:pt x="14147" y="9700"/>
                </a:cubicBezTo>
                <a:cubicBezTo>
                  <a:pt x="14526" y="9671"/>
                  <a:pt x="14906" y="9554"/>
                  <a:pt x="15256" y="9379"/>
                </a:cubicBezTo>
                <a:cubicBezTo>
                  <a:pt x="16015" y="9000"/>
                  <a:pt x="16598" y="8329"/>
                  <a:pt x="16861" y="7512"/>
                </a:cubicBezTo>
                <a:cubicBezTo>
                  <a:pt x="17065" y="6986"/>
                  <a:pt x="17240" y="6490"/>
                  <a:pt x="17415" y="5965"/>
                </a:cubicBezTo>
                <a:cubicBezTo>
                  <a:pt x="17591" y="5585"/>
                  <a:pt x="17591" y="5148"/>
                  <a:pt x="17474" y="4739"/>
                </a:cubicBezTo>
                <a:cubicBezTo>
                  <a:pt x="17270" y="4359"/>
                  <a:pt x="17007" y="4009"/>
                  <a:pt x="16715" y="3717"/>
                </a:cubicBezTo>
                <a:cubicBezTo>
                  <a:pt x="16394" y="3338"/>
                  <a:pt x="16015" y="3017"/>
                  <a:pt x="15664" y="2725"/>
                </a:cubicBezTo>
                <a:cubicBezTo>
                  <a:pt x="15618" y="2697"/>
                  <a:pt x="15568" y="2684"/>
                  <a:pt x="15521" y="2684"/>
                </a:cubicBezTo>
                <a:cubicBezTo>
                  <a:pt x="15421" y="2684"/>
                  <a:pt x="15334" y="2743"/>
                  <a:pt x="15314" y="2842"/>
                </a:cubicBezTo>
                <a:cubicBezTo>
                  <a:pt x="14935" y="3980"/>
                  <a:pt x="15518" y="5264"/>
                  <a:pt x="14876" y="6344"/>
                </a:cubicBezTo>
                <a:cubicBezTo>
                  <a:pt x="14380" y="7161"/>
                  <a:pt x="13534" y="7803"/>
                  <a:pt x="13359" y="8737"/>
                </a:cubicBezTo>
                <a:cubicBezTo>
                  <a:pt x="12950" y="8241"/>
                  <a:pt x="12512" y="7774"/>
                  <a:pt x="12045" y="7307"/>
                </a:cubicBezTo>
                <a:cubicBezTo>
                  <a:pt x="12045" y="7307"/>
                  <a:pt x="12075" y="7307"/>
                  <a:pt x="12075" y="7278"/>
                </a:cubicBezTo>
                <a:cubicBezTo>
                  <a:pt x="12250" y="6869"/>
                  <a:pt x="12658" y="6753"/>
                  <a:pt x="12892" y="6373"/>
                </a:cubicBezTo>
                <a:cubicBezTo>
                  <a:pt x="13067" y="6052"/>
                  <a:pt x="13184" y="5702"/>
                  <a:pt x="13242" y="5352"/>
                </a:cubicBezTo>
                <a:cubicBezTo>
                  <a:pt x="13388" y="4593"/>
                  <a:pt x="13300" y="3805"/>
                  <a:pt x="12979" y="3134"/>
                </a:cubicBezTo>
                <a:cubicBezTo>
                  <a:pt x="12600" y="2375"/>
                  <a:pt x="12075" y="1704"/>
                  <a:pt x="11403" y="1178"/>
                </a:cubicBezTo>
                <a:cubicBezTo>
                  <a:pt x="10849" y="653"/>
                  <a:pt x="10236" y="157"/>
                  <a:pt x="9477" y="11"/>
                </a:cubicBezTo>
                <a:cubicBezTo>
                  <a:pt x="9453" y="4"/>
                  <a:pt x="9429" y="1"/>
                  <a:pt x="94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3" name="Google Shape;633;p23"/>
          <p:cNvGrpSpPr/>
          <p:nvPr/>
        </p:nvGrpSpPr>
        <p:grpSpPr>
          <a:xfrm rot="5400000">
            <a:off x="1224989" y="3450037"/>
            <a:ext cx="1161195" cy="734388"/>
            <a:chOff x="5161625" y="732525"/>
            <a:chExt cx="456050" cy="288425"/>
          </a:xfrm>
        </p:grpSpPr>
        <p:sp>
          <p:nvSpPr>
            <p:cNvPr id="634" name="Google Shape;634;p23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3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○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■"/>
              <a:defRPr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8" r:id="rId5"/>
    <p:sldLayoutId id="2147483662" r:id="rId6"/>
    <p:sldLayoutId id="2147483667" r:id="rId7"/>
    <p:sldLayoutId id="2147483668" r:id="rId8"/>
    <p:sldLayoutId id="2147483669" r:id="rId9"/>
    <p:sldLayoutId id="214748368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1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14316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514316" rtl="0" eaLnBrk="1" latinLnBrk="0" hangingPunct="1">
        <a:lnSpc>
          <a:spcPct val="90000"/>
        </a:lnSpc>
        <a:spcBef>
          <a:spcPts val="562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37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894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52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157211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414368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671526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928684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185842" indent="-128579" algn="l" defTabSz="514316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1pPr>
      <a:lvl2pPr marL="257158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2pPr>
      <a:lvl3pPr marL="514316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3pPr>
      <a:lvl4pPr marL="771474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4pPr>
      <a:lvl5pPr marL="1028631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5pPr>
      <a:lvl6pPr marL="1285789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6pPr>
      <a:lvl7pPr marL="1542947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7pPr>
      <a:lvl8pPr marL="1800105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8pPr>
      <a:lvl9pPr marL="2057263" algn="l" defTabSz="514316" rtl="0" eaLnBrk="1" latinLnBrk="0" hangingPunct="1">
        <a:defRPr sz="10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svg"/><Relationship Id="rId12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11" Type="http://schemas.openxmlformats.org/officeDocument/2006/relationships/image" Target="../media/image10.sv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31.xml"/><Relationship Id="rId7" Type="http://schemas.openxmlformats.org/officeDocument/2006/relationships/slide" Target="slide32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3.xml"/><Relationship Id="rId5" Type="http://schemas.openxmlformats.org/officeDocument/2006/relationships/slide" Target="slide35.xml"/><Relationship Id="rId4" Type="http://schemas.openxmlformats.org/officeDocument/2006/relationships/slide" Target="slide34.xml"/><Relationship Id="rId9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slide" Target="slide5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.pn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17" Type="http://schemas.openxmlformats.org/officeDocument/2006/relationships/slide" Target="slide6.xml"/><Relationship Id="rId25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slide" Target="slide7.xml"/><Relationship Id="rId28" Type="http://schemas.microsoft.com/office/2007/relationships/hdphoto" Target="../media/hdphoto8.wdp"/><Relationship Id="rId10" Type="http://schemas.openxmlformats.org/officeDocument/2006/relationships/image" Target="../media/image6.png"/><Relationship Id="rId19" Type="http://schemas.microsoft.com/office/2007/relationships/hdphoto" Target="../media/hdphoto5.wdp"/><Relationship Id="rId4" Type="http://schemas.openxmlformats.org/officeDocument/2006/relationships/slide" Target="slide3.xml"/><Relationship Id="rId9" Type="http://schemas.openxmlformats.org/officeDocument/2006/relationships/slide" Target="slide9.xml"/><Relationship Id="rId14" Type="http://schemas.openxmlformats.org/officeDocument/2006/relationships/slide" Target="slide4.xml"/><Relationship Id="rId22" Type="http://schemas.microsoft.com/office/2007/relationships/hdphoto" Target="../media/hdphoto6.wdp"/><Relationship Id="rId27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9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9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9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9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9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9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8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2"/>
          </p:nvPr>
        </p:nvSpPr>
        <p:spPr>
          <a:xfrm>
            <a:off x="797434" y="356668"/>
            <a:ext cx="7464056" cy="1378500"/>
          </a:xfrm>
        </p:spPr>
        <p:txBody>
          <a:bodyPr/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ế hoạch bài dạy </a:t>
            </a:r>
            <a:endParaRPr lang="vi-VN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 idx="2"/>
          </p:nvPr>
        </p:nvSpPr>
        <p:spPr>
          <a:xfrm>
            <a:off x="949834" y="1455405"/>
            <a:ext cx="7464056" cy="1378500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Môn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Ngữ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Văn</a:t>
            </a:r>
            <a:r>
              <a:rPr lang="en-US" sz="4000" dirty="0" smtClean="0">
                <a:solidFill>
                  <a:srgbClr val="FF0000"/>
                </a:solidFill>
              </a:rPr>
              <a:t> 7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1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6"/>
          <p:cNvSpPr txBox="1">
            <a:spLocks noGrp="1"/>
          </p:cNvSpPr>
          <p:nvPr>
            <p:ph type="ctrTitle"/>
          </p:nvPr>
        </p:nvSpPr>
        <p:spPr>
          <a:xfrm>
            <a:off x="554506" y="1965475"/>
            <a:ext cx="8034983" cy="267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2311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  <a:r>
              <a:rPr lang="en-US" sz="3600" dirty="0" smtClean="0">
                <a:solidFill>
                  <a:srgbClr val="2311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NGHE:</a:t>
            </a:r>
            <a:r>
              <a:rPr lang="en" sz="3600" dirty="0" smtClean="0">
                <a:solidFill>
                  <a:srgbClr val="2311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" sz="3600" dirty="0" smtClean="0">
                <a:solidFill>
                  <a:srgbClr val="2311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3200" dirty="0" smtClean="0">
                <a:solidFill>
                  <a:srgbClr val="2311A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MỘT TRUYỆN NGỤ NGÔN</a:t>
            </a:r>
            <a:endParaRPr sz="3200" dirty="0">
              <a:solidFill>
                <a:srgbClr val="2311A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3" name="Google Shape;653;p26"/>
          <p:cNvCxnSpPr/>
          <p:nvPr/>
        </p:nvCxnSpPr>
        <p:spPr>
          <a:xfrm>
            <a:off x="2731075" y="4130944"/>
            <a:ext cx="3681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652;p26">
            <a:extLst>
              <a:ext uri="{FF2B5EF4-FFF2-40B4-BE49-F238E27FC236}">
                <a16:creationId xmlns:a16="http://schemas.microsoft.com/office/drawing/2014/main" xmlns="" id="{13FB1A87-99AF-8B48-810C-8F048A0554F4}"/>
              </a:ext>
            </a:extLst>
          </p:cNvPr>
          <p:cNvSpPr txBox="1">
            <a:spLocks/>
          </p:cNvSpPr>
          <p:nvPr/>
        </p:nvSpPr>
        <p:spPr>
          <a:xfrm>
            <a:off x="-673420" y="1494290"/>
            <a:ext cx="58005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</a:t>
            </a:r>
          </a:p>
        </p:txBody>
      </p:sp>
      <p:sp>
        <p:nvSpPr>
          <p:cNvPr id="6" name="Google Shape;652;p26">
            <a:extLst>
              <a:ext uri="{FF2B5EF4-FFF2-40B4-BE49-F238E27FC236}">
                <a16:creationId xmlns:a16="http://schemas.microsoft.com/office/drawing/2014/main" xmlns="" id="{13FB1A87-99AF-8B48-810C-8F048A0554F4}"/>
              </a:ext>
            </a:extLst>
          </p:cNvPr>
          <p:cNvSpPr txBox="1">
            <a:spLocks/>
          </p:cNvSpPr>
          <p:nvPr/>
        </p:nvSpPr>
        <p:spPr>
          <a:xfrm>
            <a:off x="988865" y="700353"/>
            <a:ext cx="6751619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BÀI HỌC CUỘC SỐNG</a:t>
            </a:r>
          </a:p>
        </p:txBody>
      </p:sp>
    </p:spTree>
    <p:extLst>
      <p:ext uri="{BB962C8B-B14F-4D97-AF65-F5344CB8AC3E}">
        <p14:creationId xmlns:p14="http://schemas.microsoft.com/office/powerpoint/2010/main" val="338030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xmlns="" id="{62F1F112-92EF-61F4-5A3E-85532301C876}"/>
              </a:ext>
            </a:extLst>
          </p:cNvPr>
          <p:cNvSpPr/>
          <p:nvPr/>
        </p:nvSpPr>
        <p:spPr>
          <a:xfrm>
            <a:off x="-7582" y="129256"/>
            <a:ext cx="3061210" cy="5014244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2409545" y="129255"/>
            <a:ext cx="5430416" cy="553998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EFF46C95-D8B0-5561-7CE5-E242BDFAD4B2}"/>
              </a:ext>
            </a:extLst>
          </p:cNvPr>
          <p:cNvSpPr/>
          <p:nvPr/>
        </p:nvSpPr>
        <p:spPr>
          <a:xfrm>
            <a:off x="0" y="0"/>
            <a:ext cx="3061210" cy="51435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85C74B9B-622D-C253-91A0-7319FF1A0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57916"/>
            <a:ext cx="1676351" cy="127846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D52374B-F6A0-382E-63D3-5AAD99525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212" y="1155650"/>
            <a:ext cx="4670114" cy="3782236"/>
          </a:xfrm>
          <a:prstGeom prst="rect">
            <a:avLst/>
          </a:prstGeom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xmlns="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55" y="3366654"/>
            <a:ext cx="1091044" cy="177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B1814C5-282F-43F1-8D21-125038E9E7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4"/>
            <a:ext cx="9144000" cy="51435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F810A3BC-5CAB-4BE2-A856-D3DB2044F0E1}"/>
              </a:ext>
            </a:extLst>
          </p:cNvPr>
          <p:cNvSpPr/>
          <p:nvPr/>
        </p:nvSpPr>
        <p:spPr>
          <a:xfrm>
            <a:off x="635794" y="485775"/>
            <a:ext cx="7872413" cy="3714750"/>
          </a:xfrm>
          <a:prstGeom prst="roundRect">
            <a:avLst>
              <a:gd name="adj" fmla="val 7821"/>
            </a:avLst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7" name="椭圆 11">
            <a:extLst>
              <a:ext uri="{FF2B5EF4-FFF2-40B4-BE49-F238E27FC236}">
                <a16:creationId xmlns="" xmlns:a16="http://schemas.microsoft.com/office/drawing/2014/main" id="{CB860B96-A574-4D29-A672-D5053556F1A7}"/>
              </a:ext>
            </a:extLst>
          </p:cNvPr>
          <p:cNvSpPr/>
          <p:nvPr/>
        </p:nvSpPr>
        <p:spPr>
          <a:xfrm>
            <a:off x="1297642" y="916987"/>
            <a:ext cx="921188" cy="918042"/>
          </a:xfrm>
          <a:prstGeom prst="ellipse">
            <a:avLst/>
          </a:prstGeom>
          <a:solidFill>
            <a:srgbClr val="366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3600" noProof="1">
                <a:latin typeface="华文新魏" panose="02010800040101010101" pitchFamily="2" charset="-122"/>
                <a:ea typeface="华文新魏" panose="02010800040101010101" pitchFamily="2" charset="-122"/>
              </a:rPr>
              <a:t>I</a:t>
            </a:r>
            <a:r>
              <a:rPr lang="en-US" altLang="zh-CN" sz="3600" noProof="1" smtClean="0">
                <a:latin typeface="华文新魏" panose="02010800040101010101" pitchFamily="2" charset="-122"/>
                <a:ea typeface="华文新魏" panose="02010800040101010101" pitchFamily="2" charset="-122"/>
              </a:rPr>
              <a:t>.</a:t>
            </a:r>
            <a:endParaRPr lang="zh-CN" altLang="en-US" sz="3600" noProof="1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矩形 14">
            <a:extLst>
              <a:ext uri="{FF2B5EF4-FFF2-40B4-BE49-F238E27FC236}">
                <a16:creationId xmlns="" xmlns:a16="http://schemas.microsoft.com/office/drawing/2014/main" id="{E74E75ED-8279-4E0C-915A-0211E2B1C8F5}"/>
              </a:ext>
            </a:extLst>
          </p:cNvPr>
          <p:cNvSpPr/>
          <p:nvPr/>
        </p:nvSpPr>
        <p:spPr>
          <a:xfrm>
            <a:off x="1433431" y="758208"/>
            <a:ext cx="5445834" cy="13849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500" b="1" noProof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Hoạt động </a:t>
            </a:r>
          </a:p>
          <a:p>
            <a:pPr algn="ctr" eaLnBrk="1" hangingPunct="1">
              <a:defRPr/>
            </a:pPr>
            <a:r>
              <a:rPr lang="en-US" altLang="zh-CN" sz="4500" b="1" noProof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</a:t>
            </a:r>
            <a:r>
              <a:rPr lang="en-US" altLang="zh-CN" sz="45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huẩn bị nói</a:t>
            </a:r>
            <a:endParaRPr lang="zh-CN" altLang="en-US" sz="4500" b="1" noProof="1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1" name="图片 5">
            <a:extLst>
              <a:ext uri="{FF2B5EF4-FFF2-40B4-BE49-F238E27FC236}">
                <a16:creationId xmlns="" xmlns:a16="http://schemas.microsoft.com/office/drawing/2014/main" id="{BAA50EF8-86DA-4885-A409-51FECBDBDB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2727451" y="1985975"/>
            <a:ext cx="3997346" cy="2399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84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5"/>
            <a:ext cx="9144000" cy="5163524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C31D337C-C82C-43BA-948F-4F5B8D16DF0C}"/>
              </a:ext>
            </a:extLst>
          </p:cNvPr>
          <p:cNvSpPr/>
          <p:nvPr/>
        </p:nvSpPr>
        <p:spPr>
          <a:xfrm>
            <a:off x="526852" y="799721"/>
            <a:ext cx="8090297" cy="43437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2533862" y="151222"/>
            <a:ext cx="571805" cy="47725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3080B10A-623D-47B6-AB97-4FE37B06124A}"/>
              </a:ext>
            </a:extLst>
          </p:cNvPr>
          <p:cNvSpPr/>
          <p:nvPr/>
        </p:nvSpPr>
        <p:spPr>
          <a:xfrm>
            <a:off x="3231306" y="132336"/>
            <a:ext cx="3249929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dist"/>
            <a:r>
              <a:rPr lang="en-US" altLang="zh-C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Nói</a:t>
            </a:r>
            <a:r>
              <a:rPr lang="en-US" altLang="zh-C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quy</a:t>
            </a:r>
            <a:r>
              <a:rPr lang="en-US" altLang="zh-C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trình</a:t>
            </a:r>
            <a:endParaRPr lang="zh-CN" alt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Google Shape;3580;p53">
            <a:extLst>
              <a:ext uri="{FF2B5EF4-FFF2-40B4-BE49-F238E27FC236}">
                <a16:creationId xmlns="" xmlns:a16="http://schemas.microsoft.com/office/drawing/2014/main" id="{97926ACE-19C2-927A-104B-B43789CF756E}"/>
              </a:ext>
            </a:extLst>
          </p:cNvPr>
          <p:cNvSpPr txBox="1"/>
          <p:nvPr/>
        </p:nvSpPr>
        <p:spPr>
          <a:xfrm>
            <a:off x="4856266" y="2984378"/>
            <a:ext cx="1755650" cy="36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3581;p53">
            <a:extLst>
              <a:ext uri="{FF2B5EF4-FFF2-40B4-BE49-F238E27FC236}">
                <a16:creationId xmlns="" xmlns:a16="http://schemas.microsoft.com/office/drawing/2014/main" id="{2E052310-730A-28DD-CFE1-78BD96C41FF7}"/>
              </a:ext>
            </a:extLst>
          </p:cNvPr>
          <p:cNvSpPr txBox="1"/>
          <p:nvPr/>
        </p:nvSpPr>
        <p:spPr>
          <a:xfrm>
            <a:off x="526851" y="3490245"/>
            <a:ext cx="2397101" cy="95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583;p53">
            <a:extLst>
              <a:ext uri="{FF2B5EF4-FFF2-40B4-BE49-F238E27FC236}">
                <a16:creationId xmlns="" xmlns:a16="http://schemas.microsoft.com/office/drawing/2014/main" id="{1C981327-24D0-44A9-18C2-03654016BF23}"/>
              </a:ext>
            </a:extLst>
          </p:cNvPr>
          <p:cNvSpPr txBox="1"/>
          <p:nvPr/>
        </p:nvSpPr>
        <p:spPr>
          <a:xfrm>
            <a:off x="2795387" y="3081880"/>
            <a:ext cx="1755650" cy="36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14" name="Google Shape;3586;p53">
            <a:extLst>
              <a:ext uri="{FF2B5EF4-FFF2-40B4-BE49-F238E27FC236}">
                <a16:creationId xmlns="" xmlns:a16="http://schemas.microsoft.com/office/drawing/2014/main" id="{B490958A-416F-D722-6C23-1011AEADCDE3}"/>
              </a:ext>
            </a:extLst>
          </p:cNvPr>
          <p:cNvSpPr/>
          <p:nvPr/>
        </p:nvSpPr>
        <p:spPr>
          <a:xfrm>
            <a:off x="1260085" y="1529278"/>
            <a:ext cx="841091" cy="84109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/>
            <a:endParaRPr/>
          </a:p>
        </p:txBody>
      </p:sp>
      <p:sp>
        <p:nvSpPr>
          <p:cNvPr id="15" name="Google Shape;3587;p53">
            <a:extLst>
              <a:ext uri="{FF2B5EF4-FFF2-40B4-BE49-F238E27FC236}">
                <a16:creationId xmlns="" xmlns:a16="http://schemas.microsoft.com/office/drawing/2014/main" id="{8222A373-5ABC-593C-2BB7-8E326133BBF6}"/>
              </a:ext>
            </a:extLst>
          </p:cNvPr>
          <p:cNvSpPr/>
          <p:nvPr/>
        </p:nvSpPr>
        <p:spPr>
          <a:xfrm>
            <a:off x="3191089" y="1508012"/>
            <a:ext cx="841091" cy="84109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/>
            <a:endParaRPr/>
          </a:p>
        </p:txBody>
      </p:sp>
      <p:sp>
        <p:nvSpPr>
          <p:cNvPr id="16" name="Google Shape;3588;p53">
            <a:extLst>
              <a:ext uri="{FF2B5EF4-FFF2-40B4-BE49-F238E27FC236}">
                <a16:creationId xmlns="" xmlns:a16="http://schemas.microsoft.com/office/drawing/2014/main" id="{07F89FE7-921D-099A-8281-173238C4EA67}"/>
              </a:ext>
            </a:extLst>
          </p:cNvPr>
          <p:cNvSpPr/>
          <p:nvPr/>
        </p:nvSpPr>
        <p:spPr>
          <a:xfrm>
            <a:off x="5122094" y="1508012"/>
            <a:ext cx="841091" cy="84109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/>
            <a:endParaRPr/>
          </a:p>
        </p:txBody>
      </p:sp>
      <p:sp>
        <p:nvSpPr>
          <p:cNvPr id="17" name="Google Shape;3589;p53">
            <a:extLst>
              <a:ext uri="{FF2B5EF4-FFF2-40B4-BE49-F238E27FC236}">
                <a16:creationId xmlns="" xmlns:a16="http://schemas.microsoft.com/office/drawing/2014/main" id="{478B6A39-CE4A-C39B-1249-587FD7840E94}"/>
              </a:ext>
            </a:extLst>
          </p:cNvPr>
          <p:cNvSpPr txBox="1"/>
          <p:nvPr/>
        </p:nvSpPr>
        <p:spPr>
          <a:xfrm>
            <a:off x="6481236" y="2903410"/>
            <a:ext cx="2011122" cy="36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Google Shape;3591;p53">
            <a:extLst>
              <a:ext uri="{FF2B5EF4-FFF2-40B4-BE49-F238E27FC236}">
                <a16:creationId xmlns="" xmlns:a16="http://schemas.microsoft.com/office/drawing/2014/main" id="{51C2868A-1E8F-5970-CB5F-4C8ADD2FF132}"/>
              </a:ext>
            </a:extLst>
          </p:cNvPr>
          <p:cNvSpPr/>
          <p:nvPr/>
        </p:nvSpPr>
        <p:spPr>
          <a:xfrm>
            <a:off x="7053098" y="1444214"/>
            <a:ext cx="841091" cy="84109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defTabSz="914309"/>
            <a:endParaRPr/>
          </a:p>
        </p:txBody>
      </p:sp>
      <p:sp>
        <p:nvSpPr>
          <p:cNvPr id="19" name="Google Shape;3592;p53">
            <a:extLst>
              <a:ext uri="{FF2B5EF4-FFF2-40B4-BE49-F238E27FC236}">
                <a16:creationId xmlns="" xmlns:a16="http://schemas.microsoft.com/office/drawing/2014/main" id="{47FBCBC1-DB48-433B-DB32-FAFBC7DE3902}"/>
              </a:ext>
            </a:extLst>
          </p:cNvPr>
          <p:cNvSpPr txBox="1">
            <a:spLocks/>
          </p:cNvSpPr>
          <p:nvPr/>
        </p:nvSpPr>
        <p:spPr>
          <a:xfrm>
            <a:off x="1452060" y="827807"/>
            <a:ext cx="457141" cy="45714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685800">
              <a:buClr>
                <a:srgbClr val="2C3045"/>
              </a:buClr>
              <a:defRPr/>
            </a:pPr>
            <a:r>
              <a:rPr lang="en" sz="2000" dirty="0">
                <a:solidFill>
                  <a:srgbClr val="2C3045"/>
                </a:solidFill>
              </a:rPr>
              <a:t>1</a:t>
            </a:r>
          </a:p>
        </p:txBody>
      </p:sp>
      <p:cxnSp>
        <p:nvCxnSpPr>
          <p:cNvPr id="20" name="Google Shape;3593;p53">
            <a:extLst>
              <a:ext uri="{FF2B5EF4-FFF2-40B4-BE49-F238E27FC236}">
                <a16:creationId xmlns="" xmlns:a16="http://schemas.microsoft.com/office/drawing/2014/main" id="{CCDD2917-DA7D-B3B5-3F9C-BC1482C5DAB9}"/>
              </a:ext>
            </a:extLst>
          </p:cNvPr>
          <p:cNvCxnSpPr>
            <a:stCxn id="19" idx="2"/>
            <a:endCxn id="14" idx="0"/>
          </p:cNvCxnSpPr>
          <p:nvPr/>
        </p:nvCxnSpPr>
        <p:spPr>
          <a:xfrm>
            <a:off x="1680631" y="1284948"/>
            <a:ext cx="0" cy="244330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3594;p53">
            <a:extLst>
              <a:ext uri="{FF2B5EF4-FFF2-40B4-BE49-F238E27FC236}">
                <a16:creationId xmlns="" xmlns:a16="http://schemas.microsoft.com/office/drawing/2014/main" id="{188C329F-1889-3034-F29B-A47069F7D9B6}"/>
              </a:ext>
            </a:extLst>
          </p:cNvPr>
          <p:cNvSpPr txBox="1">
            <a:spLocks/>
          </p:cNvSpPr>
          <p:nvPr/>
        </p:nvSpPr>
        <p:spPr>
          <a:xfrm>
            <a:off x="3383065" y="806541"/>
            <a:ext cx="457141" cy="45714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685800">
              <a:buClr>
                <a:srgbClr val="2C3045"/>
              </a:buClr>
              <a:defRPr/>
            </a:pPr>
            <a:r>
              <a:rPr lang="en" sz="2000" dirty="0">
                <a:solidFill>
                  <a:srgbClr val="2C3045"/>
                </a:solidFill>
              </a:rPr>
              <a:t>2</a:t>
            </a:r>
          </a:p>
        </p:txBody>
      </p:sp>
      <p:cxnSp>
        <p:nvCxnSpPr>
          <p:cNvPr id="25" name="Google Shape;3595;p53">
            <a:extLst>
              <a:ext uri="{FF2B5EF4-FFF2-40B4-BE49-F238E27FC236}">
                <a16:creationId xmlns="" xmlns:a16="http://schemas.microsoft.com/office/drawing/2014/main" id="{18A998A6-A0A0-9572-189D-4591FAD3529C}"/>
              </a:ext>
            </a:extLst>
          </p:cNvPr>
          <p:cNvCxnSpPr>
            <a:stCxn id="24" idx="2"/>
          </p:cNvCxnSpPr>
          <p:nvPr/>
        </p:nvCxnSpPr>
        <p:spPr>
          <a:xfrm>
            <a:off x="3611635" y="1263682"/>
            <a:ext cx="0" cy="244469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3596;p53">
            <a:extLst>
              <a:ext uri="{FF2B5EF4-FFF2-40B4-BE49-F238E27FC236}">
                <a16:creationId xmlns="" xmlns:a16="http://schemas.microsoft.com/office/drawing/2014/main" id="{6BC98357-859A-22B0-3984-2B119A61FC45}"/>
              </a:ext>
            </a:extLst>
          </p:cNvPr>
          <p:cNvSpPr txBox="1">
            <a:spLocks/>
          </p:cNvSpPr>
          <p:nvPr/>
        </p:nvSpPr>
        <p:spPr>
          <a:xfrm>
            <a:off x="5314069" y="795908"/>
            <a:ext cx="457141" cy="45714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685800">
              <a:buClr>
                <a:srgbClr val="2C3045"/>
              </a:buClr>
              <a:defRPr/>
            </a:pPr>
            <a:r>
              <a:rPr lang="en" sz="2000" dirty="0">
                <a:solidFill>
                  <a:srgbClr val="2C3045"/>
                </a:solidFill>
              </a:rPr>
              <a:t>3</a:t>
            </a:r>
          </a:p>
        </p:txBody>
      </p:sp>
      <p:cxnSp>
        <p:nvCxnSpPr>
          <p:cNvPr id="27" name="Google Shape;3597;p53">
            <a:extLst>
              <a:ext uri="{FF2B5EF4-FFF2-40B4-BE49-F238E27FC236}">
                <a16:creationId xmlns="" xmlns:a16="http://schemas.microsoft.com/office/drawing/2014/main" id="{425182CA-CD50-208B-4D2D-B6E5C3047E81}"/>
              </a:ext>
            </a:extLst>
          </p:cNvPr>
          <p:cNvCxnSpPr>
            <a:stCxn id="26" idx="2"/>
          </p:cNvCxnSpPr>
          <p:nvPr/>
        </p:nvCxnSpPr>
        <p:spPr>
          <a:xfrm>
            <a:off x="5542640" y="1253049"/>
            <a:ext cx="0" cy="244469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3598;p53">
            <a:extLst>
              <a:ext uri="{FF2B5EF4-FFF2-40B4-BE49-F238E27FC236}">
                <a16:creationId xmlns="" xmlns:a16="http://schemas.microsoft.com/office/drawing/2014/main" id="{80D5326B-2A14-657D-6F19-34A37AA117B1}"/>
              </a:ext>
            </a:extLst>
          </p:cNvPr>
          <p:cNvSpPr txBox="1">
            <a:spLocks/>
          </p:cNvSpPr>
          <p:nvPr/>
        </p:nvSpPr>
        <p:spPr>
          <a:xfrm>
            <a:off x="7245074" y="742743"/>
            <a:ext cx="457141" cy="457141"/>
          </a:xfrm>
          <a:prstGeom prst="rect">
            <a:avLst/>
          </a:prstGeom>
          <a:solidFill>
            <a:srgbClr val="F28749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685800">
              <a:buClr>
                <a:srgbClr val="2C3045"/>
              </a:buClr>
              <a:defRPr/>
            </a:pPr>
            <a:r>
              <a:rPr lang="en" sz="2000" dirty="0">
                <a:solidFill>
                  <a:srgbClr val="2C3045"/>
                </a:solidFill>
              </a:rPr>
              <a:t>4</a:t>
            </a:r>
          </a:p>
        </p:txBody>
      </p:sp>
      <p:cxnSp>
        <p:nvCxnSpPr>
          <p:cNvPr id="29" name="Google Shape;3599;p53">
            <a:extLst>
              <a:ext uri="{FF2B5EF4-FFF2-40B4-BE49-F238E27FC236}">
                <a16:creationId xmlns="" xmlns:a16="http://schemas.microsoft.com/office/drawing/2014/main" id="{E3E8CE2A-417E-0551-45E0-8BA5A4EF31D6}"/>
              </a:ext>
            </a:extLst>
          </p:cNvPr>
          <p:cNvCxnSpPr>
            <a:stCxn id="28" idx="2"/>
          </p:cNvCxnSpPr>
          <p:nvPr/>
        </p:nvCxnSpPr>
        <p:spPr>
          <a:xfrm>
            <a:off x="7473644" y="1199884"/>
            <a:ext cx="0" cy="244469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600;p53">
            <a:extLst>
              <a:ext uri="{FF2B5EF4-FFF2-40B4-BE49-F238E27FC236}">
                <a16:creationId xmlns="" xmlns:a16="http://schemas.microsoft.com/office/drawing/2014/main" id="{3DEEA6F0-C8DD-9038-99EF-828727B3FA92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 flipV="1">
            <a:off x="2101176" y="1928558"/>
            <a:ext cx="1089913" cy="21266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601;p53">
            <a:extLst>
              <a:ext uri="{FF2B5EF4-FFF2-40B4-BE49-F238E27FC236}">
                <a16:creationId xmlns="" xmlns:a16="http://schemas.microsoft.com/office/drawing/2014/main" id="{40F29877-3BD3-D378-18EB-67F9642531A3}"/>
              </a:ext>
            </a:extLst>
          </p:cNvPr>
          <p:cNvCxnSpPr>
            <a:stCxn id="15" idx="3"/>
            <a:endCxn id="16" idx="1"/>
          </p:cNvCxnSpPr>
          <p:nvPr/>
        </p:nvCxnSpPr>
        <p:spPr>
          <a:xfrm>
            <a:off x="4032180" y="1928558"/>
            <a:ext cx="1089914" cy="0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602;p53">
            <a:extLst>
              <a:ext uri="{FF2B5EF4-FFF2-40B4-BE49-F238E27FC236}">
                <a16:creationId xmlns="" xmlns:a16="http://schemas.microsoft.com/office/drawing/2014/main" id="{8D72CD0F-8CCE-1A5E-283B-17B44A5480E3}"/>
              </a:ext>
            </a:extLst>
          </p:cNvPr>
          <p:cNvCxnSpPr>
            <a:stCxn id="16" idx="3"/>
            <a:endCxn id="18" idx="1"/>
          </p:cNvCxnSpPr>
          <p:nvPr/>
        </p:nvCxnSpPr>
        <p:spPr>
          <a:xfrm flipV="1">
            <a:off x="5963185" y="1864760"/>
            <a:ext cx="1089913" cy="63798"/>
          </a:xfrm>
          <a:prstGeom prst="straightConnector1">
            <a:avLst/>
          </a:prstGeom>
          <a:noFill/>
          <a:ln w="9525" cap="flat" cmpd="sng">
            <a:solidFill>
              <a:srgbClr val="2C304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3" name="Google Shape;3603;p53">
            <a:extLst>
              <a:ext uri="{FF2B5EF4-FFF2-40B4-BE49-F238E27FC236}">
                <a16:creationId xmlns="" xmlns:a16="http://schemas.microsoft.com/office/drawing/2014/main" id="{F31CF103-F5A7-7DAD-B935-3DFC77562C90}"/>
              </a:ext>
            </a:extLst>
          </p:cNvPr>
          <p:cNvGrpSpPr/>
          <p:nvPr/>
        </p:nvGrpSpPr>
        <p:grpSpPr>
          <a:xfrm>
            <a:off x="3346897" y="1684591"/>
            <a:ext cx="545192" cy="487933"/>
            <a:chOff x="5464800" y="2634600"/>
            <a:chExt cx="446425" cy="397650"/>
          </a:xfrm>
        </p:grpSpPr>
        <p:sp>
          <p:nvSpPr>
            <p:cNvPr id="34" name="Google Shape;3604;p53">
              <a:extLst>
                <a:ext uri="{FF2B5EF4-FFF2-40B4-BE49-F238E27FC236}">
                  <a16:creationId xmlns="" xmlns:a16="http://schemas.microsoft.com/office/drawing/2014/main" id="{051A54A6-A9B8-BE43-AA76-C5EF617D6D9B}"/>
                </a:ext>
              </a:extLst>
            </p:cNvPr>
            <p:cNvSpPr/>
            <p:nvPr/>
          </p:nvSpPr>
          <p:spPr>
            <a:xfrm>
              <a:off x="5538875" y="2937900"/>
              <a:ext cx="57650" cy="44350"/>
            </a:xfrm>
            <a:custGeom>
              <a:avLst/>
              <a:gdLst/>
              <a:ahLst/>
              <a:cxnLst/>
              <a:rect l="l" t="t" r="r" b="b"/>
              <a:pathLst>
                <a:path w="2306" h="1774" extrusionOk="0">
                  <a:moveTo>
                    <a:pt x="1900" y="0"/>
                  </a:moveTo>
                  <a:lnTo>
                    <a:pt x="533" y="101"/>
                  </a:lnTo>
                  <a:lnTo>
                    <a:pt x="1" y="1039"/>
                  </a:lnTo>
                  <a:lnTo>
                    <a:pt x="1" y="1140"/>
                  </a:lnTo>
                  <a:lnTo>
                    <a:pt x="26" y="1241"/>
                  </a:lnTo>
                  <a:lnTo>
                    <a:pt x="77" y="1317"/>
                  </a:lnTo>
                  <a:lnTo>
                    <a:pt x="127" y="1393"/>
                  </a:lnTo>
                  <a:lnTo>
                    <a:pt x="254" y="1520"/>
                  </a:lnTo>
                  <a:lnTo>
                    <a:pt x="406" y="1621"/>
                  </a:lnTo>
                  <a:lnTo>
                    <a:pt x="583" y="1672"/>
                  </a:lnTo>
                  <a:lnTo>
                    <a:pt x="786" y="1722"/>
                  </a:lnTo>
                  <a:lnTo>
                    <a:pt x="963" y="1748"/>
                  </a:lnTo>
                  <a:lnTo>
                    <a:pt x="1141" y="1773"/>
                  </a:lnTo>
                  <a:lnTo>
                    <a:pt x="1318" y="1748"/>
                  </a:lnTo>
                  <a:lnTo>
                    <a:pt x="1495" y="1722"/>
                  </a:lnTo>
                  <a:lnTo>
                    <a:pt x="1698" y="1672"/>
                  </a:lnTo>
                  <a:lnTo>
                    <a:pt x="1900" y="1596"/>
                  </a:lnTo>
                  <a:lnTo>
                    <a:pt x="2078" y="1494"/>
                  </a:lnTo>
                  <a:lnTo>
                    <a:pt x="2204" y="1368"/>
                  </a:lnTo>
                  <a:lnTo>
                    <a:pt x="2255" y="1292"/>
                  </a:lnTo>
                  <a:lnTo>
                    <a:pt x="2306" y="1216"/>
                  </a:lnTo>
                  <a:lnTo>
                    <a:pt x="2306" y="1140"/>
                  </a:lnTo>
                  <a:lnTo>
                    <a:pt x="2306" y="1039"/>
                  </a:lnTo>
                  <a:lnTo>
                    <a:pt x="2280" y="709"/>
                  </a:lnTo>
                  <a:lnTo>
                    <a:pt x="1900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35" name="Google Shape;3605;p53">
              <a:extLst>
                <a:ext uri="{FF2B5EF4-FFF2-40B4-BE49-F238E27FC236}">
                  <a16:creationId xmlns="" xmlns:a16="http://schemas.microsoft.com/office/drawing/2014/main" id="{3F130DDF-074D-02CA-74F6-8F8BFF9224C3}"/>
                </a:ext>
              </a:extLst>
            </p:cNvPr>
            <p:cNvSpPr/>
            <p:nvPr/>
          </p:nvSpPr>
          <p:spPr>
            <a:xfrm>
              <a:off x="5529375" y="2963850"/>
              <a:ext cx="77925" cy="62075"/>
            </a:xfrm>
            <a:custGeom>
              <a:avLst/>
              <a:gdLst/>
              <a:ahLst/>
              <a:cxnLst/>
              <a:rect l="l" t="t" r="r" b="b"/>
              <a:pathLst>
                <a:path w="3117" h="2483" extrusionOk="0">
                  <a:moveTo>
                    <a:pt x="381" y="1"/>
                  </a:moveTo>
                  <a:lnTo>
                    <a:pt x="178" y="51"/>
                  </a:lnTo>
                  <a:lnTo>
                    <a:pt x="1" y="1571"/>
                  </a:lnTo>
                  <a:lnTo>
                    <a:pt x="178" y="2483"/>
                  </a:lnTo>
                  <a:lnTo>
                    <a:pt x="2888" y="2483"/>
                  </a:lnTo>
                  <a:lnTo>
                    <a:pt x="3116" y="1242"/>
                  </a:lnTo>
                  <a:lnTo>
                    <a:pt x="2888" y="51"/>
                  </a:lnTo>
                  <a:lnTo>
                    <a:pt x="2686" y="1"/>
                  </a:lnTo>
                  <a:lnTo>
                    <a:pt x="2432" y="178"/>
                  </a:lnTo>
                  <a:lnTo>
                    <a:pt x="2154" y="305"/>
                  </a:lnTo>
                  <a:lnTo>
                    <a:pt x="1850" y="406"/>
                  </a:lnTo>
                  <a:lnTo>
                    <a:pt x="1546" y="431"/>
                  </a:lnTo>
                  <a:lnTo>
                    <a:pt x="1217" y="406"/>
                  </a:lnTo>
                  <a:lnTo>
                    <a:pt x="938" y="305"/>
                  </a:lnTo>
                  <a:lnTo>
                    <a:pt x="634" y="178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36" name="Google Shape;3606;p53">
              <a:extLst>
                <a:ext uri="{FF2B5EF4-FFF2-40B4-BE49-F238E27FC236}">
                  <a16:creationId xmlns="" xmlns:a16="http://schemas.microsoft.com/office/drawing/2014/main" id="{1461A728-F8F9-06B9-CD74-854DF47771C0}"/>
                </a:ext>
              </a:extLst>
            </p:cNvPr>
            <p:cNvSpPr/>
            <p:nvPr/>
          </p:nvSpPr>
          <p:spPr>
            <a:xfrm>
              <a:off x="5478725" y="2969550"/>
              <a:ext cx="55125" cy="56375"/>
            </a:xfrm>
            <a:custGeom>
              <a:avLst/>
              <a:gdLst/>
              <a:ahLst/>
              <a:cxnLst/>
              <a:rect l="l" t="t" r="r" b="b"/>
              <a:pathLst>
                <a:path w="2205" h="2255" extrusionOk="0">
                  <a:moveTo>
                    <a:pt x="2103" y="1"/>
                  </a:moveTo>
                  <a:lnTo>
                    <a:pt x="938" y="304"/>
                  </a:lnTo>
                  <a:lnTo>
                    <a:pt x="760" y="355"/>
                  </a:lnTo>
                  <a:lnTo>
                    <a:pt x="609" y="431"/>
                  </a:lnTo>
                  <a:lnTo>
                    <a:pt x="482" y="507"/>
                  </a:lnTo>
                  <a:lnTo>
                    <a:pt x="381" y="608"/>
                  </a:lnTo>
                  <a:lnTo>
                    <a:pt x="305" y="710"/>
                  </a:lnTo>
                  <a:lnTo>
                    <a:pt x="229" y="862"/>
                  </a:lnTo>
                  <a:lnTo>
                    <a:pt x="178" y="1014"/>
                  </a:lnTo>
                  <a:lnTo>
                    <a:pt x="127" y="1191"/>
                  </a:lnTo>
                  <a:lnTo>
                    <a:pt x="51" y="1723"/>
                  </a:lnTo>
                  <a:lnTo>
                    <a:pt x="1" y="1875"/>
                  </a:lnTo>
                  <a:lnTo>
                    <a:pt x="1" y="1976"/>
                  </a:lnTo>
                  <a:lnTo>
                    <a:pt x="1" y="2027"/>
                  </a:lnTo>
                  <a:lnTo>
                    <a:pt x="26" y="2052"/>
                  </a:lnTo>
                  <a:lnTo>
                    <a:pt x="77" y="2077"/>
                  </a:lnTo>
                  <a:lnTo>
                    <a:pt x="153" y="2077"/>
                  </a:lnTo>
                  <a:lnTo>
                    <a:pt x="203" y="2255"/>
                  </a:lnTo>
                  <a:lnTo>
                    <a:pt x="2204" y="2255"/>
                  </a:lnTo>
                  <a:lnTo>
                    <a:pt x="2204" y="330"/>
                  </a:lnTo>
                  <a:lnTo>
                    <a:pt x="2103" y="1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37" name="Google Shape;3607;p53">
              <a:extLst>
                <a:ext uri="{FF2B5EF4-FFF2-40B4-BE49-F238E27FC236}">
                  <a16:creationId xmlns="" xmlns:a16="http://schemas.microsoft.com/office/drawing/2014/main" id="{41EE6673-B5BD-A331-95F8-C27EBA66AC4C}"/>
                </a:ext>
              </a:extLst>
            </p:cNvPr>
            <p:cNvSpPr/>
            <p:nvPr/>
          </p:nvSpPr>
          <p:spPr>
            <a:xfrm>
              <a:off x="5529375" y="2963850"/>
              <a:ext cx="20300" cy="13950"/>
            </a:xfrm>
            <a:custGeom>
              <a:avLst/>
              <a:gdLst/>
              <a:ahLst/>
              <a:cxnLst/>
              <a:rect l="l" t="t" r="r" b="b"/>
              <a:pathLst>
                <a:path w="812" h="558" extrusionOk="0">
                  <a:moveTo>
                    <a:pt x="381" y="1"/>
                  </a:moveTo>
                  <a:lnTo>
                    <a:pt x="178" y="51"/>
                  </a:lnTo>
                  <a:lnTo>
                    <a:pt x="1" y="330"/>
                  </a:lnTo>
                  <a:lnTo>
                    <a:pt x="178" y="558"/>
                  </a:lnTo>
                  <a:lnTo>
                    <a:pt x="355" y="507"/>
                  </a:lnTo>
                  <a:lnTo>
                    <a:pt x="533" y="482"/>
                  </a:lnTo>
                  <a:lnTo>
                    <a:pt x="710" y="406"/>
                  </a:lnTo>
                  <a:lnTo>
                    <a:pt x="761" y="355"/>
                  </a:lnTo>
                  <a:lnTo>
                    <a:pt x="811" y="279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38" name="Google Shape;3608;p53">
              <a:extLst>
                <a:ext uri="{FF2B5EF4-FFF2-40B4-BE49-F238E27FC236}">
                  <a16:creationId xmlns="" xmlns:a16="http://schemas.microsoft.com/office/drawing/2014/main" id="{2D352029-F2DC-1CED-3AAB-850E825CF04B}"/>
                </a:ext>
              </a:extLst>
            </p:cNvPr>
            <p:cNvSpPr/>
            <p:nvPr/>
          </p:nvSpPr>
          <p:spPr>
            <a:xfrm>
              <a:off x="5601575" y="2965125"/>
              <a:ext cx="62700" cy="60800"/>
            </a:xfrm>
            <a:custGeom>
              <a:avLst/>
              <a:gdLst/>
              <a:ahLst/>
              <a:cxnLst/>
              <a:rect l="l" t="t" r="r" b="b"/>
              <a:pathLst>
                <a:path w="2508" h="2432" extrusionOk="0">
                  <a:moveTo>
                    <a:pt x="0" y="0"/>
                  </a:moveTo>
                  <a:lnTo>
                    <a:pt x="0" y="2432"/>
                  </a:lnTo>
                  <a:lnTo>
                    <a:pt x="2508" y="2432"/>
                  </a:lnTo>
                  <a:lnTo>
                    <a:pt x="2330" y="1469"/>
                  </a:lnTo>
                  <a:lnTo>
                    <a:pt x="2280" y="1292"/>
                  </a:lnTo>
                  <a:lnTo>
                    <a:pt x="2229" y="1115"/>
                  </a:lnTo>
                  <a:lnTo>
                    <a:pt x="2128" y="937"/>
                  </a:lnTo>
                  <a:lnTo>
                    <a:pt x="2027" y="811"/>
                  </a:lnTo>
                  <a:lnTo>
                    <a:pt x="1875" y="659"/>
                  </a:lnTo>
                  <a:lnTo>
                    <a:pt x="1723" y="557"/>
                  </a:lnTo>
                  <a:lnTo>
                    <a:pt x="1571" y="456"/>
                  </a:lnTo>
                  <a:lnTo>
                    <a:pt x="1393" y="4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8CB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39" name="Google Shape;3609;p53">
              <a:extLst>
                <a:ext uri="{FF2B5EF4-FFF2-40B4-BE49-F238E27FC236}">
                  <a16:creationId xmlns="" xmlns:a16="http://schemas.microsoft.com/office/drawing/2014/main" id="{EC55FA8B-A9C5-85B2-E423-AC50991AF7D5}"/>
                </a:ext>
              </a:extLst>
            </p:cNvPr>
            <p:cNvSpPr/>
            <p:nvPr/>
          </p:nvSpPr>
          <p:spPr>
            <a:xfrm>
              <a:off x="5711125" y="2644100"/>
              <a:ext cx="105125" cy="107650"/>
            </a:xfrm>
            <a:custGeom>
              <a:avLst/>
              <a:gdLst/>
              <a:ahLst/>
              <a:cxnLst/>
              <a:rect l="l" t="t" r="r" b="b"/>
              <a:pathLst>
                <a:path w="4205" h="4306" extrusionOk="0">
                  <a:moveTo>
                    <a:pt x="228" y="0"/>
                  </a:moveTo>
                  <a:lnTo>
                    <a:pt x="152" y="25"/>
                  </a:lnTo>
                  <a:lnTo>
                    <a:pt x="101" y="76"/>
                  </a:lnTo>
                  <a:lnTo>
                    <a:pt x="51" y="177"/>
                  </a:lnTo>
                  <a:lnTo>
                    <a:pt x="25" y="279"/>
                  </a:lnTo>
                  <a:lnTo>
                    <a:pt x="0" y="507"/>
                  </a:lnTo>
                  <a:lnTo>
                    <a:pt x="0" y="709"/>
                  </a:lnTo>
                  <a:lnTo>
                    <a:pt x="25" y="3014"/>
                  </a:lnTo>
                  <a:lnTo>
                    <a:pt x="51" y="3115"/>
                  </a:lnTo>
                  <a:lnTo>
                    <a:pt x="76" y="3191"/>
                  </a:lnTo>
                  <a:lnTo>
                    <a:pt x="101" y="3242"/>
                  </a:lnTo>
                  <a:lnTo>
                    <a:pt x="152" y="3318"/>
                  </a:lnTo>
                  <a:lnTo>
                    <a:pt x="228" y="3369"/>
                  </a:lnTo>
                  <a:lnTo>
                    <a:pt x="279" y="3394"/>
                  </a:lnTo>
                  <a:lnTo>
                    <a:pt x="355" y="3419"/>
                  </a:lnTo>
                  <a:lnTo>
                    <a:pt x="456" y="3445"/>
                  </a:lnTo>
                  <a:lnTo>
                    <a:pt x="1748" y="3470"/>
                  </a:lnTo>
                  <a:lnTo>
                    <a:pt x="1824" y="3495"/>
                  </a:lnTo>
                  <a:lnTo>
                    <a:pt x="1900" y="3521"/>
                  </a:lnTo>
                  <a:lnTo>
                    <a:pt x="2786" y="4280"/>
                  </a:lnTo>
                  <a:lnTo>
                    <a:pt x="2862" y="4306"/>
                  </a:lnTo>
                  <a:lnTo>
                    <a:pt x="2913" y="4280"/>
                  </a:lnTo>
                  <a:lnTo>
                    <a:pt x="2989" y="4230"/>
                  </a:lnTo>
                  <a:lnTo>
                    <a:pt x="2989" y="4154"/>
                  </a:lnTo>
                  <a:lnTo>
                    <a:pt x="3065" y="3799"/>
                  </a:lnTo>
                  <a:lnTo>
                    <a:pt x="3065" y="3698"/>
                  </a:lnTo>
                  <a:lnTo>
                    <a:pt x="3141" y="3597"/>
                  </a:lnTo>
                  <a:lnTo>
                    <a:pt x="3217" y="3546"/>
                  </a:lnTo>
                  <a:lnTo>
                    <a:pt x="3318" y="3521"/>
                  </a:lnTo>
                  <a:lnTo>
                    <a:pt x="3926" y="3521"/>
                  </a:lnTo>
                  <a:lnTo>
                    <a:pt x="4078" y="3470"/>
                  </a:lnTo>
                  <a:lnTo>
                    <a:pt x="4128" y="3445"/>
                  </a:lnTo>
                  <a:lnTo>
                    <a:pt x="4179" y="3394"/>
                  </a:lnTo>
                  <a:lnTo>
                    <a:pt x="4204" y="3318"/>
                  </a:lnTo>
                  <a:lnTo>
                    <a:pt x="4204" y="3242"/>
                  </a:lnTo>
                  <a:lnTo>
                    <a:pt x="4204" y="405"/>
                  </a:lnTo>
                  <a:lnTo>
                    <a:pt x="4204" y="329"/>
                  </a:lnTo>
                  <a:lnTo>
                    <a:pt x="4179" y="253"/>
                  </a:lnTo>
                  <a:lnTo>
                    <a:pt x="4128" y="177"/>
                  </a:lnTo>
                  <a:lnTo>
                    <a:pt x="4078" y="127"/>
                  </a:lnTo>
                  <a:lnTo>
                    <a:pt x="4027" y="76"/>
                  </a:lnTo>
                  <a:lnTo>
                    <a:pt x="3951" y="25"/>
                  </a:lnTo>
                  <a:lnTo>
                    <a:pt x="38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40" name="Google Shape;3610;p53">
              <a:extLst>
                <a:ext uri="{FF2B5EF4-FFF2-40B4-BE49-F238E27FC236}">
                  <a16:creationId xmlns="" xmlns:a16="http://schemas.microsoft.com/office/drawing/2014/main" id="{67523F45-67E8-9EFE-4A71-E346C3CF2079}"/>
                </a:ext>
              </a:extLst>
            </p:cNvPr>
            <p:cNvSpPr/>
            <p:nvPr/>
          </p:nvSpPr>
          <p:spPr>
            <a:xfrm>
              <a:off x="5562950" y="2644100"/>
              <a:ext cx="106400" cy="107650"/>
            </a:xfrm>
            <a:custGeom>
              <a:avLst/>
              <a:gdLst/>
              <a:ahLst/>
              <a:cxnLst/>
              <a:rect l="l" t="t" r="r" b="b"/>
              <a:pathLst>
                <a:path w="4256" h="4306" extrusionOk="0">
                  <a:moveTo>
                    <a:pt x="431" y="0"/>
                  </a:moveTo>
                  <a:lnTo>
                    <a:pt x="330" y="152"/>
                  </a:lnTo>
                  <a:lnTo>
                    <a:pt x="254" y="152"/>
                  </a:lnTo>
                  <a:lnTo>
                    <a:pt x="178" y="203"/>
                  </a:lnTo>
                  <a:lnTo>
                    <a:pt x="127" y="228"/>
                  </a:lnTo>
                  <a:lnTo>
                    <a:pt x="76" y="304"/>
                  </a:lnTo>
                  <a:lnTo>
                    <a:pt x="26" y="456"/>
                  </a:lnTo>
                  <a:lnTo>
                    <a:pt x="0" y="608"/>
                  </a:lnTo>
                  <a:lnTo>
                    <a:pt x="51" y="3141"/>
                  </a:lnTo>
                  <a:lnTo>
                    <a:pt x="76" y="3242"/>
                  </a:lnTo>
                  <a:lnTo>
                    <a:pt x="76" y="3318"/>
                  </a:lnTo>
                  <a:lnTo>
                    <a:pt x="127" y="3369"/>
                  </a:lnTo>
                  <a:lnTo>
                    <a:pt x="178" y="3445"/>
                  </a:lnTo>
                  <a:lnTo>
                    <a:pt x="228" y="3495"/>
                  </a:lnTo>
                  <a:lnTo>
                    <a:pt x="304" y="3521"/>
                  </a:lnTo>
                  <a:lnTo>
                    <a:pt x="380" y="3546"/>
                  </a:lnTo>
                  <a:lnTo>
                    <a:pt x="456" y="3571"/>
                  </a:lnTo>
                  <a:lnTo>
                    <a:pt x="912" y="3571"/>
                  </a:lnTo>
                  <a:lnTo>
                    <a:pt x="988" y="3647"/>
                  </a:lnTo>
                  <a:lnTo>
                    <a:pt x="1039" y="3723"/>
                  </a:lnTo>
                  <a:lnTo>
                    <a:pt x="1064" y="3825"/>
                  </a:lnTo>
                  <a:lnTo>
                    <a:pt x="963" y="4179"/>
                  </a:lnTo>
                  <a:lnTo>
                    <a:pt x="988" y="4255"/>
                  </a:lnTo>
                  <a:lnTo>
                    <a:pt x="1039" y="4306"/>
                  </a:lnTo>
                  <a:lnTo>
                    <a:pt x="1115" y="4306"/>
                  </a:lnTo>
                  <a:lnTo>
                    <a:pt x="1191" y="4280"/>
                  </a:lnTo>
                  <a:lnTo>
                    <a:pt x="2204" y="3571"/>
                  </a:lnTo>
                  <a:lnTo>
                    <a:pt x="2280" y="3546"/>
                  </a:lnTo>
                  <a:lnTo>
                    <a:pt x="2356" y="3521"/>
                  </a:lnTo>
                  <a:lnTo>
                    <a:pt x="3597" y="3546"/>
                  </a:lnTo>
                  <a:lnTo>
                    <a:pt x="3774" y="3521"/>
                  </a:lnTo>
                  <a:lnTo>
                    <a:pt x="3926" y="3495"/>
                  </a:lnTo>
                  <a:lnTo>
                    <a:pt x="4002" y="3445"/>
                  </a:lnTo>
                  <a:lnTo>
                    <a:pt x="4053" y="3419"/>
                  </a:lnTo>
                  <a:lnTo>
                    <a:pt x="4078" y="3343"/>
                  </a:lnTo>
                  <a:lnTo>
                    <a:pt x="4078" y="3267"/>
                  </a:lnTo>
                  <a:lnTo>
                    <a:pt x="4255" y="3115"/>
                  </a:lnTo>
                  <a:lnTo>
                    <a:pt x="4255" y="405"/>
                  </a:lnTo>
                  <a:lnTo>
                    <a:pt x="4255" y="329"/>
                  </a:lnTo>
                  <a:lnTo>
                    <a:pt x="4230" y="253"/>
                  </a:lnTo>
                  <a:lnTo>
                    <a:pt x="4179" y="177"/>
                  </a:lnTo>
                  <a:lnTo>
                    <a:pt x="4129" y="127"/>
                  </a:lnTo>
                  <a:lnTo>
                    <a:pt x="4078" y="76"/>
                  </a:lnTo>
                  <a:lnTo>
                    <a:pt x="4002" y="25"/>
                  </a:lnTo>
                  <a:lnTo>
                    <a:pt x="3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41" name="Google Shape;3611;p53">
              <a:extLst>
                <a:ext uri="{FF2B5EF4-FFF2-40B4-BE49-F238E27FC236}">
                  <a16:creationId xmlns="" xmlns:a16="http://schemas.microsoft.com/office/drawing/2014/main" id="{2E46046F-C5E9-7737-06CB-C21AC8E4C013}"/>
                </a:ext>
              </a:extLst>
            </p:cNvPr>
            <p:cNvSpPr/>
            <p:nvPr/>
          </p:nvSpPr>
          <p:spPr>
            <a:xfrm>
              <a:off x="5720600" y="2783400"/>
              <a:ext cx="182400" cy="198850"/>
            </a:xfrm>
            <a:custGeom>
              <a:avLst/>
              <a:gdLst/>
              <a:ahLst/>
              <a:cxnLst/>
              <a:rect l="l" t="t" r="r" b="b"/>
              <a:pathLst>
                <a:path w="7296" h="7954" extrusionOk="0">
                  <a:moveTo>
                    <a:pt x="3800" y="0"/>
                  </a:moveTo>
                  <a:lnTo>
                    <a:pt x="3522" y="25"/>
                  </a:lnTo>
                  <a:lnTo>
                    <a:pt x="3319" y="51"/>
                  </a:lnTo>
                  <a:lnTo>
                    <a:pt x="3116" y="76"/>
                  </a:lnTo>
                  <a:lnTo>
                    <a:pt x="2939" y="127"/>
                  </a:lnTo>
                  <a:lnTo>
                    <a:pt x="2787" y="177"/>
                  </a:lnTo>
                  <a:lnTo>
                    <a:pt x="2610" y="253"/>
                  </a:lnTo>
                  <a:lnTo>
                    <a:pt x="2458" y="355"/>
                  </a:lnTo>
                  <a:lnTo>
                    <a:pt x="2179" y="557"/>
                  </a:lnTo>
                  <a:lnTo>
                    <a:pt x="2128" y="583"/>
                  </a:lnTo>
                  <a:lnTo>
                    <a:pt x="1951" y="608"/>
                  </a:lnTo>
                  <a:lnTo>
                    <a:pt x="1799" y="633"/>
                  </a:lnTo>
                  <a:lnTo>
                    <a:pt x="1647" y="659"/>
                  </a:lnTo>
                  <a:lnTo>
                    <a:pt x="1495" y="709"/>
                  </a:lnTo>
                  <a:lnTo>
                    <a:pt x="1369" y="785"/>
                  </a:lnTo>
                  <a:lnTo>
                    <a:pt x="1242" y="887"/>
                  </a:lnTo>
                  <a:lnTo>
                    <a:pt x="1141" y="963"/>
                  </a:lnTo>
                  <a:lnTo>
                    <a:pt x="1039" y="1089"/>
                  </a:lnTo>
                  <a:lnTo>
                    <a:pt x="938" y="1191"/>
                  </a:lnTo>
                  <a:lnTo>
                    <a:pt x="862" y="1317"/>
                  </a:lnTo>
                  <a:lnTo>
                    <a:pt x="811" y="1469"/>
                  </a:lnTo>
                  <a:lnTo>
                    <a:pt x="761" y="1596"/>
                  </a:lnTo>
                  <a:lnTo>
                    <a:pt x="710" y="1748"/>
                  </a:lnTo>
                  <a:lnTo>
                    <a:pt x="710" y="1900"/>
                  </a:lnTo>
                  <a:lnTo>
                    <a:pt x="710" y="2077"/>
                  </a:lnTo>
                  <a:lnTo>
                    <a:pt x="735" y="2229"/>
                  </a:lnTo>
                  <a:lnTo>
                    <a:pt x="735" y="2254"/>
                  </a:lnTo>
                  <a:lnTo>
                    <a:pt x="710" y="2280"/>
                  </a:lnTo>
                  <a:lnTo>
                    <a:pt x="583" y="2432"/>
                  </a:lnTo>
                  <a:lnTo>
                    <a:pt x="482" y="2558"/>
                  </a:lnTo>
                  <a:lnTo>
                    <a:pt x="406" y="2736"/>
                  </a:lnTo>
                  <a:lnTo>
                    <a:pt x="330" y="2888"/>
                  </a:lnTo>
                  <a:lnTo>
                    <a:pt x="280" y="3065"/>
                  </a:lnTo>
                  <a:lnTo>
                    <a:pt x="229" y="3242"/>
                  </a:lnTo>
                  <a:lnTo>
                    <a:pt x="204" y="3445"/>
                  </a:lnTo>
                  <a:lnTo>
                    <a:pt x="178" y="3647"/>
                  </a:lnTo>
                  <a:lnTo>
                    <a:pt x="204" y="3926"/>
                  </a:lnTo>
                  <a:lnTo>
                    <a:pt x="254" y="4179"/>
                  </a:lnTo>
                  <a:lnTo>
                    <a:pt x="330" y="4433"/>
                  </a:lnTo>
                  <a:lnTo>
                    <a:pt x="431" y="4660"/>
                  </a:lnTo>
                  <a:lnTo>
                    <a:pt x="457" y="4711"/>
                  </a:lnTo>
                  <a:lnTo>
                    <a:pt x="431" y="4736"/>
                  </a:lnTo>
                  <a:lnTo>
                    <a:pt x="305" y="4888"/>
                  </a:lnTo>
                  <a:lnTo>
                    <a:pt x="229" y="5040"/>
                  </a:lnTo>
                  <a:lnTo>
                    <a:pt x="153" y="5218"/>
                  </a:lnTo>
                  <a:lnTo>
                    <a:pt x="77" y="5420"/>
                  </a:lnTo>
                  <a:lnTo>
                    <a:pt x="52" y="5598"/>
                  </a:lnTo>
                  <a:lnTo>
                    <a:pt x="26" y="5800"/>
                  </a:lnTo>
                  <a:lnTo>
                    <a:pt x="1" y="6231"/>
                  </a:lnTo>
                  <a:lnTo>
                    <a:pt x="26" y="6433"/>
                  </a:lnTo>
                  <a:lnTo>
                    <a:pt x="77" y="6661"/>
                  </a:lnTo>
                  <a:lnTo>
                    <a:pt x="153" y="6915"/>
                  </a:lnTo>
                  <a:lnTo>
                    <a:pt x="254" y="7168"/>
                  </a:lnTo>
                  <a:lnTo>
                    <a:pt x="356" y="7396"/>
                  </a:lnTo>
                  <a:lnTo>
                    <a:pt x="482" y="7598"/>
                  </a:lnTo>
                  <a:lnTo>
                    <a:pt x="609" y="7801"/>
                  </a:lnTo>
                  <a:lnTo>
                    <a:pt x="735" y="7953"/>
                  </a:lnTo>
                  <a:lnTo>
                    <a:pt x="6637" y="7877"/>
                  </a:lnTo>
                  <a:lnTo>
                    <a:pt x="6738" y="7750"/>
                  </a:lnTo>
                  <a:lnTo>
                    <a:pt x="6839" y="7598"/>
                  </a:lnTo>
                  <a:lnTo>
                    <a:pt x="7017" y="7269"/>
                  </a:lnTo>
                  <a:lnTo>
                    <a:pt x="7169" y="6915"/>
                  </a:lnTo>
                  <a:lnTo>
                    <a:pt x="7245" y="6535"/>
                  </a:lnTo>
                  <a:lnTo>
                    <a:pt x="7295" y="6155"/>
                  </a:lnTo>
                  <a:lnTo>
                    <a:pt x="7295" y="5775"/>
                  </a:lnTo>
                  <a:lnTo>
                    <a:pt x="7270" y="5598"/>
                  </a:lnTo>
                  <a:lnTo>
                    <a:pt x="7219" y="5420"/>
                  </a:lnTo>
                  <a:lnTo>
                    <a:pt x="7169" y="5268"/>
                  </a:lnTo>
                  <a:lnTo>
                    <a:pt x="7093" y="5142"/>
                  </a:lnTo>
                  <a:lnTo>
                    <a:pt x="6966" y="4914"/>
                  </a:lnTo>
                  <a:lnTo>
                    <a:pt x="6789" y="4736"/>
                  </a:lnTo>
                  <a:lnTo>
                    <a:pt x="6789" y="4686"/>
                  </a:lnTo>
                  <a:lnTo>
                    <a:pt x="6789" y="4635"/>
                  </a:lnTo>
                  <a:lnTo>
                    <a:pt x="6890" y="4407"/>
                  </a:lnTo>
                  <a:lnTo>
                    <a:pt x="6966" y="4179"/>
                  </a:lnTo>
                  <a:lnTo>
                    <a:pt x="7017" y="3901"/>
                  </a:lnTo>
                  <a:lnTo>
                    <a:pt x="7042" y="3622"/>
                  </a:lnTo>
                  <a:lnTo>
                    <a:pt x="7042" y="3419"/>
                  </a:lnTo>
                  <a:lnTo>
                    <a:pt x="7017" y="3242"/>
                  </a:lnTo>
                  <a:lnTo>
                    <a:pt x="6966" y="3039"/>
                  </a:lnTo>
                  <a:lnTo>
                    <a:pt x="6890" y="2862"/>
                  </a:lnTo>
                  <a:lnTo>
                    <a:pt x="6814" y="2685"/>
                  </a:lnTo>
                  <a:lnTo>
                    <a:pt x="6738" y="2533"/>
                  </a:lnTo>
                  <a:lnTo>
                    <a:pt x="6637" y="2381"/>
                  </a:lnTo>
                  <a:lnTo>
                    <a:pt x="6510" y="2254"/>
                  </a:lnTo>
                  <a:lnTo>
                    <a:pt x="6485" y="2204"/>
                  </a:lnTo>
                  <a:lnTo>
                    <a:pt x="6485" y="2178"/>
                  </a:lnTo>
                  <a:lnTo>
                    <a:pt x="6510" y="1950"/>
                  </a:lnTo>
                  <a:lnTo>
                    <a:pt x="6510" y="1798"/>
                  </a:lnTo>
                  <a:lnTo>
                    <a:pt x="6485" y="1646"/>
                  </a:lnTo>
                  <a:lnTo>
                    <a:pt x="6384" y="1393"/>
                  </a:lnTo>
                  <a:lnTo>
                    <a:pt x="6257" y="1140"/>
                  </a:lnTo>
                  <a:lnTo>
                    <a:pt x="6080" y="937"/>
                  </a:lnTo>
                  <a:lnTo>
                    <a:pt x="5852" y="760"/>
                  </a:lnTo>
                  <a:lnTo>
                    <a:pt x="5624" y="633"/>
                  </a:lnTo>
                  <a:lnTo>
                    <a:pt x="5345" y="532"/>
                  </a:lnTo>
                  <a:lnTo>
                    <a:pt x="5041" y="507"/>
                  </a:lnTo>
                  <a:lnTo>
                    <a:pt x="4991" y="481"/>
                  </a:lnTo>
                  <a:lnTo>
                    <a:pt x="4788" y="329"/>
                  </a:lnTo>
                  <a:lnTo>
                    <a:pt x="4560" y="203"/>
                  </a:lnTo>
                  <a:lnTo>
                    <a:pt x="4307" y="76"/>
                  </a:lnTo>
                  <a:lnTo>
                    <a:pt x="405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42" name="Google Shape;3612;p53">
              <a:extLst>
                <a:ext uri="{FF2B5EF4-FFF2-40B4-BE49-F238E27FC236}">
                  <a16:creationId xmlns="" xmlns:a16="http://schemas.microsoft.com/office/drawing/2014/main" id="{EC0548D5-66E4-CD7C-8278-29EB20403A27}"/>
                </a:ext>
              </a:extLst>
            </p:cNvPr>
            <p:cNvSpPr/>
            <p:nvPr/>
          </p:nvSpPr>
          <p:spPr>
            <a:xfrm>
              <a:off x="5486950" y="2868875"/>
              <a:ext cx="161500" cy="33575"/>
            </a:xfrm>
            <a:custGeom>
              <a:avLst/>
              <a:gdLst/>
              <a:ahLst/>
              <a:cxnLst/>
              <a:rect l="l" t="t" r="r" b="b"/>
              <a:pathLst>
                <a:path w="6460" h="1343" extrusionOk="0">
                  <a:moveTo>
                    <a:pt x="583" y="0"/>
                  </a:moveTo>
                  <a:lnTo>
                    <a:pt x="457" y="26"/>
                  </a:lnTo>
                  <a:lnTo>
                    <a:pt x="355" y="51"/>
                  </a:lnTo>
                  <a:lnTo>
                    <a:pt x="254" y="102"/>
                  </a:lnTo>
                  <a:lnTo>
                    <a:pt x="178" y="178"/>
                  </a:lnTo>
                  <a:lnTo>
                    <a:pt x="102" y="254"/>
                  </a:lnTo>
                  <a:lnTo>
                    <a:pt x="52" y="355"/>
                  </a:lnTo>
                  <a:lnTo>
                    <a:pt x="26" y="456"/>
                  </a:lnTo>
                  <a:lnTo>
                    <a:pt x="1" y="558"/>
                  </a:lnTo>
                  <a:lnTo>
                    <a:pt x="26" y="710"/>
                  </a:lnTo>
                  <a:lnTo>
                    <a:pt x="77" y="862"/>
                  </a:lnTo>
                  <a:lnTo>
                    <a:pt x="153" y="988"/>
                  </a:lnTo>
                  <a:lnTo>
                    <a:pt x="229" y="1115"/>
                  </a:lnTo>
                  <a:lnTo>
                    <a:pt x="355" y="1216"/>
                  </a:lnTo>
                  <a:lnTo>
                    <a:pt x="482" y="1267"/>
                  </a:lnTo>
                  <a:lnTo>
                    <a:pt x="634" y="1317"/>
                  </a:lnTo>
                  <a:lnTo>
                    <a:pt x="786" y="1343"/>
                  </a:lnTo>
                  <a:lnTo>
                    <a:pt x="5674" y="1343"/>
                  </a:lnTo>
                  <a:lnTo>
                    <a:pt x="5826" y="1317"/>
                  </a:lnTo>
                  <a:lnTo>
                    <a:pt x="5978" y="1267"/>
                  </a:lnTo>
                  <a:lnTo>
                    <a:pt x="6105" y="1216"/>
                  </a:lnTo>
                  <a:lnTo>
                    <a:pt x="6232" y="1115"/>
                  </a:lnTo>
                  <a:lnTo>
                    <a:pt x="6333" y="988"/>
                  </a:lnTo>
                  <a:lnTo>
                    <a:pt x="6384" y="862"/>
                  </a:lnTo>
                  <a:lnTo>
                    <a:pt x="6434" y="710"/>
                  </a:lnTo>
                  <a:lnTo>
                    <a:pt x="6460" y="558"/>
                  </a:lnTo>
                  <a:lnTo>
                    <a:pt x="6434" y="456"/>
                  </a:lnTo>
                  <a:lnTo>
                    <a:pt x="6409" y="355"/>
                  </a:lnTo>
                  <a:lnTo>
                    <a:pt x="6358" y="254"/>
                  </a:lnTo>
                  <a:lnTo>
                    <a:pt x="6282" y="178"/>
                  </a:lnTo>
                  <a:lnTo>
                    <a:pt x="6206" y="102"/>
                  </a:lnTo>
                  <a:lnTo>
                    <a:pt x="6105" y="51"/>
                  </a:lnTo>
                  <a:lnTo>
                    <a:pt x="6004" y="26"/>
                  </a:lnTo>
                  <a:lnTo>
                    <a:pt x="5902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43" name="Google Shape;3613;p53">
              <a:extLst>
                <a:ext uri="{FF2B5EF4-FFF2-40B4-BE49-F238E27FC236}">
                  <a16:creationId xmlns="" xmlns:a16="http://schemas.microsoft.com/office/drawing/2014/main" id="{8622DBE1-73C2-B60A-3D7A-AC678EC3B8DD}"/>
                </a:ext>
              </a:extLst>
            </p:cNvPr>
            <p:cNvSpPr/>
            <p:nvPr/>
          </p:nvSpPr>
          <p:spPr>
            <a:xfrm>
              <a:off x="5509750" y="2806175"/>
              <a:ext cx="115900" cy="145675"/>
            </a:xfrm>
            <a:custGeom>
              <a:avLst/>
              <a:gdLst/>
              <a:ahLst/>
              <a:cxnLst/>
              <a:rect l="l" t="t" r="r" b="b"/>
              <a:pathLst>
                <a:path w="4636" h="5827" extrusionOk="0">
                  <a:moveTo>
                    <a:pt x="2306" y="1"/>
                  </a:moveTo>
                  <a:lnTo>
                    <a:pt x="2052" y="52"/>
                  </a:lnTo>
                  <a:lnTo>
                    <a:pt x="1799" y="102"/>
                  </a:lnTo>
                  <a:lnTo>
                    <a:pt x="1470" y="204"/>
                  </a:lnTo>
                  <a:lnTo>
                    <a:pt x="1140" y="330"/>
                  </a:lnTo>
                  <a:lnTo>
                    <a:pt x="811" y="508"/>
                  </a:lnTo>
                  <a:lnTo>
                    <a:pt x="685" y="609"/>
                  </a:lnTo>
                  <a:lnTo>
                    <a:pt x="558" y="710"/>
                  </a:lnTo>
                  <a:lnTo>
                    <a:pt x="431" y="837"/>
                  </a:lnTo>
                  <a:lnTo>
                    <a:pt x="355" y="963"/>
                  </a:lnTo>
                  <a:lnTo>
                    <a:pt x="203" y="1318"/>
                  </a:lnTo>
                  <a:lnTo>
                    <a:pt x="102" y="1723"/>
                  </a:lnTo>
                  <a:lnTo>
                    <a:pt x="26" y="2128"/>
                  </a:lnTo>
                  <a:lnTo>
                    <a:pt x="1" y="2610"/>
                  </a:lnTo>
                  <a:lnTo>
                    <a:pt x="1" y="3243"/>
                  </a:lnTo>
                  <a:lnTo>
                    <a:pt x="26" y="3496"/>
                  </a:lnTo>
                  <a:lnTo>
                    <a:pt x="51" y="3724"/>
                  </a:lnTo>
                  <a:lnTo>
                    <a:pt x="102" y="3952"/>
                  </a:lnTo>
                  <a:lnTo>
                    <a:pt x="178" y="4155"/>
                  </a:lnTo>
                  <a:lnTo>
                    <a:pt x="279" y="4357"/>
                  </a:lnTo>
                  <a:lnTo>
                    <a:pt x="431" y="4560"/>
                  </a:lnTo>
                  <a:lnTo>
                    <a:pt x="634" y="4813"/>
                  </a:lnTo>
                  <a:lnTo>
                    <a:pt x="862" y="5067"/>
                  </a:lnTo>
                  <a:lnTo>
                    <a:pt x="1090" y="5294"/>
                  </a:lnTo>
                  <a:lnTo>
                    <a:pt x="1343" y="5472"/>
                  </a:lnTo>
                  <a:lnTo>
                    <a:pt x="1571" y="5624"/>
                  </a:lnTo>
                  <a:lnTo>
                    <a:pt x="1824" y="5750"/>
                  </a:lnTo>
                  <a:lnTo>
                    <a:pt x="2078" y="5801"/>
                  </a:lnTo>
                  <a:lnTo>
                    <a:pt x="2331" y="5826"/>
                  </a:lnTo>
                  <a:lnTo>
                    <a:pt x="2559" y="5801"/>
                  </a:lnTo>
                  <a:lnTo>
                    <a:pt x="2812" y="5750"/>
                  </a:lnTo>
                  <a:lnTo>
                    <a:pt x="3065" y="5624"/>
                  </a:lnTo>
                  <a:lnTo>
                    <a:pt x="3319" y="5472"/>
                  </a:lnTo>
                  <a:lnTo>
                    <a:pt x="3547" y="5294"/>
                  </a:lnTo>
                  <a:lnTo>
                    <a:pt x="3775" y="5067"/>
                  </a:lnTo>
                  <a:lnTo>
                    <a:pt x="4003" y="4813"/>
                  </a:lnTo>
                  <a:lnTo>
                    <a:pt x="4230" y="4560"/>
                  </a:lnTo>
                  <a:lnTo>
                    <a:pt x="4357" y="4357"/>
                  </a:lnTo>
                  <a:lnTo>
                    <a:pt x="4458" y="4155"/>
                  </a:lnTo>
                  <a:lnTo>
                    <a:pt x="4534" y="3952"/>
                  </a:lnTo>
                  <a:lnTo>
                    <a:pt x="4585" y="3724"/>
                  </a:lnTo>
                  <a:lnTo>
                    <a:pt x="4610" y="3496"/>
                  </a:lnTo>
                  <a:lnTo>
                    <a:pt x="4636" y="3243"/>
                  </a:lnTo>
                  <a:lnTo>
                    <a:pt x="4636" y="2610"/>
                  </a:lnTo>
                  <a:lnTo>
                    <a:pt x="4610" y="2128"/>
                  </a:lnTo>
                  <a:lnTo>
                    <a:pt x="4560" y="1723"/>
                  </a:lnTo>
                  <a:lnTo>
                    <a:pt x="4433" y="1318"/>
                  </a:lnTo>
                  <a:lnTo>
                    <a:pt x="4281" y="963"/>
                  </a:lnTo>
                  <a:lnTo>
                    <a:pt x="4205" y="837"/>
                  </a:lnTo>
                  <a:lnTo>
                    <a:pt x="4079" y="710"/>
                  </a:lnTo>
                  <a:lnTo>
                    <a:pt x="3952" y="609"/>
                  </a:lnTo>
                  <a:lnTo>
                    <a:pt x="3825" y="508"/>
                  </a:lnTo>
                  <a:lnTo>
                    <a:pt x="3496" y="330"/>
                  </a:lnTo>
                  <a:lnTo>
                    <a:pt x="3141" y="204"/>
                  </a:lnTo>
                  <a:lnTo>
                    <a:pt x="2837" y="102"/>
                  </a:lnTo>
                  <a:lnTo>
                    <a:pt x="2559" y="52"/>
                  </a:lnTo>
                  <a:lnTo>
                    <a:pt x="2306" y="1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44" name="Google Shape;3614;p53">
              <a:extLst>
                <a:ext uri="{FF2B5EF4-FFF2-40B4-BE49-F238E27FC236}">
                  <a16:creationId xmlns="" xmlns:a16="http://schemas.microsoft.com/office/drawing/2014/main" id="{655F7DEF-C92B-DDD0-199B-F204904DFFD1}"/>
                </a:ext>
              </a:extLst>
            </p:cNvPr>
            <p:cNvSpPr/>
            <p:nvPr/>
          </p:nvSpPr>
          <p:spPr>
            <a:xfrm>
              <a:off x="5718075" y="2970175"/>
              <a:ext cx="187450" cy="55750"/>
            </a:xfrm>
            <a:custGeom>
              <a:avLst/>
              <a:gdLst/>
              <a:ahLst/>
              <a:cxnLst/>
              <a:rect l="l" t="t" r="r" b="b"/>
              <a:pathLst>
                <a:path w="7498" h="2230" extrusionOk="0">
                  <a:moveTo>
                    <a:pt x="5699" y="1"/>
                  </a:moveTo>
                  <a:lnTo>
                    <a:pt x="5699" y="26"/>
                  </a:lnTo>
                  <a:lnTo>
                    <a:pt x="5041" y="229"/>
                  </a:lnTo>
                  <a:lnTo>
                    <a:pt x="4484" y="406"/>
                  </a:lnTo>
                  <a:lnTo>
                    <a:pt x="4002" y="533"/>
                  </a:lnTo>
                  <a:lnTo>
                    <a:pt x="3471" y="609"/>
                  </a:lnTo>
                  <a:lnTo>
                    <a:pt x="3217" y="659"/>
                  </a:lnTo>
                  <a:lnTo>
                    <a:pt x="2989" y="659"/>
                  </a:lnTo>
                  <a:lnTo>
                    <a:pt x="2761" y="634"/>
                  </a:lnTo>
                  <a:lnTo>
                    <a:pt x="2533" y="583"/>
                  </a:lnTo>
                  <a:lnTo>
                    <a:pt x="2305" y="457"/>
                  </a:lnTo>
                  <a:lnTo>
                    <a:pt x="2078" y="279"/>
                  </a:lnTo>
                  <a:lnTo>
                    <a:pt x="2002" y="254"/>
                  </a:lnTo>
                  <a:lnTo>
                    <a:pt x="1647" y="254"/>
                  </a:lnTo>
                  <a:lnTo>
                    <a:pt x="1596" y="229"/>
                  </a:lnTo>
                  <a:lnTo>
                    <a:pt x="1546" y="203"/>
                  </a:lnTo>
                  <a:lnTo>
                    <a:pt x="1520" y="178"/>
                  </a:lnTo>
                  <a:lnTo>
                    <a:pt x="1039" y="355"/>
                  </a:lnTo>
                  <a:lnTo>
                    <a:pt x="710" y="482"/>
                  </a:lnTo>
                  <a:lnTo>
                    <a:pt x="558" y="558"/>
                  </a:lnTo>
                  <a:lnTo>
                    <a:pt x="457" y="634"/>
                  </a:lnTo>
                  <a:lnTo>
                    <a:pt x="355" y="710"/>
                  </a:lnTo>
                  <a:lnTo>
                    <a:pt x="254" y="837"/>
                  </a:lnTo>
                  <a:lnTo>
                    <a:pt x="203" y="989"/>
                  </a:lnTo>
                  <a:lnTo>
                    <a:pt x="153" y="1166"/>
                  </a:lnTo>
                  <a:lnTo>
                    <a:pt x="77" y="1698"/>
                  </a:lnTo>
                  <a:lnTo>
                    <a:pt x="1" y="1926"/>
                  </a:lnTo>
                  <a:lnTo>
                    <a:pt x="26" y="1951"/>
                  </a:lnTo>
                  <a:lnTo>
                    <a:pt x="51" y="1951"/>
                  </a:lnTo>
                  <a:lnTo>
                    <a:pt x="153" y="1976"/>
                  </a:lnTo>
                  <a:lnTo>
                    <a:pt x="330" y="2230"/>
                  </a:lnTo>
                  <a:lnTo>
                    <a:pt x="7396" y="2230"/>
                  </a:lnTo>
                  <a:lnTo>
                    <a:pt x="7472" y="2204"/>
                  </a:lnTo>
                  <a:lnTo>
                    <a:pt x="7498" y="2179"/>
                  </a:lnTo>
                  <a:lnTo>
                    <a:pt x="7498" y="2154"/>
                  </a:lnTo>
                  <a:lnTo>
                    <a:pt x="7498" y="2103"/>
                  </a:lnTo>
                  <a:lnTo>
                    <a:pt x="7447" y="1976"/>
                  </a:lnTo>
                  <a:lnTo>
                    <a:pt x="7396" y="1799"/>
                  </a:lnTo>
                  <a:lnTo>
                    <a:pt x="7295" y="1267"/>
                  </a:lnTo>
                  <a:lnTo>
                    <a:pt x="7270" y="1090"/>
                  </a:lnTo>
                  <a:lnTo>
                    <a:pt x="7194" y="913"/>
                  </a:lnTo>
                  <a:lnTo>
                    <a:pt x="7092" y="735"/>
                  </a:lnTo>
                  <a:lnTo>
                    <a:pt x="6991" y="609"/>
                  </a:lnTo>
                  <a:lnTo>
                    <a:pt x="6864" y="457"/>
                  </a:lnTo>
                  <a:lnTo>
                    <a:pt x="6713" y="355"/>
                  </a:lnTo>
                  <a:lnTo>
                    <a:pt x="6535" y="254"/>
                  </a:lnTo>
                  <a:lnTo>
                    <a:pt x="6358" y="203"/>
                  </a:lnTo>
                  <a:lnTo>
                    <a:pt x="5699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45" name="Google Shape;3615;p53">
              <a:extLst>
                <a:ext uri="{FF2B5EF4-FFF2-40B4-BE49-F238E27FC236}">
                  <a16:creationId xmlns="" xmlns:a16="http://schemas.microsoft.com/office/drawing/2014/main" id="{E532DEF7-5B2F-EC04-AC26-52961439D150}"/>
                </a:ext>
              </a:extLst>
            </p:cNvPr>
            <p:cNvSpPr/>
            <p:nvPr/>
          </p:nvSpPr>
          <p:spPr>
            <a:xfrm>
              <a:off x="5756700" y="2932200"/>
              <a:ext cx="103875" cy="65225"/>
            </a:xfrm>
            <a:custGeom>
              <a:avLst/>
              <a:gdLst/>
              <a:ahLst/>
              <a:cxnLst/>
              <a:rect l="l" t="t" r="r" b="b"/>
              <a:pathLst>
                <a:path w="4155" h="2609" extrusionOk="0">
                  <a:moveTo>
                    <a:pt x="1318" y="0"/>
                  </a:moveTo>
                  <a:lnTo>
                    <a:pt x="1191" y="1317"/>
                  </a:lnTo>
                  <a:lnTo>
                    <a:pt x="1166" y="1368"/>
                  </a:lnTo>
                  <a:lnTo>
                    <a:pt x="1140" y="1419"/>
                  </a:lnTo>
                  <a:lnTo>
                    <a:pt x="1090" y="1444"/>
                  </a:lnTo>
                  <a:lnTo>
                    <a:pt x="1064" y="1469"/>
                  </a:lnTo>
                  <a:lnTo>
                    <a:pt x="1" y="1520"/>
                  </a:lnTo>
                  <a:lnTo>
                    <a:pt x="1" y="1545"/>
                  </a:lnTo>
                  <a:lnTo>
                    <a:pt x="203" y="1798"/>
                  </a:lnTo>
                  <a:lnTo>
                    <a:pt x="431" y="2001"/>
                  </a:lnTo>
                  <a:lnTo>
                    <a:pt x="684" y="2178"/>
                  </a:lnTo>
                  <a:lnTo>
                    <a:pt x="938" y="2330"/>
                  </a:lnTo>
                  <a:lnTo>
                    <a:pt x="1216" y="2457"/>
                  </a:lnTo>
                  <a:lnTo>
                    <a:pt x="1495" y="2533"/>
                  </a:lnTo>
                  <a:lnTo>
                    <a:pt x="1774" y="2584"/>
                  </a:lnTo>
                  <a:lnTo>
                    <a:pt x="2078" y="2609"/>
                  </a:lnTo>
                  <a:lnTo>
                    <a:pt x="2356" y="2584"/>
                  </a:lnTo>
                  <a:lnTo>
                    <a:pt x="2660" y="2533"/>
                  </a:lnTo>
                  <a:lnTo>
                    <a:pt x="2939" y="2457"/>
                  </a:lnTo>
                  <a:lnTo>
                    <a:pt x="3217" y="2330"/>
                  </a:lnTo>
                  <a:lnTo>
                    <a:pt x="3471" y="2178"/>
                  </a:lnTo>
                  <a:lnTo>
                    <a:pt x="3724" y="2001"/>
                  </a:lnTo>
                  <a:lnTo>
                    <a:pt x="3952" y="1798"/>
                  </a:lnTo>
                  <a:lnTo>
                    <a:pt x="4154" y="1545"/>
                  </a:lnTo>
                  <a:lnTo>
                    <a:pt x="4154" y="1520"/>
                  </a:lnTo>
                  <a:lnTo>
                    <a:pt x="3319" y="1292"/>
                  </a:lnTo>
                  <a:lnTo>
                    <a:pt x="3293" y="1267"/>
                  </a:lnTo>
                  <a:lnTo>
                    <a:pt x="3243" y="1241"/>
                  </a:lnTo>
                  <a:lnTo>
                    <a:pt x="3217" y="1191"/>
                  </a:lnTo>
                  <a:lnTo>
                    <a:pt x="3192" y="1140"/>
                  </a:lnTo>
                  <a:lnTo>
                    <a:pt x="3192" y="1013"/>
                  </a:lnTo>
                  <a:lnTo>
                    <a:pt x="2432" y="177"/>
                  </a:lnTo>
                  <a:lnTo>
                    <a:pt x="1318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46" name="Google Shape;3616;p53">
              <a:extLst>
                <a:ext uri="{FF2B5EF4-FFF2-40B4-BE49-F238E27FC236}">
                  <a16:creationId xmlns="" xmlns:a16="http://schemas.microsoft.com/office/drawing/2014/main" id="{38DB18AC-FB64-1529-9EB4-E6801D09CDAE}"/>
                </a:ext>
              </a:extLst>
            </p:cNvPr>
            <p:cNvSpPr/>
            <p:nvPr/>
          </p:nvSpPr>
          <p:spPr>
            <a:xfrm>
              <a:off x="5756700" y="2923950"/>
              <a:ext cx="79800" cy="58300"/>
            </a:xfrm>
            <a:custGeom>
              <a:avLst/>
              <a:gdLst/>
              <a:ahLst/>
              <a:cxnLst/>
              <a:rect l="l" t="t" r="r" b="b"/>
              <a:pathLst>
                <a:path w="3192" h="2332" extrusionOk="0">
                  <a:moveTo>
                    <a:pt x="3015" y="1"/>
                  </a:moveTo>
                  <a:lnTo>
                    <a:pt x="1064" y="153"/>
                  </a:lnTo>
                  <a:lnTo>
                    <a:pt x="938" y="1495"/>
                  </a:lnTo>
                  <a:lnTo>
                    <a:pt x="912" y="1546"/>
                  </a:lnTo>
                  <a:lnTo>
                    <a:pt x="887" y="1571"/>
                  </a:lnTo>
                  <a:lnTo>
                    <a:pt x="862" y="1622"/>
                  </a:lnTo>
                  <a:lnTo>
                    <a:pt x="811" y="1622"/>
                  </a:lnTo>
                  <a:lnTo>
                    <a:pt x="1" y="1850"/>
                  </a:lnTo>
                  <a:lnTo>
                    <a:pt x="1" y="1875"/>
                  </a:lnTo>
                  <a:lnTo>
                    <a:pt x="203" y="2128"/>
                  </a:lnTo>
                  <a:lnTo>
                    <a:pt x="406" y="2331"/>
                  </a:lnTo>
                  <a:lnTo>
                    <a:pt x="963" y="2179"/>
                  </a:lnTo>
                  <a:lnTo>
                    <a:pt x="1115" y="2103"/>
                  </a:lnTo>
                  <a:lnTo>
                    <a:pt x="1267" y="1976"/>
                  </a:lnTo>
                  <a:lnTo>
                    <a:pt x="1368" y="1850"/>
                  </a:lnTo>
                  <a:lnTo>
                    <a:pt x="1444" y="1673"/>
                  </a:lnTo>
                  <a:lnTo>
                    <a:pt x="1470" y="1647"/>
                  </a:lnTo>
                  <a:lnTo>
                    <a:pt x="1495" y="1622"/>
                  </a:lnTo>
                  <a:lnTo>
                    <a:pt x="1571" y="1622"/>
                  </a:lnTo>
                  <a:lnTo>
                    <a:pt x="1824" y="1673"/>
                  </a:lnTo>
                  <a:lnTo>
                    <a:pt x="2078" y="1673"/>
                  </a:lnTo>
                  <a:lnTo>
                    <a:pt x="2356" y="1647"/>
                  </a:lnTo>
                  <a:lnTo>
                    <a:pt x="2635" y="1597"/>
                  </a:lnTo>
                  <a:lnTo>
                    <a:pt x="2913" y="1495"/>
                  </a:lnTo>
                  <a:lnTo>
                    <a:pt x="3192" y="1343"/>
                  </a:lnTo>
                  <a:lnTo>
                    <a:pt x="3015" y="1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47" name="Google Shape;3617;p53">
              <a:extLst>
                <a:ext uri="{FF2B5EF4-FFF2-40B4-BE49-F238E27FC236}">
                  <a16:creationId xmlns="" xmlns:a16="http://schemas.microsoft.com/office/drawing/2014/main" id="{C475F1CA-DDAA-FBBC-B64E-60A885C11B3D}"/>
                </a:ext>
              </a:extLst>
            </p:cNvPr>
            <p:cNvSpPr/>
            <p:nvPr/>
          </p:nvSpPr>
          <p:spPr>
            <a:xfrm>
              <a:off x="5750375" y="2831525"/>
              <a:ext cx="115900" cy="120325"/>
            </a:xfrm>
            <a:custGeom>
              <a:avLst/>
              <a:gdLst/>
              <a:ahLst/>
              <a:cxnLst/>
              <a:rect l="l" t="t" r="r" b="b"/>
              <a:pathLst>
                <a:path w="4636" h="4813" extrusionOk="0">
                  <a:moveTo>
                    <a:pt x="2710" y="0"/>
                  </a:moveTo>
                  <a:lnTo>
                    <a:pt x="2685" y="25"/>
                  </a:lnTo>
                  <a:lnTo>
                    <a:pt x="2533" y="177"/>
                  </a:lnTo>
                  <a:lnTo>
                    <a:pt x="2381" y="304"/>
                  </a:lnTo>
                  <a:lnTo>
                    <a:pt x="2204" y="405"/>
                  </a:lnTo>
                  <a:lnTo>
                    <a:pt x="2052" y="507"/>
                  </a:lnTo>
                  <a:lnTo>
                    <a:pt x="1697" y="659"/>
                  </a:lnTo>
                  <a:lnTo>
                    <a:pt x="1343" y="735"/>
                  </a:lnTo>
                  <a:lnTo>
                    <a:pt x="1013" y="785"/>
                  </a:lnTo>
                  <a:lnTo>
                    <a:pt x="710" y="811"/>
                  </a:lnTo>
                  <a:lnTo>
                    <a:pt x="304" y="836"/>
                  </a:lnTo>
                  <a:lnTo>
                    <a:pt x="228" y="861"/>
                  </a:lnTo>
                  <a:lnTo>
                    <a:pt x="178" y="912"/>
                  </a:lnTo>
                  <a:lnTo>
                    <a:pt x="152" y="988"/>
                  </a:lnTo>
                  <a:lnTo>
                    <a:pt x="102" y="1089"/>
                  </a:lnTo>
                  <a:lnTo>
                    <a:pt x="26" y="1165"/>
                  </a:lnTo>
                  <a:lnTo>
                    <a:pt x="0" y="1596"/>
                  </a:lnTo>
                  <a:lnTo>
                    <a:pt x="26" y="2229"/>
                  </a:lnTo>
                  <a:lnTo>
                    <a:pt x="26" y="2482"/>
                  </a:lnTo>
                  <a:lnTo>
                    <a:pt x="51" y="2710"/>
                  </a:lnTo>
                  <a:lnTo>
                    <a:pt x="127" y="2938"/>
                  </a:lnTo>
                  <a:lnTo>
                    <a:pt x="178" y="3141"/>
                  </a:lnTo>
                  <a:lnTo>
                    <a:pt x="279" y="3343"/>
                  </a:lnTo>
                  <a:lnTo>
                    <a:pt x="431" y="3546"/>
                  </a:lnTo>
                  <a:lnTo>
                    <a:pt x="634" y="3799"/>
                  </a:lnTo>
                  <a:lnTo>
                    <a:pt x="861" y="4053"/>
                  </a:lnTo>
                  <a:lnTo>
                    <a:pt x="1089" y="4280"/>
                  </a:lnTo>
                  <a:lnTo>
                    <a:pt x="1343" y="4458"/>
                  </a:lnTo>
                  <a:lnTo>
                    <a:pt x="1571" y="4610"/>
                  </a:lnTo>
                  <a:lnTo>
                    <a:pt x="1824" y="4736"/>
                  </a:lnTo>
                  <a:lnTo>
                    <a:pt x="2077" y="4787"/>
                  </a:lnTo>
                  <a:lnTo>
                    <a:pt x="2331" y="4812"/>
                  </a:lnTo>
                  <a:lnTo>
                    <a:pt x="2584" y="4787"/>
                  </a:lnTo>
                  <a:lnTo>
                    <a:pt x="2812" y="4736"/>
                  </a:lnTo>
                  <a:lnTo>
                    <a:pt x="3065" y="4610"/>
                  </a:lnTo>
                  <a:lnTo>
                    <a:pt x="3318" y="4458"/>
                  </a:lnTo>
                  <a:lnTo>
                    <a:pt x="3546" y="4280"/>
                  </a:lnTo>
                  <a:lnTo>
                    <a:pt x="3800" y="4053"/>
                  </a:lnTo>
                  <a:lnTo>
                    <a:pt x="4002" y="3799"/>
                  </a:lnTo>
                  <a:lnTo>
                    <a:pt x="4230" y="3546"/>
                  </a:lnTo>
                  <a:lnTo>
                    <a:pt x="4357" y="3343"/>
                  </a:lnTo>
                  <a:lnTo>
                    <a:pt x="4458" y="3141"/>
                  </a:lnTo>
                  <a:lnTo>
                    <a:pt x="4534" y="2938"/>
                  </a:lnTo>
                  <a:lnTo>
                    <a:pt x="4585" y="2710"/>
                  </a:lnTo>
                  <a:lnTo>
                    <a:pt x="4610" y="2482"/>
                  </a:lnTo>
                  <a:lnTo>
                    <a:pt x="4635" y="2229"/>
                  </a:lnTo>
                  <a:lnTo>
                    <a:pt x="4635" y="1596"/>
                  </a:lnTo>
                  <a:lnTo>
                    <a:pt x="4635" y="1140"/>
                  </a:lnTo>
                  <a:lnTo>
                    <a:pt x="4559" y="1064"/>
                  </a:lnTo>
                  <a:lnTo>
                    <a:pt x="4483" y="988"/>
                  </a:lnTo>
                  <a:lnTo>
                    <a:pt x="4458" y="887"/>
                  </a:lnTo>
                  <a:lnTo>
                    <a:pt x="4433" y="836"/>
                  </a:lnTo>
                  <a:lnTo>
                    <a:pt x="4382" y="811"/>
                  </a:lnTo>
                  <a:lnTo>
                    <a:pt x="4103" y="735"/>
                  </a:lnTo>
                  <a:lnTo>
                    <a:pt x="3673" y="583"/>
                  </a:lnTo>
                  <a:lnTo>
                    <a:pt x="3445" y="481"/>
                  </a:lnTo>
                  <a:lnTo>
                    <a:pt x="3217" y="355"/>
                  </a:lnTo>
                  <a:lnTo>
                    <a:pt x="3014" y="203"/>
                  </a:lnTo>
                  <a:lnTo>
                    <a:pt x="2837" y="51"/>
                  </a:lnTo>
                  <a:lnTo>
                    <a:pt x="2786" y="25"/>
                  </a:lnTo>
                  <a:lnTo>
                    <a:pt x="2761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48" name="Google Shape;3618;p53">
              <a:extLst>
                <a:ext uri="{FF2B5EF4-FFF2-40B4-BE49-F238E27FC236}">
                  <a16:creationId xmlns="" xmlns:a16="http://schemas.microsoft.com/office/drawing/2014/main" id="{15FF928E-030D-77C4-FE2F-F2D976990BBF}"/>
                </a:ext>
              </a:extLst>
            </p:cNvPr>
            <p:cNvSpPr/>
            <p:nvPr/>
          </p:nvSpPr>
          <p:spPr>
            <a:xfrm>
              <a:off x="5751000" y="2826450"/>
              <a:ext cx="115275" cy="34225"/>
            </a:xfrm>
            <a:custGeom>
              <a:avLst/>
              <a:gdLst/>
              <a:ahLst/>
              <a:cxnLst/>
              <a:rect l="l" t="t" r="r" b="b"/>
              <a:pathLst>
                <a:path w="4611" h="1369" extrusionOk="0">
                  <a:moveTo>
                    <a:pt x="2761" y="0"/>
                  </a:moveTo>
                  <a:lnTo>
                    <a:pt x="2736" y="26"/>
                  </a:lnTo>
                  <a:lnTo>
                    <a:pt x="2685" y="51"/>
                  </a:lnTo>
                  <a:lnTo>
                    <a:pt x="2533" y="178"/>
                  </a:lnTo>
                  <a:lnTo>
                    <a:pt x="2381" y="304"/>
                  </a:lnTo>
                  <a:lnTo>
                    <a:pt x="2204" y="431"/>
                  </a:lnTo>
                  <a:lnTo>
                    <a:pt x="2027" y="532"/>
                  </a:lnTo>
                  <a:lnTo>
                    <a:pt x="1647" y="684"/>
                  </a:lnTo>
                  <a:lnTo>
                    <a:pt x="1292" y="786"/>
                  </a:lnTo>
                  <a:lnTo>
                    <a:pt x="912" y="862"/>
                  </a:lnTo>
                  <a:lnTo>
                    <a:pt x="609" y="887"/>
                  </a:lnTo>
                  <a:lnTo>
                    <a:pt x="153" y="912"/>
                  </a:lnTo>
                  <a:lnTo>
                    <a:pt x="77" y="938"/>
                  </a:lnTo>
                  <a:lnTo>
                    <a:pt x="51" y="1014"/>
                  </a:lnTo>
                  <a:lnTo>
                    <a:pt x="1" y="1368"/>
                  </a:lnTo>
                  <a:lnTo>
                    <a:pt x="1" y="1368"/>
                  </a:lnTo>
                  <a:lnTo>
                    <a:pt x="431" y="1343"/>
                  </a:lnTo>
                  <a:lnTo>
                    <a:pt x="912" y="1292"/>
                  </a:lnTo>
                  <a:lnTo>
                    <a:pt x="1191" y="1242"/>
                  </a:lnTo>
                  <a:lnTo>
                    <a:pt x="1495" y="1166"/>
                  </a:lnTo>
                  <a:lnTo>
                    <a:pt x="1799" y="1064"/>
                  </a:lnTo>
                  <a:lnTo>
                    <a:pt x="2128" y="938"/>
                  </a:lnTo>
                  <a:lnTo>
                    <a:pt x="2407" y="786"/>
                  </a:lnTo>
                  <a:lnTo>
                    <a:pt x="2711" y="608"/>
                  </a:lnTo>
                  <a:lnTo>
                    <a:pt x="2761" y="583"/>
                  </a:lnTo>
                  <a:lnTo>
                    <a:pt x="2837" y="608"/>
                  </a:lnTo>
                  <a:lnTo>
                    <a:pt x="3167" y="811"/>
                  </a:lnTo>
                  <a:lnTo>
                    <a:pt x="3521" y="1014"/>
                  </a:lnTo>
                  <a:lnTo>
                    <a:pt x="3851" y="1140"/>
                  </a:lnTo>
                  <a:lnTo>
                    <a:pt x="4154" y="1242"/>
                  </a:lnTo>
                  <a:lnTo>
                    <a:pt x="4610" y="1343"/>
                  </a:lnTo>
                  <a:lnTo>
                    <a:pt x="4560" y="988"/>
                  </a:lnTo>
                  <a:lnTo>
                    <a:pt x="4509" y="938"/>
                  </a:lnTo>
                  <a:lnTo>
                    <a:pt x="4484" y="912"/>
                  </a:lnTo>
                  <a:lnTo>
                    <a:pt x="4180" y="811"/>
                  </a:lnTo>
                  <a:lnTo>
                    <a:pt x="3724" y="634"/>
                  </a:lnTo>
                  <a:lnTo>
                    <a:pt x="3471" y="507"/>
                  </a:lnTo>
                  <a:lnTo>
                    <a:pt x="3243" y="380"/>
                  </a:lnTo>
                  <a:lnTo>
                    <a:pt x="3015" y="228"/>
                  </a:lnTo>
                  <a:lnTo>
                    <a:pt x="2837" y="51"/>
                  </a:lnTo>
                  <a:lnTo>
                    <a:pt x="2812" y="26"/>
                  </a:lnTo>
                  <a:lnTo>
                    <a:pt x="2761" y="0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49" name="Google Shape;3619;p53">
              <a:extLst>
                <a:ext uri="{FF2B5EF4-FFF2-40B4-BE49-F238E27FC236}">
                  <a16:creationId xmlns="" xmlns:a16="http://schemas.microsoft.com/office/drawing/2014/main" id="{A6960210-92B7-29BF-A54B-E7C8DBE78C48}"/>
                </a:ext>
              </a:extLst>
            </p:cNvPr>
            <p:cNvSpPr/>
            <p:nvPr/>
          </p:nvSpPr>
          <p:spPr>
            <a:xfrm>
              <a:off x="5464800" y="2794800"/>
              <a:ext cx="205800" cy="237450"/>
            </a:xfrm>
            <a:custGeom>
              <a:avLst/>
              <a:gdLst/>
              <a:ahLst/>
              <a:cxnLst/>
              <a:rect l="l" t="t" r="r" b="b"/>
              <a:pathLst>
                <a:path w="8232" h="9498" extrusionOk="0">
                  <a:moveTo>
                    <a:pt x="1545" y="3217"/>
                  </a:moveTo>
                  <a:lnTo>
                    <a:pt x="1545" y="3647"/>
                  </a:lnTo>
                  <a:lnTo>
                    <a:pt x="1571" y="4027"/>
                  </a:lnTo>
                  <a:lnTo>
                    <a:pt x="1495" y="4002"/>
                  </a:lnTo>
                  <a:lnTo>
                    <a:pt x="1393" y="3977"/>
                  </a:lnTo>
                  <a:lnTo>
                    <a:pt x="1267" y="3850"/>
                  </a:lnTo>
                  <a:lnTo>
                    <a:pt x="1191" y="3698"/>
                  </a:lnTo>
                  <a:lnTo>
                    <a:pt x="1166" y="3622"/>
                  </a:lnTo>
                  <a:lnTo>
                    <a:pt x="1166" y="3521"/>
                  </a:lnTo>
                  <a:lnTo>
                    <a:pt x="1191" y="3419"/>
                  </a:lnTo>
                  <a:lnTo>
                    <a:pt x="1241" y="3318"/>
                  </a:lnTo>
                  <a:lnTo>
                    <a:pt x="1343" y="3242"/>
                  </a:lnTo>
                  <a:lnTo>
                    <a:pt x="1469" y="3217"/>
                  </a:lnTo>
                  <a:close/>
                  <a:moveTo>
                    <a:pt x="6788" y="3217"/>
                  </a:moveTo>
                  <a:lnTo>
                    <a:pt x="6890" y="3242"/>
                  </a:lnTo>
                  <a:lnTo>
                    <a:pt x="6991" y="3318"/>
                  </a:lnTo>
                  <a:lnTo>
                    <a:pt x="7067" y="3419"/>
                  </a:lnTo>
                  <a:lnTo>
                    <a:pt x="7067" y="3521"/>
                  </a:lnTo>
                  <a:lnTo>
                    <a:pt x="7067" y="3622"/>
                  </a:lnTo>
                  <a:lnTo>
                    <a:pt x="7042" y="3698"/>
                  </a:lnTo>
                  <a:lnTo>
                    <a:pt x="6966" y="3850"/>
                  </a:lnTo>
                  <a:lnTo>
                    <a:pt x="6839" y="3977"/>
                  </a:lnTo>
                  <a:lnTo>
                    <a:pt x="6763" y="4002"/>
                  </a:lnTo>
                  <a:lnTo>
                    <a:pt x="6662" y="4027"/>
                  </a:lnTo>
                  <a:lnTo>
                    <a:pt x="6687" y="3647"/>
                  </a:lnTo>
                  <a:lnTo>
                    <a:pt x="6712" y="3217"/>
                  </a:lnTo>
                  <a:close/>
                  <a:moveTo>
                    <a:pt x="4965" y="6332"/>
                  </a:moveTo>
                  <a:lnTo>
                    <a:pt x="4990" y="6636"/>
                  </a:lnTo>
                  <a:lnTo>
                    <a:pt x="4787" y="6763"/>
                  </a:lnTo>
                  <a:lnTo>
                    <a:pt x="4585" y="6864"/>
                  </a:lnTo>
                  <a:lnTo>
                    <a:pt x="4357" y="6915"/>
                  </a:lnTo>
                  <a:lnTo>
                    <a:pt x="3901" y="6915"/>
                  </a:lnTo>
                  <a:lnTo>
                    <a:pt x="3673" y="6864"/>
                  </a:lnTo>
                  <a:lnTo>
                    <a:pt x="3445" y="6763"/>
                  </a:lnTo>
                  <a:lnTo>
                    <a:pt x="3242" y="6636"/>
                  </a:lnTo>
                  <a:lnTo>
                    <a:pt x="3268" y="6332"/>
                  </a:lnTo>
                  <a:lnTo>
                    <a:pt x="3496" y="6433"/>
                  </a:lnTo>
                  <a:lnTo>
                    <a:pt x="3698" y="6484"/>
                  </a:lnTo>
                  <a:lnTo>
                    <a:pt x="3901" y="6535"/>
                  </a:lnTo>
                  <a:lnTo>
                    <a:pt x="4129" y="6560"/>
                  </a:lnTo>
                  <a:lnTo>
                    <a:pt x="4332" y="6535"/>
                  </a:lnTo>
                  <a:lnTo>
                    <a:pt x="4534" y="6484"/>
                  </a:lnTo>
                  <a:lnTo>
                    <a:pt x="4737" y="6433"/>
                  </a:lnTo>
                  <a:lnTo>
                    <a:pt x="4965" y="6332"/>
                  </a:lnTo>
                  <a:close/>
                  <a:moveTo>
                    <a:pt x="4129" y="0"/>
                  </a:moveTo>
                  <a:lnTo>
                    <a:pt x="3825" y="25"/>
                  </a:lnTo>
                  <a:lnTo>
                    <a:pt x="3546" y="51"/>
                  </a:lnTo>
                  <a:lnTo>
                    <a:pt x="3293" y="127"/>
                  </a:lnTo>
                  <a:lnTo>
                    <a:pt x="3040" y="228"/>
                  </a:lnTo>
                  <a:lnTo>
                    <a:pt x="2812" y="355"/>
                  </a:lnTo>
                  <a:lnTo>
                    <a:pt x="2584" y="507"/>
                  </a:lnTo>
                  <a:lnTo>
                    <a:pt x="2381" y="659"/>
                  </a:lnTo>
                  <a:lnTo>
                    <a:pt x="2204" y="861"/>
                  </a:lnTo>
                  <a:lnTo>
                    <a:pt x="2077" y="1038"/>
                  </a:lnTo>
                  <a:lnTo>
                    <a:pt x="1951" y="1241"/>
                  </a:lnTo>
                  <a:lnTo>
                    <a:pt x="1849" y="1469"/>
                  </a:lnTo>
                  <a:lnTo>
                    <a:pt x="1748" y="1672"/>
                  </a:lnTo>
                  <a:lnTo>
                    <a:pt x="1672" y="1925"/>
                  </a:lnTo>
                  <a:lnTo>
                    <a:pt x="1621" y="2178"/>
                  </a:lnTo>
                  <a:lnTo>
                    <a:pt x="1571" y="2432"/>
                  </a:lnTo>
                  <a:lnTo>
                    <a:pt x="1545" y="2710"/>
                  </a:lnTo>
                  <a:lnTo>
                    <a:pt x="1292" y="2710"/>
                  </a:lnTo>
                  <a:lnTo>
                    <a:pt x="1140" y="2761"/>
                  </a:lnTo>
                  <a:lnTo>
                    <a:pt x="988" y="2837"/>
                  </a:lnTo>
                  <a:lnTo>
                    <a:pt x="887" y="2938"/>
                  </a:lnTo>
                  <a:lnTo>
                    <a:pt x="786" y="3065"/>
                  </a:lnTo>
                  <a:lnTo>
                    <a:pt x="710" y="3217"/>
                  </a:lnTo>
                  <a:lnTo>
                    <a:pt x="659" y="3369"/>
                  </a:lnTo>
                  <a:lnTo>
                    <a:pt x="634" y="3521"/>
                  </a:lnTo>
                  <a:lnTo>
                    <a:pt x="659" y="3723"/>
                  </a:lnTo>
                  <a:lnTo>
                    <a:pt x="710" y="3926"/>
                  </a:lnTo>
                  <a:lnTo>
                    <a:pt x="811" y="4103"/>
                  </a:lnTo>
                  <a:lnTo>
                    <a:pt x="938" y="4255"/>
                  </a:lnTo>
                  <a:lnTo>
                    <a:pt x="1090" y="4382"/>
                  </a:lnTo>
                  <a:lnTo>
                    <a:pt x="1267" y="4483"/>
                  </a:lnTo>
                  <a:lnTo>
                    <a:pt x="1469" y="4534"/>
                  </a:lnTo>
                  <a:lnTo>
                    <a:pt x="1672" y="4559"/>
                  </a:lnTo>
                  <a:lnTo>
                    <a:pt x="1824" y="4863"/>
                  </a:lnTo>
                  <a:lnTo>
                    <a:pt x="2001" y="5167"/>
                  </a:lnTo>
                  <a:lnTo>
                    <a:pt x="2204" y="5395"/>
                  </a:lnTo>
                  <a:lnTo>
                    <a:pt x="2381" y="5623"/>
                  </a:lnTo>
                  <a:lnTo>
                    <a:pt x="2584" y="5825"/>
                  </a:lnTo>
                  <a:lnTo>
                    <a:pt x="2787" y="6003"/>
                  </a:lnTo>
                  <a:lnTo>
                    <a:pt x="2711" y="6560"/>
                  </a:lnTo>
                  <a:lnTo>
                    <a:pt x="1292" y="6965"/>
                  </a:lnTo>
                  <a:lnTo>
                    <a:pt x="1090" y="7041"/>
                  </a:lnTo>
                  <a:lnTo>
                    <a:pt x="887" y="7142"/>
                  </a:lnTo>
                  <a:lnTo>
                    <a:pt x="710" y="7294"/>
                  </a:lnTo>
                  <a:lnTo>
                    <a:pt x="558" y="7446"/>
                  </a:lnTo>
                  <a:lnTo>
                    <a:pt x="431" y="7624"/>
                  </a:lnTo>
                  <a:lnTo>
                    <a:pt x="304" y="7801"/>
                  </a:lnTo>
                  <a:lnTo>
                    <a:pt x="228" y="8004"/>
                  </a:lnTo>
                  <a:lnTo>
                    <a:pt x="178" y="8232"/>
                  </a:lnTo>
                  <a:lnTo>
                    <a:pt x="0" y="9194"/>
                  </a:lnTo>
                  <a:lnTo>
                    <a:pt x="0" y="9295"/>
                  </a:lnTo>
                  <a:lnTo>
                    <a:pt x="51" y="9397"/>
                  </a:lnTo>
                  <a:lnTo>
                    <a:pt x="127" y="9447"/>
                  </a:lnTo>
                  <a:lnTo>
                    <a:pt x="228" y="9498"/>
                  </a:lnTo>
                  <a:lnTo>
                    <a:pt x="304" y="9498"/>
                  </a:lnTo>
                  <a:lnTo>
                    <a:pt x="406" y="9447"/>
                  </a:lnTo>
                  <a:lnTo>
                    <a:pt x="482" y="9397"/>
                  </a:lnTo>
                  <a:lnTo>
                    <a:pt x="532" y="9270"/>
                  </a:lnTo>
                  <a:lnTo>
                    <a:pt x="684" y="8333"/>
                  </a:lnTo>
                  <a:lnTo>
                    <a:pt x="735" y="8181"/>
                  </a:lnTo>
                  <a:lnTo>
                    <a:pt x="786" y="8029"/>
                  </a:lnTo>
                  <a:lnTo>
                    <a:pt x="862" y="7902"/>
                  </a:lnTo>
                  <a:lnTo>
                    <a:pt x="938" y="7776"/>
                  </a:lnTo>
                  <a:lnTo>
                    <a:pt x="1064" y="7674"/>
                  </a:lnTo>
                  <a:lnTo>
                    <a:pt x="1166" y="7598"/>
                  </a:lnTo>
                  <a:lnTo>
                    <a:pt x="1292" y="7522"/>
                  </a:lnTo>
                  <a:lnTo>
                    <a:pt x="1444" y="7472"/>
                  </a:lnTo>
                  <a:lnTo>
                    <a:pt x="2508" y="7168"/>
                  </a:lnTo>
                  <a:lnTo>
                    <a:pt x="2508" y="9245"/>
                  </a:lnTo>
                  <a:lnTo>
                    <a:pt x="2533" y="9346"/>
                  </a:lnTo>
                  <a:lnTo>
                    <a:pt x="2584" y="9422"/>
                  </a:lnTo>
                  <a:lnTo>
                    <a:pt x="2660" y="9473"/>
                  </a:lnTo>
                  <a:lnTo>
                    <a:pt x="2761" y="9498"/>
                  </a:lnTo>
                  <a:lnTo>
                    <a:pt x="2862" y="9473"/>
                  </a:lnTo>
                  <a:lnTo>
                    <a:pt x="2964" y="9422"/>
                  </a:lnTo>
                  <a:lnTo>
                    <a:pt x="3014" y="9346"/>
                  </a:lnTo>
                  <a:lnTo>
                    <a:pt x="3040" y="9245"/>
                  </a:lnTo>
                  <a:lnTo>
                    <a:pt x="3040" y="7142"/>
                  </a:lnTo>
                  <a:lnTo>
                    <a:pt x="3293" y="7269"/>
                  </a:lnTo>
                  <a:lnTo>
                    <a:pt x="3546" y="7370"/>
                  </a:lnTo>
                  <a:lnTo>
                    <a:pt x="3825" y="7421"/>
                  </a:lnTo>
                  <a:lnTo>
                    <a:pt x="4129" y="7446"/>
                  </a:lnTo>
                  <a:lnTo>
                    <a:pt x="4407" y="7421"/>
                  </a:lnTo>
                  <a:lnTo>
                    <a:pt x="4686" y="7370"/>
                  </a:lnTo>
                  <a:lnTo>
                    <a:pt x="4939" y="7269"/>
                  </a:lnTo>
                  <a:lnTo>
                    <a:pt x="5218" y="7142"/>
                  </a:lnTo>
                  <a:lnTo>
                    <a:pt x="5218" y="9245"/>
                  </a:lnTo>
                  <a:lnTo>
                    <a:pt x="5218" y="9346"/>
                  </a:lnTo>
                  <a:lnTo>
                    <a:pt x="5294" y="9422"/>
                  </a:lnTo>
                  <a:lnTo>
                    <a:pt x="5370" y="9473"/>
                  </a:lnTo>
                  <a:lnTo>
                    <a:pt x="5471" y="9498"/>
                  </a:lnTo>
                  <a:lnTo>
                    <a:pt x="5573" y="9473"/>
                  </a:lnTo>
                  <a:lnTo>
                    <a:pt x="5649" y="9422"/>
                  </a:lnTo>
                  <a:lnTo>
                    <a:pt x="5699" y="9346"/>
                  </a:lnTo>
                  <a:lnTo>
                    <a:pt x="5725" y="9245"/>
                  </a:lnTo>
                  <a:lnTo>
                    <a:pt x="5725" y="7168"/>
                  </a:lnTo>
                  <a:lnTo>
                    <a:pt x="6788" y="7472"/>
                  </a:lnTo>
                  <a:lnTo>
                    <a:pt x="6940" y="7522"/>
                  </a:lnTo>
                  <a:lnTo>
                    <a:pt x="7067" y="7598"/>
                  </a:lnTo>
                  <a:lnTo>
                    <a:pt x="7194" y="7674"/>
                  </a:lnTo>
                  <a:lnTo>
                    <a:pt x="7295" y="7776"/>
                  </a:lnTo>
                  <a:lnTo>
                    <a:pt x="7371" y="7902"/>
                  </a:lnTo>
                  <a:lnTo>
                    <a:pt x="7447" y="8029"/>
                  </a:lnTo>
                  <a:lnTo>
                    <a:pt x="7523" y="8181"/>
                  </a:lnTo>
                  <a:lnTo>
                    <a:pt x="7548" y="8333"/>
                  </a:lnTo>
                  <a:lnTo>
                    <a:pt x="7725" y="9270"/>
                  </a:lnTo>
                  <a:lnTo>
                    <a:pt x="7751" y="9371"/>
                  </a:lnTo>
                  <a:lnTo>
                    <a:pt x="7801" y="9447"/>
                  </a:lnTo>
                  <a:lnTo>
                    <a:pt x="7877" y="9473"/>
                  </a:lnTo>
                  <a:lnTo>
                    <a:pt x="7979" y="9498"/>
                  </a:lnTo>
                  <a:lnTo>
                    <a:pt x="8080" y="9473"/>
                  </a:lnTo>
                  <a:lnTo>
                    <a:pt x="8156" y="9422"/>
                  </a:lnTo>
                  <a:lnTo>
                    <a:pt x="8207" y="9321"/>
                  </a:lnTo>
                  <a:lnTo>
                    <a:pt x="8232" y="9194"/>
                  </a:lnTo>
                  <a:lnTo>
                    <a:pt x="8055" y="8232"/>
                  </a:lnTo>
                  <a:lnTo>
                    <a:pt x="8004" y="8004"/>
                  </a:lnTo>
                  <a:lnTo>
                    <a:pt x="7928" y="7801"/>
                  </a:lnTo>
                  <a:lnTo>
                    <a:pt x="7827" y="7624"/>
                  </a:lnTo>
                  <a:lnTo>
                    <a:pt x="7675" y="7446"/>
                  </a:lnTo>
                  <a:lnTo>
                    <a:pt x="7523" y="7294"/>
                  </a:lnTo>
                  <a:lnTo>
                    <a:pt x="7346" y="7142"/>
                  </a:lnTo>
                  <a:lnTo>
                    <a:pt x="7143" y="7041"/>
                  </a:lnTo>
                  <a:lnTo>
                    <a:pt x="6940" y="6965"/>
                  </a:lnTo>
                  <a:lnTo>
                    <a:pt x="5522" y="6560"/>
                  </a:lnTo>
                  <a:lnTo>
                    <a:pt x="5446" y="6003"/>
                  </a:lnTo>
                  <a:lnTo>
                    <a:pt x="5649" y="5825"/>
                  </a:lnTo>
                  <a:lnTo>
                    <a:pt x="5851" y="5623"/>
                  </a:lnTo>
                  <a:lnTo>
                    <a:pt x="6054" y="5395"/>
                  </a:lnTo>
                  <a:lnTo>
                    <a:pt x="6231" y="5167"/>
                  </a:lnTo>
                  <a:lnTo>
                    <a:pt x="6434" y="4863"/>
                  </a:lnTo>
                  <a:lnTo>
                    <a:pt x="6560" y="4559"/>
                  </a:lnTo>
                  <a:lnTo>
                    <a:pt x="6763" y="4534"/>
                  </a:lnTo>
                  <a:lnTo>
                    <a:pt x="6940" y="4483"/>
                  </a:lnTo>
                  <a:lnTo>
                    <a:pt x="7143" y="4382"/>
                  </a:lnTo>
                  <a:lnTo>
                    <a:pt x="7295" y="4255"/>
                  </a:lnTo>
                  <a:lnTo>
                    <a:pt x="7422" y="4103"/>
                  </a:lnTo>
                  <a:lnTo>
                    <a:pt x="7523" y="3926"/>
                  </a:lnTo>
                  <a:lnTo>
                    <a:pt x="7573" y="3723"/>
                  </a:lnTo>
                  <a:lnTo>
                    <a:pt x="7599" y="3521"/>
                  </a:lnTo>
                  <a:lnTo>
                    <a:pt x="7573" y="3369"/>
                  </a:lnTo>
                  <a:lnTo>
                    <a:pt x="7548" y="3217"/>
                  </a:lnTo>
                  <a:lnTo>
                    <a:pt x="7472" y="3065"/>
                  </a:lnTo>
                  <a:lnTo>
                    <a:pt x="7371" y="2938"/>
                  </a:lnTo>
                  <a:lnTo>
                    <a:pt x="7244" y="2837"/>
                  </a:lnTo>
                  <a:lnTo>
                    <a:pt x="7092" y="2761"/>
                  </a:lnTo>
                  <a:lnTo>
                    <a:pt x="6940" y="2710"/>
                  </a:lnTo>
                  <a:lnTo>
                    <a:pt x="6687" y="2710"/>
                  </a:lnTo>
                  <a:lnTo>
                    <a:pt x="6662" y="2381"/>
                  </a:lnTo>
                  <a:lnTo>
                    <a:pt x="6586" y="2052"/>
                  </a:lnTo>
                  <a:lnTo>
                    <a:pt x="6510" y="1773"/>
                  </a:lnTo>
                  <a:lnTo>
                    <a:pt x="6408" y="1494"/>
                  </a:lnTo>
                  <a:lnTo>
                    <a:pt x="6358" y="1393"/>
                  </a:lnTo>
                  <a:lnTo>
                    <a:pt x="6256" y="1342"/>
                  </a:lnTo>
                  <a:lnTo>
                    <a:pt x="6054" y="1342"/>
                  </a:lnTo>
                  <a:lnTo>
                    <a:pt x="5978" y="1418"/>
                  </a:lnTo>
                  <a:lnTo>
                    <a:pt x="5927" y="1494"/>
                  </a:lnTo>
                  <a:lnTo>
                    <a:pt x="5902" y="1596"/>
                  </a:lnTo>
                  <a:lnTo>
                    <a:pt x="5927" y="1697"/>
                  </a:lnTo>
                  <a:lnTo>
                    <a:pt x="6028" y="2001"/>
                  </a:lnTo>
                  <a:lnTo>
                    <a:pt x="6104" y="2330"/>
                  </a:lnTo>
                  <a:lnTo>
                    <a:pt x="6155" y="2685"/>
                  </a:lnTo>
                  <a:lnTo>
                    <a:pt x="6180" y="3065"/>
                  </a:lnTo>
                  <a:lnTo>
                    <a:pt x="6180" y="3673"/>
                  </a:lnTo>
                  <a:lnTo>
                    <a:pt x="6155" y="3926"/>
                  </a:lnTo>
                  <a:lnTo>
                    <a:pt x="6130" y="4128"/>
                  </a:lnTo>
                  <a:lnTo>
                    <a:pt x="6079" y="4331"/>
                  </a:lnTo>
                  <a:lnTo>
                    <a:pt x="6003" y="4508"/>
                  </a:lnTo>
                  <a:lnTo>
                    <a:pt x="5927" y="4660"/>
                  </a:lnTo>
                  <a:lnTo>
                    <a:pt x="5801" y="4838"/>
                  </a:lnTo>
                  <a:lnTo>
                    <a:pt x="5598" y="5116"/>
                  </a:lnTo>
                  <a:lnTo>
                    <a:pt x="5395" y="5344"/>
                  </a:lnTo>
                  <a:lnTo>
                    <a:pt x="5167" y="5547"/>
                  </a:lnTo>
                  <a:lnTo>
                    <a:pt x="4965" y="5724"/>
                  </a:lnTo>
                  <a:lnTo>
                    <a:pt x="4737" y="5851"/>
                  </a:lnTo>
                  <a:lnTo>
                    <a:pt x="4534" y="5952"/>
                  </a:lnTo>
                  <a:lnTo>
                    <a:pt x="4332" y="6003"/>
                  </a:lnTo>
                  <a:lnTo>
                    <a:pt x="4129" y="6028"/>
                  </a:lnTo>
                  <a:lnTo>
                    <a:pt x="3926" y="6003"/>
                  </a:lnTo>
                  <a:lnTo>
                    <a:pt x="3698" y="5952"/>
                  </a:lnTo>
                  <a:lnTo>
                    <a:pt x="3496" y="5851"/>
                  </a:lnTo>
                  <a:lnTo>
                    <a:pt x="3268" y="5724"/>
                  </a:lnTo>
                  <a:lnTo>
                    <a:pt x="3065" y="5547"/>
                  </a:lnTo>
                  <a:lnTo>
                    <a:pt x="2837" y="5344"/>
                  </a:lnTo>
                  <a:lnTo>
                    <a:pt x="2635" y="5116"/>
                  </a:lnTo>
                  <a:lnTo>
                    <a:pt x="2432" y="4838"/>
                  </a:lnTo>
                  <a:lnTo>
                    <a:pt x="2305" y="4660"/>
                  </a:lnTo>
                  <a:lnTo>
                    <a:pt x="2229" y="4508"/>
                  </a:lnTo>
                  <a:lnTo>
                    <a:pt x="2153" y="4331"/>
                  </a:lnTo>
                  <a:lnTo>
                    <a:pt x="2103" y="4128"/>
                  </a:lnTo>
                  <a:lnTo>
                    <a:pt x="2077" y="3926"/>
                  </a:lnTo>
                  <a:lnTo>
                    <a:pt x="2077" y="3673"/>
                  </a:lnTo>
                  <a:lnTo>
                    <a:pt x="2052" y="3065"/>
                  </a:lnTo>
                  <a:lnTo>
                    <a:pt x="2077" y="2761"/>
                  </a:lnTo>
                  <a:lnTo>
                    <a:pt x="2103" y="2508"/>
                  </a:lnTo>
                  <a:lnTo>
                    <a:pt x="2128" y="2229"/>
                  </a:lnTo>
                  <a:lnTo>
                    <a:pt x="2204" y="2001"/>
                  </a:lnTo>
                  <a:lnTo>
                    <a:pt x="2280" y="1773"/>
                  </a:lnTo>
                  <a:lnTo>
                    <a:pt x="2381" y="1570"/>
                  </a:lnTo>
                  <a:lnTo>
                    <a:pt x="2483" y="1368"/>
                  </a:lnTo>
                  <a:lnTo>
                    <a:pt x="2609" y="1190"/>
                  </a:lnTo>
                  <a:lnTo>
                    <a:pt x="2736" y="1038"/>
                  </a:lnTo>
                  <a:lnTo>
                    <a:pt x="2888" y="912"/>
                  </a:lnTo>
                  <a:lnTo>
                    <a:pt x="3065" y="785"/>
                  </a:lnTo>
                  <a:lnTo>
                    <a:pt x="3242" y="709"/>
                  </a:lnTo>
                  <a:lnTo>
                    <a:pt x="3445" y="633"/>
                  </a:lnTo>
                  <a:lnTo>
                    <a:pt x="3648" y="583"/>
                  </a:lnTo>
                  <a:lnTo>
                    <a:pt x="3876" y="532"/>
                  </a:lnTo>
                  <a:lnTo>
                    <a:pt x="4129" y="532"/>
                  </a:lnTo>
                  <a:lnTo>
                    <a:pt x="4433" y="557"/>
                  </a:lnTo>
                  <a:lnTo>
                    <a:pt x="4711" y="608"/>
                  </a:lnTo>
                  <a:lnTo>
                    <a:pt x="4965" y="709"/>
                  </a:lnTo>
                  <a:lnTo>
                    <a:pt x="5218" y="836"/>
                  </a:lnTo>
                  <a:lnTo>
                    <a:pt x="5319" y="861"/>
                  </a:lnTo>
                  <a:lnTo>
                    <a:pt x="5421" y="861"/>
                  </a:lnTo>
                  <a:lnTo>
                    <a:pt x="5497" y="836"/>
                  </a:lnTo>
                  <a:lnTo>
                    <a:pt x="5573" y="760"/>
                  </a:lnTo>
                  <a:lnTo>
                    <a:pt x="5623" y="659"/>
                  </a:lnTo>
                  <a:lnTo>
                    <a:pt x="5623" y="557"/>
                  </a:lnTo>
                  <a:lnTo>
                    <a:pt x="5573" y="456"/>
                  </a:lnTo>
                  <a:lnTo>
                    <a:pt x="5497" y="380"/>
                  </a:lnTo>
                  <a:lnTo>
                    <a:pt x="5193" y="228"/>
                  </a:lnTo>
                  <a:lnTo>
                    <a:pt x="4863" y="101"/>
                  </a:lnTo>
                  <a:lnTo>
                    <a:pt x="4509" y="25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50" name="Google Shape;3620;p53">
              <a:extLst>
                <a:ext uri="{FF2B5EF4-FFF2-40B4-BE49-F238E27FC236}">
                  <a16:creationId xmlns="" xmlns:a16="http://schemas.microsoft.com/office/drawing/2014/main" id="{2CDFDBF9-18A2-38EC-D043-7B34B43E7989}"/>
                </a:ext>
              </a:extLst>
            </p:cNvPr>
            <p:cNvSpPr/>
            <p:nvPr/>
          </p:nvSpPr>
          <p:spPr>
            <a:xfrm>
              <a:off x="5585100" y="2860000"/>
              <a:ext cx="13325" cy="22200"/>
            </a:xfrm>
            <a:custGeom>
              <a:avLst/>
              <a:gdLst/>
              <a:ahLst/>
              <a:cxnLst/>
              <a:rect l="l" t="t" r="r" b="b"/>
              <a:pathLst>
                <a:path w="533" h="888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1" y="609"/>
                  </a:lnTo>
                  <a:lnTo>
                    <a:pt x="26" y="735"/>
                  </a:lnTo>
                  <a:lnTo>
                    <a:pt x="77" y="811"/>
                  </a:lnTo>
                  <a:lnTo>
                    <a:pt x="153" y="862"/>
                  </a:lnTo>
                  <a:lnTo>
                    <a:pt x="254" y="887"/>
                  </a:lnTo>
                  <a:lnTo>
                    <a:pt x="355" y="862"/>
                  </a:lnTo>
                  <a:lnTo>
                    <a:pt x="457" y="811"/>
                  </a:lnTo>
                  <a:lnTo>
                    <a:pt x="507" y="735"/>
                  </a:lnTo>
                  <a:lnTo>
                    <a:pt x="533" y="609"/>
                  </a:lnTo>
                  <a:lnTo>
                    <a:pt x="533" y="254"/>
                  </a:lnTo>
                  <a:lnTo>
                    <a:pt x="507" y="153"/>
                  </a:lnTo>
                  <a:lnTo>
                    <a:pt x="457" y="77"/>
                  </a:lnTo>
                  <a:lnTo>
                    <a:pt x="355" y="26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51" name="Google Shape;3621;p53">
              <a:extLst>
                <a:ext uri="{FF2B5EF4-FFF2-40B4-BE49-F238E27FC236}">
                  <a16:creationId xmlns="" xmlns:a16="http://schemas.microsoft.com/office/drawing/2014/main" id="{257DA5B6-AADF-FE34-3ECC-F6DD2C527115}"/>
                </a:ext>
              </a:extLst>
            </p:cNvPr>
            <p:cNvSpPr/>
            <p:nvPr/>
          </p:nvSpPr>
          <p:spPr>
            <a:xfrm>
              <a:off x="5537625" y="2860000"/>
              <a:ext cx="12675" cy="22200"/>
            </a:xfrm>
            <a:custGeom>
              <a:avLst/>
              <a:gdLst/>
              <a:ahLst/>
              <a:cxnLst/>
              <a:rect l="l" t="t" r="r" b="b"/>
              <a:pathLst>
                <a:path w="507" h="888" extrusionOk="0">
                  <a:moveTo>
                    <a:pt x="253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0" y="153"/>
                  </a:lnTo>
                  <a:lnTo>
                    <a:pt x="0" y="254"/>
                  </a:lnTo>
                  <a:lnTo>
                    <a:pt x="0" y="609"/>
                  </a:lnTo>
                  <a:lnTo>
                    <a:pt x="0" y="735"/>
                  </a:lnTo>
                  <a:lnTo>
                    <a:pt x="76" y="811"/>
                  </a:lnTo>
                  <a:lnTo>
                    <a:pt x="152" y="862"/>
                  </a:lnTo>
                  <a:lnTo>
                    <a:pt x="253" y="887"/>
                  </a:lnTo>
                  <a:lnTo>
                    <a:pt x="355" y="862"/>
                  </a:lnTo>
                  <a:lnTo>
                    <a:pt x="431" y="811"/>
                  </a:lnTo>
                  <a:lnTo>
                    <a:pt x="481" y="735"/>
                  </a:lnTo>
                  <a:lnTo>
                    <a:pt x="507" y="609"/>
                  </a:lnTo>
                  <a:lnTo>
                    <a:pt x="507" y="254"/>
                  </a:lnTo>
                  <a:lnTo>
                    <a:pt x="481" y="153"/>
                  </a:lnTo>
                  <a:lnTo>
                    <a:pt x="431" y="77"/>
                  </a:lnTo>
                  <a:lnTo>
                    <a:pt x="355" y="26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52" name="Google Shape;3622;p53">
              <a:extLst>
                <a:ext uri="{FF2B5EF4-FFF2-40B4-BE49-F238E27FC236}">
                  <a16:creationId xmlns="" xmlns:a16="http://schemas.microsoft.com/office/drawing/2014/main" id="{C6222F91-8263-1B0B-4686-824C90C5F174}"/>
                </a:ext>
              </a:extLst>
            </p:cNvPr>
            <p:cNvSpPr/>
            <p:nvPr/>
          </p:nvSpPr>
          <p:spPr>
            <a:xfrm>
              <a:off x="5705425" y="2775150"/>
              <a:ext cx="205800" cy="257100"/>
            </a:xfrm>
            <a:custGeom>
              <a:avLst/>
              <a:gdLst/>
              <a:ahLst/>
              <a:cxnLst/>
              <a:rect l="l" t="t" r="r" b="b"/>
              <a:pathLst>
                <a:path w="8232" h="10284" extrusionOk="0">
                  <a:moveTo>
                    <a:pt x="4584" y="2382"/>
                  </a:moveTo>
                  <a:lnTo>
                    <a:pt x="4762" y="2534"/>
                  </a:lnTo>
                  <a:lnTo>
                    <a:pt x="4964" y="2686"/>
                  </a:lnTo>
                  <a:lnTo>
                    <a:pt x="5192" y="2812"/>
                  </a:lnTo>
                  <a:lnTo>
                    <a:pt x="5395" y="2914"/>
                  </a:lnTo>
                  <a:lnTo>
                    <a:pt x="5800" y="3066"/>
                  </a:lnTo>
                  <a:lnTo>
                    <a:pt x="6129" y="3192"/>
                  </a:lnTo>
                  <a:lnTo>
                    <a:pt x="6180" y="3496"/>
                  </a:lnTo>
                  <a:lnTo>
                    <a:pt x="6180" y="3851"/>
                  </a:lnTo>
                  <a:lnTo>
                    <a:pt x="6180" y="4459"/>
                  </a:lnTo>
                  <a:lnTo>
                    <a:pt x="6155" y="4712"/>
                  </a:lnTo>
                  <a:lnTo>
                    <a:pt x="6129" y="4914"/>
                  </a:lnTo>
                  <a:lnTo>
                    <a:pt x="6079" y="5117"/>
                  </a:lnTo>
                  <a:lnTo>
                    <a:pt x="6028" y="5294"/>
                  </a:lnTo>
                  <a:lnTo>
                    <a:pt x="5927" y="5446"/>
                  </a:lnTo>
                  <a:lnTo>
                    <a:pt x="5800" y="5624"/>
                  </a:lnTo>
                  <a:lnTo>
                    <a:pt x="5598" y="5902"/>
                  </a:lnTo>
                  <a:lnTo>
                    <a:pt x="5395" y="6130"/>
                  </a:lnTo>
                  <a:lnTo>
                    <a:pt x="5192" y="6333"/>
                  </a:lnTo>
                  <a:lnTo>
                    <a:pt x="4964" y="6510"/>
                  </a:lnTo>
                  <a:lnTo>
                    <a:pt x="4736" y="6637"/>
                  </a:lnTo>
                  <a:lnTo>
                    <a:pt x="4534" y="6738"/>
                  </a:lnTo>
                  <a:lnTo>
                    <a:pt x="4331" y="6789"/>
                  </a:lnTo>
                  <a:lnTo>
                    <a:pt x="4129" y="6814"/>
                  </a:lnTo>
                  <a:lnTo>
                    <a:pt x="3926" y="6789"/>
                  </a:lnTo>
                  <a:lnTo>
                    <a:pt x="3698" y="6738"/>
                  </a:lnTo>
                  <a:lnTo>
                    <a:pt x="3495" y="6637"/>
                  </a:lnTo>
                  <a:lnTo>
                    <a:pt x="3293" y="6510"/>
                  </a:lnTo>
                  <a:lnTo>
                    <a:pt x="3065" y="6333"/>
                  </a:lnTo>
                  <a:lnTo>
                    <a:pt x="2862" y="6130"/>
                  </a:lnTo>
                  <a:lnTo>
                    <a:pt x="2634" y="5902"/>
                  </a:lnTo>
                  <a:lnTo>
                    <a:pt x="2432" y="5624"/>
                  </a:lnTo>
                  <a:lnTo>
                    <a:pt x="2305" y="5446"/>
                  </a:lnTo>
                  <a:lnTo>
                    <a:pt x="2229" y="5294"/>
                  </a:lnTo>
                  <a:lnTo>
                    <a:pt x="2153" y="5117"/>
                  </a:lnTo>
                  <a:lnTo>
                    <a:pt x="2128" y="4914"/>
                  </a:lnTo>
                  <a:lnTo>
                    <a:pt x="2077" y="4712"/>
                  </a:lnTo>
                  <a:lnTo>
                    <a:pt x="2077" y="4459"/>
                  </a:lnTo>
                  <a:lnTo>
                    <a:pt x="2052" y="3851"/>
                  </a:lnTo>
                  <a:lnTo>
                    <a:pt x="2077" y="3521"/>
                  </a:lnTo>
                  <a:lnTo>
                    <a:pt x="2102" y="3243"/>
                  </a:lnTo>
                  <a:lnTo>
                    <a:pt x="2609" y="3192"/>
                  </a:lnTo>
                  <a:lnTo>
                    <a:pt x="2913" y="3142"/>
                  </a:lnTo>
                  <a:lnTo>
                    <a:pt x="3242" y="3066"/>
                  </a:lnTo>
                  <a:lnTo>
                    <a:pt x="3597" y="2964"/>
                  </a:lnTo>
                  <a:lnTo>
                    <a:pt x="3951" y="2812"/>
                  </a:lnTo>
                  <a:lnTo>
                    <a:pt x="4280" y="2635"/>
                  </a:lnTo>
                  <a:lnTo>
                    <a:pt x="4432" y="2508"/>
                  </a:lnTo>
                  <a:lnTo>
                    <a:pt x="4584" y="2382"/>
                  </a:lnTo>
                  <a:close/>
                  <a:moveTo>
                    <a:pt x="4154" y="1"/>
                  </a:moveTo>
                  <a:lnTo>
                    <a:pt x="3926" y="26"/>
                  </a:lnTo>
                  <a:lnTo>
                    <a:pt x="3723" y="52"/>
                  </a:lnTo>
                  <a:lnTo>
                    <a:pt x="3521" y="102"/>
                  </a:lnTo>
                  <a:lnTo>
                    <a:pt x="3318" y="153"/>
                  </a:lnTo>
                  <a:lnTo>
                    <a:pt x="3115" y="229"/>
                  </a:lnTo>
                  <a:lnTo>
                    <a:pt x="2938" y="330"/>
                  </a:lnTo>
                  <a:lnTo>
                    <a:pt x="2761" y="457"/>
                  </a:lnTo>
                  <a:lnTo>
                    <a:pt x="2584" y="583"/>
                  </a:lnTo>
                  <a:lnTo>
                    <a:pt x="2406" y="609"/>
                  </a:lnTo>
                  <a:lnTo>
                    <a:pt x="2229" y="634"/>
                  </a:lnTo>
                  <a:lnTo>
                    <a:pt x="2052" y="685"/>
                  </a:lnTo>
                  <a:lnTo>
                    <a:pt x="1900" y="761"/>
                  </a:lnTo>
                  <a:lnTo>
                    <a:pt x="1722" y="837"/>
                  </a:lnTo>
                  <a:lnTo>
                    <a:pt x="1596" y="938"/>
                  </a:lnTo>
                  <a:lnTo>
                    <a:pt x="1444" y="1065"/>
                  </a:lnTo>
                  <a:lnTo>
                    <a:pt x="1317" y="1191"/>
                  </a:lnTo>
                  <a:lnTo>
                    <a:pt x="1216" y="1343"/>
                  </a:lnTo>
                  <a:lnTo>
                    <a:pt x="1114" y="1495"/>
                  </a:lnTo>
                  <a:lnTo>
                    <a:pt x="1038" y="1647"/>
                  </a:lnTo>
                  <a:lnTo>
                    <a:pt x="988" y="1799"/>
                  </a:lnTo>
                  <a:lnTo>
                    <a:pt x="963" y="1951"/>
                  </a:lnTo>
                  <a:lnTo>
                    <a:pt x="937" y="2128"/>
                  </a:lnTo>
                  <a:lnTo>
                    <a:pt x="912" y="2306"/>
                  </a:lnTo>
                  <a:lnTo>
                    <a:pt x="937" y="2458"/>
                  </a:lnTo>
                  <a:lnTo>
                    <a:pt x="811" y="2610"/>
                  </a:lnTo>
                  <a:lnTo>
                    <a:pt x="709" y="2787"/>
                  </a:lnTo>
                  <a:lnTo>
                    <a:pt x="608" y="2964"/>
                  </a:lnTo>
                  <a:lnTo>
                    <a:pt x="532" y="3142"/>
                  </a:lnTo>
                  <a:lnTo>
                    <a:pt x="481" y="3344"/>
                  </a:lnTo>
                  <a:lnTo>
                    <a:pt x="431" y="3547"/>
                  </a:lnTo>
                  <a:lnTo>
                    <a:pt x="405" y="3749"/>
                  </a:lnTo>
                  <a:lnTo>
                    <a:pt x="380" y="3952"/>
                  </a:lnTo>
                  <a:lnTo>
                    <a:pt x="405" y="4231"/>
                  </a:lnTo>
                  <a:lnTo>
                    <a:pt x="456" y="4484"/>
                  </a:lnTo>
                  <a:lnTo>
                    <a:pt x="532" y="4737"/>
                  </a:lnTo>
                  <a:lnTo>
                    <a:pt x="608" y="4990"/>
                  </a:lnTo>
                  <a:lnTo>
                    <a:pt x="507" y="5142"/>
                  </a:lnTo>
                  <a:lnTo>
                    <a:pt x="380" y="5294"/>
                  </a:lnTo>
                  <a:lnTo>
                    <a:pt x="304" y="5472"/>
                  </a:lnTo>
                  <a:lnTo>
                    <a:pt x="228" y="5674"/>
                  </a:lnTo>
                  <a:lnTo>
                    <a:pt x="203" y="5776"/>
                  </a:lnTo>
                  <a:lnTo>
                    <a:pt x="228" y="5852"/>
                  </a:lnTo>
                  <a:lnTo>
                    <a:pt x="279" y="5953"/>
                  </a:lnTo>
                  <a:lnTo>
                    <a:pt x="380" y="6004"/>
                  </a:lnTo>
                  <a:lnTo>
                    <a:pt x="557" y="6004"/>
                  </a:lnTo>
                  <a:lnTo>
                    <a:pt x="659" y="5928"/>
                  </a:lnTo>
                  <a:lnTo>
                    <a:pt x="709" y="5852"/>
                  </a:lnTo>
                  <a:lnTo>
                    <a:pt x="785" y="5674"/>
                  </a:lnTo>
                  <a:lnTo>
                    <a:pt x="861" y="5522"/>
                  </a:lnTo>
                  <a:lnTo>
                    <a:pt x="963" y="5370"/>
                  </a:lnTo>
                  <a:lnTo>
                    <a:pt x="1089" y="5244"/>
                  </a:lnTo>
                  <a:lnTo>
                    <a:pt x="1140" y="5142"/>
                  </a:lnTo>
                  <a:lnTo>
                    <a:pt x="1165" y="5041"/>
                  </a:lnTo>
                  <a:lnTo>
                    <a:pt x="1165" y="4940"/>
                  </a:lnTo>
                  <a:lnTo>
                    <a:pt x="1140" y="4839"/>
                  </a:lnTo>
                  <a:lnTo>
                    <a:pt x="1038" y="4636"/>
                  </a:lnTo>
                  <a:lnTo>
                    <a:pt x="963" y="4433"/>
                  </a:lnTo>
                  <a:lnTo>
                    <a:pt x="937" y="4205"/>
                  </a:lnTo>
                  <a:lnTo>
                    <a:pt x="912" y="3952"/>
                  </a:lnTo>
                  <a:lnTo>
                    <a:pt x="912" y="3800"/>
                  </a:lnTo>
                  <a:lnTo>
                    <a:pt x="937" y="3623"/>
                  </a:lnTo>
                  <a:lnTo>
                    <a:pt x="988" y="3471"/>
                  </a:lnTo>
                  <a:lnTo>
                    <a:pt x="1038" y="3294"/>
                  </a:lnTo>
                  <a:lnTo>
                    <a:pt x="1089" y="3142"/>
                  </a:lnTo>
                  <a:lnTo>
                    <a:pt x="1190" y="3015"/>
                  </a:lnTo>
                  <a:lnTo>
                    <a:pt x="1266" y="2863"/>
                  </a:lnTo>
                  <a:lnTo>
                    <a:pt x="1368" y="2762"/>
                  </a:lnTo>
                  <a:lnTo>
                    <a:pt x="1418" y="2686"/>
                  </a:lnTo>
                  <a:lnTo>
                    <a:pt x="1444" y="2610"/>
                  </a:lnTo>
                  <a:lnTo>
                    <a:pt x="1469" y="2534"/>
                  </a:lnTo>
                  <a:lnTo>
                    <a:pt x="1469" y="2458"/>
                  </a:lnTo>
                  <a:lnTo>
                    <a:pt x="1444" y="2230"/>
                  </a:lnTo>
                  <a:lnTo>
                    <a:pt x="1494" y="1976"/>
                  </a:lnTo>
                  <a:lnTo>
                    <a:pt x="1570" y="1749"/>
                  </a:lnTo>
                  <a:lnTo>
                    <a:pt x="1722" y="1546"/>
                  </a:lnTo>
                  <a:lnTo>
                    <a:pt x="1925" y="1343"/>
                  </a:lnTo>
                  <a:lnTo>
                    <a:pt x="2153" y="1217"/>
                  </a:lnTo>
                  <a:lnTo>
                    <a:pt x="2381" y="1141"/>
                  </a:lnTo>
                  <a:lnTo>
                    <a:pt x="2533" y="1115"/>
                  </a:lnTo>
                  <a:lnTo>
                    <a:pt x="2659" y="1115"/>
                  </a:lnTo>
                  <a:lnTo>
                    <a:pt x="2786" y="1090"/>
                  </a:lnTo>
                  <a:lnTo>
                    <a:pt x="2887" y="1014"/>
                  </a:lnTo>
                  <a:lnTo>
                    <a:pt x="3014" y="913"/>
                  </a:lnTo>
                  <a:lnTo>
                    <a:pt x="3166" y="811"/>
                  </a:lnTo>
                  <a:lnTo>
                    <a:pt x="3318" y="735"/>
                  </a:lnTo>
                  <a:lnTo>
                    <a:pt x="3470" y="659"/>
                  </a:lnTo>
                  <a:lnTo>
                    <a:pt x="3622" y="609"/>
                  </a:lnTo>
                  <a:lnTo>
                    <a:pt x="3799" y="558"/>
                  </a:lnTo>
                  <a:lnTo>
                    <a:pt x="3977" y="533"/>
                  </a:lnTo>
                  <a:lnTo>
                    <a:pt x="4331" y="533"/>
                  </a:lnTo>
                  <a:lnTo>
                    <a:pt x="4508" y="558"/>
                  </a:lnTo>
                  <a:lnTo>
                    <a:pt x="4660" y="609"/>
                  </a:lnTo>
                  <a:lnTo>
                    <a:pt x="4838" y="659"/>
                  </a:lnTo>
                  <a:lnTo>
                    <a:pt x="4990" y="735"/>
                  </a:lnTo>
                  <a:lnTo>
                    <a:pt x="5142" y="811"/>
                  </a:lnTo>
                  <a:lnTo>
                    <a:pt x="5268" y="913"/>
                  </a:lnTo>
                  <a:lnTo>
                    <a:pt x="5420" y="1014"/>
                  </a:lnTo>
                  <a:lnTo>
                    <a:pt x="5522" y="1090"/>
                  </a:lnTo>
                  <a:lnTo>
                    <a:pt x="5648" y="1115"/>
                  </a:lnTo>
                  <a:lnTo>
                    <a:pt x="5876" y="1141"/>
                  </a:lnTo>
                  <a:lnTo>
                    <a:pt x="6104" y="1191"/>
                  </a:lnTo>
                  <a:lnTo>
                    <a:pt x="6332" y="1293"/>
                  </a:lnTo>
                  <a:lnTo>
                    <a:pt x="6509" y="1445"/>
                  </a:lnTo>
                  <a:lnTo>
                    <a:pt x="6661" y="1622"/>
                  </a:lnTo>
                  <a:lnTo>
                    <a:pt x="6763" y="1824"/>
                  </a:lnTo>
                  <a:lnTo>
                    <a:pt x="6839" y="2027"/>
                  </a:lnTo>
                  <a:lnTo>
                    <a:pt x="6864" y="2280"/>
                  </a:lnTo>
                  <a:lnTo>
                    <a:pt x="6839" y="2458"/>
                  </a:lnTo>
                  <a:lnTo>
                    <a:pt x="6839" y="2534"/>
                  </a:lnTo>
                  <a:lnTo>
                    <a:pt x="6839" y="2610"/>
                  </a:lnTo>
                  <a:lnTo>
                    <a:pt x="6889" y="2686"/>
                  </a:lnTo>
                  <a:lnTo>
                    <a:pt x="6940" y="2762"/>
                  </a:lnTo>
                  <a:lnTo>
                    <a:pt x="7041" y="2863"/>
                  </a:lnTo>
                  <a:lnTo>
                    <a:pt x="7117" y="3015"/>
                  </a:lnTo>
                  <a:lnTo>
                    <a:pt x="7193" y="3142"/>
                  </a:lnTo>
                  <a:lnTo>
                    <a:pt x="7269" y="3294"/>
                  </a:lnTo>
                  <a:lnTo>
                    <a:pt x="7320" y="3471"/>
                  </a:lnTo>
                  <a:lnTo>
                    <a:pt x="7345" y="3623"/>
                  </a:lnTo>
                  <a:lnTo>
                    <a:pt x="7370" y="3800"/>
                  </a:lnTo>
                  <a:lnTo>
                    <a:pt x="7396" y="3952"/>
                  </a:lnTo>
                  <a:lnTo>
                    <a:pt x="7370" y="4205"/>
                  </a:lnTo>
                  <a:lnTo>
                    <a:pt x="7320" y="4433"/>
                  </a:lnTo>
                  <a:lnTo>
                    <a:pt x="7269" y="4636"/>
                  </a:lnTo>
                  <a:lnTo>
                    <a:pt x="7168" y="4839"/>
                  </a:lnTo>
                  <a:lnTo>
                    <a:pt x="7143" y="4940"/>
                  </a:lnTo>
                  <a:lnTo>
                    <a:pt x="7117" y="5041"/>
                  </a:lnTo>
                  <a:lnTo>
                    <a:pt x="7168" y="5142"/>
                  </a:lnTo>
                  <a:lnTo>
                    <a:pt x="7219" y="5244"/>
                  </a:lnTo>
                  <a:lnTo>
                    <a:pt x="7345" y="5396"/>
                  </a:lnTo>
                  <a:lnTo>
                    <a:pt x="7472" y="5598"/>
                  </a:lnTo>
                  <a:lnTo>
                    <a:pt x="7573" y="5852"/>
                  </a:lnTo>
                  <a:lnTo>
                    <a:pt x="7649" y="6130"/>
                  </a:lnTo>
                  <a:lnTo>
                    <a:pt x="7674" y="6409"/>
                  </a:lnTo>
                  <a:lnTo>
                    <a:pt x="7649" y="6738"/>
                  </a:lnTo>
                  <a:lnTo>
                    <a:pt x="7573" y="7042"/>
                  </a:lnTo>
                  <a:lnTo>
                    <a:pt x="7472" y="7321"/>
                  </a:lnTo>
                  <a:lnTo>
                    <a:pt x="7345" y="7599"/>
                  </a:lnTo>
                  <a:lnTo>
                    <a:pt x="7168" y="7827"/>
                  </a:lnTo>
                  <a:lnTo>
                    <a:pt x="6940" y="7751"/>
                  </a:lnTo>
                  <a:lnTo>
                    <a:pt x="5522" y="7346"/>
                  </a:lnTo>
                  <a:lnTo>
                    <a:pt x="5446" y="6789"/>
                  </a:lnTo>
                  <a:lnTo>
                    <a:pt x="5648" y="6611"/>
                  </a:lnTo>
                  <a:lnTo>
                    <a:pt x="5851" y="6409"/>
                  </a:lnTo>
                  <a:lnTo>
                    <a:pt x="6053" y="6181"/>
                  </a:lnTo>
                  <a:lnTo>
                    <a:pt x="6231" y="5953"/>
                  </a:lnTo>
                  <a:lnTo>
                    <a:pt x="6383" y="5725"/>
                  </a:lnTo>
                  <a:lnTo>
                    <a:pt x="6509" y="5497"/>
                  </a:lnTo>
                  <a:lnTo>
                    <a:pt x="6585" y="5269"/>
                  </a:lnTo>
                  <a:lnTo>
                    <a:pt x="6636" y="5041"/>
                  </a:lnTo>
                  <a:lnTo>
                    <a:pt x="6687" y="4788"/>
                  </a:lnTo>
                  <a:lnTo>
                    <a:pt x="6687" y="4509"/>
                  </a:lnTo>
                  <a:lnTo>
                    <a:pt x="6712" y="3851"/>
                  </a:lnTo>
                  <a:lnTo>
                    <a:pt x="6687" y="3369"/>
                  </a:lnTo>
                  <a:lnTo>
                    <a:pt x="6611" y="2914"/>
                  </a:lnTo>
                  <a:lnTo>
                    <a:pt x="6585" y="2838"/>
                  </a:lnTo>
                  <a:lnTo>
                    <a:pt x="6535" y="2787"/>
                  </a:lnTo>
                  <a:lnTo>
                    <a:pt x="6484" y="2736"/>
                  </a:lnTo>
                  <a:lnTo>
                    <a:pt x="6433" y="2711"/>
                  </a:lnTo>
                  <a:lnTo>
                    <a:pt x="6079" y="2610"/>
                  </a:lnTo>
                  <a:lnTo>
                    <a:pt x="5598" y="2432"/>
                  </a:lnTo>
                  <a:lnTo>
                    <a:pt x="5344" y="2306"/>
                  </a:lnTo>
                  <a:lnTo>
                    <a:pt x="5142" y="2179"/>
                  </a:lnTo>
                  <a:lnTo>
                    <a:pt x="4939" y="2027"/>
                  </a:lnTo>
                  <a:lnTo>
                    <a:pt x="4812" y="1850"/>
                  </a:lnTo>
                  <a:lnTo>
                    <a:pt x="4787" y="1799"/>
                  </a:lnTo>
                  <a:lnTo>
                    <a:pt x="4736" y="1774"/>
                  </a:lnTo>
                  <a:lnTo>
                    <a:pt x="4660" y="1749"/>
                  </a:lnTo>
                  <a:lnTo>
                    <a:pt x="4610" y="1723"/>
                  </a:lnTo>
                  <a:lnTo>
                    <a:pt x="4534" y="1749"/>
                  </a:lnTo>
                  <a:lnTo>
                    <a:pt x="4483" y="1749"/>
                  </a:lnTo>
                  <a:lnTo>
                    <a:pt x="4432" y="1799"/>
                  </a:lnTo>
                  <a:lnTo>
                    <a:pt x="4382" y="1824"/>
                  </a:lnTo>
                  <a:lnTo>
                    <a:pt x="4230" y="2002"/>
                  </a:lnTo>
                  <a:lnTo>
                    <a:pt x="4078" y="2128"/>
                  </a:lnTo>
                  <a:lnTo>
                    <a:pt x="3901" y="2255"/>
                  </a:lnTo>
                  <a:lnTo>
                    <a:pt x="3698" y="2356"/>
                  </a:lnTo>
                  <a:lnTo>
                    <a:pt x="3495" y="2458"/>
                  </a:lnTo>
                  <a:lnTo>
                    <a:pt x="3293" y="2508"/>
                  </a:lnTo>
                  <a:lnTo>
                    <a:pt x="2887" y="2610"/>
                  </a:lnTo>
                  <a:lnTo>
                    <a:pt x="2508" y="2686"/>
                  </a:lnTo>
                  <a:lnTo>
                    <a:pt x="2204" y="2711"/>
                  </a:lnTo>
                  <a:lnTo>
                    <a:pt x="1900" y="2711"/>
                  </a:lnTo>
                  <a:lnTo>
                    <a:pt x="1798" y="2736"/>
                  </a:lnTo>
                  <a:lnTo>
                    <a:pt x="1722" y="2762"/>
                  </a:lnTo>
                  <a:lnTo>
                    <a:pt x="1672" y="2838"/>
                  </a:lnTo>
                  <a:lnTo>
                    <a:pt x="1621" y="2914"/>
                  </a:lnTo>
                  <a:lnTo>
                    <a:pt x="1570" y="3369"/>
                  </a:lnTo>
                  <a:lnTo>
                    <a:pt x="1545" y="3851"/>
                  </a:lnTo>
                  <a:lnTo>
                    <a:pt x="1545" y="4509"/>
                  </a:lnTo>
                  <a:lnTo>
                    <a:pt x="1570" y="4788"/>
                  </a:lnTo>
                  <a:lnTo>
                    <a:pt x="1596" y="5041"/>
                  </a:lnTo>
                  <a:lnTo>
                    <a:pt x="1672" y="5269"/>
                  </a:lnTo>
                  <a:lnTo>
                    <a:pt x="1748" y="5497"/>
                  </a:lnTo>
                  <a:lnTo>
                    <a:pt x="1849" y="5725"/>
                  </a:lnTo>
                  <a:lnTo>
                    <a:pt x="2001" y="5953"/>
                  </a:lnTo>
                  <a:lnTo>
                    <a:pt x="2204" y="6181"/>
                  </a:lnTo>
                  <a:lnTo>
                    <a:pt x="2381" y="6409"/>
                  </a:lnTo>
                  <a:lnTo>
                    <a:pt x="2584" y="6611"/>
                  </a:lnTo>
                  <a:lnTo>
                    <a:pt x="2786" y="6789"/>
                  </a:lnTo>
                  <a:lnTo>
                    <a:pt x="2735" y="7346"/>
                  </a:lnTo>
                  <a:lnTo>
                    <a:pt x="1317" y="7751"/>
                  </a:lnTo>
                  <a:lnTo>
                    <a:pt x="1089" y="7827"/>
                  </a:lnTo>
                  <a:lnTo>
                    <a:pt x="963" y="7625"/>
                  </a:lnTo>
                  <a:lnTo>
                    <a:pt x="836" y="7397"/>
                  </a:lnTo>
                  <a:lnTo>
                    <a:pt x="735" y="7169"/>
                  </a:lnTo>
                  <a:lnTo>
                    <a:pt x="633" y="6915"/>
                  </a:lnTo>
                  <a:lnTo>
                    <a:pt x="583" y="6814"/>
                  </a:lnTo>
                  <a:lnTo>
                    <a:pt x="507" y="6738"/>
                  </a:lnTo>
                  <a:lnTo>
                    <a:pt x="431" y="6713"/>
                  </a:lnTo>
                  <a:lnTo>
                    <a:pt x="329" y="6713"/>
                  </a:lnTo>
                  <a:lnTo>
                    <a:pt x="228" y="6763"/>
                  </a:lnTo>
                  <a:lnTo>
                    <a:pt x="152" y="6839"/>
                  </a:lnTo>
                  <a:lnTo>
                    <a:pt x="127" y="6941"/>
                  </a:lnTo>
                  <a:lnTo>
                    <a:pt x="127" y="7042"/>
                  </a:lnTo>
                  <a:lnTo>
                    <a:pt x="228" y="7321"/>
                  </a:lnTo>
                  <a:lnTo>
                    <a:pt x="355" y="7625"/>
                  </a:lnTo>
                  <a:lnTo>
                    <a:pt x="507" y="7878"/>
                  </a:lnTo>
                  <a:lnTo>
                    <a:pt x="659" y="8131"/>
                  </a:lnTo>
                  <a:lnTo>
                    <a:pt x="481" y="8308"/>
                  </a:lnTo>
                  <a:lnTo>
                    <a:pt x="355" y="8536"/>
                  </a:lnTo>
                  <a:lnTo>
                    <a:pt x="253" y="8764"/>
                  </a:lnTo>
                  <a:lnTo>
                    <a:pt x="177" y="9018"/>
                  </a:lnTo>
                  <a:lnTo>
                    <a:pt x="0" y="9980"/>
                  </a:lnTo>
                  <a:lnTo>
                    <a:pt x="25" y="10081"/>
                  </a:lnTo>
                  <a:lnTo>
                    <a:pt x="51" y="10183"/>
                  </a:lnTo>
                  <a:lnTo>
                    <a:pt x="127" y="10233"/>
                  </a:lnTo>
                  <a:lnTo>
                    <a:pt x="228" y="10284"/>
                  </a:lnTo>
                  <a:lnTo>
                    <a:pt x="304" y="10284"/>
                  </a:lnTo>
                  <a:lnTo>
                    <a:pt x="405" y="10233"/>
                  </a:lnTo>
                  <a:lnTo>
                    <a:pt x="481" y="10183"/>
                  </a:lnTo>
                  <a:lnTo>
                    <a:pt x="532" y="10056"/>
                  </a:lnTo>
                  <a:lnTo>
                    <a:pt x="684" y="9119"/>
                  </a:lnTo>
                  <a:lnTo>
                    <a:pt x="735" y="8967"/>
                  </a:lnTo>
                  <a:lnTo>
                    <a:pt x="785" y="8815"/>
                  </a:lnTo>
                  <a:lnTo>
                    <a:pt x="861" y="8688"/>
                  </a:lnTo>
                  <a:lnTo>
                    <a:pt x="963" y="8562"/>
                  </a:lnTo>
                  <a:lnTo>
                    <a:pt x="1064" y="8460"/>
                  </a:lnTo>
                  <a:lnTo>
                    <a:pt x="1165" y="8384"/>
                  </a:lnTo>
                  <a:lnTo>
                    <a:pt x="1317" y="8308"/>
                  </a:lnTo>
                  <a:lnTo>
                    <a:pt x="1444" y="8258"/>
                  </a:lnTo>
                  <a:lnTo>
                    <a:pt x="1950" y="8106"/>
                  </a:lnTo>
                  <a:lnTo>
                    <a:pt x="2153" y="8334"/>
                  </a:lnTo>
                  <a:lnTo>
                    <a:pt x="2381" y="8536"/>
                  </a:lnTo>
                  <a:lnTo>
                    <a:pt x="2634" y="8714"/>
                  </a:lnTo>
                  <a:lnTo>
                    <a:pt x="2887" y="8866"/>
                  </a:lnTo>
                  <a:lnTo>
                    <a:pt x="3166" y="8967"/>
                  </a:lnTo>
                  <a:lnTo>
                    <a:pt x="3445" y="9068"/>
                  </a:lnTo>
                  <a:lnTo>
                    <a:pt x="3749" y="9119"/>
                  </a:lnTo>
                  <a:lnTo>
                    <a:pt x="4078" y="9144"/>
                  </a:lnTo>
                  <a:lnTo>
                    <a:pt x="4154" y="9119"/>
                  </a:lnTo>
                  <a:lnTo>
                    <a:pt x="4230" y="9068"/>
                  </a:lnTo>
                  <a:lnTo>
                    <a:pt x="4306" y="8992"/>
                  </a:lnTo>
                  <a:lnTo>
                    <a:pt x="4331" y="8891"/>
                  </a:lnTo>
                  <a:lnTo>
                    <a:pt x="4306" y="8790"/>
                  </a:lnTo>
                  <a:lnTo>
                    <a:pt x="4255" y="8688"/>
                  </a:lnTo>
                  <a:lnTo>
                    <a:pt x="4179" y="8638"/>
                  </a:lnTo>
                  <a:lnTo>
                    <a:pt x="4078" y="8612"/>
                  </a:lnTo>
                  <a:lnTo>
                    <a:pt x="3850" y="8612"/>
                  </a:lnTo>
                  <a:lnTo>
                    <a:pt x="3647" y="8562"/>
                  </a:lnTo>
                  <a:lnTo>
                    <a:pt x="3419" y="8511"/>
                  </a:lnTo>
                  <a:lnTo>
                    <a:pt x="3217" y="8435"/>
                  </a:lnTo>
                  <a:lnTo>
                    <a:pt x="3039" y="8334"/>
                  </a:lnTo>
                  <a:lnTo>
                    <a:pt x="2837" y="8232"/>
                  </a:lnTo>
                  <a:lnTo>
                    <a:pt x="2659" y="8106"/>
                  </a:lnTo>
                  <a:lnTo>
                    <a:pt x="2508" y="7954"/>
                  </a:lnTo>
                  <a:lnTo>
                    <a:pt x="2913" y="7827"/>
                  </a:lnTo>
                  <a:lnTo>
                    <a:pt x="3039" y="7777"/>
                  </a:lnTo>
                  <a:lnTo>
                    <a:pt x="3141" y="7701"/>
                  </a:lnTo>
                  <a:lnTo>
                    <a:pt x="3217" y="7599"/>
                  </a:lnTo>
                  <a:lnTo>
                    <a:pt x="3242" y="7473"/>
                  </a:lnTo>
                  <a:lnTo>
                    <a:pt x="3293" y="7118"/>
                  </a:lnTo>
                  <a:lnTo>
                    <a:pt x="3495" y="7219"/>
                  </a:lnTo>
                  <a:lnTo>
                    <a:pt x="3698" y="7270"/>
                  </a:lnTo>
                  <a:lnTo>
                    <a:pt x="3926" y="7321"/>
                  </a:lnTo>
                  <a:lnTo>
                    <a:pt x="4129" y="7346"/>
                  </a:lnTo>
                  <a:lnTo>
                    <a:pt x="4331" y="7321"/>
                  </a:lnTo>
                  <a:lnTo>
                    <a:pt x="4534" y="7270"/>
                  </a:lnTo>
                  <a:lnTo>
                    <a:pt x="4762" y="7219"/>
                  </a:lnTo>
                  <a:lnTo>
                    <a:pt x="4964" y="7118"/>
                  </a:lnTo>
                  <a:lnTo>
                    <a:pt x="4990" y="7447"/>
                  </a:lnTo>
                  <a:lnTo>
                    <a:pt x="5040" y="7574"/>
                  </a:lnTo>
                  <a:lnTo>
                    <a:pt x="5091" y="7675"/>
                  </a:lnTo>
                  <a:lnTo>
                    <a:pt x="5192" y="7777"/>
                  </a:lnTo>
                  <a:lnTo>
                    <a:pt x="5319" y="7827"/>
                  </a:lnTo>
                  <a:lnTo>
                    <a:pt x="5749" y="7954"/>
                  </a:lnTo>
                  <a:lnTo>
                    <a:pt x="5471" y="8182"/>
                  </a:lnTo>
                  <a:lnTo>
                    <a:pt x="5319" y="8283"/>
                  </a:lnTo>
                  <a:lnTo>
                    <a:pt x="5142" y="8384"/>
                  </a:lnTo>
                  <a:lnTo>
                    <a:pt x="5066" y="8435"/>
                  </a:lnTo>
                  <a:lnTo>
                    <a:pt x="5015" y="8536"/>
                  </a:lnTo>
                  <a:lnTo>
                    <a:pt x="4990" y="8638"/>
                  </a:lnTo>
                  <a:lnTo>
                    <a:pt x="5015" y="8739"/>
                  </a:lnTo>
                  <a:lnTo>
                    <a:pt x="5091" y="8790"/>
                  </a:lnTo>
                  <a:lnTo>
                    <a:pt x="5167" y="8866"/>
                  </a:lnTo>
                  <a:lnTo>
                    <a:pt x="5268" y="8866"/>
                  </a:lnTo>
                  <a:lnTo>
                    <a:pt x="5370" y="8840"/>
                  </a:lnTo>
                  <a:lnTo>
                    <a:pt x="5648" y="8714"/>
                  </a:lnTo>
                  <a:lnTo>
                    <a:pt x="5876" y="8536"/>
                  </a:lnTo>
                  <a:lnTo>
                    <a:pt x="6104" y="8334"/>
                  </a:lnTo>
                  <a:lnTo>
                    <a:pt x="6307" y="8106"/>
                  </a:lnTo>
                  <a:lnTo>
                    <a:pt x="6788" y="8258"/>
                  </a:lnTo>
                  <a:lnTo>
                    <a:pt x="6940" y="8308"/>
                  </a:lnTo>
                  <a:lnTo>
                    <a:pt x="7067" y="8384"/>
                  </a:lnTo>
                  <a:lnTo>
                    <a:pt x="7193" y="8460"/>
                  </a:lnTo>
                  <a:lnTo>
                    <a:pt x="7295" y="8562"/>
                  </a:lnTo>
                  <a:lnTo>
                    <a:pt x="7396" y="8688"/>
                  </a:lnTo>
                  <a:lnTo>
                    <a:pt x="7472" y="8815"/>
                  </a:lnTo>
                  <a:lnTo>
                    <a:pt x="7522" y="8967"/>
                  </a:lnTo>
                  <a:lnTo>
                    <a:pt x="7548" y="9119"/>
                  </a:lnTo>
                  <a:lnTo>
                    <a:pt x="7725" y="10056"/>
                  </a:lnTo>
                  <a:lnTo>
                    <a:pt x="7750" y="10132"/>
                  </a:lnTo>
                  <a:lnTo>
                    <a:pt x="7826" y="10208"/>
                  </a:lnTo>
                  <a:lnTo>
                    <a:pt x="7902" y="10259"/>
                  </a:lnTo>
                  <a:lnTo>
                    <a:pt x="8029" y="10284"/>
                  </a:lnTo>
                  <a:lnTo>
                    <a:pt x="8130" y="10233"/>
                  </a:lnTo>
                  <a:lnTo>
                    <a:pt x="8181" y="10183"/>
                  </a:lnTo>
                  <a:lnTo>
                    <a:pt x="8232" y="10081"/>
                  </a:lnTo>
                  <a:lnTo>
                    <a:pt x="8232" y="9980"/>
                  </a:lnTo>
                  <a:lnTo>
                    <a:pt x="8080" y="9018"/>
                  </a:lnTo>
                  <a:lnTo>
                    <a:pt x="8004" y="8764"/>
                  </a:lnTo>
                  <a:lnTo>
                    <a:pt x="7902" y="8536"/>
                  </a:lnTo>
                  <a:lnTo>
                    <a:pt x="7776" y="8334"/>
                  </a:lnTo>
                  <a:lnTo>
                    <a:pt x="7598" y="8131"/>
                  </a:lnTo>
                  <a:lnTo>
                    <a:pt x="7826" y="7827"/>
                  </a:lnTo>
                  <a:lnTo>
                    <a:pt x="7978" y="7498"/>
                  </a:lnTo>
                  <a:lnTo>
                    <a:pt x="8105" y="7143"/>
                  </a:lnTo>
                  <a:lnTo>
                    <a:pt x="8181" y="6763"/>
                  </a:lnTo>
                  <a:lnTo>
                    <a:pt x="8181" y="6384"/>
                  </a:lnTo>
                  <a:lnTo>
                    <a:pt x="8156" y="6004"/>
                  </a:lnTo>
                  <a:lnTo>
                    <a:pt x="8080" y="5649"/>
                  </a:lnTo>
                  <a:lnTo>
                    <a:pt x="8004" y="5497"/>
                  </a:lnTo>
                  <a:lnTo>
                    <a:pt x="7928" y="5320"/>
                  </a:lnTo>
                  <a:lnTo>
                    <a:pt x="7826" y="5142"/>
                  </a:lnTo>
                  <a:lnTo>
                    <a:pt x="7674" y="4990"/>
                  </a:lnTo>
                  <a:lnTo>
                    <a:pt x="7776" y="4737"/>
                  </a:lnTo>
                  <a:lnTo>
                    <a:pt x="7852" y="4484"/>
                  </a:lnTo>
                  <a:lnTo>
                    <a:pt x="7902" y="4231"/>
                  </a:lnTo>
                  <a:lnTo>
                    <a:pt x="7902" y="3952"/>
                  </a:lnTo>
                  <a:lnTo>
                    <a:pt x="7902" y="3749"/>
                  </a:lnTo>
                  <a:lnTo>
                    <a:pt x="7877" y="3547"/>
                  </a:lnTo>
                  <a:lnTo>
                    <a:pt x="7826" y="3344"/>
                  </a:lnTo>
                  <a:lnTo>
                    <a:pt x="7776" y="3142"/>
                  </a:lnTo>
                  <a:lnTo>
                    <a:pt x="7700" y="2964"/>
                  </a:lnTo>
                  <a:lnTo>
                    <a:pt x="7598" y="2787"/>
                  </a:lnTo>
                  <a:lnTo>
                    <a:pt x="7497" y="2610"/>
                  </a:lnTo>
                  <a:lnTo>
                    <a:pt x="7370" y="2458"/>
                  </a:lnTo>
                  <a:lnTo>
                    <a:pt x="7370" y="2280"/>
                  </a:lnTo>
                  <a:lnTo>
                    <a:pt x="7370" y="2103"/>
                  </a:lnTo>
                  <a:lnTo>
                    <a:pt x="7345" y="1926"/>
                  </a:lnTo>
                  <a:lnTo>
                    <a:pt x="7295" y="1774"/>
                  </a:lnTo>
                  <a:lnTo>
                    <a:pt x="7244" y="1622"/>
                  </a:lnTo>
                  <a:lnTo>
                    <a:pt x="7168" y="1495"/>
                  </a:lnTo>
                  <a:lnTo>
                    <a:pt x="7092" y="1343"/>
                  </a:lnTo>
                  <a:lnTo>
                    <a:pt x="6889" y="1090"/>
                  </a:lnTo>
                  <a:lnTo>
                    <a:pt x="6636" y="887"/>
                  </a:lnTo>
                  <a:lnTo>
                    <a:pt x="6509" y="811"/>
                  </a:lnTo>
                  <a:lnTo>
                    <a:pt x="6357" y="735"/>
                  </a:lnTo>
                  <a:lnTo>
                    <a:pt x="6205" y="685"/>
                  </a:lnTo>
                  <a:lnTo>
                    <a:pt x="6053" y="634"/>
                  </a:lnTo>
                  <a:lnTo>
                    <a:pt x="5876" y="609"/>
                  </a:lnTo>
                  <a:lnTo>
                    <a:pt x="5724" y="583"/>
                  </a:lnTo>
                  <a:lnTo>
                    <a:pt x="5547" y="457"/>
                  </a:lnTo>
                  <a:lnTo>
                    <a:pt x="5370" y="330"/>
                  </a:lnTo>
                  <a:lnTo>
                    <a:pt x="5192" y="229"/>
                  </a:lnTo>
                  <a:lnTo>
                    <a:pt x="4990" y="153"/>
                  </a:lnTo>
                  <a:lnTo>
                    <a:pt x="4787" y="102"/>
                  </a:lnTo>
                  <a:lnTo>
                    <a:pt x="4584" y="52"/>
                  </a:lnTo>
                  <a:lnTo>
                    <a:pt x="4382" y="26"/>
                  </a:lnTo>
                  <a:lnTo>
                    <a:pt x="41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53" name="Google Shape;3623;p53">
              <a:extLst>
                <a:ext uri="{FF2B5EF4-FFF2-40B4-BE49-F238E27FC236}">
                  <a16:creationId xmlns="" xmlns:a16="http://schemas.microsoft.com/office/drawing/2014/main" id="{97843B67-E6CC-F61F-2485-D1A41840E667}"/>
                </a:ext>
              </a:extLst>
            </p:cNvPr>
            <p:cNvSpPr/>
            <p:nvPr/>
          </p:nvSpPr>
          <p:spPr>
            <a:xfrm>
              <a:off x="5825725" y="2860000"/>
              <a:ext cx="13325" cy="22200"/>
            </a:xfrm>
            <a:custGeom>
              <a:avLst/>
              <a:gdLst/>
              <a:ahLst/>
              <a:cxnLst/>
              <a:rect l="l" t="t" r="r" b="b"/>
              <a:pathLst>
                <a:path w="533" h="888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0" y="609"/>
                  </a:lnTo>
                  <a:lnTo>
                    <a:pt x="26" y="735"/>
                  </a:lnTo>
                  <a:lnTo>
                    <a:pt x="76" y="811"/>
                  </a:lnTo>
                  <a:lnTo>
                    <a:pt x="152" y="862"/>
                  </a:lnTo>
                  <a:lnTo>
                    <a:pt x="254" y="887"/>
                  </a:lnTo>
                  <a:lnTo>
                    <a:pt x="355" y="862"/>
                  </a:lnTo>
                  <a:lnTo>
                    <a:pt x="456" y="811"/>
                  </a:lnTo>
                  <a:lnTo>
                    <a:pt x="507" y="735"/>
                  </a:lnTo>
                  <a:lnTo>
                    <a:pt x="532" y="609"/>
                  </a:lnTo>
                  <a:lnTo>
                    <a:pt x="532" y="254"/>
                  </a:lnTo>
                  <a:lnTo>
                    <a:pt x="507" y="153"/>
                  </a:lnTo>
                  <a:lnTo>
                    <a:pt x="456" y="77"/>
                  </a:lnTo>
                  <a:lnTo>
                    <a:pt x="355" y="26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54" name="Google Shape;3624;p53">
              <a:extLst>
                <a:ext uri="{FF2B5EF4-FFF2-40B4-BE49-F238E27FC236}">
                  <a16:creationId xmlns="" xmlns:a16="http://schemas.microsoft.com/office/drawing/2014/main" id="{6965EAB2-481B-8558-4DC7-E38BB5DEC53D}"/>
                </a:ext>
              </a:extLst>
            </p:cNvPr>
            <p:cNvSpPr/>
            <p:nvPr/>
          </p:nvSpPr>
          <p:spPr>
            <a:xfrm>
              <a:off x="5778225" y="2860000"/>
              <a:ext cx="12700" cy="22200"/>
            </a:xfrm>
            <a:custGeom>
              <a:avLst/>
              <a:gdLst/>
              <a:ahLst/>
              <a:cxnLst/>
              <a:rect l="l" t="t" r="r" b="b"/>
              <a:pathLst>
                <a:path w="508" h="888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1" y="609"/>
                  </a:lnTo>
                  <a:lnTo>
                    <a:pt x="26" y="735"/>
                  </a:lnTo>
                  <a:lnTo>
                    <a:pt x="77" y="811"/>
                  </a:lnTo>
                  <a:lnTo>
                    <a:pt x="153" y="862"/>
                  </a:lnTo>
                  <a:lnTo>
                    <a:pt x="254" y="887"/>
                  </a:lnTo>
                  <a:lnTo>
                    <a:pt x="355" y="862"/>
                  </a:lnTo>
                  <a:lnTo>
                    <a:pt x="431" y="811"/>
                  </a:lnTo>
                  <a:lnTo>
                    <a:pt x="507" y="735"/>
                  </a:lnTo>
                  <a:lnTo>
                    <a:pt x="507" y="609"/>
                  </a:lnTo>
                  <a:lnTo>
                    <a:pt x="507" y="254"/>
                  </a:lnTo>
                  <a:lnTo>
                    <a:pt x="507" y="153"/>
                  </a:lnTo>
                  <a:lnTo>
                    <a:pt x="431" y="77"/>
                  </a:lnTo>
                  <a:lnTo>
                    <a:pt x="355" y="26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55" name="Google Shape;3625;p53">
              <a:extLst>
                <a:ext uri="{FF2B5EF4-FFF2-40B4-BE49-F238E27FC236}">
                  <a16:creationId xmlns="" xmlns:a16="http://schemas.microsoft.com/office/drawing/2014/main" id="{4E388DC2-2494-722C-FB72-5EF01FE2C5D7}"/>
                </a:ext>
              </a:extLst>
            </p:cNvPr>
            <p:cNvSpPr/>
            <p:nvPr/>
          </p:nvSpPr>
          <p:spPr>
            <a:xfrm>
              <a:off x="5697825" y="2634600"/>
              <a:ext cx="127300" cy="131725"/>
            </a:xfrm>
            <a:custGeom>
              <a:avLst/>
              <a:gdLst/>
              <a:ahLst/>
              <a:cxnLst/>
              <a:rect l="l" t="t" r="r" b="b"/>
              <a:pathLst>
                <a:path w="5092" h="5269" extrusionOk="0">
                  <a:moveTo>
                    <a:pt x="4382" y="532"/>
                  </a:moveTo>
                  <a:lnTo>
                    <a:pt x="4458" y="557"/>
                  </a:lnTo>
                  <a:lnTo>
                    <a:pt x="4508" y="583"/>
                  </a:lnTo>
                  <a:lnTo>
                    <a:pt x="4559" y="659"/>
                  </a:lnTo>
                  <a:lnTo>
                    <a:pt x="4559" y="735"/>
                  </a:lnTo>
                  <a:lnTo>
                    <a:pt x="4559" y="3597"/>
                  </a:lnTo>
                  <a:lnTo>
                    <a:pt x="4559" y="3673"/>
                  </a:lnTo>
                  <a:lnTo>
                    <a:pt x="4508" y="3723"/>
                  </a:lnTo>
                  <a:lnTo>
                    <a:pt x="4458" y="3774"/>
                  </a:lnTo>
                  <a:lnTo>
                    <a:pt x="4002" y="3774"/>
                  </a:lnTo>
                  <a:lnTo>
                    <a:pt x="3901" y="3799"/>
                  </a:lnTo>
                  <a:lnTo>
                    <a:pt x="3774" y="3825"/>
                  </a:lnTo>
                  <a:lnTo>
                    <a:pt x="3698" y="3875"/>
                  </a:lnTo>
                  <a:lnTo>
                    <a:pt x="3597" y="3951"/>
                  </a:lnTo>
                  <a:lnTo>
                    <a:pt x="3546" y="4027"/>
                  </a:lnTo>
                  <a:lnTo>
                    <a:pt x="3495" y="4129"/>
                  </a:lnTo>
                  <a:lnTo>
                    <a:pt x="3445" y="4230"/>
                  </a:lnTo>
                  <a:lnTo>
                    <a:pt x="3445" y="4356"/>
                  </a:lnTo>
                  <a:lnTo>
                    <a:pt x="3445" y="4660"/>
                  </a:lnTo>
                  <a:lnTo>
                    <a:pt x="2381" y="3875"/>
                  </a:lnTo>
                  <a:lnTo>
                    <a:pt x="2229" y="3799"/>
                  </a:lnTo>
                  <a:lnTo>
                    <a:pt x="2052" y="3774"/>
                  </a:lnTo>
                  <a:lnTo>
                    <a:pt x="633" y="3774"/>
                  </a:lnTo>
                  <a:lnTo>
                    <a:pt x="583" y="3723"/>
                  </a:lnTo>
                  <a:lnTo>
                    <a:pt x="532" y="3673"/>
                  </a:lnTo>
                  <a:lnTo>
                    <a:pt x="532" y="3597"/>
                  </a:lnTo>
                  <a:lnTo>
                    <a:pt x="532" y="735"/>
                  </a:lnTo>
                  <a:lnTo>
                    <a:pt x="532" y="659"/>
                  </a:lnTo>
                  <a:lnTo>
                    <a:pt x="583" y="583"/>
                  </a:lnTo>
                  <a:lnTo>
                    <a:pt x="633" y="557"/>
                  </a:lnTo>
                  <a:lnTo>
                    <a:pt x="709" y="532"/>
                  </a:lnTo>
                  <a:close/>
                  <a:moveTo>
                    <a:pt x="709" y="0"/>
                  </a:moveTo>
                  <a:lnTo>
                    <a:pt x="583" y="25"/>
                  </a:lnTo>
                  <a:lnTo>
                    <a:pt x="431" y="76"/>
                  </a:lnTo>
                  <a:lnTo>
                    <a:pt x="329" y="127"/>
                  </a:lnTo>
                  <a:lnTo>
                    <a:pt x="203" y="228"/>
                  </a:lnTo>
                  <a:lnTo>
                    <a:pt x="127" y="329"/>
                  </a:lnTo>
                  <a:lnTo>
                    <a:pt x="51" y="456"/>
                  </a:lnTo>
                  <a:lnTo>
                    <a:pt x="25" y="583"/>
                  </a:lnTo>
                  <a:lnTo>
                    <a:pt x="0" y="735"/>
                  </a:lnTo>
                  <a:lnTo>
                    <a:pt x="0" y="3597"/>
                  </a:lnTo>
                  <a:lnTo>
                    <a:pt x="25" y="3723"/>
                  </a:lnTo>
                  <a:lnTo>
                    <a:pt x="51" y="3875"/>
                  </a:lnTo>
                  <a:lnTo>
                    <a:pt x="127" y="3977"/>
                  </a:lnTo>
                  <a:lnTo>
                    <a:pt x="203" y="4103"/>
                  </a:lnTo>
                  <a:lnTo>
                    <a:pt x="329" y="4179"/>
                  </a:lnTo>
                  <a:lnTo>
                    <a:pt x="431" y="4255"/>
                  </a:lnTo>
                  <a:lnTo>
                    <a:pt x="583" y="4281"/>
                  </a:lnTo>
                  <a:lnTo>
                    <a:pt x="709" y="4306"/>
                  </a:lnTo>
                  <a:lnTo>
                    <a:pt x="2077" y="4306"/>
                  </a:lnTo>
                  <a:lnTo>
                    <a:pt x="3318" y="5192"/>
                  </a:lnTo>
                  <a:lnTo>
                    <a:pt x="3394" y="5243"/>
                  </a:lnTo>
                  <a:lnTo>
                    <a:pt x="3470" y="5268"/>
                  </a:lnTo>
                  <a:lnTo>
                    <a:pt x="3597" y="5268"/>
                  </a:lnTo>
                  <a:lnTo>
                    <a:pt x="3749" y="5243"/>
                  </a:lnTo>
                  <a:lnTo>
                    <a:pt x="3825" y="5167"/>
                  </a:lnTo>
                  <a:lnTo>
                    <a:pt x="3901" y="5091"/>
                  </a:lnTo>
                  <a:lnTo>
                    <a:pt x="3951" y="4990"/>
                  </a:lnTo>
                  <a:lnTo>
                    <a:pt x="3951" y="4863"/>
                  </a:lnTo>
                  <a:lnTo>
                    <a:pt x="3951" y="4356"/>
                  </a:lnTo>
                  <a:lnTo>
                    <a:pt x="3977" y="4306"/>
                  </a:lnTo>
                  <a:lnTo>
                    <a:pt x="4382" y="4306"/>
                  </a:lnTo>
                  <a:lnTo>
                    <a:pt x="4508" y="4281"/>
                  </a:lnTo>
                  <a:lnTo>
                    <a:pt x="4660" y="4255"/>
                  </a:lnTo>
                  <a:lnTo>
                    <a:pt x="4762" y="4179"/>
                  </a:lnTo>
                  <a:lnTo>
                    <a:pt x="4888" y="4103"/>
                  </a:lnTo>
                  <a:lnTo>
                    <a:pt x="4964" y="3977"/>
                  </a:lnTo>
                  <a:lnTo>
                    <a:pt x="5040" y="3875"/>
                  </a:lnTo>
                  <a:lnTo>
                    <a:pt x="5066" y="3723"/>
                  </a:lnTo>
                  <a:lnTo>
                    <a:pt x="5091" y="3597"/>
                  </a:lnTo>
                  <a:lnTo>
                    <a:pt x="5091" y="735"/>
                  </a:lnTo>
                  <a:lnTo>
                    <a:pt x="5066" y="583"/>
                  </a:lnTo>
                  <a:lnTo>
                    <a:pt x="5040" y="456"/>
                  </a:lnTo>
                  <a:lnTo>
                    <a:pt x="4964" y="329"/>
                  </a:lnTo>
                  <a:lnTo>
                    <a:pt x="4888" y="228"/>
                  </a:lnTo>
                  <a:lnTo>
                    <a:pt x="4762" y="127"/>
                  </a:lnTo>
                  <a:lnTo>
                    <a:pt x="4660" y="76"/>
                  </a:lnTo>
                  <a:lnTo>
                    <a:pt x="4508" y="25"/>
                  </a:lnTo>
                  <a:lnTo>
                    <a:pt x="43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56" name="Google Shape;3626;p53">
              <a:extLst>
                <a:ext uri="{FF2B5EF4-FFF2-40B4-BE49-F238E27FC236}">
                  <a16:creationId xmlns="" xmlns:a16="http://schemas.microsoft.com/office/drawing/2014/main" id="{2B996237-2B2C-DC9E-1AF6-C2A70467F8FB}"/>
                </a:ext>
              </a:extLst>
            </p:cNvPr>
            <p:cNvSpPr/>
            <p:nvPr/>
          </p:nvSpPr>
          <p:spPr>
            <a:xfrm>
              <a:off x="5732000" y="2657375"/>
              <a:ext cx="58925" cy="62100"/>
            </a:xfrm>
            <a:custGeom>
              <a:avLst/>
              <a:gdLst/>
              <a:ahLst/>
              <a:cxnLst/>
              <a:rect l="l" t="t" r="r" b="b"/>
              <a:pathLst>
                <a:path w="2357" h="2484" extrusionOk="0">
                  <a:moveTo>
                    <a:pt x="1318" y="913"/>
                  </a:moveTo>
                  <a:lnTo>
                    <a:pt x="1267" y="1090"/>
                  </a:lnTo>
                  <a:lnTo>
                    <a:pt x="1166" y="1217"/>
                  </a:lnTo>
                  <a:lnTo>
                    <a:pt x="1090" y="1090"/>
                  </a:lnTo>
                  <a:lnTo>
                    <a:pt x="1039" y="913"/>
                  </a:lnTo>
                  <a:close/>
                  <a:moveTo>
                    <a:pt x="1166" y="1"/>
                  </a:moveTo>
                  <a:lnTo>
                    <a:pt x="1065" y="26"/>
                  </a:lnTo>
                  <a:lnTo>
                    <a:pt x="989" y="77"/>
                  </a:lnTo>
                  <a:lnTo>
                    <a:pt x="938" y="153"/>
                  </a:lnTo>
                  <a:lnTo>
                    <a:pt x="913" y="254"/>
                  </a:lnTo>
                  <a:lnTo>
                    <a:pt x="913" y="406"/>
                  </a:lnTo>
                  <a:lnTo>
                    <a:pt x="254" y="406"/>
                  </a:lnTo>
                  <a:lnTo>
                    <a:pt x="153" y="431"/>
                  </a:lnTo>
                  <a:lnTo>
                    <a:pt x="77" y="482"/>
                  </a:lnTo>
                  <a:lnTo>
                    <a:pt x="26" y="558"/>
                  </a:lnTo>
                  <a:lnTo>
                    <a:pt x="1" y="659"/>
                  </a:lnTo>
                  <a:lnTo>
                    <a:pt x="26" y="761"/>
                  </a:lnTo>
                  <a:lnTo>
                    <a:pt x="77" y="837"/>
                  </a:lnTo>
                  <a:lnTo>
                    <a:pt x="153" y="913"/>
                  </a:lnTo>
                  <a:lnTo>
                    <a:pt x="482" y="913"/>
                  </a:lnTo>
                  <a:lnTo>
                    <a:pt x="533" y="1115"/>
                  </a:lnTo>
                  <a:lnTo>
                    <a:pt x="634" y="1293"/>
                  </a:lnTo>
                  <a:lnTo>
                    <a:pt x="710" y="1470"/>
                  </a:lnTo>
                  <a:lnTo>
                    <a:pt x="811" y="1647"/>
                  </a:lnTo>
                  <a:lnTo>
                    <a:pt x="634" y="1774"/>
                  </a:lnTo>
                  <a:lnTo>
                    <a:pt x="406" y="1900"/>
                  </a:lnTo>
                  <a:lnTo>
                    <a:pt x="203" y="2002"/>
                  </a:lnTo>
                  <a:lnTo>
                    <a:pt x="127" y="2052"/>
                  </a:lnTo>
                  <a:lnTo>
                    <a:pt x="77" y="2128"/>
                  </a:lnTo>
                  <a:lnTo>
                    <a:pt x="51" y="2230"/>
                  </a:lnTo>
                  <a:lnTo>
                    <a:pt x="77" y="2331"/>
                  </a:lnTo>
                  <a:lnTo>
                    <a:pt x="127" y="2407"/>
                  </a:lnTo>
                  <a:lnTo>
                    <a:pt x="178" y="2458"/>
                  </a:lnTo>
                  <a:lnTo>
                    <a:pt x="254" y="2483"/>
                  </a:lnTo>
                  <a:lnTo>
                    <a:pt x="305" y="2483"/>
                  </a:lnTo>
                  <a:lnTo>
                    <a:pt x="431" y="2458"/>
                  </a:lnTo>
                  <a:lnTo>
                    <a:pt x="634" y="2382"/>
                  </a:lnTo>
                  <a:lnTo>
                    <a:pt x="913" y="2230"/>
                  </a:lnTo>
                  <a:lnTo>
                    <a:pt x="1166" y="2027"/>
                  </a:lnTo>
                  <a:lnTo>
                    <a:pt x="1445" y="2230"/>
                  </a:lnTo>
                  <a:lnTo>
                    <a:pt x="1723" y="2382"/>
                  </a:lnTo>
                  <a:lnTo>
                    <a:pt x="1926" y="2458"/>
                  </a:lnTo>
                  <a:lnTo>
                    <a:pt x="2027" y="2483"/>
                  </a:lnTo>
                  <a:lnTo>
                    <a:pt x="2103" y="2483"/>
                  </a:lnTo>
                  <a:lnTo>
                    <a:pt x="2179" y="2458"/>
                  </a:lnTo>
                  <a:lnTo>
                    <a:pt x="2230" y="2407"/>
                  </a:lnTo>
                  <a:lnTo>
                    <a:pt x="2280" y="2331"/>
                  </a:lnTo>
                  <a:lnTo>
                    <a:pt x="2306" y="2230"/>
                  </a:lnTo>
                  <a:lnTo>
                    <a:pt x="2280" y="2128"/>
                  </a:lnTo>
                  <a:lnTo>
                    <a:pt x="2230" y="2052"/>
                  </a:lnTo>
                  <a:lnTo>
                    <a:pt x="2154" y="2002"/>
                  </a:lnTo>
                  <a:lnTo>
                    <a:pt x="1951" y="1900"/>
                  </a:lnTo>
                  <a:lnTo>
                    <a:pt x="1723" y="1774"/>
                  </a:lnTo>
                  <a:lnTo>
                    <a:pt x="1521" y="1647"/>
                  </a:lnTo>
                  <a:lnTo>
                    <a:pt x="1647" y="1470"/>
                  </a:lnTo>
                  <a:lnTo>
                    <a:pt x="1723" y="1293"/>
                  </a:lnTo>
                  <a:lnTo>
                    <a:pt x="1799" y="1115"/>
                  </a:lnTo>
                  <a:lnTo>
                    <a:pt x="1875" y="913"/>
                  </a:lnTo>
                  <a:lnTo>
                    <a:pt x="2179" y="913"/>
                  </a:lnTo>
                  <a:lnTo>
                    <a:pt x="2280" y="837"/>
                  </a:lnTo>
                  <a:lnTo>
                    <a:pt x="2331" y="761"/>
                  </a:lnTo>
                  <a:lnTo>
                    <a:pt x="2356" y="659"/>
                  </a:lnTo>
                  <a:lnTo>
                    <a:pt x="2331" y="558"/>
                  </a:lnTo>
                  <a:lnTo>
                    <a:pt x="2280" y="482"/>
                  </a:lnTo>
                  <a:lnTo>
                    <a:pt x="2179" y="431"/>
                  </a:lnTo>
                  <a:lnTo>
                    <a:pt x="2078" y="406"/>
                  </a:lnTo>
                  <a:lnTo>
                    <a:pt x="1445" y="406"/>
                  </a:lnTo>
                  <a:lnTo>
                    <a:pt x="1445" y="254"/>
                  </a:lnTo>
                  <a:lnTo>
                    <a:pt x="1419" y="153"/>
                  </a:lnTo>
                  <a:lnTo>
                    <a:pt x="1369" y="77"/>
                  </a:lnTo>
                  <a:lnTo>
                    <a:pt x="1267" y="26"/>
                  </a:lnTo>
                  <a:lnTo>
                    <a:pt x="116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57" name="Google Shape;3627;p53">
              <a:extLst>
                <a:ext uri="{FF2B5EF4-FFF2-40B4-BE49-F238E27FC236}">
                  <a16:creationId xmlns="" xmlns:a16="http://schemas.microsoft.com/office/drawing/2014/main" id="{C67BE4C3-2AA7-6D86-59DB-0B4007A41EEF}"/>
                </a:ext>
              </a:extLst>
            </p:cNvPr>
            <p:cNvSpPr/>
            <p:nvPr/>
          </p:nvSpPr>
          <p:spPr>
            <a:xfrm>
              <a:off x="5550925" y="2634600"/>
              <a:ext cx="127275" cy="131725"/>
            </a:xfrm>
            <a:custGeom>
              <a:avLst/>
              <a:gdLst/>
              <a:ahLst/>
              <a:cxnLst/>
              <a:rect l="l" t="t" r="r" b="b"/>
              <a:pathLst>
                <a:path w="5091" h="5269" extrusionOk="0">
                  <a:moveTo>
                    <a:pt x="735" y="0"/>
                  </a:moveTo>
                  <a:lnTo>
                    <a:pt x="583" y="25"/>
                  </a:lnTo>
                  <a:lnTo>
                    <a:pt x="456" y="76"/>
                  </a:lnTo>
                  <a:lnTo>
                    <a:pt x="329" y="127"/>
                  </a:lnTo>
                  <a:lnTo>
                    <a:pt x="228" y="228"/>
                  </a:lnTo>
                  <a:lnTo>
                    <a:pt x="127" y="329"/>
                  </a:lnTo>
                  <a:lnTo>
                    <a:pt x="76" y="456"/>
                  </a:lnTo>
                  <a:lnTo>
                    <a:pt x="25" y="583"/>
                  </a:lnTo>
                  <a:lnTo>
                    <a:pt x="0" y="735"/>
                  </a:lnTo>
                  <a:lnTo>
                    <a:pt x="0" y="1368"/>
                  </a:lnTo>
                  <a:lnTo>
                    <a:pt x="25" y="1469"/>
                  </a:lnTo>
                  <a:lnTo>
                    <a:pt x="76" y="1570"/>
                  </a:lnTo>
                  <a:lnTo>
                    <a:pt x="177" y="1621"/>
                  </a:lnTo>
                  <a:lnTo>
                    <a:pt x="279" y="1646"/>
                  </a:lnTo>
                  <a:lnTo>
                    <a:pt x="380" y="1621"/>
                  </a:lnTo>
                  <a:lnTo>
                    <a:pt x="456" y="1570"/>
                  </a:lnTo>
                  <a:lnTo>
                    <a:pt x="507" y="1469"/>
                  </a:lnTo>
                  <a:lnTo>
                    <a:pt x="532" y="1368"/>
                  </a:lnTo>
                  <a:lnTo>
                    <a:pt x="532" y="735"/>
                  </a:lnTo>
                  <a:lnTo>
                    <a:pt x="557" y="659"/>
                  </a:lnTo>
                  <a:lnTo>
                    <a:pt x="583" y="583"/>
                  </a:lnTo>
                  <a:lnTo>
                    <a:pt x="659" y="557"/>
                  </a:lnTo>
                  <a:lnTo>
                    <a:pt x="735" y="532"/>
                  </a:lnTo>
                  <a:lnTo>
                    <a:pt x="4382" y="532"/>
                  </a:lnTo>
                  <a:lnTo>
                    <a:pt x="4458" y="557"/>
                  </a:lnTo>
                  <a:lnTo>
                    <a:pt x="4508" y="583"/>
                  </a:lnTo>
                  <a:lnTo>
                    <a:pt x="4559" y="659"/>
                  </a:lnTo>
                  <a:lnTo>
                    <a:pt x="4584" y="735"/>
                  </a:lnTo>
                  <a:lnTo>
                    <a:pt x="4584" y="3597"/>
                  </a:lnTo>
                  <a:lnTo>
                    <a:pt x="4559" y="3673"/>
                  </a:lnTo>
                  <a:lnTo>
                    <a:pt x="4508" y="3723"/>
                  </a:lnTo>
                  <a:lnTo>
                    <a:pt x="4458" y="3774"/>
                  </a:lnTo>
                  <a:lnTo>
                    <a:pt x="3065" y="3774"/>
                  </a:lnTo>
                  <a:lnTo>
                    <a:pt x="2887" y="3799"/>
                  </a:lnTo>
                  <a:lnTo>
                    <a:pt x="2710" y="3875"/>
                  </a:lnTo>
                  <a:lnTo>
                    <a:pt x="1672" y="4660"/>
                  </a:lnTo>
                  <a:lnTo>
                    <a:pt x="1672" y="4356"/>
                  </a:lnTo>
                  <a:lnTo>
                    <a:pt x="1646" y="4230"/>
                  </a:lnTo>
                  <a:lnTo>
                    <a:pt x="1621" y="4129"/>
                  </a:lnTo>
                  <a:lnTo>
                    <a:pt x="1570" y="4027"/>
                  </a:lnTo>
                  <a:lnTo>
                    <a:pt x="1494" y="3951"/>
                  </a:lnTo>
                  <a:lnTo>
                    <a:pt x="1418" y="3875"/>
                  </a:lnTo>
                  <a:lnTo>
                    <a:pt x="1317" y="3825"/>
                  </a:lnTo>
                  <a:lnTo>
                    <a:pt x="1216" y="3799"/>
                  </a:lnTo>
                  <a:lnTo>
                    <a:pt x="1089" y="3774"/>
                  </a:lnTo>
                  <a:lnTo>
                    <a:pt x="659" y="3774"/>
                  </a:lnTo>
                  <a:lnTo>
                    <a:pt x="583" y="3723"/>
                  </a:lnTo>
                  <a:lnTo>
                    <a:pt x="557" y="3673"/>
                  </a:lnTo>
                  <a:lnTo>
                    <a:pt x="532" y="3597"/>
                  </a:lnTo>
                  <a:lnTo>
                    <a:pt x="532" y="2660"/>
                  </a:lnTo>
                  <a:lnTo>
                    <a:pt x="507" y="2533"/>
                  </a:lnTo>
                  <a:lnTo>
                    <a:pt x="456" y="2457"/>
                  </a:lnTo>
                  <a:lnTo>
                    <a:pt x="380" y="2406"/>
                  </a:lnTo>
                  <a:lnTo>
                    <a:pt x="279" y="2381"/>
                  </a:lnTo>
                  <a:lnTo>
                    <a:pt x="177" y="2406"/>
                  </a:lnTo>
                  <a:lnTo>
                    <a:pt x="76" y="2457"/>
                  </a:lnTo>
                  <a:lnTo>
                    <a:pt x="25" y="2533"/>
                  </a:lnTo>
                  <a:lnTo>
                    <a:pt x="0" y="2660"/>
                  </a:lnTo>
                  <a:lnTo>
                    <a:pt x="0" y="3597"/>
                  </a:lnTo>
                  <a:lnTo>
                    <a:pt x="25" y="3723"/>
                  </a:lnTo>
                  <a:lnTo>
                    <a:pt x="76" y="3875"/>
                  </a:lnTo>
                  <a:lnTo>
                    <a:pt x="127" y="3977"/>
                  </a:lnTo>
                  <a:lnTo>
                    <a:pt x="228" y="4103"/>
                  </a:lnTo>
                  <a:lnTo>
                    <a:pt x="329" y="4179"/>
                  </a:lnTo>
                  <a:lnTo>
                    <a:pt x="456" y="4255"/>
                  </a:lnTo>
                  <a:lnTo>
                    <a:pt x="583" y="4281"/>
                  </a:lnTo>
                  <a:lnTo>
                    <a:pt x="735" y="4306"/>
                  </a:lnTo>
                  <a:lnTo>
                    <a:pt x="1114" y="4306"/>
                  </a:lnTo>
                  <a:lnTo>
                    <a:pt x="1140" y="4356"/>
                  </a:lnTo>
                  <a:lnTo>
                    <a:pt x="1140" y="4863"/>
                  </a:lnTo>
                  <a:lnTo>
                    <a:pt x="1165" y="4990"/>
                  </a:lnTo>
                  <a:lnTo>
                    <a:pt x="1190" y="5091"/>
                  </a:lnTo>
                  <a:lnTo>
                    <a:pt x="1266" y="5167"/>
                  </a:lnTo>
                  <a:lnTo>
                    <a:pt x="1368" y="5243"/>
                  </a:lnTo>
                  <a:lnTo>
                    <a:pt x="1444" y="5268"/>
                  </a:lnTo>
                  <a:lnTo>
                    <a:pt x="1672" y="5268"/>
                  </a:lnTo>
                  <a:lnTo>
                    <a:pt x="1798" y="5192"/>
                  </a:lnTo>
                  <a:lnTo>
                    <a:pt x="3039" y="4306"/>
                  </a:lnTo>
                  <a:lnTo>
                    <a:pt x="4382" y="4306"/>
                  </a:lnTo>
                  <a:lnTo>
                    <a:pt x="4534" y="4281"/>
                  </a:lnTo>
                  <a:lnTo>
                    <a:pt x="4660" y="4255"/>
                  </a:lnTo>
                  <a:lnTo>
                    <a:pt x="4787" y="4179"/>
                  </a:lnTo>
                  <a:lnTo>
                    <a:pt x="4888" y="4103"/>
                  </a:lnTo>
                  <a:lnTo>
                    <a:pt x="4990" y="3977"/>
                  </a:lnTo>
                  <a:lnTo>
                    <a:pt x="5040" y="3875"/>
                  </a:lnTo>
                  <a:lnTo>
                    <a:pt x="5091" y="3723"/>
                  </a:lnTo>
                  <a:lnTo>
                    <a:pt x="5091" y="3597"/>
                  </a:lnTo>
                  <a:lnTo>
                    <a:pt x="5091" y="735"/>
                  </a:lnTo>
                  <a:lnTo>
                    <a:pt x="5091" y="583"/>
                  </a:lnTo>
                  <a:lnTo>
                    <a:pt x="5040" y="456"/>
                  </a:lnTo>
                  <a:lnTo>
                    <a:pt x="4990" y="329"/>
                  </a:lnTo>
                  <a:lnTo>
                    <a:pt x="4888" y="228"/>
                  </a:lnTo>
                  <a:lnTo>
                    <a:pt x="4787" y="127"/>
                  </a:lnTo>
                  <a:lnTo>
                    <a:pt x="4660" y="76"/>
                  </a:lnTo>
                  <a:lnTo>
                    <a:pt x="4534" y="25"/>
                  </a:lnTo>
                  <a:lnTo>
                    <a:pt x="438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58" name="Google Shape;3628;p53">
              <a:extLst>
                <a:ext uri="{FF2B5EF4-FFF2-40B4-BE49-F238E27FC236}">
                  <a16:creationId xmlns="" xmlns:a16="http://schemas.microsoft.com/office/drawing/2014/main" id="{34EA2F57-7862-48E8-76C2-30AF0D76AE4C}"/>
                </a:ext>
              </a:extLst>
            </p:cNvPr>
            <p:cNvSpPr/>
            <p:nvPr/>
          </p:nvSpPr>
          <p:spPr>
            <a:xfrm>
              <a:off x="5588900" y="2657375"/>
              <a:ext cx="51950" cy="62100"/>
            </a:xfrm>
            <a:custGeom>
              <a:avLst/>
              <a:gdLst/>
              <a:ahLst/>
              <a:cxnLst/>
              <a:rect l="l" t="t" r="r" b="b"/>
              <a:pathLst>
                <a:path w="2078" h="2484" extrusionOk="0">
                  <a:moveTo>
                    <a:pt x="1039" y="913"/>
                  </a:moveTo>
                  <a:lnTo>
                    <a:pt x="1242" y="1495"/>
                  </a:lnTo>
                  <a:lnTo>
                    <a:pt x="811" y="1495"/>
                  </a:lnTo>
                  <a:lnTo>
                    <a:pt x="1039" y="913"/>
                  </a:lnTo>
                  <a:close/>
                  <a:moveTo>
                    <a:pt x="938" y="1"/>
                  </a:moveTo>
                  <a:lnTo>
                    <a:pt x="862" y="52"/>
                  </a:lnTo>
                  <a:lnTo>
                    <a:pt x="786" y="102"/>
                  </a:lnTo>
                  <a:lnTo>
                    <a:pt x="761" y="178"/>
                  </a:lnTo>
                  <a:lnTo>
                    <a:pt x="735" y="204"/>
                  </a:lnTo>
                  <a:lnTo>
                    <a:pt x="1" y="2128"/>
                  </a:lnTo>
                  <a:lnTo>
                    <a:pt x="1" y="2255"/>
                  </a:lnTo>
                  <a:lnTo>
                    <a:pt x="26" y="2331"/>
                  </a:lnTo>
                  <a:lnTo>
                    <a:pt x="77" y="2432"/>
                  </a:lnTo>
                  <a:lnTo>
                    <a:pt x="153" y="2483"/>
                  </a:lnTo>
                  <a:lnTo>
                    <a:pt x="330" y="2483"/>
                  </a:lnTo>
                  <a:lnTo>
                    <a:pt x="406" y="2458"/>
                  </a:lnTo>
                  <a:lnTo>
                    <a:pt x="457" y="2407"/>
                  </a:lnTo>
                  <a:lnTo>
                    <a:pt x="507" y="2331"/>
                  </a:lnTo>
                  <a:lnTo>
                    <a:pt x="609" y="2002"/>
                  </a:lnTo>
                  <a:lnTo>
                    <a:pt x="1444" y="2002"/>
                  </a:lnTo>
                  <a:lnTo>
                    <a:pt x="1571" y="2331"/>
                  </a:lnTo>
                  <a:lnTo>
                    <a:pt x="1622" y="2407"/>
                  </a:lnTo>
                  <a:lnTo>
                    <a:pt x="1698" y="2483"/>
                  </a:lnTo>
                  <a:lnTo>
                    <a:pt x="1900" y="2483"/>
                  </a:lnTo>
                  <a:lnTo>
                    <a:pt x="2002" y="2432"/>
                  </a:lnTo>
                  <a:lnTo>
                    <a:pt x="2052" y="2331"/>
                  </a:lnTo>
                  <a:lnTo>
                    <a:pt x="2078" y="2230"/>
                  </a:lnTo>
                  <a:lnTo>
                    <a:pt x="2052" y="2128"/>
                  </a:lnTo>
                  <a:lnTo>
                    <a:pt x="1318" y="204"/>
                  </a:lnTo>
                  <a:lnTo>
                    <a:pt x="1318" y="178"/>
                  </a:lnTo>
                  <a:lnTo>
                    <a:pt x="1267" y="102"/>
                  </a:lnTo>
                  <a:lnTo>
                    <a:pt x="1216" y="52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59" name="Google Shape;3629;p53">
              <a:extLst>
                <a:ext uri="{FF2B5EF4-FFF2-40B4-BE49-F238E27FC236}">
                  <a16:creationId xmlns="" xmlns:a16="http://schemas.microsoft.com/office/drawing/2014/main" id="{8D974E29-7994-D33F-4DE0-7222A2CD44C0}"/>
                </a:ext>
              </a:extLst>
            </p:cNvPr>
            <p:cNvSpPr/>
            <p:nvPr/>
          </p:nvSpPr>
          <p:spPr>
            <a:xfrm>
              <a:off x="5547750" y="2904325"/>
              <a:ext cx="39925" cy="17125"/>
            </a:xfrm>
            <a:custGeom>
              <a:avLst/>
              <a:gdLst/>
              <a:ahLst/>
              <a:cxnLst/>
              <a:rect l="l" t="t" r="r" b="b"/>
              <a:pathLst>
                <a:path w="1597" h="685" extrusionOk="0">
                  <a:moveTo>
                    <a:pt x="203" y="1"/>
                  </a:moveTo>
                  <a:lnTo>
                    <a:pt x="102" y="26"/>
                  </a:lnTo>
                  <a:lnTo>
                    <a:pt x="26" y="102"/>
                  </a:lnTo>
                  <a:lnTo>
                    <a:pt x="0" y="203"/>
                  </a:lnTo>
                  <a:lnTo>
                    <a:pt x="0" y="305"/>
                  </a:lnTo>
                  <a:lnTo>
                    <a:pt x="51" y="406"/>
                  </a:lnTo>
                  <a:lnTo>
                    <a:pt x="152" y="507"/>
                  </a:lnTo>
                  <a:lnTo>
                    <a:pt x="304" y="583"/>
                  </a:lnTo>
                  <a:lnTo>
                    <a:pt x="532" y="659"/>
                  </a:lnTo>
                  <a:lnTo>
                    <a:pt x="811" y="685"/>
                  </a:lnTo>
                  <a:lnTo>
                    <a:pt x="1064" y="659"/>
                  </a:lnTo>
                  <a:lnTo>
                    <a:pt x="1292" y="583"/>
                  </a:lnTo>
                  <a:lnTo>
                    <a:pt x="1444" y="507"/>
                  </a:lnTo>
                  <a:lnTo>
                    <a:pt x="1545" y="406"/>
                  </a:lnTo>
                  <a:lnTo>
                    <a:pt x="1596" y="305"/>
                  </a:lnTo>
                  <a:lnTo>
                    <a:pt x="1596" y="203"/>
                  </a:lnTo>
                  <a:lnTo>
                    <a:pt x="1571" y="102"/>
                  </a:lnTo>
                  <a:lnTo>
                    <a:pt x="1495" y="26"/>
                  </a:lnTo>
                  <a:lnTo>
                    <a:pt x="1393" y="1"/>
                  </a:lnTo>
                  <a:lnTo>
                    <a:pt x="1292" y="1"/>
                  </a:lnTo>
                  <a:lnTo>
                    <a:pt x="1216" y="26"/>
                  </a:lnTo>
                  <a:lnTo>
                    <a:pt x="1140" y="77"/>
                  </a:lnTo>
                  <a:lnTo>
                    <a:pt x="1039" y="127"/>
                  </a:lnTo>
                  <a:lnTo>
                    <a:pt x="938" y="153"/>
                  </a:lnTo>
                  <a:lnTo>
                    <a:pt x="659" y="153"/>
                  </a:lnTo>
                  <a:lnTo>
                    <a:pt x="558" y="127"/>
                  </a:lnTo>
                  <a:lnTo>
                    <a:pt x="456" y="77"/>
                  </a:lnTo>
                  <a:lnTo>
                    <a:pt x="380" y="26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60" name="Google Shape;3630;p53">
              <a:extLst>
                <a:ext uri="{FF2B5EF4-FFF2-40B4-BE49-F238E27FC236}">
                  <a16:creationId xmlns="" xmlns:a16="http://schemas.microsoft.com/office/drawing/2014/main" id="{F96AF21A-8311-D41F-986B-89E2CE44B966}"/>
                </a:ext>
              </a:extLst>
            </p:cNvPr>
            <p:cNvSpPr/>
            <p:nvPr/>
          </p:nvSpPr>
          <p:spPr>
            <a:xfrm>
              <a:off x="5790250" y="2904325"/>
              <a:ext cx="39925" cy="17125"/>
            </a:xfrm>
            <a:custGeom>
              <a:avLst/>
              <a:gdLst/>
              <a:ahLst/>
              <a:cxnLst/>
              <a:rect l="l" t="t" r="r" b="b"/>
              <a:pathLst>
                <a:path w="1597" h="685" extrusionOk="0">
                  <a:moveTo>
                    <a:pt x="204" y="1"/>
                  </a:moveTo>
                  <a:lnTo>
                    <a:pt x="102" y="26"/>
                  </a:lnTo>
                  <a:lnTo>
                    <a:pt x="26" y="102"/>
                  </a:lnTo>
                  <a:lnTo>
                    <a:pt x="1" y="203"/>
                  </a:lnTo>
                  <a:lnTo>
                    <a:pt x="1" y="305"/>
                  </a:lnTo>
                  <a:lnTo>
                    <a:pt x="52" y="406"/>
                  </a:lnTo>
                  <a:lnTo>
                    <a:pt x="153" y="507"/>
                  </a:lnTo>
                  <a:lnTo>
                    <a:pt x="305" y="583"/>
                  </a:lnTo>
                  <a:lnTo>
                    <a:pt x="533" y="659"/>
                  </a:lnTo>
                  <a:lnTo>
                    <a:pt x="811" y="685"/>
                  </a:lnTo>
                  <a:lnTo>
                    <a:pt x="1065" y="659"/>
                  </a:lnTo>
                  <a:lnTo>
                    <a:pt x="1293" y="583"/>
                  </a:lnTo>
                  <a:lnTo>
                    <a:pt x="1445" y="507"/>
                  </a:lnTo>
                  <a:lnTo>
                    <a:pt x="1546" y="406"/>
                  </a:lnTo>
                  <a:lnTo>
                    <a:pt x="1597" y="305"/>
                  </a:lnTo>
                  <a:lnTo>
                    <a:pt x="1597" y="203"/>
                  </a:lnTo>
                  <a:lnTo>
                    <a:pt x="1571" y="102"/>
                  </a:lnTo>
                  <a:lnTo>
                    <a:pt x="1495" y="26"/>
                  </a:lnTo>
                  <a:lnTo>
                    <a:pt x="1394" y="1"/>
                  </a:lnTo>
                  <a:lnTo>
                    <a:pt x="1293" y="1"/>
                  </a:lnTo>
                  <a:lnTo>
                    <a:pt x="1217" y="26"/>
                  </a:lnTo>
                  <a:lnTo>
                    <a:pt x="1141" y="77"/>
                  </a:lnTo>
                  <a:lnTo>
                    <a:pt x="1039" y="127"/>
                  </a:lnTo>
                  <a:lnTo>
                    <a:pt x="938" y="153"/>
                  </a:lnTo>
                  <a:lnTo>
                    <a:pt x="660" y="153"/>
                  </a:lnTo>
                  <a:lnTo>
                    <a:pt x="558" y="127"/>
                  </a:lnTo>
                  <a:lnTo>
                    <a:pt x="457" y="77"/>
                  </a:lnTo>
                  <a:lnTo>
                    <a:pt x="381" y="26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</p:grpSp>
      <p:grpSp>
        <p:nvGrpSpPr>
          <p:cNvPr id="61" name="Google Shape;3631;p53">
            <a:extLst>
              <a:ext uri="{FF2B5EF4-FFF2-40B4-BE49-F238E27FC236}">
                <a16:creationId xmlns="" xmlns:a16="http://schemas.microsoft.com/office/drawing/2014/main" id="{BF2B6099-CA0B-4EC8-3805-8D360A78B745}"/>
              </a:ext>
            </a:extLst>
          </p:cNvPr>
          <p:cNvGrpSpPr/>
          <p:nvPr/>
        </p:nvGrpSpPr>
        <p:grpSpPr>
          <a:xfrm>
            <a:off x="5278053" y="1644035"/>
            <a:ext cx="545192" cy="547782"/>
            <a:chOff x="5446800" y="2610525"/>
            <a:chExt cx="446425" cy="446425"/>
          </a:xfrm>
        </p:grpSpPr>
        <p:sp>
          <p:nvSpPr>
            <p:cNvPr id="62" name="Google Shape;3632;p53">
              <a:extLst>
                <a:ext uri="{FF2B5EF4-FFF2-40B4-BE49-F238E27FC236}">
                  <a16:creationId xmlns="" xmlns:a16="http://schemas.microsoft.com/office/drawing/2014/main" id="{7BAF33A5-AFB4-78C1-5DF0-4BBB00D1F27A}"/>
                </a:ext>
              </a:extLst>
            </p:cNvPr>
            <p:cNvSpPr/>
            <p:nvPr/>
          </p:nvSpPr>
          <p:spPr>
            <a:xfrm>
              <a:off x="5456300" y="2616850"/>
              <a:ext cx="292575" cy="297000"/>
            </a:xfrm>
            <a:custGeom>
              <a:avLst/>
              <a:gdLst/>
              <a:ahLst/>
              <a:cxnLst/>
              <a:rect l="l" t="t" r="r" b="b"/>
              <a:pathLst>
                <a:path w="11703" h="11880" extrusionOk="0">
                  <a:moveTo>
                    <a:pt x="988" y="1"/>
                  </a:moveTo>
                  <a:lnTo>
                    <a:pt x="811" y="26"/>
                  </a:lnTo>
                  <a:lnTo>
                    <a:pt x="609" y="77"/>
                  </a:lnTo>
                  <a:lnTo>
                    <a:pt x="482" y="153"/>
                  </a:lnTo>
                  <a:lnTo>
                    <a:pt x="381" y="254"/>
                  </a:lnTo>
                  <a:lnTo>
                    <a:pt x="330" y="406"/>
                  </a:lnTo>
                  <a:lnTo>
                    <a:pt x="279" y="558"/>
                  </a:lnTo>
                  <a:lnTo>
                    <a:pt x="254" y="735"/>
                  </a:lnTo>
                  <a:lnTo>
                    <a:pt x="254" y="913"/>
                  </a:lnTo>
                  <a:lnTo>
                    <a:pt x="254" y="1293"/>
                  </a:lnTo>
                  <a:lnTo>
                    <a:pt x="1" y="8612"/>
                  </a:lnTo>
                  <a:lnTo>
                    <a:pt x="26" y="8840"/>
                  </a:lnTo>
                  <a:lnTo>
                    <a:pt x="102" y="9043"/>
                  </a:lnTo>
                  <a:lnTo>
                    <a:pt x="203" y="9246"/>
                  </a:lnTo>
                  <a:lnTo>
                    <a:pt x="330" y="9398"/>
                  </a:lnTo>
                  <a:lnTo>
                    <a:pt x="482" y="9550"/>
                  </a:lnTo>
                  <a:lnTo>
                    <a:pt x="685" y="9651"/>
                  </a:lnTo>
                  <a:lnTo>
                    <a:pt x="887" y="9701"/>
                  </a:lnTo>
                  <a:lnTo>
                    <a:pt x="1115" y="9727"/>
                  </a:lnTo>
                  <a:lnTo>
                    <a:pt x="2002" y="9727"/>
                  </a:lnTo>
                  <a:lnTo>
                    <a:pt x="2154" y="9752"/>
                  </a:lnTo>
                  <a:lnTo>
                    <a:pt x="2280" y="9803"/>
                  </a:lnTo>
                  <a:lnTo>
                    <a:pt x="2407" y="9904"/>
                  </a:lnTo>
                  <a:lnTo>
                    <a:pt x="2533" y="10031"/>
                  </a:lnTo>
                  <a:lnTo>
                    <a:pt x="2609" y="10157"/>
                  </a:lnTo>
                  <a:lnTo>
                    <a:pt x="2685" y="10309"/>
                  </a:lnTo>
                  <a:lnTo>
                    <a:pt x="2736" y="10461"/>
                  </a:lnTo>
                  <a:lnTo>
                    <a:pt x="2736" y="10613"/>
                  </a:lnTo>
                  <a:lnTo>
                    <a:pt x="2787" y="11525"/>
                  </a:lnTo>
                  <a:lnTo>
                    <a:pt x="2787" y="11626"/>
                  </a:lnTo>
                  <a:lnTo>
                    <a:pt x="2837" y="11728"/>
                  </a:lnTo>
                  <a:lnTo>
                    <a:pt x="2888" y="11804"/>
                  </a:lnTo>
                  <a:lnTo>
                    <a:pt x="2989" y="11854"/>
                  </a:lnTo>
                  <a:lnTo>
                    <a:pt x="3065" y="11880"/>
                  </a:lnTo>
                  <a:lnTo>
                    <a:pt x="3268" y="11880"/>
                  </a:lnTo>
                  <a:lnTo>
                    <a:pt x="3369" y="11829"/>
                  </a:lnTo>
                  <a:lnTo>
                    <a:pt x="6206" y="9828"/>
                  </a:lnTo>
                  <a:lnTo>
                    <a:pt x="6257" y="9803"/>
                  </a:lnTo>
                  <a:lnTo>
                    <a:pt x="6307" y="9777"/>
                  </a:lnTo>
                  <a:lnTo>
                    <a:pt x="6409" y="9803"/>
                  </a:lnTo>
                  <a:lnTo>
                    <a:pt x="6510" y="9853"/>
                  </a:lnTo>
                  <a:lnTo>
                    <a:pt x="6637" y="9879"/>
                  </a:lnTo>
                  <a:lnTo>
                    <a:pt x="10613" y="9879"/>
                  </a:lnTo>
                  <a:lnTo>
                    <a:pt x="10816" y="9853"/>
                  </a:lnTo>
                  <a:lnTo>
                    <a:pt x="11044" y="9777"/>
                  </a:lnTo>
                  <a:lnTo>
                    <a:pt x="11221" y="9676"/>
                  </a:lnTo>
                  <a:lnTo>
                    <a:pt x="11398" y="9550"/>
                  </a:lnTo>
                  <a:lnTo>
                    <a:pt x="11525" y="9372"/>
                  </a:lnTo>
                  <a:lnTo>
                    <a:pt x="11626" y="9195"/>
                  </a:lnTo>
                  <a:lnTo>
                    <a:pt x="11702" y="8992"/>
                  </a:lnTo>
                  <a:lnTo>
                    <a:pt x="11702" y="8764"/>
                  </a:lnTo>
                  <a:lnTo>
                    <a:pt x="11702" y="1115"/>
                  </a:lnTo>
                  <a:lnTo>
                    <a:pt x="11702" y="887"/>
                  </a:lnTo>
                  <a:lnTo>
                    <a:pt x="11626" y="685"/>
                  </a:lnTo>
                  <a:lnTo>
                    <a:pt x="11525" y="482"/>
                  </a:lnTo>
                  <a:lnTo>
                    <a:pt x="11398" y="330"/>
                  </a:lnTo>
                  <a:lnTo>
                    <a:pt x="11221" y="178"/>
                  </a:lnTo>
                  <a:lnTo>
                    <a:pt x="11044" y="77"/>
                  </a:lnTo>
                  <a:lnTo>
                    <a:pt x="10816" y="26"/>
                  </a:lnTo>
                  <a:lnTo>
                    <a:pt x="10613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63" name="Google Shape;3633;p53">
              <a:extLst>
                <a:ext uri="{FF2B5EF4-FFF2-40B4-BE49-F238E27FC236}">
                  <a16:creationId xmlns="" xmlns:a16="http://schemas.microsoft.com/office/drawing/2014/main" id="{41FE453F-0EB6-2FBE-D996-8C8182F7307E}"/>
                </a:ext>
              </a:extLst>
            </p:cNvPr>
            <p:cNvSpPr/>
            <p:nvPr/>
          </p:nvSpPr>
          <p:spPr>
            <a:xfrm>
              <a:off x="5453150" y="2618750"/>
              <a:ext cx="294450" cy="303975"/>
            </a:xfrm>
            <a:custGeom>
              <a:avLst/>
              <a:gdLst/>
              <a:ahLst/>
              <a:cxnLst/>
              <a:rect l="l" t="t" r="r" b="b"/>
              <a:pathLst>
                <a:path w="11778" h="12159" extrusionOk="0">
                  <a:moveTo>
                    <a:pt x="735" y="1"/>
                  </a:moveTo>
                  <a:lnTo>
                    <a:pt x="583" y="52"/>
                  </a:lnTo>
                  <a:lnTo>
                    <a:pt x="456" y="153"/>
                  </a:lnTo>
                  <a:lnTo>
                    <a:pt x="329" y="254"/>
                  </a:lnTo>
                  <a:lnTo>
                    <a:pt x="228" y="381"/>
                  </a:lnTo>
                  <a:lnTo>
                    <a:pt x="127" y="533"/>
                  </a:lnTo>
                  <a:lnTo>
                    <a:pt x="76" y="685"/>
                  </a:lnTo>
                  <a:lnTo>
                    <a:pt x="25" y="862"/>
                  </a:lnTo>
                  <a:lnTo>
                    <a:pt x="0" y="1039"/>
                  </a:lnTo>
                  <a:lnTo>
                    <a:pt x="0" y="8688"/>
                  </a:lnTo>
                  <a:lnTo>
                    <a:pt x="25" y="8916"/>
                  </a:lnTo>
                  <a:lnTo>
                    <a:pt x="101" y="9119"/>
                  </a:lnTo>
                  <a:lnTo>
                    <a:pt x="203" y="9296"/>
                  </a:lnTo>
                  <a:lnTo>
                    <a:pt x="329" y="9474"/>
                  </a:lnTo>
                  <a:lnTo>
                    <a:pt x="507" y="9600"/>
                  </a:lnTo>
                  <a:lnTo>
                    <a:pt x="684" y="9701"/>
                  </a:lnTo>
                  <a:lnTo>
                    <a:pt x="887" y="9777"/>
                  </a:lnTo>
                  <a:lnTo>
                    <a:pt x="1114" y="9803"/>
                  </a:lnTo>
                  <a:lnTo>
                    <a:pt x="2153" y="9803"/>
                  </a:lnTo>
                  <a:lnTo>
                    <a:pt x="2305" y="9853"/>
                  </a:lnTo>
                  <a:lnTo>
                    <a:pt x="2432" y="9929"/>
                  </a:lnTo>
                  <a:lnTo>
                    <a:pt x="2533" y="10005"/>
                  </a:lnTo>
                  <a:lnTo>
                    <a:pt x="2609" y="10132"/>
                  </a:lnTo>
                  <a:lnTo>
                    <a:pt x="2685" y="10233"/>
                  </a:lnTo>
                  <a:lnTo>
                    <a:pt x="2735" y="10385"/>
                  </a:lnTo>
                  <a:lnTo>
                    <a:pt x="2735" y="10537"/>
                  </a:lnTo>
                  <a:lnTo>
                    <a:pt x="2735" y="11804"/>
                  </a:lnTo>
                  <a:lnTo>
                    <a:pt x="2761" y="11905"/>
                  </a:lnTo>
                  <a:lnTo>
                    <a:pt x="2811" y="12006"/>
                  </a:lnTo>
                  <a:lnTo>
                    <a:pt x="2862" y="12082"/>
                  </a:lnTo>
                  <a:lnTo>
                    <a:pt x="2938" y="12133"/>
                  </a:lnTo>
                  <a:lnTo>
                    <a:pt x="3039" y="12158"/>
                  </a:lnTo>
                  <a:lnTo>
                    <a:pt x="3242" y="12158"/>
                  </a:lnTo>
                  <a:lnTo>
                    <a:pt x="3343" y="12108"/>
                  </a:lnTo>
                  <a:lnTo>
                    <a:pt x="6332" y="9929"/>
                  </a:lnTo>
                  <a:lnTo>
                    <a:pt x="6433" y="9879"/>
                  </a:lnTo>
                  <a:lnTo>
                    <a:pt x="6535" y="9828"/>
                  </a:lnTo>
                  <a:lnTo>
                    <a:pt x="6636" y="9803"/>
                  </a:lnTo>
                  <a:lnTo>
                    <a:pt x="10739" y="9803"/>
                  </a:lnTo>
                  <a:lnTo>
                    <a:pt x="10916" y="9777"/>
                  </a:lnTo>
                  <a:lnTo>
                    <a:pt x="11068" y="9752"/>
                  </a:lnTo>
                  <a:lnTo>
                    <a:pt x="11220" y="9676"/>
                  </a:lnTo>
                  <a:lnTo>
                    <a:pt x="11372" y="9600"/>
                  </a:lnTo>
                  <a:lnTo>
                    <a:pt x="11499" y="9474"/>
                  </a:lnTo>
                  <a:lnTo>
                    <a:pt x="11626" y="9347"/>
                  </a:lnTo>
                  <a:lnTo>
                    <a:pt x="11702" y="9220"/>
                  </a:lnTo>
                  <a:lnTo>
                    <a:pt x="11778" y="9068"/>
                  </a:lnTo>
                  <a:lnTo>
                    <a:pt x="6763" y="9068"/>
                  </a:lnTo>
                  <a:lnTo>
                    <a:pt x="6535" y="9094"/>
                  </a:lnTo>
                  <a:lnTo>
                    <a:pt x="6307" y="9144"/>
                  </a:lnTo>
                  <a:lnTo>
                    <a:pt x="6104" y="9220"/>
                  </a:lnTo>
                  <a:lnTo>
                    <a:pt x="5901" y="9347"/>
                  </a:lnTo>
                  <a:lnTo>
                    <a:pt x="3749" y="10892"/>
                  </a:lnTo>
                  <a:lnTo>
                    <a:pt x="3673" y="10917"/>
                  </a:lnTo>
                  <a:lnTo>
                    <a:pt x="3571" y="10892"/>
                  </a:lnTo>
                  <a:lnTo>
                    <a:pt x="3495" y="10841"/>
                  </a:lnTo>
                  <a:lnTo>
                    <a:pt x="3470" y="10740"/>
                  </a:lnTo>
                  <a:lnTo>
                    <a:pt x="3470" y="10537"/>
                  </a:lnTo>
                  <a:lnTo>
                    <a:pt x="3470" y="10385"/>
                  </a:lnTo>
                  <a:lnTo>
                    <a:pt x="3445" y="10233"/>
                  </a:lnTo>
                  <a:lnTo>
                    <a:pt x="3369" y="9955"/>
                  </a:lnTo>
                  <a:lnTo>
                    <a:pt x="3217" y="9701"/>
                  </a:lnTo>
                  <a:lnTo>
                    <a:pt x="3039" y="9499"/>
                  </a:lnTo>
                  <a:lnTo>
                    <a:pt x="2837" y="9322"/>
                  </a:lnTo>
                  <a:lnTo>
                    <a:pt x="2584" y="9170"/>
                  </a:lnTo>
                  <a:lnTo>
                    <a:pt x="2305" y="9094"/>
                  </a:lnTo>
                  <a:lnTo>
                    <a:pt x="2153" y="9068"/>
                  </a:lnTo>
                  <a:lnTo>
                    <a:pt x="1114" y="9068"/>
                  </a:lnTo>
                  <a:lnTo>
                    <a:pt x="1038" y="9043"/>
                  </a:lnTo>
                  <a:lnTo>
                    <a:pt x="963" y="9043"/>
                  </a:lnTo>
                  <a:lnTo>
                    <a:pt x="861" y="8942"/>
                  </a:lnTo>
                  <a:lnTo>
                    <a:pt x="785" y="8840"/>
                  </a:lnTo>
                  <a:lnTo>
                    <a:pt x="760" y="8764"/>
                  </a:lnTo>
                  <a:lnTo>
                    <a:pt x="735" y="868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5EBEA7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64" name="Google Shape;3634;p53">
              <a:extLst>
                <a:ext uri="{FF2B5EF4-FFF2-40B4-BE49-F238E27FC236}">
                  <a16:creationId xmlns="" xmlns:a16="http://schemas.microsoft.com/office/drawing/2014/main" id="{7B0CF74C-6B34-4C54-1A99-19138C71927B}"/>
                </a:ext>
              </a:extLst>
            </p:cNvPr>
            <p:cNvSpPr/>
            <p:nvPr/>
          </p:nvSpPr>
          <p:spPr>
            <a:xfrm>
              <a:off x="5597500" y="2744125"/>
              <a:ext cx="289400" cy="297000"/>
            </a:xfrm>
            <a:custGeom>
              <a:avLst/>
              <a:gdLst/>
              <a:ahLst/>
              <a:cxnLst/>
              <a:rect l="l" t="t" r="r" b="b"/>
              <a:pathLst>
                <a:path w="11576" h="11880" extrusionOk="0">
                  <a:moveTo>
                    <a:pt x="862" y="1"/>
                  </a:moveTo>
                  <a:lnTo>
                    <a:pt x="659" y="26"/>
                  </a:lnTo>
                  <a:lnTo>
                    <a:pt x="482" y="77"/>
                  </a:lnTo>
                  <a:lnTo>
                    <a:pt x="355" y="153"/>
                  </a:lnTo>
                  <a:lnTo>
                    <a:pt x="254" y="254"/>
                  </a:lnTo>
                  <a:lnTo>
                    <a:pt x="178" y="381"/>
                  </a:lnTo>
                  <a:lnTo>
                    <a:pt x="127" y="533"/>
                  </a:lnTo>
                  <a:lnTo>
                    <a:pt x="127" y="710"/>
                  </a:lnTo>
                  <a:lnTo>
                    <a:pt x="102" y="887"/>
                  </a:lnTo>
                  <a:lnTo>
                    <a:pt x="127" y="1242"/>
                  </a:lnTo>
                  <a:lnTo>
                    <a:pt x="1" y="8587"/>
                  </a:lnTo>
                  <a:lnTo>
                    <a:pt x="26" y="8815"/>
                  </a:lnTo>
                  <a:lnTo>
                    <a:pt x="102" y="9018"/>
                  </a:lnTo>
                  <a:lnTo>
                    <a:pt x="203" y="9220"/>
                  </a:lnTo>
                  <a:lnTo>
                    <a:pt x="330" y="9372"/>
                  </a:lnTo>
                  <a:lnTo>
                    <a:pt x="507" y="9499"/>
                  </a:lnTo>
                  <a:lnTo>
                    <a:pt x="685" y="9600"/>
                  </a:lnTo>
                  <a:lnTo>
                    <a:pt x="887" y="9676"/>
                  </a:lnTo>
                  <a:lnTo>
                    <a:pt x="1115" y="9701"/>
                  </a:lnTo>
                  <a:lnTo>
                    <a:pt x="4864" y="9625"/>
                  </a:lnTo>
                  <a:lnTo>
                    <a:pt x="4990" y="9625"/>
                  </a:lnTo>
                  <a:lnTo>
                    <a:pt x="5092" y="9651"/>
                  </a:lnTo>
                  <a:lnTo>
                    <a:pt x="5218" y="9701"/>
                  </a:lnTo>
                  <a:lnTo>
                    <a:pt x="5294" y="9777"/>
                  </a:lnTo>
                  <a:lnTo>
                    <a:pt x="8030" y="11804"/>
                  </a:lnTo>
                  <a:lnTo>
                    <a:pt x="8131" y="11854"/>
                  </a:lnTo>
                  <a:lnTo>
                    <a:pt x="8232" y="11880"/>
                  </a:lnTo>
                  <a:lnTo>
                    <a:pt x="8334" y="11880"/>
                  </a:lnTo>
                  <a:lnTo>
                    <a:pt x="8410" y="11854"/>
                  </a:lnTo>
                  <a:lnTo>
                    <a:pt x="8486" y="11778"/>
                  </a:lnTo>
                  <a:lnTo>
                    <a:pt x="8562" y="11702"/>
                  </a:lnTo>
                  <a:lnTo>
                    <a:pt x="8612" y="11626"/>
                  </a:lnTo>
                  <a:lnTo>
                    <a:pt x="8612" y="11525"/>
                  </a:lnTo>
                  <a:lnTo>
                    <a:pt x="8562" y="10436"/>
                  </a:lnTo>
                  <a:lnTo>
                    <a:pt x="8587" y="10284"/>
                  </a:lnTo>
                  <a:lnTo>
                    <a:pt x="8663" y="10183"/>
                  </a:lnTo>
                  <a:lnTo>
                    <a:pt x="8764" y="10056"/>
                  </a:lnTo>
                  <a:lnTo>
                    <a:pt x="8891" y="9980"/>
                  </a:lnTo>
                  <a:lnTo>
                    <a:pt x="9144" y="9828"/>
                  </a:lnTo>
                  <a:lnTo>
                    <a:pt x="9246" y="9752"/>
                  </a:lnTo>
                  <a:lnTo>
                    <a:pt x="9296" y="9701"/>
                  </a:lnTo>
                  <a:lnTo>
                    <a:pt x="10183" y="9701"/>
                  </a:lnTo>
                  <a:lnTo>
                    <a:pt x="10436" y="9727"/>
                  </a:lnTo>
                  <a:lnTo>
                    <a:pt x="10664" y="9727"/>
                  </a:lnTo>
                  <a:lnTo>
                    <a:pt x="10867" y="9701"/>
                  </a:lnTo>
                  <a:lnTo>
                    <a:pt x="11044" y="9625"/>
                  </a:lnTo>
                  <a:lnTo>
                    <a:pt x="11196" y="9549"/>
                  </a:lnTo>
                  <a:lnTo>
                    <a:pt x="11322" y="9423"/>
                  </a:lnTo>
                  <a:lnTo>
                    <a:pt x="11424" y="9296"/>
                  </a:lnTo>
                  <a:lnTo>
                    <a:pt x="11500" y="9144"/>
                  </a:lnTo>
                  <a:lnTo>
                    <a:pt x="11550" y="8967"/>
                  </a:lnTo>
                  <a:lnTo>
                    <a:pt x="11576" y="8764"/>
                  </a:lnTo>
                  <a:lnTo>
                    <a:pt x="11576" y="1115"/>
                  </a:lnTo>
                  <a:lnTo>
                    <a:pt x="11550" y="887"/>
                  </a:lnTo>
                  <a:lnTo>
                    <a:pt x="11500" y="685"/>
                  </a:lnTo>
                  <a:lnTo>
                    <a:pt x="11398" y="482"/>
                  </a:lnTo>
                  <a:lnTo>
                    <a:pt x="11246" y="330"/>
                  </a:lnTo>
                  <a:lnTo>
                    <a:pt x="11094" y="178"/>
                  </a:lnTo>
                  <a:lnTo>
                    <a:pt x="10892" y="77"/>
                  </a:lnTo>
                  <a:lnTo>
                    <a:pt x="10689" y="26"/>
                  </a:lnTo>
                  <a:lnTo>
                    <a:pt x="104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65" name="Google Shape;3635;p53">
              <a:extLst>
                <a:ext uri="{FF2B5EF4-FFF2-40B4-BE49-F238E27FC236}">
                  <a16:creationId xmlns="" xmlns:a16="http://schemas.microsoft.com/office/drawing/2014/main" id="{B703B669-1AFC-5296-6BE6-F54587027285}"/>
                </a:ext>
              </a:extLst>
            </p:cNvPr>
            <p:cNvSpPr/>
            <p:nvPr/>
          </p:nvSpPr>
          <p:spPr>
            <a:xfrm>
              <a:off x="5591175" y="2746025"/>
              <a:ext cx="294475" cy="304600"/>
            </a:xfrm>
            <a:custGeom>
              <a:avLst/>
              <a:gdLst/>
              <a:ahLst/>
              <a:cxnLst/>
              <a:rect l="l" t="t" r="r" b="b"/>
              <a:pathLst>
                <a:path w="11779" h="12184" extrusionOk="0">
                  <a:moveTo>
                    <a:pt x="735" y="1"/>
                  </a:moveTo>
                  <a:lnTo>
                    <a:pt x="583" y="51"/>
                  </a:lnTo>
                  <a:lnTo>
                    <a:pt x="431" y="153"/>
                  </a:lnTo>
                  <a:lnTo>
                    <a:pt x="304" y="254"/>
                  </a:lnTo>
                  <a:lnTo>
                    <a:pt x="203" y="381"/>
                  </a:lnTo>
                  <a:lnTo>
                    <a:pt x="127" y="533"/>
                  </a:lnTo>
                  <a:lnTo>
                    <a:pt x="51" y="685"/>
                  </a:lnTo>
                  <a:lnTo>
                    <a:pt x="26" y="862"/>
                  </a:lnTo>
                  <a:lnTo>
                    <a:pt x="1" y="1039"/>
                  </a:lnTo>
                  <a:lnTo>
                    <a:pt x="1" y="8688"/>
                  </a:lnTo>
                  <a:lnTo>
                    <a:pt x="26" y="8916"/>
                  </a:lnTo>
                  <a:lnTo>
                    <a:pt x="102" y="9119"/>
                  </a:lnTo>
                  <a:lnTo>
                    <a:pt x="203" y="9321"/>
                  </a:lnTo>
                  <a:lnTo>
                    <a:pt x="330" y="9473"/>
                  </a:lnTo>
                  <a:lnTo>
                    <a:pt x="482" y="9600"/>
                  </a:lnTo>
                  <a:lnTo>
                    <a:pt x="684" y="9701"/>
                  </a:lnTo>
                  <a:lnTo>
                    <a:pt x="887" y="9777"/>
                  </a:lnTo>
                  <a:lnTo>
                    <a:pt x="1115" y="9803"/>
                  </a:lnTo>
                  <a:lnTo>
                    <a:pt x="5193" y="9803"/>
                  </a:lnTo>
                  <a:lnTo>
                    <a:pt x="5319" y="9828"/>
                  </a:lnTo>
                  <a:lnTo>
                    <a:pt x="5421" y="9879"/>
                  </a:lnTo>
                  <a:lnTo>
                    <a:pt x="5522" y="9929"/>
                  </a:lnTo>
                  <a:lnTo>
                    <a:pt x="8511" y="12108"/>
                  </a:lnTo>
                  <a:lnTo>
                    <a:pt x="8612" y="12158"/>
                  </a:lnTo>
                  <a:lnTo>
                    <a:pt x="8713" y="12183"/>
                  </a:lnTo>
                  <a:lnTo>
                    <a:pt x="8815" y="12158"/>
                  </a:lnTo>
                  <a:lnTo>
                    <a:pt x="8891" y="12133"/>
                  </a:lnTo>
                  <a:lnTo>
                    <a:pt x="8967" y="12082"/>
                  </a:lnTo>
                  <a:lnTo>
                    <a:pt x="9043" y="12006"/>
                  </a:lnTo>
                  <a:lnTo>
                    <a:pt x="9093" y="11905"/>
                  </a:lnTo>
                  <a:lnTo>
                    <a:pt x="9093" y="11804"/>
                  </a:lnTo>
                  <a:lnTo>
                    <a:pt x="9093" y="10537"/>
                  </a:lnTo>
                  <a:lnTo>
                    <a:pt x="9119" y="10385"/>
                  </a:lnTo>
                  <a:lnTo>
                    <a:pt x="9144" y="10259"/>
                  </a:lnTo>
                  <a:lnTo>
                    <a:pt x="9220" y="10132"/>
                  </a:lnTo>
                  <a:lnTo>
                    <a:pt x="9321" y="10005"/>
                  </a:lnTo>
                  <a:lnTo>
                    <a:pt x="9423" y="9929"/>
                  </a:lnTo>
                  <a:lnTo>
                    <a:pt x="9549" y="9853"/>
                  </a:lnTo>
                  <a:lnTo>
                    <a:pt x="9676" y="9803"/>
                  </a:lnTo>
                  <a:lnTo>
                    <a:pt x="10714" y="9803"/>
                  </a:lnTo>
                  <a:lnTo>
                    <a:pt x="10892" y="9777"/>
                  </a:lnTo>
                  <a:lnTo>
                    <a:pt x="11069" y="9752"/>
                  </a:lnTo>
                  <a:lnTo>
                    <a:pt x="11221" y="9676"/>
                  </a:lnTo>
                  <a:lnTo>
                    <a:pt x="11373" y="9600"/>
                  </a:lnTo>
                  <a:lnTo>
                    <a:pt x="11499" y="9473"/>
                  </a:lnTo>
                  <a:lnTo>
                    <a:pt x="11601" y="9372"/>
                  </a:lnTo>
                  <a:lnTo>
                    <a:pt x="11702" y="9220"/>
                  </a:lnTo>
                  <a:lnTo>
                    <a:pt x="11778" y="9068"/>
                  </a:lnTo>
                  <a:lnTo>
                    <a:pt x="9676" y="9068"/>
                  </a:lnTo>
                  <a:lnTo>
                    <a:pt x="9549" y="9093"/>
                  </a:lnTo>
                  <a:lnTo>
                    <a:pt x="9271" y="9169"/>
                  </a:lnTo>
                  <a:lnTo>
                    <a:pt x="9017" y="9321"/>
                  </a:lnTo>
                  <a:lnTo>
                    <a:pt x="8789" y="9499"/>
                  </a:lnTo>
                  <a:lnTo>
                    <a:pt x="8612" y="9727"/>
                  </a:lnTo>
                  <a:lnTo>
                    <a:pt x="8485" y="9955"/>
                  </a:lnTo>
                  <a:lnTo>
                    <a:pt x="8384" y="10233"/>
                  </a:lnTo>
                  <a:lnTo>
                    <a:pt x="8359" y="10385"/>
                  </a:lnTo>
                  <a:lnTo>
                    <a:pt x="8359" y="10537"/>
                  </a:lnTo>
                  <a:lnTo>
                    <a:pt x="8359" y="10816"/>
                  </a:lnTo>
                  <a:lnTo>
                    <a:pt x="8333" y="10892"/>
                  </a:lnTo>
                  <a:lnTo>
                    <a:pt x="8283" y="10942"/>
                  </a:lnTo>
                  <a:lnTo>
                    <a:pt x="8207" y="10968"/>
                  </a:lnTo>
                  <a:lnTo>
                    <a:pt x="8131" y="10942"/>
                  </a:lnTo>
                  <a:lnTo>
                    <a:pt x="5953" y="9347"/>
                  </a:lnTo>
                  <a:lnTo>
                    <a:pt x="5750" y="9220"/>
                  </a:lnTo>
                  <a:lnTo>
                    <a:pt x="5522" y="9144"/>
                  </a:lnTo>
                  <a:lnTo>
                    <a:pt x="5319" y="9093"/>
                  </a:lnTo>
                  <a:lnTo>
                    <a:pt x="5091" y="9068"/>
                  </a:lnTo>
                  <a:lnTo>
                    <a:pt x="1039" y="9068"/>
                  </a:lnTo>
                  <a:lnTo>
                    <a:pt x="963" y="9043"/>
                  </a:lnTo>
                  <a:lnTo>
                    <a:pt x="836" y="8967"/>
                  </a:lnTo>
                  <a:lnTo>
                    <a:pt x="760" y="8840"/>
                  </a:lnTo>
                  <a:lnTo>
                    <a:pt x="735" y="8764"/>
                  </a:lnTo>
                  <a:lnTo>
                    <a:pt x="735" y="868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66" name="Google Shape;3636;p53">
              <a:extLst>
                <a:ext uri="{FF2B5EF4-FFF2-40B4-BE49-F238E27FC236}">
                  <a16:creationId xmlns="" xmlns:a16="http://schemas.microsoft.com/office/drawing/2014/main" id="{795665A5-4569-89A6-2FAB-083AE5BB9F13}"/>
                </a:ext>
              </a:extLst>
            </p:cNvPr>
            <p:cNvSpPr/>
            <p:nvPr/>
          </p:nvSpPr>
          <p:spPr>
            <a:xfrm>
              <a:off x="5481625" y="2610525"/>
              <a:ext cx="321700" cy="232400"/>
            </a:xfrm>
            <a:custGeom>
              <a:avLst/>
              <a:gdLst/>
              <a:ahLst/>
              <a:cxnLst/>
              <a:rect l="l" t="t" r="r" b="b"/>
              <a:pathLst>
                <a:path w="12868" h="9296" extrusionOk="0">
                  <a:moveTo>
                    <a:pt x="6814" y="1"/>
                  </a:moveTo>
                  <a:lnTo>
                    <a:pt x="6738" y="77"/>
                  </a:lnTo>
                  <a:lnTo>
                    <a:pt x="6662" y="153"/>
                  </a:lnTo>
                  <a:lnTo>
                    <a:pt x="6662" y="254"/>
                  </a:lnTo>
                  <a:lnTo>
                    <a:pt x="6662" y="355"/>
                  </a:lnTo>
                  <a:lnTo>
                    <a:pt x="6738" y="431"/>
                  </a:lnTo>
                  <a:lnTo>
                    <a:pt x="6814" y="482"/>
                  </a:lnTo>
                  <a:lnTo>
                    <a:pt x="6915" y="507"/>
                  </a:lnTo>
                  <a:lnTo>
                    <a:pt x="9600" y="507"/>
                  </a:lnTo>
                  <a:lnTo>
                    <a:pt x="9752" y="533"/>
                  </a:lnTo>
                  <a:lnTo>
                    <a:pt x="9929" y="583"/>
                  </a:lnTo>
                  <a:lnTo>
                    <a:pt x="10056" y="659"/>
                  </a:lnTo>
                  <a:lnTo>
                    <a:pt x="10183" y="760"/>
                  </a:lnTo>
                  <a:lnTo>
                    <a:pt x="10284" y="887"/>
                  </a:lnTo>
                  <a:lnTo>
                    <a:pt x="10360" y="1039"/>
                  </a:lnTo>
                  <a:lnTo>
                    <a:pt x="10411" y="1191"/>
                  </a:lnTo>
                  <a:lnTo>
                    <a:pt x="10436" y="1368"/>
                  </a:lnTo>
                  <a:lnTo>
                    <a:pt x="10436" y="5092"/>
                  </a:lnTo>
                  <a:lnTo>
                    <a:pt x="5269" y="5092"/>
                  </a:lnTo>
                  <a:lnTo>
                    <a:pt x="5041" y="5168"/>
                  </a:lnTo>
                  <a:lnTo>
                    <a:pt x="4838" y="5244"/>
                  </a:lnTo>
                  <a:lnTo>
                    <a:pt x="4661" y="5370"/>
                  </a:lnTo>
                  <a:lnTo>
                    <a:pt x="4509" y="5497"/>
                  </a:lnTo>
                  <a:lnTo>
                    <a:pt x="4383" y="5674"/>
                  </a:lnTo>
                  <a:lnTo>
                    <a:pt x="4256" y="5851"/>
                  </a:lnTo>
                  <a:lnTo>
                    <a:pt x="4180" y="6054"/>
                  </a:lnTo>
                  <a:lnTo>
                    <a:pt x="1293" y="6054"/>
                  </a:lnTo>
                  <a:lnTo>
                    <a:pt x="1191" y="6079"/>
                  </a:lnTo>
                  <a:lnTo>
                    <a:pt x="1115" y="6130"/>
                  </a:lnTo>
                  <a:lnTo>
                    <a:pt x="1065" y="6231"/>
                  </a:lnTo>
                  <a:lnTo>
                    <a:pt x="1039" y="6333"/>
                  </a:lnTo>
                  <a:lnTo>
                    <a:pt x="1065" y="6434"/>
                  </a:lnTo>
                  <a:lnTo>
                    <a:pt x="1115" y="6510"/>
                  </a:lnTo>
                  <a:lnTo>
                    <a:pt x="1191" y="6561"/>
                  </a:lnTo>
                  <a:lnTo>
                    <a:pt x="1293" y="6586"/>
                  </a:lnTo>
                  <a:lnTo>
                    <a:pt x="4129" y="6586"/>
                  </a:lnTo>
                  <a:lnTo>
                    <a:pt x="4129" y="7042"/>
                  </a:lnTo>
                  <a:lnTo>
                    <a:pt x="254" y="7042"/>
                  </a:lnTo>
                  <a:lnTo>
                    <a:pt x="153" y="7067"/>
                  </a:lnTo>
                  <a:lnTo>
                    <a:pt x="77" y="7118"/>
                  </a:lnTo>
                  <a:lnTo>
                    <a:pt x="1" y="7194"/>
                  </a:lnTo>
                  <a:lnTo>
                    <a:pt x="1" y="7295"/>
                  </a:lnTo>
                  <a:lnTo>
                    <a:pt x="1" y="7396"/>
                  </a:lnTo>
                  <a:lnTo>
                    <a:pt x="77" y="7472"/>
                  </a:lnTo>
                  <a:lnTo>
                    <a:pt x="153" y="7548"/>
                  </a:lnTo>
                  <a:lnTo>
                    <a:pt x="254" y="7574"/>
                  </a:lnTo>
                  <a:lnTo>
                    <a:pt x="4129" y="7574"/>
                  </a:lnTo>
                  <a:lnTo>
                    <a:pt x="4129" y="8004"/>
                  </a:lnTo>
                  <a:lnTo>
                    <a:pt x="254" y="8004"/>
                  </a:lnTo>
                  <a:lnTo>
                    <a:pt x="153" y="8030"/>
                  </a:lnTo>
                  <a:lnTo>
                    <a:pt x="77" y="8080"/>
                  </a:lnTo>
                  <a:lnTo>
                    <a:pt x="1" y="8182"/>
                  </a:lnTo>
                  <a:lnTo>
                    <a:pt x="1" y="8283"/>
                  </a:lnTo>
                  <a:lnTo>
                    <a:pt x="1" y="8384"/>
                  </a:lnTo>
                  <a:lnTo>
                    <a:pt x="77" y="8460"/>
                  </a:lnTo>
                  <a:lnTo>
                    <a:pt x="153" y="8511"/>
                  </a:lnTo>
                  <a:lnTo>
                    <a:pt x="254" y="8536"/>
                  </a:lnTo>
                  <a:lnTo>
                    <a:pt x="4129" y="8536"/>
                  </a:lnTo>
                  <a:lnTo>
                    <a:pt x="4129" y="9017"/>
                  </a:lnTo>
                  <a:lnTo>
                    <a:pt x="4155" y="9119"/>
                  </a:lnTo>
                  <a:lnTo>
                    <a:pt x="4205" y="9220"/>
                  </a:lnTo>
                  <a:lnTo>
                    <a:pt x="4281" y="9271"/>
                  </a:lnTo>
                  <a:lnTo>
                    <a:pt x="4383" y="9296"/>
                  </a:lnTo>
                  <a:lnTo>
                    <a:pt x="4484" y="9271"/>
                  </a:lnTo>
                  <a:lnTo>
                    <a:pt x="4560" y="9220"/>
                  </a:lnTo>
                  <a:lnTo>
                    <a:pt x="4636" y="9119"/>
                  </a:lnTo>
                  <a:lnTo>
                    <a:pt x="4636" y="9017"/>
                  </a:lnTo>
                  <a:lnTo>
                    <a:pt x="4636" y="6459"/>
                  </a:lnTo>
                  <a:lnTo>
                    <a:pt x="4661" y="6282"/>
                  </a:lnTo>
                  <a:lnTo>
                    <a:pt x="4712" y="6130"/>
                  </a:lnTo>
                  <a:lnTo>
                    <a:pt x="4788" y="5978"/>
                  </a:lnTo>
                  <a:lnTo>
                    <a:pt x="4889" y="5851"/>
                  </a:lnTo>
                  <a:lnTo>
                    <a:pt x="5016" y="5750"/>
                  </a:lnTo>
                  <a:lnTo>
                    <a:pt x="5168" y="5674"/>
                  </a:lnTo>
                  <a:lnTo>
                    <a:pt x="5320" y="5623"/>
                  </a:lnTo>
                  <a:lnTo>
                    <a:pt x="5497" y="5598"/>
                  </a:lnTo>
                  <a:lnTo>
                    <a:pt x="12715" y="5598"/>
                  </a:lnTo>
                  <a:lnTo>
                    <a:pt x="12791" y="5522"/>
                  </a:lnTo>
                  <a:lnTo>
                    <a:pt x="12842" y="5446"/>
                  </a:lnTo>
                  <a:lnTo>
                    <a:pt x="12867" y="5345"/>
                  </a:lnTo>
                  <a:lnTo>
                    <a:pt x="12842" y="5244"/>
                  </a:lnTo>
                  <a:lnTo>
                    <a:pt x="12791" y="5168"/>
                  </a:lnTo>
                  <a:lnTo>
                    <a:pt x="12715" y="5117"/>
                  </a:lnTo>
                  <a:lnTo>
                    <a:pt x="12614" y="5092"/>
                  </a:lnTo>
                  <a:lnTo>
                    <a:pt x="10968" y="5092"/>
                  </a:lnTo>
                  <a:lnTo>
                    <a:pt x="10968" y="1368"/>
                  </a:lnTo>
                  <a:lnTo>
                    <a:pt x="10942" y="1090"/>
                  </a:lnTo>
                  <a:lnTo>
                    <a:pt x="10867" y="836"/>
                  </a:lnTo>
                  <a:lnTo>
                    <a:pt x="10740" y="583"/>
                  </a:lnTo>
                  <a:lnTo>
                    <a:pt x="10563" y="381"/>
                  </a:lnTo>
                  <a:lnTo>
                    <a:pt x="10360" y="229"/>
                  </a:lnTo>
                  <a:lnTo>
                    <a:pt x="10132" y="102"/>
                  </a:lnTo>
                  <a:lnTo>
                    <a:pt x="9879" y="26"/>
                  </a:lnTo>
                  <a:lnTo>
                    <a:pt x="96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67" name="Google Shape;3637;p53">
              <a:extLst>
                <a:ext uri="{FF2B5EF4-FFF2-40B4-BE49-F238E27FC236}">
                  <a16:creationId xmlns="" xmlns:a16="http://schemas.microsoft.com/office/drawing/2014/main" id="{9D4969B0-B2BF-8273-D22C-AEEBBEA466B8}"/>
                </a:ext>
              </a:extLst>
            </p:cNvPr>
            <p:cNvSpPr/>
            <p:nvPr/>
          </p:nvSpPr>
          <p:spPr>
            <a:xfrm>
              <a:off x="5446800" y="2610525"/>
              <a:ext cx="446425" cy="446425"/>
            </a:xfrm>
            <a:custGeom>
              <a:avLst/>
              <a:gdLst/>
              <a:ahLst/>
              <a:cxnLst/>
              <a:rect l="l" t="t" r="r" b="b"/>
              <a:pathLst>
                <a:path w="17857" h="17857" extrusionOk="0">
                  <a:moveTo>
                    <a:pt x="1368" y="1"/>
                  </a:moveTo>
                  <a:lnTo>
                    <a:pt x="1090" y="26"/>
                  </a:lnTo>
                  <a:lnTo>
                    <a:pt x="837" y="102"/>
                  </a:lnTo>
                  <a:lnTo>
                    <a:pt x="609" y="229"/>
                  </a:lnTo>
                  <a:lnTo>
                    <a:pt x="406" y="381"/>
                  </a:lnTo>
                  <a:lnTo>
                    <a:pt x="229" y="583"/>
                  </a:lnTo>
                  <a:lnTo>
                    <a:pt x="102" y="836"/>
                  </a:lnTo>
                  <a:lnTo>
                    <a:pt x="26" y="1090"/>
                  </a:lnTo>
                  <a:lnTo>
                    <a:pt x="1" y="1368"/>
                  </a:lnTo>
                  <a:lnTo>
                    <a:pt x="1" y="9017"/>
                  </a:lnTo>
                  <a:lnTo>
                    <a:pt x="26" y="9296"/>
                  </a:lnTo>
                  <a:lnTo>
                    <a:pt x="102" y="9549"/>
                  </a:lnTo>
                  <a:lnTo>
                    <a:pt x="229" y="9777"/>
                  </a:lnTo>
                  <a:lnTo>
                    <a:pt x="406" y="9980"/>
                  </a:lnTo>
                  <a:lnTo>
                    <a:pt x="609" y="10157"/>
                  </a:lnTo>
                  <a:lnTo>
                    <a:pt x="837" y="10284"/>
                  </a:lnTo>
                  <a:lnTo>
                    <a:pt x="1090" y="10360"/>
                  </a:lnTo>
                  <a:lnTo>
                    <a:pt x="1368" y="10385"/>
                  </a:lnTo>
                  <a:lnTo>
                    <a:pt x="2356" y="10385"/>
                  </a:lnTo>
                  <a:lnTo>
                    <a:pt x="2458" y="10436"/>
                  </a:lnTo>
                  <a:lnTo>
                    <a:pt x="2534" y="10461"/>
                  </a:lnTo>
                  <a:lnTo>
                    <a:pt x="2610" y="10537"/>
                  </a:lnTo>
                  <a:lnTo>
                    <a:pt x="2660" y="10588"/>
                  </a:lnTo>
                  <a:lnTo>
                    <a:pt x="2711" y="10689"/>
                  </a:lnTo>
                  <a:lnTo>
                    <a:pt x="2736" y="10765"/>
                  </a:lnTo>
                  <a:lnTo>
                    <a:pt x="2736" y="10866"/>
                  </a:lnTo>
                  <a:lnTo>
                    <a:pt x="2736" y="12133"/>
                  </a:lnTo>
                  <a:lnTo>
                    <a:pt x="2762" y="12310"/>
                  </a:lnTo>
                  <a:lnTo>
                    <a:pt x="2838" y="12462"/>
                  </a:lnTo>
                  <a:lnTo>
                    <a:pt x="2939" y="12589"/>
                  </a:lnTo>
                  <a:lnTo>
                    <a:pt x="3091" y="12690"/>
                  </a:lnTo>
                  <a:lnTo>
                    <a:pt x="3217" y="12741"/>
                  </a:lnTo>
                  <a:lnTo>
                    <a:pt x="3395" y="12766"/>
                  </a:lnTo>
                  <a:lnTo>
                    <a:pt x="3572" y="12715"/>
                  </a:lnTo>
                  <a:lnTo>
                    <a:pt x="3648" y="12690"/>
                  </a:lnTo>
                  <a:lnTo>
                    <a:pt x="3749" y="12639"/>
                  </a:lnTo>
                  <a:lnTo>
                    <a:pt x="5522" y="11348"/>
                  </a:lnTo>
                  <a:lnTo>
                    <a:pt x="5522" y="14108"/>
                  </a:lnTo>
                  <a:lnTo>
                    <a:pt x="5548" y="14387"/>
                  </a:lnTo>
                  <a:lnTo>
                    <a:pt x="5624" y="14640"/>
                  </a:lnTo>
                  <a:lnTo>
                    <a:pt x="5750" y="14868"/>
                  </a:lnTo>
                  <a:lnTo>
                    <a:pt x="5928" y="15071"/>
                  </a:lnTo>
                  <a:lnTo>
                    <a:pt x="6130" y="15248"/>
                  </a:lnTo>
                  <a:lnTo>
                    <a:pt x="6358" y="15375"/>
                  </a:lnTo>
                  <a:lnTo>
                    <a:pt x="6611" y="15451"/>
                  </a:lnTo>
                  <a:lnTo>
                    <a:pt x="6890" y="15476"/>
                  </a:lnTo>
                  <a:lnTo>
                    <a:pt x="10866" y="15476"/>
                  </a:lnTo>
                  <a:lnTo>
                    <a:pt x="10993" y="15501"/>
                  </a:lnTo>
                  <a:lnTo>
                    <a:pt x="11145" y="15577"/>
                  </a:lnTo>
                  <a:lnTo>
                    <a:pt x="14134" y="17730"/>
                  </a:lnTo>
                  <a:lnTo>
                    <a:pt x="14260" y="17806"/>
                  </a:lnTo>
                  <a:lnTo>
                    <a:pt x="14438" y="17857"/>
                  </a:lnTo>
                  <a:lnTo>
                    <a:pt x="14590" y="17831"/>
                  </a:lnTo>
                  <a:lnTo>
                    <a:pt x="14792" y="17781"/>
                  </a:lnTo>
                  <a:lnTo>
                    <a:pt x="14944" y="17679"/>
                  </a:lnTo>
                  <a:lnTo>
                    <a:pt x="15046" y="17553"/>
                  </a:lnTo>
                  <a:lnTo>
                    <a:pt x="15096" y="17401"/>
                  </a:lnTo>
                  <a:lnTo>
                    <a:pt x="15122" y="17224"/>
                  </a:lnTo>
                  <a:lnTo>
                    <a:pt x="15122" y="15957"/>
                  </a:lnTo>
                  <a:lnTo>
                    <a:pt x="15147" y="15856"/>
                  </a:lnTo>
                  <a:lnTo>
                    <a:pt x="15172" y="15780"/>
                  </a:lnTo>
                  <a:lnTo>
                    <a:pt x="15223" y="15679"/>
                  </a:lnTo>
                  <a:lnTo>
                    <a:pt x="15274" y="15628"/>
                  </a:lnTo>
                  <a:lnTo>
                    <a:pt x="15350" y="15552"/>
                  </a:lnTo>
                  <a:lnTo>
                    <a:pt x="15425" y="15527"/>
                  </a:lnTo>
                  <a:lnTo>
                    <a:pt x="15501" y="15501"/>
                  </a:lnTo>
                  <a:lnTo>
                    <a:pt x="15603" y="15476"/>
                  </a:lnTo>
                  <a:lnTo>
                    <a:pt x="16489" y="15476"/>
                  </a:lnTo>
                  <a:lnTo>
                    <a:pt x="16768" y="15451"/>
                  </a:lnTo>
                  <a:lnTo>
                    <a:pt x="17021" y="15375"/>
                  </a:lnTo>
                  <a:lnTo>
                    <a:pt x="17274" y="15248"/>
                  </a:lnTo>
                  <a:lnTo>
                    <a:pt x="17477" y="15071"/>
                  </a:lnTo>
                  <a:lnTo>
                    <a:pt x="17629" y="14868"/>
                  </a:lnTo>
                  <a:lnTo>
                    <a:pt x="17756" y="14640"/>
                  </a:lnTo>
                  <a:lnTo>
                    <a:pt x="17832" y="14387"/>
                  </a:lnTo>
                  <a:lnTo>
                    <a:pt x="17857" y="14108"/>
                  </a:lnTo>
                  <a:lnTo>
                    <a:pt x="17857" y="6459"/>
                  </a:lnTo>
                  <a:lnTo>
                    <a:pt x="17832" y="6181"/>
                  </a:lnTo>
                  <a:lnTo>
                    <a:pt x="17756" y="5927"/>
                  </a:lnTo>
                  <a:lnTo>
                    <a:pt x="17629" y="5699"/>
                  </a:lnTo>
                  <a:lnTo>
                    <a:pt x="17477" y="5497"/>
                  </a:lnTo>
                  <a:lnTo>
                    <a:pt x="17274" y="5319"/>
                  </a:lnTo>
                  <a:lnTo>
                    <a:pt x="17021" y="5193"/>
                  </a:lnTo>
                  <a:lnTo>
                    <a:pt x="16768" y="5117"/>
                  </a:lnTo>
                  <a:lnTo>
                    <a:pt x="16489" y="5092"/>
                  </a:lnTo>
                  <a:lnTo>
                    <a:pt x="15223" y="5092"/>
                  </a:lnTo>
                  <a:lnTo>
                    <a:pt x="15122" y="5117"/>
                  </a:lnTo>
                  <a:lnTo>
                    <a:pt x="15020" y="5168"/>
                  </a:lnTo>
                  <a:lnTo>
                    <a:pt x="14970" y="5244"/>
                  </a:lnTo>
                  <a:lnTo>
                    <a:pt x="14944" y="5345"/>
                  </a:lnTo>
                  <a:lnTo>
                    <a:pt x="14970" y="5446"/>
                  </a:lnTo>
                  <a:lnTo>
                    <a:pt x="15020" y="5522"/>
                  </a:lnTo>
                  <a:lnTo>
                    <a:pt x="15122" y="5598"/>
                  </a:lnTo>
                  <a:lnTo>
                    <a:pt x="16489" y="5598"/>
                  </a:lnTo>
                  <a:lnTo>
                    <a:pt x="16667" y="5623"/>
                  </a:lnTo>
                  <a:lnTo>
                    <a:pt x="16819" y="5674"/>
                  </a:lnTo>
                  <a:lnTo>
                    <a:pt x="16971" y="5750"/>
                  </a:lnTo>
                  <a:lnTo>
                    <a:pt x="17097" y="5851"/>
                  </a:lnTo>
                  <a:lnTo>
                    <a:pt x="17198" y="5978"/>
                  </a:lnTo>
                  <a:lnTo>
                    <a:pt x="17274" y="6130"/>
                  </a:lnTo>
                  <a:lnTo>
                    <a:pt x="17325" y="6282"/>
                  </a:lnTo>
                  <a:lnTo>
                    <a:pt x="17350" y="6459"/>
                  </a:lnTo>
                  <a:lnTo>
                    <a:pt x="17350" y="14108"/>
                  </a:lnTo>
                  <a:lnTo>
                    <a:pt x="17325" y="14286"/>
                  </a:lnTo>
                  <a:lnTo>
                    <a:pt x="17274" y="14438"/>
                  </a:lnTo>
                  <a:lnTo>
                    <a:pt x="17198" y="14589"/>
                  </a:lnTo>
                  <a:lnTo>
                    <a:pt x="17097" y="14716"/>
                  </a:lnTo>
                  <a:lnTo>
                    <a:pt x="16971" y="14817"/>
                  </a:lnTo>
                  <a:lnTo>
                    <a:pt x="16819" y="14893"/>
                  </a:lnTo>
                  <a:lnTo>
                    <a:pt x="16667" y="14944"/>
                  </a:lnTo>
                  <a:lnTo>
                    <a:pt x="16489" y="14969"/>
                  </a:lnTo>
                  <a:lnTo>
                    <a:pt x="15400" y="14969"/>
                  </a:lnTo>
                  <a:lnTo>
                    <a:pt x="15223" y="15045"/>
                  </a:lnTo>
                  <a:lnTo>
                    <a:pt x="15046" y="15121"/>
                  </a:lnTo>
                  <a:lnTo>
                    <a:pt x="14894" y="15248"/>
                  </a:lnTo>
                  <a:lnTo>
                    <a:pt x="14792" y="15400"/>
                  </a:lnTo>
                  <a:lnTo>
                    <a:pt x="14691" y="15577"/>
                  </a:lnTo>
                  <a:lnTo>
                    <a:pt x="14640" y="15755"/>
                  </a:lnTo>
                  <a:lnTo>
                    <a:pt x="14615" y="15957"/>
                  </a:lnTo>
                  <a:lnTo>
                    <a:pt x="14615" y="17224"/>
                  </a:lnTo>
                  <a:lnTo>
                    <a:pt x="14590" y="17300"/>
                  </a:lnTo>
                  <a:lnTo>
                    <a:pt x="14539" y="17325"/>
                  </a:lnTo>
                  <a:lnTo>
                    <a:pt x="14514" y="17325"/>
                  </a:lnTo>
                  <a:lnTo>
                    <a:pt x="14438" y="17300"/>
                  </a:lnTo>
                  <a:lnTo>
                    <a:pt x="11449" y="15147"/>
                  </a:lnTo>
                  <a:lnTo>
                    <a:pt x="11297" y="15071"/>
                  </a:lnTo>
                  <a:lnTo>
                    <a:pt x="11170" y="14995"/>
                  </a:lnTo>
                  <a:lnTo>
                    <a:pt x="11018" y="14969"/>
                  </a:lnTo>
                  <a:lnTo>
                    <a:pt x="6890" y="14969"/>
                  </a:lnTo>
                  <a:lnTo>
                    <a:pt x="6713" y="14944"/>
                  </a:lnTo>
                  <a:lnTo>
                    <a:pt x="6561" y="14893"/>
                  </a:lnTo>
                  <a:lnTo>
                    <a:pt x="6409" y="14817"/>
                  </a:lnTo>
                  <a:lnTo>
                    <a:pt x="6282" y="14716"/>
                  </a:lnTo>
                  <a:lnTo>
                    <a:pt x="6181" y="14589"/>
                  </a:lnTo>
                  <a:lnTo>
                    <a:pt x="6105" y="14438"/>
                  </a:lnTo>
                  <a:lnTo>
                    <a:pt x="6054" y="14286"/>
                  </a:lnTo>
                  <a:lnTo>
                    <a:pt x="6029" y="14108"/>
                  </a:lnTo>
                  <a:lnTo>
                    <a:pt x="6029" y="10258"/>
                  </a:lnTo>
                  <a:lnTo>
                    <a:pt x="6029" y="10157"/>
                  </a:lnTo>
                  <a:lnTo>
                    <a:pt x="5953" y="10056"/>
                  </a:lnTo>
                  <a:lnTo>
                    <a:pt x="5877" y="10005"/>
                  </a:lnTo>
                  <a:lnTo>
                    <a:pt x="5776" y="9980"/>
                  </a:lnTo>
                  <a:lnTo>
                    <a:pt x="5674" y="10005"/>
                  </a:lnTo>
                  <a:lnTo>
                    <a:pt x="5598" y="10056"/>
                  </a:lnTo>
                  <a:lnTo>
                    <a:pt x="5548" y="10157"/>
                  </a:lnTo>
                  <a:lnTo>
                    <a:pt x="5522" y="10258"/>
                  </a:lnTo>
                  <a:lnTo>
                    <a:pt x="5522" y="10714"/>
                  </a:lnTo>
                  <a:lnTo>
                    <a:pt x="3445" y="12209"/>
                  </a:lnTo>
                  <a:lnTo>
                    <a:pt x="3369" y="12234"/>
                  </a:lnTo>
                  <a:lnTo>
                    <a:pt x="3319" y="12234"/>
                  </a:lnTo>
                  <a:lnTo>
                    <a:pt x="3293" y="12183"/>
                  </a:lnTo>
                  <a:lnTo>
                    <a:pt x="3268" y="12133"/>
                  </a:lnTo>
                  <a:lnTo>
                    <a:pt x="3268" y="10866"/>
                  </a:lnTo>
                  <a:lnTo>
                    <a:pt x="3243" y="10664"/>
                  </a:lnTo>
                  <a:lnTo>
                    <a:pt x="3192" y="10461"/>
                  </a:lnTo>
                  <a:lnTo>
                    <a:pt x="3091" y="10309"/>
                  </a:lnTo>
                  <a:lnTo>
                    <a:pt x="2964" y="10157"/>
                  </a:lnTo>
                  <a:lnTo>
                    <a:pt x="2812" y="10030"/>
                  </a:lnTo>
                  <a:lnTo>
                    <a:pt x="2660" y="9929"/>
                  </a:lnTo>
                  <a:lnTo>
                    <a:pt x="2458" y="9879"/>
                  </a:lnTo>
                  <a:lnTo>
                    <a:pt x="2255" y="9853"/>
                  </a:lnTo>
                  <a:lnTo>
                    <a:pt x="1217" y="9853"/>
                  </a:lnTo>
                  <a:lnTo>
                    <a:pt x="1039" y="9803"/>
                  </a:lnTo>
                  <a:lnTo>
                    <a:pt x="913" y="9727"/>
                  </a:lnTo>
                  <a:lnTo>
                    <a:pt x="786" y="9625"/>
                  </a:lnTo>
                  <a:lnTo>
                    <a:pt x="685" y="9499"/>
                  </a:lnTo>
                  <a:lnTo>
                    <a:pt x="583" y="9347"/>
                  </a:lnTo>
                  <a:lnTo>
                    <a:pt x="533" y="9195"/>
                  </a:lnTo>
                  <a:lnTo>
                    <a:pt x="533" y="9017"/>
                  </a:lnTo>
                  <a:lnTo>
                    <a:pt x="533" y="1368"/>
                  </a:lnTo>
                  <a:lnTo>
                    <a:pt x="533" y="1191"/>
                  </a:lnTo>
                  <a:lnTo>
                    <a:pt x="583" y="1039"/>
                  </a:lnTo>
                  <a:lnTo>
                    <a:pt x="685" y="887"/>
                  </a:lnTo>
                  <a:lnTo>
                    <a:pt x="786" y="760"/>
                  </a:lnTo>
                  <a:lnTo>
                    <a:pt x="913" y="659"/>
                  </a:lnTo>
                  <a:lnTo>
                    <a:pt x="1039" y="583"/>
                  </a:lnTo>
                  <a:lnTo>
                    <a:pt x="1217" y="533"/>
                  </a:lnTo>
                  <a:lnTo>
                    <a:pt x="1368" y="507"/>
                  </a:lnTo>
                  <a:lnTo>
                    <a:pt x="7093" y="507"/>
                  </a:lnTo>
                  <a:lnTo>
                    <a:pt x="7194" y="482"/>
                  </a:lnTo>
                  <a:lnTo>
                    <a:pt x="7270" y="431"/>
                  </a:lnTo>
                  <a:lnTo>
                    <a:pt x="7321" y="355"/>
                  </a:lnTo>
                  <a:lnTo>
                    <a:pt x="7346" y="254"/>
                  </a:lnTo>
                  <a:lnTo>
                    <a:pt x="7321" y="153"/>
                  </a:lnTo>
                  <a:lnTo>
                    <a:pt x="7270" y="77"/>
                  </a:lnTo>
                  <a:lnTo>
                    <a:pt x="719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68" name="Google Shape;3638;p53">
              <a:extLst>
                <a:ext uri="{FF2B5EF4-FFF2-40B4-BE49-F238E27FC236}">
                  <a16:creationId xmlns="" xmlns:a16="http://schemas.microsoft.com/office/drawing/2014/main" id="{5CCD0B77-9C98-15F4-C1B2-458F963A2F57}"/>
                </a:ext>
              </a:extLst>
            </p:cNvPr>
            <p:cNvSpPr/>
            <p:nvPr/>
          </p:nvSpPr>
          <p:spPr>
            <a:xfrm>
              <a:off x="5764675" y="2772625"/>
              <a:ext cx="93725" cy="100075"/>
            </a:xfrm>
            <a:custGeom>
              <a:avLst/>
              <a:gdLst/>
              <a:ahLst/>
              <a:cxnLst/>
              <a:rect l="l" t="t" r="r" b="b"/>
              <a:pathLst>
                <a:path w="3749" h="4003" extrusionOk="0">
                  <a:moveTo>
                    <a:pt x="2407" y="1216"/>
                  </a:moveTo>
                  <a:lnTo>
                    <a:pt x="2331" y="1520"/>
                  </a:lnTo>
                  <a:lnTo>
                    <a:pt x="2204" y="1799"/>
                  </a:lnTo>
                  <a:lnTo>
                    <a:pt x="2052" y="2077"/>
                  </a:lnTo>
                  <a:lnTo>
                    <a:pt x="1875" y="2331"/>
                  </a:lnTo>
                  <a:lnTo>
                    <a:pt x="1697" y="2077"/>
                  </a:lnTo>
                  <a:lnTo>
                    <a:pt x="1571" y="1799"/>
                  </a:lnTo>
                  <a:lnTo>
                    <a:pt x="1444" y="1520"/>
                  </a:lnTo>
                  <a:lnTo>
                    <a:pt x="1343" y="1216"/>
                  </a:lnTo>
                  <a:close/>
                  <a:moveTo>
                    <a:pt x="1875" y="1"/>
                  </a:moveTo>
                  <a:lnTo>
                    <a:pt x="1773" y="26"/>
                  </a:lnTo>
                  <a:lnTo>
                    <a:pt x="1697" y="77"/>
                  </a:lnTo>
                  <a:lnTo>
                    <a:pt x="1647" y="153"/>
                  </a:lnTo>
                  <a:lnTo>
                    <a:pt x="1621" y="254"/>
                  </a:lnTo>
                  <a:lnTo>
                    <a:pt x="1621" y="710"/>
                  </a:lnTo>
                  <a:lnTo>
                    <a:pt x="254" y="710"/>
                  </a:lnTo>
                  <a:lnTo>
                    <a:pt x="152" y="735"/>
                  </a:lnTo>
                  <a:lnTo>
                    <a:pt x="76" y="786"/>
                  </a:lnTo>
                  <a:lnTo>
                    <a:pt x="26" y="862"/>
                  </a:lnTo>
                  <a:lnTo>
                    <a:pt x="0" y="963"/>
                  </a:lnTo>
                  <a:lnTo>
                    <a:pt x="26" y="1064"/>
                  </a:lnTo>
                  <a:lnTo>
                    <a:pt x="76" y="1140"/>
                  </a:lnTo>
                  <a:lnTo>
                    <a:pt x="152" y="1216"/>
                  </a:lnTo>
                  <a:lnTo>
                    <a:pt x="811" y="1216"/>
                  </a:lnTo>
                  <a:lnTo>
                    <a:pt x="912" y="1647"/>
                  </a:lnTo>
                  <a:lnTo>
                    <a:pt x="1090" y="2027"/>
                  </a:lnTo>
                  <a:lnTo>
                    <a:pt x="1292" y="2381"/>
                  </a:lnTo>
                  <a:lnTo>
                    <a:pt x="1520" y="2736"/>
                  </a:lnTo>
                  <a:lnTo>
                    <a:pt x="1317" y="2913"/>
                  </a:lnTo>
                  <a:lnTo>
                    <a:pt x="1090" y="3065"/>
                  </a:lnTo>
                  <a:lnTo>
                    <a:pt x="862" y="3217"/>
                  </a:lnTo>
                  <a:lnTo>
                    <a:pt x="608" y="3344"/>
                  </a:lnTo>
                  <a:lnTo>
                    <a:pt x="254" y="3496"/>
                  </a:lnTo>
                  <a:lnTo>
                    <a:pt x="152" y="3572"/>
                  </a:lnTo>
                  <a:lnTo>
                    <a:pt x="102" y="3648"/>
                  </a:lnTo>
                  <a:lnTo>
                    <a:pt x="102" y="3749"/>
                  </a:lnTo>
                  <a:lnTo>
                    <a:pt x="102" y="3850"/>
                  </a:lnTo>
                  <a:lnTo>
                    <a:pt x="152" y="3926"/>
                  </a:lnTo>
                  <a:lnTo>
                    <a:pt x="203" y="3977"/>
                  </a:lnTo>
                  <a:lnTo>
                    <a:pt x="279" y="4002"/>
                  </a:lnTo>
                  <a:lnTo>
                    <a:pt x="355" y="4002"/>
                  </a:lnTo>
                  <a:lnTo>
                    <a:pt x="456" y="3977"/>
                  </a:lnTo>
                  <a:lnTo>
                    <a:pt x="811" y="3825"/>
                  </a:lnTo>
                  <a:lnTo>
                    <a:pt x="1115" y="3673"/>
                  </a:lnTo>
                  <a:lnTo>
                    <a:pt x="1393" y="3521"/>
                  </a:lnTo>
                  <a:lnTo>
                    <a:pt x="1647" y="3319"/>
                  </a:lnTo>
                  <a:lnTo>
                    <a:pt x="1875" y="3116"/>
                  </a:lnTo>
                  <a:lnTo>
                    <a:pt x="2128" y="3319"/>
                  </a:lnTo>
                  <a:lnTo>
                    <a:pt x="2381" y="3521"/>
                  </a:lnTo>
                  <a:lnTo>
                    <a:pt x="2660" y="3673"/>
                  </a:lnTo>
                  <a:lnTo>
                    <a:pt x="2938" y="3825"/>
                  </a:lnTo>
                  <a:lnTo>
                    <a:pt x="3293" y="3977"/>
                  </a:lnTo>
                  <a:lnTo>
                    <a:pt x="3394" y="4002"/>
                  </a:lnTo>
                  <a:lnTo>
                    <a:pt x="3470" y="4002"/>
                  </a:lnTo>
                  <a:lnTo>
                    <a:pt x="3546" y="3977"/>
                  </a:lnTo>
                  <a:lnTo>
                    <a:pt x="3597" y="3926"/>
                  </a:lnTo>
                  <a:lnTo>
                    <a:pt x="3648" y="3850"/>
                  </a:lnTo>
                  <a:lnTo>
                    <a:pt x="3673" y="3749"/>
                  </a:lnTo>
                  <a:lnTo>
                    <a:pt x="3648" y="3648"/>
                  </a:lnTo>
                  <a:lnTo>
                    <a:pt x="3597" y="3572"/>
                  </a:lnTo>
                  <a:lnTo>
                    <a:pt x="3521" y="3496"/>
                  </a:lnTo>
                  <a:lnTo>
                    <a:pt x="3141" y="3344"/>
                  </a:lnTo>
                  <a:lnTo>
                    <a:pt x="2913" y="3217"/>
                  </a:lnTo>
                  <a:lnTo>
                    <a:pt x="2660" y="3065"/>
                  </a:lnTo>
                  <a:lnTo>
                    <a:pt x="2432" y="2913"/>
                  </a:lnTo>
                  <a:lnTo>
                    <a:pt x="2229" y="2736"/>
                  </a:lnTo>
                  <a:lnTo>
                    <a:pt x="2483" y="2381"/>
                  </a:lnTo>
                  <a:lnTo>
                    <a:pt x="2685" y="2027"/>
                  </a:lnTo>
                  <a:lnTo>
                    <a:pt x="2837" y="1647"/>
                  </a:lnTo>
                  <a:lnTo>
                    <a:pt x="2964" y="1216"/>
                  </a:lnTo>
                  <a:lnTo>
                    <a:pt x="3597" y="1216"/>
                  </a:lnTo>
                  <a:lnTo>
                    <a:pt x="3673" y="1140"/>
                  </a:lnTo>
                  <a:lnTo>
                    <a:pt x="3749" y="1064"/>
                  </a:lnTo>
                  <a:lnTo>
                    <a:pt x="3749" y="963"/>
                  </a:lnTo>
                  <a:lnTo>
                    <a:pt x="3749" y="862"/>
                  </a:lnTo>
                  <a:lnTo>
                    <a:pt x="3673" y="786"/>
                  </a:lnTo>
                  <a:lnTo>
                    <a:pt x="3597" y="735"/>
                  </a:lnTo>
                  <a:lnTo>
                    <a:pt x="3496" y="710"/>
                  </a:lnTo>
                  <a:lnTo>
                    <a:pt x="2153" y="710"/>
                  </a:lnTo>
                  <a:lnTo>
                    <a:pt x="2153" y="254"/>
                  </a:lnTo>
                  <a:lnTo>
                    <a:pt x="2128" y="153"/>
                  </a:lnTo>
                  <a:lnTo>
                    <a:pt x="2052" y="77"/>
                  </a:lnTo>
                  <a:lnTo>
                    <a:pt x="1976" y="26"/>
                  </a:lnTo>
                  <a:lnTo>
                    <a:pt x="187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69" name="Google Shape;3639;p53">
              <a:extLst>
                <a:ext uri="{FF2B5EF4-FFF2-40B4-BE49-F238E27FC236}">
                  <a16:creationId xmlns="" xmlns:a16="http://schemas.microsoft.com/office/drawing/2014/main" id="{90B22842-09A9-9F2A-E863-C951A40280D7}"/>
                </a:ext>
              </a:extLst>
            </p:cNvPr>
            <p:cNvSpPr/>
            <p:nvPr/>
          </p:nvSpPr>
          <p:spPr>
            <a:xfrm>
              <a:off x="5481625" y="2645350"/>
              <a:ext cx="82350" cy="100075"/>
            </a:xfrm>
            <a:custGeom>
              <a:avLst/>
              <a:gdLst/>
              <a:ahLst/>
              <a:cxnLst/>
              <a:rect l="l" t="t" r="r" b="b"/>
              <a:pathLst>
                <a:path w="3294" h="4003" extrusionOk="0">
                  <a:moveTo>
                    <a:pt x="1647" y="836"/>
                  </a:moveTo>
                  <a:lnTo>
                    <a:pt x="2306" y="2635"/>
                  </a:lnTo>
                  <a:lnTo>
                    <a:pt x="963" y="2635"/>
                  </a:lnTo>
                  <a:lnTo>
                    <a:pt x="1647" y="836"/>
                  </a:lnTo>
                  <a:close/>
                  <a:moveTo>
                    <a:pt x="1546" y="1"/>
                  </a:moveTo>
                  <a:lnTo>
                    <a:pt x="1445" y="51"/>
                  </a:lnTo>
                  <a:lnTo>
                    <a:pt x="1369" y="127"/>
                  </a:lnTo>
                  <a:lnTo>
                    <a:pt x="1318" y="203"/>
                  </a:lnTo>
                  <a:lnTo>
                    <a:pt x="26" y="3648"/>
                  </a:lnTo>
                  <a:lnTo>
                    <a:pt x="1" y="3749"/>
                  </a:lnTo>
                  <a:lnTo>
                    <a:pt x="26" y="3851"/>
                  </a:lnTo>
                  <a:lnTo>
                    <a:pt x="77" y="3926"/>
                  </a:lnTo>
                  <a:lnTo>
                    <a:pt x="178" y="3977"/>
                  </a:lnTo>
                  <a:lnTo>
                    <a:pt x="279" y="4002"/>
                  </a:lnTo>
                  <a:lnTo>
                    <a:pt x="381" y="3977"/>
                  </a:lnTo>
                  <a:lnTo>
                    <a:pt x="457" y="3926"/>
                  </a:lnTo>
                  <a:lnTo>
                    <a:pt x="507" y="3825"/>
                  </a:lnTo>
                  <a:lnTo>
                    <a:pt x="761" y="3141"/>
                  </a:lnTo>
                  <a:lnTo>
                    <a:pt x="2508" y="3141"/>
                  </a:lnTo>
                  <a:lnTo>
                    <a:pt x="2787" y="3825"/>
                  </a:lnTo>
                  <a:lnTo>
                    <a:pt x="2812" y="3901"/>
                  </a:lnTo>
                  <a:lnTo>
                    <a:pt x="2888" y="3952"/>
                  </a:lnTo>
                  <a:lnTo>
                    <a:pt x="2939" y="4002"/>
                  </a:lnTo>
                  <a:lnTo>
                    <a:pt x="3015" y="4002"/>
                  </a:lnTo>
                  <a:lnTo>
                    <a:pt x="3116" y="3977"/>
                  </a:lnTo>
                  <a:lnTo>
                    <a:pt x="3192" y="3926"/>
                  </a:lnTo>
                  <a:lnTo>
                    <a:pt x="3268" y="3851"/>
                  </a:lnTo>
                  <a:lnTo>
                    <a:pt x="3293" y="3749"/>
                  </a:lnTo>
                  <a:lnTo>
                    <a:pt x="3268" y="3648"/>
                  </a:lnTo>
                  <a:lnTo>
                    <a:pt x="1951" y="203"/>
                  </a:lnTo>
                  <a:lnTo>
                    <a:pt x="1900" y="127"/>
                  </a:lnTo>
                  <a:lnTo>
                    <a:pt x="1824" y="51"/>
                  </a:lnTo>
                  <a:lnTo>
                    <a:pt x="17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70" name="Google Shape;3640;p53">
              <a:extLst>
                <a:ext uri="{FF2B5EF4-FFF2-40B4-BE49-F238E27FC236}">
                  <a16:creationId xmlns="" xmlns:a16="http://schemas.microsoft.com/office/drawing/2014/main" id="{438FCCCD-246D-82D4-6695-C0497DF17669}"/>
                </a:ext>
              </a:extLst>
            </p:cNvPr>
            <p:cNvSpPr/>
            <p:nvPr/>
          </p:nvSpPr>
          <p:spPr>
            <a:xfrm>
              <a:off x="5585475" y="2689050"/>
              <a:ext cx="122225" cy="12675"/>
            </a:xfrm>
            <a:custGeom>
              <a:avLst/>
              <a:gdLst/>
              <a:ahLst/>
              <a:cxnLst/>
              <a:rect l="l" t="t" r="r" b="b"/>
              <a:pathLst>
                <a:path w="4889" h="507" extrusionOk="0">
                  <a:moveTo>
                    <a:pt x="153" y="0"/>
                  </a:moveTo>
                  <a:lnTo>
                    <a:pt x="77" y="76"/>
                  </a:lnTo>
                  <a:lnTo>
                    <a:pt x="26" y="152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31"/>
                  </a:lnTo>
                  <a:lnTo>
                    <a:pt x="153" y="482"/>
                  </a:lnTo>
                  <a:lnTo>
                    <a:pt x="254" y="507"/>
                  </a:lnTo>
                  <a:lnTo>
                    <a:pt x="4636" y="507"/>
                  </a:lnTo>
                  <a:lnTo>
                    <a:pt x="4737" y="482"/>
                  </a:lnTo>
                  <a:lnTo>
                    <a:pt x="4813" y="431"/>
                  </a:lnTo>
                  <a:lnTo>
                    <a:pt x="4864" y="355"/>
                  </a:lnTo>
                  <a:lnTo>
                    <a:pt x="4889" y="254"/>
                  </a:lnTo>
                  <a:lnTo>
                    <a:pt x="4864" y="152"/>
                  </a:lnTo>
                  <a:lnTo>
                    <a:pt x="4813" y="76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71" name="Google Shape;3641;p53">
              <a:extLst>
                <a:ext uri="{FF2B5EF4-FFF2-40B4-BE49-F238E27FC236}">
                  <a16:creationId xmlns="" xmlns:a16="http://schemas.microsoft.com/office/drawing/2014/main" id="{11A628A1-BFDE-3B8E-442D-A127A04C7AD1}"/>
                </a:ext>
              </a:extLst>
            </p:cNvPr>
            <p:cNvSpPr/>
            <p:nvPr/>
          </p:nvSpPr>
          <p:spPr>
            <a:xfrm>
              <a:off x="5585475" y="2713100"/>
              <a:ext cx="96275" cy="13325"/>
            </a:xfrm>
            <a:custGeom>
              <a:avLst/>
              <a:gdLst/>
              <a:ahLst/>
              <a:cxnLst/>
              <a:rect l="l" t="t" r="r" b="b"/>
              <a:pathLst>
                <a:path w="3851" h="533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7"/>
                  </a:lnTo>
                  <a:lnTo>
                    <a:pt x="153" y="507"/>
                  </a:lnTo>
                  <a:lnTo>
                    <a:pt x="254" y="533"/>
                  </a:lnTo>
                  <a:lnTo>
                    <a:pt x="3572" y="533"/>
                  </a:lnTo>
                  <a:lnTo>
                    <a:pt x="3673" y="507"/>
                  </a:lnTo>
                  <a:lnTo>
                    <a:pt x="3774" y="457"/>
                  </a:lnTo>
                  <a:lnTo>
                    <a:pt x="3825" y="355"/>
                  </a:lnTo>
                  <a:lnTo>
                    <a:pt x="3850" y="254"/>
                  </a:lnTo>
                  <a:lnTo>
                    <a:pt x="3825" y="153"/>
                  </a:lnTo>
                  <a:lnTo>
                    <a:pt x="3774" y="77"/>
                  </a:lnTo>
                  <a:lnTo>
                    <a:pt x="3673" y="26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72" name="Google Shape;3642;p53">
              <a:extLst>
                <a:ext uri="{FF2B5EF4-FFF2-40B4-BE49-F238E27FC236}">
                  <a16:creationId xmlns="" xmlns:a16="http://schemas.microsoft.com/office/drawing/2014/main" id="{5D0B26B3-AE7B-4719-3220-61F2857AA20B}"/>
                </a:ext>
              </a:extLst>
            </p:cNvPr>
            <p:cNvSpPr/>
            <p:nvPr/>
          </p:nvSpPr>
          <p:spPr>
            <a:xfrm>
              <a:off x="5615875" y="2815050"/>
              <a:ext cx="122225" cy="13325"/>
            </a:xfrm>
            <a:custGeom>
              <a:avLst/>
              <a:gdLst/>
              <a:ahLst/>
              <a:cxnLst/>
              <a:rect l="l" t="t" r="r" b="b"/>
              <a:pathLst>
                <a:path w="4889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78"/>
                  </a:lnTo>
                  <a:lnTo>
                    <a:pt x="0" y="279"/>
                  </a:lnTo>
                  <a:lnTo>
                    <a:pt x="26" y="380"/>
                  </a:lnTo>
                  <a:lnTo>
                    <a:pt x="76" y="456"/>
                  </a:lnTo>
                  <a:lnTo>
                    <a:pt x="152" y="507"/>
                  </a:lnTo>
                  <a:lnTo>
                    <a:pt x="254" y="532"/>
                  </a:lnTo>
                  <a:lnTo>
                    <a:pt x="4610" y="532"/>
                  </a:lnTo>
                  <a:lnTo>
                    <a:pt x="4711" y="507"/>
                  </a:lnTo>
                  <a:lnTo>
                    <a:pt x="4813" y="456"/>
                  </a:lnTo>
                  <a:lnTo>
                    <a:pt x="4863" y="380"/>
                  </a:lnTo>
                  <a:lnTo>
                    <a:pt x="4889" y="279"/>
                  </a:lnTo>
                  <a:lnTo>
                    <a:pt x="4863" y="178"/>
                  </a:lnTo>
                  <a:lnTo>
                    <a:pt x="4813" y="77"/>
                  </a:lnTo>
                  <a:lnTo>
                    <a:pt x="4711" y="26"/>
                  </a:lnTo>
                  <a:lnTo>
                    <a:pt x="461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73" name="Google Shape;3643;p53">
              <a:extLst>
                <a:ext uri="{FF2B5EF4-FFF2-40B4-BE49-F238E27FC236}">
                  <a16:creationId xmlns="" xmlns:a16="http://schemas.microsoft.com/office/drawing/2014/main" id="{5EDF0BEE-202A-D0D4-3028-EF6216DE2859}"/>
                </a:ext>
              </a:extLst>
            </p:cNvPr>
            <p:cNvSpPr/>
            <p:nvPr/>
          </p:nvSpPr>
          <p:spPr>
            <a:xfrm>
              <a:off x="5615875" y="2839750"/>
              <a:ext cx="95625" cy="13325"/>
            </a:xfrm>
            <a:custGeom>
              <a:avLst/>
              <a:gdLst/>
              <a:ahLst/>
              <a:cxnLst/>
              <a:rect l="l" t="t" r="r" b="b"/>
              <a:pathLst>
                <a:path w="3825" h="533" extrusionOk="0">
                  <a:moveTo>
                    <a:pt x="254" y="0"/>
                  </a:moveTo>
                  <a:lnTo>
                    <a:pt x="152" y="26"/>
                  </a:ln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56"/>
                  </a:lnTo>
                  <a:lnTo>
                    <a:pt x="152" y="507"/>
                  </a:lnTo>
                  <a:lnTo>
                    <a:pt x="254" y="532"/>
                  </a:lnTo>
                  <a:lnTo>
                    <a:pt x="3572" y="532"/>
                  </a:lnTo>
                  <a:lnTo>
                    <a:pt x="3673" y="507"/>
                  </a:lnTo>
                  <a:lnTo>
                    <a:pt x="3749" y="456"/>
                  </a:lnTo>
                  <a:lnTo>
                    <a:pt x="3800" y="355"/>
                  </a:lnTo>
                  <a:lnTo>
                    <a:pt x="3825" y="254"/>
                  </a:lnTo>
                  <a:lnTo>
                    <a:pt x="3800" y="152"/>
                  </a:lnTo>
                  <a:lnTo>
                    <a:pt x="3749" y="76"/>
                  </a:lnTo>
                  <a:lnTo>
                    <a:pt x="3673" y="26"/>
                  </a:lnTo>
                  <a:lnTo>
                    <a:pt x="3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74" name="Google Shape;3644;p53">
              <a:extLst>
                <a:ext uri="{FF2B5EF4-FFF2-40B4-BE49-F238E27FC236}">
                  <a16:creationId xmlns="" xmlns:a16="http://schemas.microsoft.com/office/drawing/2014/main" id="{9526BC6D-CD08-76F6-43BD-F1F72531F21C}"/>
                </a:ext>
              </a:extLst>
            </p:cNvPr>
            <p:cNvSpPr/>
            <p:nvPr/>
          </p:nvSpPr>
          <p:spPr>
            <a:xfrm>
              <a:off x="5641825" y="2888500"/>
              <a:ext cx="129200" cy="13325"/>
            </a:xfrm>
            <a:custGeom>
              <a:avLst/>
              <a:gdLst/>
              <a:ahLst/>
              <a:cxnLst/>
              <a:rect l="l" t="t" r="r" b="b"/>
              <a:pathLst>
                <a:path w="5168" h="533" extrusionOk="0">
                  <a:moveTo>
                    <a:pt x="254" y="1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6"/>
                  </a:lnTo>
                  <a:lnTo>
                    <a:pt x="153" y="507"/>
                  </a:lnTo>
                  <a:lnTo>
                    <a:pt x="254" y="532"/>
                  </a:lnTo>
                  <a:lnTo>
                    <a:pt x="4914" y="532"/>
                  </a:lnTo>
                  <a:lnTo>
                    <a:pt x="5016" y="507"/>
                  </a:lnTo>
                  <a:lnTo>
                    <a:pt x="5092" y="456"/>
                  </a:lnTo>
                  <a:lnTo>
                    <a:pt x="5142" y="355"/>
                  </a:lnTo>
                  <a:lnTo>
                    <a:pt x="5168" y="254"/>
                  </a:lnTo>
                  <a:lnTo>
                    <a:pt x="5142" y="153"/>
                  </a:lnTo>
                  <a:lnTo>
                    <a:pt x="5092" y="77"/>
                  </a:lnTo>
                  <a:lnTo>
                    <a:pt x="5016" y="26"/>
                  </a:lnTo>
                  <a:lnTo>
                    <a:pt x="49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75" name="Google Shape;3645;p53">
              <a:extLst>
                <a:ext uri="{FF2B5EF4-FFF2-40B4-BE49-F238E27FC236}">
                  <a16:creationId xmlns="" xmlns:a16="http://schemas.microsoft.com/office/drawing/2014/main" id="{E9960827-973C-B248-BAB9-87362EEDD2D9}"/>
                </a:ext>
              </a:extLst>
            </p:cNvPr>
            <p:cNvSpPr/>
            <p:nvPr/>
          </p:nvSpPr>
          <p:spPr>
            <a:xfrm>
              <a:off x="5788100" y="2888500"/>
              <a:ext cx="53850" cy="13325"/>
            </a:xfrm>
            <a:custGeom>
              <a:avLst/>
              <a:gdLst/>
              <a:ahLst/>
              <a:cxnLst/>
              <a:rect l="l" t="t" r="r" b="b"/>
              <a:pathLst>
                <a:path w="2154" h="533" extrusionOk="0">
                  <a:moveTo>
                    <a:pt x="279" y="1"/>
                  </a:moveTo>
                  <a:lnTo>
                    <a:pt x="178" y="26"/>
                  </a:lnTo>
                  <a:lnTo>
                    <a:pt x="77" y="77"/>
                  </a:lnTo>
                  <a:lnTo>
                    <a:pt x="26" y="153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56"/>
                  </a:lnTo>
                  <a:lnTo>
                    <a:pt x="178" y="507"/>
                  </a:lnTo>
                  <a:lnTo>
                    <a:pt x="279" y="532"/>
                  </a:lnTo>
                  <a:lnTo>
                    <a:pt x="1900" y="532"/>
                  </a:lnTo>
                  <a:lnTo>
                    <a:pt x="2001" y="507"/>
                  </a:lnTo>
                  <a:lnTo>
                    <a:pt x="2077" y="456"/>
                  </a:lnTo>
                  <a:lnTo>
                    <a:pt x="2128" y="355"/>
                  </a:lnTo>
                  <a:lnTo>
                    <a:pt x="2153" y="254"/>
                  </a:lnTo>
                  <a:lnTo>
                    <a:pt x="2128" y="153"/>
                  </a:lnTo>
                  <a:lnTo>
                    <a:pt x="2077" y="77"/>
                  </a:lnTo>
                  <a:lnTo>
                    <a:pt x="2001" y="26"/>
                  </a:lnTo>
                  <a:lnTo>
                    <a:pt x="19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76" name="Google Shape;3646;p53">
              <a:extLst>
                <a:ext uri="{FF2B5EF4-FFF2-40B4-BE49-F238E27FC236}">
                  <a16:creationId xmlns="" xmlns:a16="http://schemas.microsoft.com/office/drawing/2014/main" id="{CE5A14FB-B3C7-61F6-3217-C91717AADD84}"/>
                </a:ext>
              </a:extLst>
            </p:cNvPr>
            <p:cNvSpPr/>
            <p:nvPr/>
          </p:nvSpPr>
          <p:spPr>
            <a:xfrm>
              <a:off x="5615875" y="2913200"/>
              <a:ext cx="70300" cy="12675"/>
            </a:xfrm>
            <a:custGeom>
              <a:avLst/>
              <a:gdLst/>
              <a:ahLst/>
              <a:cxnLst/>
              <a:rect l="l" t="t" r="r" b="b"/>
              <a:pathLst>
                <a:path w="2812" h="507" extrusionOk="0">
                  <a:moveTo>
                    <a:pt x="152" y="0"/>
                  </a:move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52" y="482"/>
                  </a:lnTo>
                  <a:lnTo>
                    <a:pt x="254" y="507"/>
                  </a:lnTo>
                  <a:lnTo>
                    <a:pt x="2558" y="507"/>
                  </a:lnTo>
                  <a:lnTo>
                    <a:pt x="2660" y="482"/>
                  </a:lnTo>
                  <a:lnTo>
                    <a:pt x="2736" y="431"/>
                  </a:lnTo>
                  <a:lnTo>
                    <a:pt x="2786" y="355"/>
                  </a:lnTo>
                  <a:lnTo>
                    <a:pt x="2812" y="254"/>
                  </a:lnTo>
                  <a:lnTo>
                    <a:pt x="2786" y="152"/>
                  </a:lnTo>
                  <a:lnTo>
                    <a:pt x="2736" y="76"/>
                  </a:lnTo>
                  <a:lnTo>
                    <a:pt x="26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77" name="Google Shape;3647;p53">
              <a:extLst>
                <a:ext uri="{FF2B5EF4-FFF2-40B4-BE49-F238E27FC236}">
                  <a16:creationId xmlns="" xmlns:a16="http://schemas.microsoft.com/office/drawing/2014/main" id="{C0EE8788-EF84-7C04-A617-01D8B474DC3B}"/>
                </a:ext>
              </a:extLst>
            </p:cNvPr>
            <p:cNvSpPr/>
            <p:nvPr/>
          </p:nvSpPr>
          <p:spPr>
            <a:xfrm>
              <a:off x="5703875" y="2913200"/>
              <a:ext cx="138075" cy="12675"/>
            </a:xfrm>
            <a:custGeom>
              <a:avLst/>
              <a:gdLst/>
              <a:ahLst/>
              <a:cxnLst/>
              <a:rect l="l" t="t" r="r" b="b"/>
              <a:pathLst>
                <a:path w="5523" h="507" extrusionOk="0">
                  <a:moveTo>
                    <a:pt x="153" y="0"/>
                  </a:moveTo>
                  <a:lnTo>
                    <a:pt x="77" y="76"/>
                  </a:lnTo>
                  <a:lnTo>
                    <a:pt x="26" y="152"/>
                  </a:lnTo>
                  <a:lnTo>
                    <a:pt x="1" y="254"/>
                  </a:lnTo>
                  <a:lnTo>
                    <a:pt x="26" y="355"/>
                  </a:lnTo>
                  <a:lnTo>
                    <a:pt x="77" y="431"/>
                  </a:lnTo>
                  <a:lnTo>
                    <a:pt x="153" y="482"/>
                  </a:lnTo>
                  <a:lnTo>
                    <a:pt x="254" y="507"/>
                  </a:lnTo>
                  <a:lnTo>
                    <a:pt x="5269" y="507"/>
                  </a:lnTo>
                  <a:lnTo>
                    <a:pt x="5370" y="482"/>
                  </a:lnTo>
                  <a:lnTo>
                    <a:pt x="5446" y="431"/>
                  </a:lnTo>
                  <a:lnTo>
                    <a:pt x="5497" y="355"/>
                  </a:lnTo>
                  <a:lnTo>
                    <a:pt x="5522" y="254"/>
                  </a:lnTo>
                  <a:lnTo>
                    <a:pt x="5497" y="152"/>
                  </a:lnTo>
                  <a:lnTo>
                    <a:pt x="5446" y="76"/>
                  </a:lnTo>
                  <a:lnTo>
                    <a:pt x="53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78" name="Google Shape;3648;p53">
              <a:extLst>
                <a:ext uri="{FF2B5EF4-FFF2-40B4-BE49-F238E27FC236}">
                  <a16:creationId xmlns="" xmlns:a16="http://schemas.microsoft.com/office/drawing/2014/main" id="{9E3BFCCC-7DDD-BE2F-0029-6B8059F92623}"/>
                </a:ext>
              </a:extLst>
            </p:cNvPr>
            <p:cNvSpPr/>
            <p:nvPr/>
          </p:nvSpPr>
          <p:spPr>
            <a:xfrm>
              <a:off x="5615875" y="2937250"/>
              <a:ext cx="174150" cy="13325"/>
            </a:xfrm>
            <a:custGeom>
              <a:avLst/>
              <a:gdLst/>
              <a:ahLst/>
              <a:cxnLst/>
              <a:rect l="l" t="t" r="r" b="b"/>
              <a:pathLst>
                <a:path w="6966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81"/>
                  </a:lnTo>
                  <a:lnTo>
                    <a:pt x="76" y="457"/>
                  </a:lnTo>
                  <a:lnTo>
                    <a:pt x="152" y="507"/>
                  </a:lnTo>
                  <a:lnTo>
                    <a:pt x="254" y="533"/>
                  </a:lnTo>
                  <a:lnTo>
                    <a:pt x="6687" y="533"/>
                  </a:lnTo>
                  <a:lnTo>
                    <a:pt x="6788" y="507"/>
                  </a:lnTo>
                  <a:lnTo>
                    <a:pt x="6864" y="457"/>
                  </a:lnTo>
                  <a:lnTo>
                    <a:pt x="6940" y="381"/>
                  </a:lnTo>
                  <a:lnTo>
                    <a:pt x="6966" y="254"/>
                  </a:lnTo>
                  <a:lnTo>
                    <a:pt x="6940" y="153"/>
                  </a:lnTo>
                  <a:lnTo>
                    <a:pt x="6864" y="77"/>
                  </a:lnTo>
                  <a:lnTo>
                    <a:pt x="6788" y="26"/>
                  </a:lnTo>
                  <a:lnTo>
                    <a:pt x="668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</p:grpSp>
      <p:grpSp>
        <p:nvGrpSpPr>
          <p:cNvPr id="79" name="Google Shape;3649;p53">
            <a:extLst>
              <a:ext uri="{FF2B5EF4-FFF2-40B4-BE49-F238E27FC236}">
                <a16:creationId xmlns="" xmlns:a16="http://schemas.microsoft.com/office/drawing/2014/main" id="{4D374256-AE5E-BB3D-BB23-444CA093EC0B}"/>
              </a:ext>
            </a:extLst>
          </p:cNvPr>
          <p:cNvGrpSpPr/>
          <p:nvPr/>
        </p:nvGrpSpPr>
        <p:grpSpPr>
          <a:xfrm>
            <a:off x="1407654" y="1731872"/>
            <a:ext cx="545956" cy="435906"/>
            <a:chOff x="6190825" y="2656125"/>
            <a:chExt cx="447050" cy="355250"/>
          </a:xfrm>
        </p:grpSpPr>
        <p:sp>
          <p:nvSpPr>
            <p:cNvPr id="80" name="Google Shape;3650;p53">
              <a:extLst>
                <a:ext uri="{FF2B5EF4-FFF2-40B4-BE49-F238E27FC236}">
                  <a16:creationId xmlns="" xmlns:a16="http://schemas.microsoft.com/office/drawing/2014/main" id="{91D2C2B6-5683-C072-5231-8E41F8159DF0}"/>
                </a:ext>
              </a:extLst>
            </p:cNvPr>
            <p:cNvSpPr/>
            <p:nvPr/>
          </p:nvSpPr>
          <p:spPr>
            <a:xfrm>
              <a:off x="6200950" y="2688400"/>
              <a:ext cx="429975" cy="291950"/>
            </a:xfrm>
            <a:custGeom>
              <a:avLst/>
              <a:gdLst/>
              <a:ahLst/>
              <a:cxnLst/>
              <a:rect l="l" t="t" r="r" b="b"/>
              <a:pathLst>
                <a:path w="17199" h="11678" extrusionOk="0">
                  <a:moveTo>
                    <a:pt x="456" y="1"/>
                  </a:moveTo>
                  <a:lnTo>
                    <a:pt x="178" y="204"/>
                  </a:lnTo>
                  <a:lnTo>
                    <a:pt x="127" y="204"/>
                  </a:lnTo>
                  <a:lnTo>
                    <a:pt x="51" y="254"/>
                  </a:lnTo>
                  <a:lnTo>
                    <a:pt x="26" y="305"/>
                  </a:lnTo>
                  <a:lnTo>
                    <a:pt x="0" y="381"/>
                  </a:lnTo>
                  <a:lnTo>
                    <a:pt x="76" y="11500"/>
                  </a:lnTo>
                  <a:lnTo>
                    <a:pt x="76" y="11576"/>
                  </a:lnTo>
                  <a:lnTo>
                    <a:pt x="127" y="11626"/>
                  </a:lnTo>
                  <a:lnTo>
                    <a:pt x="178" y="11677"/>
                  </a:lnTo>
                  <a:lnTo>
                    <a:pt x="16818" y="11677"/>
                  </a:lnTo>
                  <a:lnTo>
                    <a:pt x="16869" y="11626"/>
                  </a:lnTo>
                  <a:lnTo>
                    <a:pt x="16919" y="11576"/>
                  </a:lnTo>
                  <a:lnTo>
                    <a:pt x="16919" y="11500"/>
                  </a:lnTo>
                  <a:lnTo>
                    <a:pt x="17198" y="11272"/>
                  </a:lnTo>
                  <a:lnTo>
                    <a:pt x="17198" y="178"/>
                  </a:lnTo>
                  <a:lnTo>
                    <a:pt x="17198" y="102"/>
                  </a:lnTo>
                  <a:lnTo>
                    <a:pt x="17147" y="52"/>
                  </a:lnTo>
                  <a:lnTo>
                    <a:pt x="17097" y="26"/>
                  </a:lnTo>
                  <a:lnTo>
                    <a:pt x="17021" y="1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81" name="Google Shape;3651;p53">
              <a:extLst>
                <a:ext uri="{FF2B5EF4-FFF2-40B4-BE49-F238E27FC236}">
                  <a16:creationId xmlns="" xmlns:a16="http://schemas.microsoft.com/office/drawing/2014/main" id="{F2CA616D-F7D3-F2C3-6011-4FFD8800C499}"/>
                </a:ext>
              </a:extLst>
            </p:cNvPr>
            <p:cNvSpPr/>
            <p:nvPr/>
          </p:nvSpPr>
          <p:spPr>
            <a:xfrm>
              <a:off x="6197775" y="2688400"/>
              <a:ext cx="433150" cy="297000"/>
            </a:xfrm>
            <a:custGeom>
              <a:avLst/>
              <a:gdLst/>
              <a:ahLst/>
              <a:cxnLst/>
              <a:rect l="l" t="t" r="r" b="b"/>
              <a:pathLst>
                <a:path w="17326" h="11880" extrusionOk="0">
                  <a:moveTo>
                    <a:pt x="153" y="1"/>
                  </a:moveTo>
                  <a:lnTo>
                    <a:pt x="102" y="26"/>
                  </a:lnTo>
                  <a:lnTo>
                    <a:pt x="51" y="52"/>
                  </a:lnTo>
                  <a:lnTo>
                    <a:pt x="1" y="102"/>
                  </a:lnTo>
                  <a:lnTo>
                    <a:pt x="1" y="178"/>
                  </a:lnTo>
                  <a:lnTo>
                    <a:pt x="1" y="11702"/>
                  </a:lnTo>
                  <a:lnTo>
                    <a:pt x="1" y="11753"/>
                  </a:lnTo>
                  <a:lnTo>
                    <a:pt x="51" y="11829"/>
                  </a:lnTo>
                  <a:lnTo>
                    <a:pt x="102" y="11854"/>
                  </a:lnTo>
                  <a:lnTo>
                    <a:pt x="153" y="11880"/>
                  </a:lnTo>
                  <a:lnTo>
                    <a:pt x="17148" y="11880"/>
                  </a:lnTo>
                  <a:lnTo>
                    <a:pt x="17224" y="11854"/>
                  </a:lnTo>
                  <a:lnTo>
                    <a:pt x="17274" y="11829"/>
                  </a:lnTo>
                  <a:lnTo>
                    <a:pt x="17325" y="11753"/>
                  </a:lnTo>
                  <a:lnTo>
                    <a:pt x="17325" y="11702"/>
                  </a:lnTo>
                  <a:lnTo>
                    <a:pt x="17325" y="11272"/>
                  </a:lnTo>
                  <a:lnTo>
                    <a:pt x="685" y="11272"/>
                  </a:lnTo>
                  <a:lnTo>
                    <a:pt x="634" y="11221"/>
                  </a:lnTo>
                  <a:lnTo>
                    <a:pt x="609" y="11171"/>
                  </a:lnTo>
                  <a:lnTo>
                    <a:pt x="583" y="11095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71BDDA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82" name="Google Shape;3652;p53">
              <a:extLst>
                <a:ext uri="{FF2B5EF4-FFF2-40B4-BE49-F238E27FC236}">
                  <a16:creationId xmlns="" xmlns:a16="http://schemas.microsoft.com/office/drawing/2014/main" id="{F5E4758A-9043-6D2E-5E45-08CB79AC1D9F}"/>
                </a:ext>
              </a:extLst>
            </p:cNvPr>
            <p:cNvSpPr/>
            <p:nvPr/>
          </p:nvSpPr>
          <p:spPr>
            <a:xfrm>
              <a:off x="6394700" y="2958775"/>
              <a:ext cx="39300" cy="31075"/>
            </a:xfrm>
            <a:custGeom>
              <a:avLst/>
              <a:gdLst/>
              <a:ahLst/>
              <a:cxnLst/>
              <a:rect l="l" t="t" r="r" b="b"/>
              <a:pathLst>
                <a:path w="1572" h="1243" extrusionOk="0">
                  <a:moveTo>
                    <a:pt x="1" y="1"/>
                  </a:moveTo>
                  <a:lnTo>
                    <a:pt x="1" y="1065"/>
                  </a:lnTo>
                  <a:lnTo>
                    <a:pt x="1" y="1115"/>
                  </a:lnTo>
                  <a:lnTo>
                    <a:pt x="51" y="1191"/>
                  </a:lnTo>
                  <a:lnTo>
                    <a:pt x="102" y="1217"/>
                  </a:lnTo>
                  <a:lnTo>
                    <a:pt x="178" y="1242"/>
                  </a:lnTo>
                  <a:lnTo>
                    <a:pt x="1394" y="1242"/>
                  </a:lnTo>
                  <a:lnTo>
                    <a:pt x="1470" y="1217"/>
                  </a:lnTo>
                  <a:lnTo>
                    <a:pt x="1520" y="1191"/>
                  </a:lnTo>
                  <a:lnTo>
                    <a:pt x="1546" y="1115"/>
                  </a:lnTo>
                  <a:lnTo>
                    <a:pt x="1571" y="1065"/>
                  </a:lnTo>
                  <a:lnTo>
                    <a:pt x="1571" y="1"/>
                  </a:lnTo>
                  <a:close/>
                </a:path>
              </a:pathLst>
            </a:custGeom>
            <a:solidFill>
              <a:srgbClr val="F2BB88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83" name="Google Shape;3653;p53">
              <a:extLst>
                <a:ext uri="{FF2B5EF4-FFF2-40B4-BE49-F238E27FC236}">
                  <a16:creationId xmlns="" xmlns:a16="http://schemas.microsoft.com/office/drawing/2014/main" id="{C713560E-15D1-AD09-5000-ECB518F38623}"/>
                </a:ext>
              </a:extLst>
            </p:cNvPr>
            <p:cNvSpPr/>
            <p:nvPr/>
          </p:nvSpPr>
          <p:spPr>
            <a:xfrm>
              <a:off x="6400400" y="2662450"/>
              <a:ext cx="204550" cy="292550"/>
            </a:xfrm>
            <a:custGeom>
              <a:avLst/>
              <a:gdLst/>
              <a:ahLst/>
              <a:cxnLst/>
              <a:rect l="l" t="t" r="r" b="b"/>
              <a:pathLst>
                <a:path w="8182" h="11702" extrusionOk="0">
                  <a:moveTo>
                    <a:pt x="1596" y="1"/>
                  </a:moveTo>
                  <a:lnTo>
                    <a:pt x="1368" y="26"/>
                  </a:lnTo>
                  <a:lnTo>
                    <a:pt x="1140" y="102"/>
                  </a:lnTo>
                  <a:lnTo>
                    <a:pt x="1014" y="178"/>
                  </a:lnTo>
                  <a:lnTo>
                    <a:pt x="912" y="304"/>
                  </a:lnTo>
                  <a:lnTo>
                    <a:pt x="836" y="456"/>
                  </a:lnTo>
                  <a:lnTo>
                    <a:pt x="761" y="634"/>
                  </a:lnTo>
                  <a:lnTo>
                    <a:pt x="710" y="811"/>
                  </a:lnTo>
                  <a:lnTo>
                    <a:pt x="659" y="988"/>
                  </a:lnTo>
                  <a:lnTo>
                    <a:pt x="634" y="1318"/>
                  </a:lnTo>
                  <a:lnTo>
                    <a:pt x="1" y="7244"/>
                  </a:lnTo>
                  <a:lnTo>
                    <a:pt x="558" y="11702"/>
                  </a:lnTo>
                  <a:lnTo>
                    <a:pt x="7700" y="11651"/>
                  </a:lnTo>
                  <a:lnTo>
                    <a:pt x="7751" y="11651"/>
                  </a:lnTo>
                  <a:lnTo>
                    <a:pt x="7827" y="11601"/>
                  </a:lnTo>
                  <a:lnTo>
                    <a:pt x="7852" y="11550"/>
                  </a:lnTo>
                  <a:lnTo>
                    <a:pt x="7878" y="11474"/>
                  </a:lnTo>
                  <a:lnTo>
                    <a:pt x="8182" y="11271"/>
                  </a:lnTo>
                  <a:lnTo>
                    <a:pt x="8182" y="178"/>
                  </a:lnTo>
                  <a:lnTo>
                    <a:pt x="8156" y="102"/>
                  </a:lnTo>
                  <a:lnTo>
                    <a:pt x="8131" y="51"/>
                  </a:lnTo>
                  <a:lnTo>
                    <a:pt x="8080" y="26"/>
                  </a:lnTo>
                  <a:lnTo>
                    <a:pt x="80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84" name="Google Shape;3654;p53">
              <a:extLst>
                <a:ext uri="{FF2B5EF4-FFF2-40B4-BE49-F238E27FC236}">
                  <a16:creationId xmlns="" xmlns:a16="http://schemas.microsoft.com/office/drawing/2014/main" id="{74D18692-EE1F-9C83-45F3-AA37D7485B86}"/>
                </a:ext>
              </a:extLst>
            </p:cNvPr>
            <p:cNvSpPr/>
            <p:nvPr/>
          </p:nvSpPr>
          <p:spPr>
            <a:xfrm>
              <a:off x="6400400" y="2664975"/>
              <a:ext cx="204550" cy="293825"/>
            </a:xfrm>
            <a:custGeom>
              <a:avLst/>
              <a:gdLst/>
              <a:ahLst/>
              <a:cxnLst/>
              <a:rect l="l" t="t" r="r" b="b"/>
              <a:pathLst>
                <a:path w="8182" h="11753" extrusionOk="0">
                  <a:moveTo>
                    <a:pt x="1140" y="1"/>
                  </a:moveTo>
                  <a:lnTo>
                    <a:pt x="1014" y="77"/>
                  </a:lnTo>
                  <a:lnTo>
                    <a:pt x="912" y="153"/>
                  </a:lnTo>
                  <a:lnTo>
                    <a:pt x="811" y="254"/>
                  </a:lnTo>
                  <a:lnTo>
                    <a:pt x="710" y="381"/>
                  </a:lnTo>
                  <a:lnTo>
                    <a:pt x="659" y="507"/>
                  </a:lnTo>
                  <a:lnTo>
                    <a:pt x="609" y="634"/>
                  </a:lnTo>
                  <a:lnTo>
                    <a:pt x="558" y="786"/>
                  </a:lnTo>
                  <a:lnTo>
                    <a:pt x="558" y="938"/>
                  </a:lnTo>
                  <a:lnTo>
                    <a:pt x="1" y="6535"/>
                  </a:lnTo>
                  <a:lnTo>
                    <a:pt x="558" y="11753"/>
                  </a:lnTo>
                  <a:lnTo>
                    <a:pt x="8080" y="11753"/>
                  </a:lnTo>
                  <a:lnTo>
                    <a:pt x="8131" y="11702"/>
                  </a:lnTo>
                  <a:lnTo>
                    <a:pt x="8156" y="11652"/>
                  </a:lnTo>
                  <a:lnTo>
                    <a:pt x="8182" y="11576"/>
                  </a:lnTo>
                  <a:lnTo>
                    <a:pt x="8182" y="11170"/>
                  </a:lnTo>
                  <a:lnTo>
                    <a:pt x="1292" y="11170"/>
                  </a:lnTo>
                  <a:lnTo>
                    <a:pt x="1242" y="11145"/>
                  </a:lnTo>
                  <a:lnTo>
                    <a:pt x="1191" y="11120"/>
                  </a:lnTo>
                  <a:lnTo>
                    <a:pt x="1166" y="11094"/>
                  </a:lnTo>
                  <a:lnTo>
                    <a:pt x="1140" y="11018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85" name="Google Shape;3655;p53">
              <a:extLst>
                <a:ext uri="{FF2B5EF4-FFF2-40B4-BE49-F238E27FC236}">
                  <a16:creationId xmlns="" xmlns:a16="http://schemas.microsoft.com/office/drawing/2014/main" id="{E8D403EC-FA09-CC91-0591-928A980CF592}"/>
                </a:ext>
              </a:extLst>
            </p:cNvPr>
            <p:cNvSpPr/>
            <p:nvPr/>
          </p:nvSpPr>
          <p:spPr>
            <a:xfrm>
              <a:off x="6226275" y="2662450"/>
              <a:ext cx="188075" cy="293200"/>
            </a:xfrm>
            <a:custGeom>
              <a:avLst/>
              <a:gdLst/>
              <a:ahLst/>
              <a:cxnLst/>
              <a:rect l="l" t="t" r="r" b="b"/>
              <a:pathLst>
                <a:path w="7523" h="11728" extrusionOk="0">
                  <a:moveTo>
                    <a:pt x="482" y="1"/>
                  </a:moveTo>
                  <a:lnTo>
                    <a:pt x="178" y="152"/>
                  </a:lnTo>
                  <a:lnTo>
                    <a:pt x="102" y="178"/>
                  </a:lnTo>
                  <a:lnTo>
                    <a:pt x="51" y="203"/>
                  </a:lnTo>
                  <a:lnTo>
                    <a:pt x="0" y="279"/>
                  </a:lnTo>
                  <a:lnTo>
                    <a:pt x="0" y="330"/>
                  </a:lnTo>
                  <a:lnTo>
                    <a:pt x="51" y="11575"/>
                  </a:lnTo>
                  <a:lnTo>
                    <a:pt x="51" y="11626"/>
                  </a:lnTo>
                  <a:lnTo>
                    <a:pt x="102" y="11677"/>
                  </a:lnTo>
                  <a:lnTo>
                    <a:pt x="152" y="11727"/>
                  </a:lnTo>
                  <a:lnTo>
                    <a:pt x="228" y="11727"/>
                  </a:lnTo>
                  <a:lnTo>
                    <a:pt x="7523" y="11702"/>
                  </a:lnTo>
                  <a:lnTo>
                    <a:pt x="7523" y="1039"/>
                  </a:lnTo>
                  <a:lnTo>
                    <a:pt x="7498" y="836"/>
                  </a:lnTo>
                  <a:lnTo>
                    <a:pt x="7447" y="634"/>
                  </a:lnTo>
                  <a:lnTo>
                    <a:pt x="7346" y="456"/>
                  </a:lnTo>
                  <a:lnTo>
                    <a:pt x="7219" y="304"/>
                  </a:lnTo>
                  <a:lnTo>
                    <a:pt x="7067" y="178"/>
                  </a:lnTo>
                  <a:lnTo>
                    <a:pt x="6890" y="77"/>
                  </a:lnTo>
                  <a:lnTo>
                    <a:pt x="6687" y="26"/>
                  </a:lnTo>
                  <a:lnTo>
                    <a:pt x="64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86" name="Google Shape;3656;p53">
              <a:extLst>
                <a:ext uri="{FF2B5EF4-FFF2-40B4-BE49-F238E27FC236}">
                  <a16:creationId xmlns="" xmlns:a16="http://schemas.microsoft.com/office/drawing/2014/main" id="{9D2505CD-B6DC-BDFF-5069-0550835902FC}"/>
                </a:ext>
              </a:extLst>
            </p:cNvPr>
            <p:cNvSpPr/>
            <p:nvPr/>
          </p:nvSpPr>
          <p:spPr>
            <a:xfrm>
              <a:off x="6223750" y="2662450"/>
              <a:ext cx="205175" cy="296350"/>
            </a:xfrm>
            <a:custGeom>
              <a:avLst/>
              <a:gdLst/>
              <a:ahLst/>
              <a:cxnLst/>
              <a:rect l="l" t="t" r="r" b="b"/>
              <a:pathLst>
                <a:path w="8207" h="11854" extrusionOk="0">
                  <a:moveTo>
                    <a:pt x="177" y="1"/>
                  </a:moveTo>
                  <a:lnTo>
                    <a:pt x="101" y="26"/>
                  </a:lnTo>
                  <a:lnTo>
                    <a:pt x="51" y="51"/>
                  </a:lnTo>
                  <a:lnTo>
                    <a:pt x="0" y="102"/>
                  </a:lnTo>
                  <a:lnTo>
                    <a:pt x="0" y="178"/>
                  </a:lnTo>
                  <a:lnTo>
                    <a:pt x="0" y="11677"/>
                  </a:lnTo>
                  <a:lnTo>
                    <a:pt x="0" y="11753"/>
                  </a:lnTo>
                  <a:lnTo>
                    <a:pt x="51" y="11803"/>
                  </a:lnTo>
                  <a:lnTo>
                    <a:pt x="101" y="11854"/>
                  </a:lnTo>
                  <a:lnTo>
                    <a:pt x="8206" y="11854"/>
                  </a:lnTo>
                  <a:lnTo>
                    <a:pt x="8206" y="11271"/>
                  </a:lnTo>
                  <a:lnTo>
                    <a:pt x="735" y="11271"/>
                  </a:lnTo>
                  <a:lnTo>
                    <a:pt x="684" y="11246"/>
                  </a:lnTo>
                  <a:lnTo>
                    <a:pt x="633" y="11221"/>
                  </a:lnTo>
                  <a:lnTo>
                    <a:pt x="608" y="11195"/>
                  </a:lnTo>
                  <a:lnTo>
                    <a:pt x="583" y="11119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87" name="Google Shape;3657;p53">
              <a:extLst>
                <a:ext uri="{FF2B5EF4-FFF2-40B4-BE49-F238E27FC236}">
                  <a16:creationId xmlns="" xmlns:a16="http://schemas.microsoft.com/office/drawing/2014/main" id="{E7340C4B-255E-E5EA-8023-BB8E30003A9C}"/>
                </a:ext>
              </a:extLst>
            </p:cNvPr>
            <p:cNvSpPr/>
            <p:nvPr/>
          </p:nvSpPr>
          <p:spPr>
            <a:xfrm>
              <a:off x="6463725" y="2898625"/>
              <a:ext cx="103875" cy="104500"/>
            </a:xfrm>
            <a:custGeom>
              <a:avLst/>
              <a:gdLst/>
              <a:ahLst/>
              <a:cxnLst/>
              <a:rect l="l" t="t" r="r" b="b"/>
              <a:pathLst>
                <a:path w="4155" h="4180" extrusionOk="0">
                  <a:moveTo>
                    <a:pt x="1064" y="1"/>
                  </a:moveTo>
                  <a:lnTo>
                    <a:pt x="0" y="1090"/>
                  </a:lnTo>
                  <a:lnTo>
                    <a:pt x="2457" y="3597"/>
                  </a:lnTo>
                  <a:lnTo>
                    <a:pt x="2736" y="3876"/>
                  </a:lnTo>
                  <a:lnTo>
                    <a:pt x="2863" y="3977"/>
                  </a:lnTo>
                  <a:lnTo>
                    <a:pt x="3014" y="4079"/>
                  </a:lnTo>
                  <a:lnTo>
                    <a:pt x="3166" y="4155"/>
                  </a:lnTo>
                  <a:lnTo>
                    <a:pt x="3318" y="4180"/>
                  </a:lnTo>
                  <a:lnTo>
                    <a:pt x="3470" y="4180"/>
                  </a:lnTo>
                  <a:lnTo>
                    <a:pt x="3622" y="4129"/>
                  </a:lnTo>
                  <a:lnTo>
                    <a:pt x="3749" y="4053"/>
                  </a:lnTo>
                  <a:lnTo>
                    <a:pt x="3850" y="3952"/>
                  </a:lnTo>
                  <a:lnTo>
                    <a:pt x="4002" y="3775"/>
                  </a:lnTo>
                  <a:lnTo>
                    <a:pt x="4104" y="3597"/>
                  </a:lnTo>
                  <a:lnTo>
                    <a:pt x="4154" y="3395"/>
                  </a:lnTo>
                  <a:lnTo>
                    <a:pt x="4154" y="3192"/>
                  </a:lnTo>
                  <a:lnTo>
                    <a:pt x="4129" y="2989"/>
                  </a:lnTo>
                  <a:lnTo>
                    <a:pt x="4078" y="2787"/>
                  </a:lnTo>
                  <a:lnTo>
                    <a:pt x="3952" y="2610"/>
                  </a:lnTo>
                  <a:lnTo>
                    <a:pt x="3825" y="2458"/>
                  </a:lnTo>
                  <a:lnTo>
                    <a:pt x="1064" y="1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88" name="Google Shape;3658;p53">
              <a:extLst>
                <a:ext uri="{FF2B5EF4-FFF2-40B4-BE49-F238E27FC236}">
                  <a16:creationId xmlns="" xmlns:a16="http://schemas.microsoft.com/office/drawing/2014/main" id="{63074111-B246-1248-5389-9EF5F7CD62E5}"/>
                </a:ext>
              </a:extLst>
            </p:cNvPr>
            <p:cNvSpPr/>
            <p:nvPr/>
          </p:nvSpPr>
          <p:spPr>
            <a:xfrm>
              <a:off x="6423825" y="2866350"/>
              <a:ext cx="66525" cy="60800"/>
            </a:xfrm>
            <a:custGeom>
              <a:avLst/>
              <a:gdLst/>
              <a:ahLst/>
              <a:cxnLst/>
              <a:rect l="l" t="t" r="r" b="b"/>
              <a:pathLst>
                <a:path w="2661" h="2432" extrusionOk="0">
                  <a:moveTo>
                    <a:pt x="558" y="0"/>
                  </a:moveTo>
                  <a:lnTo>
                    <a:pt x="1" y="583"/>
                  </a:lnTo>
                  <a:lnTo>
                    <a:pt x="938" y="1165"/>
                  </a:lnTo>
                  <a:lnTo>
                    <a:pt x="1520" y="2432"/>
                  </a:lnTo>
                  <a:lnTo>
                    <a:pt x="2660" y="1292"/>
                  </a:lnTo>
                  <a:lnTo>
                    <a:pt x="1698" y="507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89" name="Google Shape;3659;p53">
              <a:extLst>
                <a:ext uri="{FF2B5EF4-FFF2-40B4-BE49-F238E27FC236}">
                  <a16:creationId xmlns="" xmlns:a16="http://schemas.microsoft.com/office/drawing/2014/main" id="{ECAE08F6-AEB1-CB11-2F9C-EBDF0BB663ED}"/>
                </a:ext>
              </a:extLst>
            </p:cNvPr>
            <p:cNvSpPr/>
            <p:nvPr/>
          </p:nvSpPr>
          <p:spPr>
            <a:xfrm>
              <a:off x="6271225" y="2708050"/>
              <a:ext cx="188100" cy="188075"/>
            </a:xfrm>
            <a:custGeom>
              <a:avLst/>
              <a:gdLst/>
              <a:ahLst/>
              <a:cxnLst/>
              <a:rect l="l" t="t" r="r" b="b"/>
              <a:pathLst>
                <a:path w="7524" h="7523" extrusionOk="0">
                  <a:moveTo>
                    <a:pt x="3749" y="0"/>
                  </a:moveTo>
                  <a:lnTo>
                    <a:pt x="3369" y="25"/>
                  </a:lnTo>
                  <a:lnTo>
                    <a:pt x="2989" y="76"/>
                  </a:lnTo>
                  <a:lnTo>
                    <a:pt x="2635" y="177"/>
                  </a:lnTo>
                  <a:lnTo>
                    <a:pt x="2280" y="304"/>
                  </a:lnTo>
                  <a:lnTo>
                    <a:pt x="1951" y="456"/>
                  </a:lnTo>
                  <a:lnTo>
                    <a:pt x="1647" y="633"/>
                  </a:lnTo>
                  <a:lnTo>
                    <a:pt x="1368" y="861"/>
                  </a:lnTo>
                  <a:lnTo>
                    <a:pt x="1090" y="1115"/>
                  </a:lnTo>
                  <a:lnTo>
                    <a:pt x="862" y="1368"/>
                  </a:lnTo>
                  <a:lnTo>
                    <a:pt x="634" y="1672"/>
                  </a:lnTo>
                  <a:lnTo>
                    <a:pt x="457" y="1976"/>
                  </a:lnTo>
                  <a:lnTo>
                    <a:pt x="279" y="2305"/>
                  </a:lnTo>
                  <a:lnTo>
                    <a:pt x="153" y="2634"/>
                  </a:lnTo>
                  <a:lnTo>
                    <a:pt x="77" y="3014"/>
                  </a:lnTo>
                  <a:lnTo>
                    <a:pt x="1" y="3369"/>
                  </a:lnTo>
                  <a:lnTo>
                    <a:pt x="1" y="3774"/>
                  </a:lnTo>
                  <a:lnTo>
                    <a:pt x="1" y="4154"/>
                  </a:lnTo>
                  <a:lnTo>
                    <a:pt x="77" y="4534"/>
                  </a:lnTo>
                  <a:lnTo>
                    <a:pt x="153" y="4888"/>
                  </a:lnTo>
                  <a:lnTo>
                    <a:pt x="279" y="5218"/>
                  </a:lnTo>
                  <a:lnTo>
                    <a:pt x="457" y="5547"/>
                  </a:lnTo>
                  <a:lnTo>
                    <a:pt x="634" y="5876"/>
                  </a:lnTo>
                  <a:lnTo>
                    <a:pt x="862" y="6155"/>
                  </a:lnTo>
                  <a:lnTo>
                    <a:pt x="1090" y="6433"/>
                  </a:lnTo>
                  <a:lnTo>
                    <a:pt x="1368" y="6661"/>
                  </a:lnTo>
                  <a:lnTo>
                    <a:pt x="1647" y="6889"/>
                  </a:lnTo>
                  <a:lnTo>
                    <a:pt x="1951" y="7067"/>
                  </a:lnTo>
                  <a:lnTo>
                    <a:pt x="2280" y="7219"/>
                  </a:lnTo>
                  <a:lnTo>
                    <a:pt x="2635" y="7345"/>
                  </a:lnTo>
                  <a:lnTo>
                    <a:pt x="2989" y="7447"/>
                  </a:lnTo>
                  <a:lnTo>
                    <a:pt x="3369" y="7497"/>
                  </a:lnTo>
                  <a:lnTo>
                    <a:pt x="3749" y="7523"/>
                  </a:lnTo>
                  <a:lnTo>
                    <a:pt x="4129" y="7497"/>
                  </a:lnTo>
                  <a:lnTo>
                    <a:pt x="4509" y="7447"/>
                  </a:lnTo>
                  <a:lnTo>
                    <a:pt x="4864" y="7345"/>
                  </a:lnTo>
                  <a:lnTo>
                    <a:pt x="5218" y="7219"/>
                  </a:lnTo>
                  <a:lnTo>
                    <a:pt x="5548" y="7067"/>
                  </a:lnTo>
                  <a:lnTo>
                    <a:pt x="5852" y="6889"/>
                  </a:lnTo>
                  <a:lnTo>
                    <a:pt x="6155" y="6661"/>
                  </a:lnTo>
                  <a:lnTo>
                    <a:pt x="6409" y="6433"/>
                  </a:lnTo>
                  <a:lnTo>
                    <a:pt x="6662" y="6155"/>
                  </a:lnTo>
                  <a:lnTo>
                    <a:pt x="6865" y="5876"/>
                  </a:lnTo>
                  <a:lnTo>
                    <a:pt x="7067" y="5547"/>
                  </a:lnTo>
                  <a:lnTo>
                    <a:pt x="7219" y="5218"/>
                  </a:lnTo>
                  <a:lnTo>
                    <a:pt x="7346" y="4888"/>
                  </a:lnTo>
                  <a:lnTo>
                    <a:pt x="7447" y="4534"/>
                  </a:lnTo>
                  <a:lnTo>
                    <a:pt x="7498" y="4154"/>
                  </a:lnTo>
                  <a:lnTo>
                    <a:pt x="7523" y="3774"/>
                  </a:lnTo>
                  <a:lnTo>
                    <a:pt x="7498" y="3369"/>
                  </a:lnTo>
                  <a:lnTo>
                    <a:pt x="7447" y="3014"/>
                  </a:lnTo>
                  <a:lnTo>
                    <a:pt x="7346" y="2634"/>
                  </a:lnTo>
                  <a:lnTo>
                    <a:pt x="7219" y="2305"/>
                  </a:lnTo>
                  <a:lnTo>
                    <a:pt x="7067" y="1976"/>
                  </a:lnTo>
                  <a:lnTo>
                    <a:pt x="6865" y="1672"/>
                  </a:lnTo>
                  <a:lnTo>
                    <a:pt x="6662" y="1368"/>
                  </a:lnTo>
                  <a:lnTo>
                    <a:pt x="6409" y="1115"/>
                  </a:lnTo>
                  <a:lnTo>
                    <a:pt x="6155" y="861"/>
                  </a:lnTo>
                  <a:lnTo>
                    <a:pt x="5852" y="633"/>
                  </a:lnTo>
                  <a:lnTo>
                    <a:pt x="5548" y="456"/>
                  </a:lnTo>
                  <a:lnTo>
                    <a:pt x="5218" y="304"/>
                  </a:lnTo>
                  <a:lnTo>
                    <a:pt x="4864" y="177"/>
                  </a:lnTo>
                  <a:lnTo>
                    <a:pt x="4509" y="76"/>
                  </a:lnTo>
                  <a:lnTo>
                    <a:pt x="4129" y="25"/>
                  </a:lnTo>
                  <a:lnTo>
                    <a:pt x="37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90" name="Google Shape;3660;p53">
              <a:extLst>
                <a:ext uri="{FF2B5EF4-FFF2-40B4-BE49-F238E27FC236}">
                  <a16:creationId xmlns="" xmlns:a16="http://schemas.microsoft.com/office/drawing/2014/main" id="{EEE6A8F5-902B-3662-6F1F-DFBD388E019F}"/>
                </a:ext>
              </a:extLst>
            </p:cNvPr>
            <p:cNvSpPr/>
            <p:nvPr/>
          </p:nvSpPr>
          <p:spPr>
            <a:xfrm>
              <a:off x="6450425" y="2884075"/>
              <a:ext cx="53850" cy="53850"/>
            </a:xfrm>
            <a:custGeom>
              <a:avLst/>
              <a:gdLst/>
              <a:ahLst/>
              <a:cxnLst/>
              <a:rect l="l" t="t" r="r" b="b"/>
              <a:pathLst>
                <a:path w="2154" h="2154" extrusionOk="0">
                  <a:moveTo>
                    <a:pt x="1394" y="0"/>
                  </a:moveTo>
                  <a:lnTo>
                    <a:pt x="1292" y="26"/>
                  </a:lnTo>
                  <a:lnTo>
                    <a:pt x="1216" y="76"/>
                  </a:lnTo>
                  <a:lnTo>
                    <a:pt x="1140" y="127"/>
                  </a:lnTo>
                  <a:lnTo>
                    <a:pt x="507" y="785"/>
                  </a:lnTo>
                  <a:lnTo>
                    <a:pt x="127" y="1368"/>
                  </a:lnTo>
                  <a:lnTo>
                    <a:pt x="77" y="1444"/>
                  </a:lnTo>
                  <a:lnTo>
                    <a:pt x="26" y="1520"/>
                  </a:lnTo>
                  <a:lnTo>
                    <a:pt x="1" y="1596"/>
                  </a:lnTo>
                  <a:lnTo>
                    <a:pt x="1" y="1672"/>
                  </a:lnTo>
                  <a:lnTo>
                    <a:pt x="1" y="1773"/>
                  </a:lnTo>
                  <a:lnTo>
                    <a:pt x="26" y="1849"/>
                  </a:lnTo>
                  <a:lnTo>
                    <a:pt x="77" y="1925"/>
                  </a:lnTo>
                  <a:lnTo>
                    <a:pt x="127" y="2001"/>
                  </a:lnTo>
                  <a:lnTo>
                    <a:pt x="254" y="2052"/>
                  </a:lnTo>
                  <a:lnTo>
                    <a:pt x="330" y="2102"/>
                  </a:lnTo>
                  <a:lnTo>
                    <a:pt x="406" y="2128"/>
                  </a:lnTo>
                  <a:lnTo>
                    <a:pt x="456" y="2153"/>
                  </a:lnTo>
                  <a:lnTo>
                    <a:pt x="583" y="2153"/>
                  </a:lnTo>
                  <a:lnTo>
                    <a:pt x="659" y="2102"/>
                  </a:lnTo>
                  <a:lnTo>
                    <a:pt x="786" y="2001"/>
                  </a:lnTo>
                  <a:lnTo>
                    <a:pt x="1292" y="1723"/>
                  </a:lnTo>
                  <a:lnTo>
                    <a:pt x="2027" y="988"/>
                  </a:lnTo>
                  <a:lnTo>
                    <a:pt x="2077" y="937"/>
                  </a:lnTo>
                  <a:lnTo>
                    <a:pt x="2128" y="836"/>
                  </a:lnTo>
                  <a:lnTo>
                    <a:pt x="2153" y="760"/>
                  </a:lnTo>
                  <a:lnTo>
                    <a:pt x="2153" y="684"/>
                  </a:lnTo>
                  <a:lnTo>
                    <a:pt x="2153" y="583"/>
                  </a:lnTo>
                  <a:lnTo>
                    <a:pt x="2128" y="507"/>
                  </a:lnTo>
                  <a:lnTo>
                    <a:pt x="2077" y="431"/>
                  </a:lnTo>
                  <a:lnTo>
                    <a:pt x="2027" y="355"/>
                  </a:lnTo>
                  <a:lnTo>
                    <a:pt x="1799" y="127"/>
                  </a:lnTo>
                  <a:lnTo>
                    <a:pt x="1723" y="76"/>
                  </a:lnTo>
                  <a:lnTo>
                    <a:pt x="1647" y="26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91" name="Google Shape;3661;p53">
              <a:extLst>
                <a:ext uri="{FF2B5EF4-FFF2-40B4-BE49-F238E27FC236}">
                  <a16:creationId xmlns="" xmlns:a16="http://schemas.microsoft.com/office/drawing/2014/main" id="{D609514F-3585-5EC3-9499-A8C482DCD4E4}"/>
                </a:ext>
              </a:extLst>
            </p:cNvPr>
            <p:cNvSpPr/>
            <p:nvPr/>
          </p:nvSpPr>
          <p:spPr>
            <a:xfrm>
              <a:off x="6258575" y="2690950"/>
              <a:ext cx="217850" cy="219100"/>
            </a:xfrm>
            <a:custGeom>
              <a:avLst/>
              <a:gdLst/>
              <a:ahLst/>
              <a:cxnLst/>
              <a:rect l="l" t="t" r="r" b="b"/>
              <a:pathLst>
                <a:path w="8714" h="8764" extrusionOk="0">
                  <a:moveTo>
                    <a:pt x="4610" y="1013"/>
                  </a:moveTo>
                  <a:lnTo>
                    <a:pt x="4964" y="1064"/>
                  </a:lnTo>
                  <a:lnTo>
                    <a:pt x="5294" y="1165"/>
                  </a:lnTo>
                  <a:lnTo>
                    <a:pt x="5598" y="1267"/>
                  </a:lnTo>
                  <a:lnTo>
                    <a:pt x="5902" y="1419"/>
                  </a:lnTo>
                  <a:lnTo>
                    <a:pt x="6180" y="1596"/>
                  </a:lnTo>
                  <a:lnTo>
                    <a:pt x="6459" y="1799"/>
                  </a:lnTo>
                  <a:lnTo>
                    <a:pt x="6712" y="2001"/>
                  </a:lnTo>
                  <a:lnTo>
                    <a:pt x="6915" y="2254"/>
                  </a:lnTo>
                  <a:lnTo>
                    <a:pt x="7117" y="2533"/>
                  </a:lnTo>
                  <a:lnTo>
                    <a:pt x="7295" y="2812"/>
                  </a:lnTo>
                  <a:lnTo>
                    <a:pt x="7447" y="3116"/>
                  </a:lnTo>
                  <a:lnTo>
                    <a:pt x="7548" y="3420"/>
                  </a:lnTo>
                  <a:lnTo>
                    <a:pt x="7649" y="3749"/>
                  </a:lnTo>
                  <a:lnTo>
                    <a:pt x="7700" y="4103"/>
                  </a:lnTo>
                  <a:lnTo>
                    <a:pt x="7700" y="4458"/>
                  </a:lnTo>
                  <a:lnTo>
                    <a:pt x="7700" y="4813"/>
                  </a:lnTo>
                  <a:lnTo>
                    <a:pt x="7649" y="5142"/>
                  </a:lnTo>
                  <a:lnTo>
                    <a:pt x="7548" y="5471"/>
                  </a:lnTo>
                  <a:lnTo>
                    <a:pt x="7447" y="5800"/>
                  </a:lnTo>
                  <a:lnTo>
                    <a:pt x="7295" y="6079"/>
                  </a:lnTo>
                  <a:lnTo>
                    <a:pt x="7117" y="6383"/>
                  </a:lnTo>
                  <a:lnTo>
                    <a:pt x="6915" y="6636"/>
                  </a:lnTo>
                  <a:lnTo>
                    <a:pt x="6712" y="6889"/>
                  </a:lnTo>
                  <a:lnTo>
                    <a:pt x="6459" y="7117"/>
                  </a:lnTo>
                  <a:lnTo>
                    <a:pt x="6180" y="7295"/>
                  </a:lnTo>
                  <a:lnTo>
                    <a:pt x="5902" y="7472"/>
                  </a:lnTo>
                  <a:lnTo>
                    <a:pt x="5598" y="7624"/>
                  </a:lnTo>
                  <a:lnTo>
                    <a:pt x="5294" y="7751"/>
                  </a:lnTo>
                  <a:lnTo>
                    <a:pt x="4964" y="7827"/>
                  </a:lnTo>
                  <a:lnTo>
                    <a:pt x="4610" y="7877"/>
                  </a:lnTo>
                  <a:lnTo>
                    <a:pt x="4255" y="7903"/>
                  </a:lnTo>
                  <a:lnTo>
                    <a:pt x="3901" y="7877"/>
                  </a:lnTo>
                  <a:lnTo>
                    <a:pt x="3571" y="7827"/>
                  </a:lnTo>
                  <a:lnTo>
                    <a:pt x="3242" y="7751"/>
                  </a:lnTo>
                  <a:lnTo>
                    <a:pt x="2913" y="7624"/>
                  </a:lnTo>
                  <a:lnTo>
                    <a:pt x="2609" y="7472"/>
                  </a:lnTo>
                  <a:lnTo>
                    <a:pt x="2330" y="7295"/>
                  </a:lnTo>
                  <a:lnTo>
                    <a:pt x="2077" y="7117"/>
                  </a:lnTo>
                  <a:lnTo>
                    <a:pt x="1824" y="6889"/>
                  </a:lnTo>
                  <a:lnTo>
                    <a:pt x="1596" y="6636"/>
                  </a:lnTo>
                  <a:lnTo>
                    <a:pt x="1393" y="6383"/>
                  </a:lnTo>
                  <a:lnTo>
                    <a:pt x="1241" y="6079"/>
                  </a:lnTo>
                  <a:lnTo>
                    <a:pt x="1089" y="5800"/>
                  </a:lnTo>
                  <a:lnTo>
                    <a:pt x="963" y="5471"/>
                  </a:lnTo>
                  <a:lnTo>
                    <a:pt x="887" y="5142"/>
                  </a:lnTo>
                  <a:lnTo>
                    <a:pt x="836" y="4813"/>
                  </a:lnTo>
                  <a:lnTo>
                    <a:pt x="811" y="4458"/>
                  </a:lnTo>
                  <a:lnTo>
                    <a:pt x="836" y="4103"/>
                  </a:lnTo>
                  <a:lnTo>
                    <a:pt x="887" y="3749"/>
                  </a:lnTo>
                  <a:lnTo>
                    <a:pt x="963" y="3420"/>
                  </a:lnTo>
                  <a:lnTo>
                    <a:pt x="1089" y="3116"/>
                  </a:lnTo>
                  <a:lnTo>
                    <a:pt x="1241" y="2812"/>
                  </a:lnTo>
                  <a:lnTo>
                    <a:pt x="1393" y="2533"/>
                  </a:lnTo>
                  <a:lnTo>
                    <a:pt x="1596" y="2254"/>
                  </a:lnTo>
                  <a:lnTo>
                    <a:pt x="1824" y="2001"/>
                  </a:lnTo>
                  <a:lnTo>
                    <a:pt x="2077" y="1799"/>
                  </a:lnTo>
                  <a:lnTo>
                    <a:pt x="2330" y="1596"/>
                  </a:lnTo>
                  <a:lnTo>
                    <a:pt x="2609" y="1419"/>
                  </a:lnTo>
                  <a:lnTo>
                    <a:pt x="2913" y="1267"/>
                  </a:lnTo>
                  <a:lnTo>
                    <a:pt x="3242" y="1165"/>
                  </a:lnTo>
                  <a:lnTo>
                    <a:pt x="3571" y="1064"/>
                  </a:lnTo>
                  <a:lnTo>
                    <a:pt x="3901" y="1013"/>
                  </a:lnTo>
                  <a:close/>
                  <a:moveTo>
                    <a:pt x="4255" y="0"/>
                  </a:moveTo>
                  <a:lnTo>
                    <a:pt x="3825" y="26"/>
                  </a:lnTo>
                  <a:lnTo>
                    <a:pt x="3394" y="76"/>
                  </a:lnTo>
                  <a:lnTo>
                    <a:pt x="2989" y="178"/>
                  </a:lnTo>
                  <a:lnTo>
                    <a:pt x="2584" y="330"/>
                  </a:lnTo>
                  <a:lnTo>
                    <a:pt x="2229" y="482"/>
                  </a:lnTo>
                  <a:lnTo>
                    <a:pt x="1849" y="709"/>
                  </a:lnTo>
                  <a:lnTo>
                    <a:pt x="1520" y="937"/>
                  </a:lnTo>
                  <a:lnTo>
                    <a:pt x="1216" y="1216"/>
                  </a:lnTo>
                  <a:lnTo>
                    <a:pt x="912" y="1520"/>
                  </a:lnTo>
                  <a:lnTo>
                    <a:pt x="659" y="1875"/>
                  </a:lnTo>
                  <a:lnTo>
                    <a:pt x="456" y="2254"/>
                  </a:lnTo>
                  <a:lnTo>
                    <a:pt x="279" y="2660"/>
                  </a:lnTo>
                  <a:lnTo>
                    <a:pt x="152" y="3065"/>
                  </a:lnTo>
                  <a:lnTo>
                    <a:pt x="76" y="3521"/>
                  </a:lnTo>
                  <a:lnTo>
                    <a:pt x="26" y="3977"/>
                  </a:lnTo>
                  <a:lnTo>
                    <a:pt x="0" y="4458"/>
                  </a:lnTo>
                  <a:lnTo>
                    <a:pt x="26" y="4889"/>
                  </a:lnTo>
                  <a:lnTo>
                    <a:pt x="76" y="5344"/>
                  </a:lnTo>
                  <a:lnTo>
                    <a:pt x="178" y="5750"/>
                  </a:lnTo>
                  <a:lnTo>
                    <a:pt x="329" y="6155"/>
                  </a:lnTo>
                  <a:lnTo>
                    <a:pt x="507" y="6535"/>
                  </a:lnTo>
                  <a:lnTo>
                    <a:pt x="709" y="6889"/>
                  </a:lnTo>
                  <a:lnTo>
                    <a:pt x="963" y="7219"/>
                  </a:lnTo>
                  <a:lnTo>
                    <a:pt x="1241" y="7523"/>
                  </a:lnTo>
                  <a:lnTo>
                    <a:pt x="1545" y="7801"/>
                  </a:lnTo>
                  <a:lnTo>
                    <a:pt x="1874" y="8029"/>
                  </a:lnTo>
                  <a:lnTo>
                    <a:pt x="2229" y="8257"/>
                  </a:lnTo>
                  <a:lnTo>
                    <a:pt x="2609" y="8434"/>
                  </a:lnTo>
                  <a:lnTo>
                    <a:pt x="2989" y="8561"/>
                  </a:lnTo>
                  <a:lnTo>
                    <a:pt x="3419" y="8662"/>
                  </a:lnTo>
                  <a:lnTo>
                    <a:pt x="3850" y="8738"/>
                  </a:lnTo>
                  <a:lnTo>
                    <a:pt x="4306" y="8764"/>
                  </a:lnTo>
                  <a:lnTo>
                    <a:pt x="4838" y="8738"/>
                  </a:lnTo>
                  <a:lnTo>
                    <a:pt x="5091" y="8713"/>
                  </a:lnTo>
                  <a:lnTo>
                    <a:pt x="5319" y="8662"/>
                  </a:lnTo>
                  <a:lnTo>
                    <a:pt x="5547" y="8612"/>
                  </a:lnTo>
                  <a:lnTo>
                    <a:pt x="5775" y="8536"/>
                  </a:lnTo>
                  <a:lnTo>
                    <a:pt x="6003" y="8460"/>
                  </a:lnTo>
                  <a:lnTo>
                    <a:pt x="6256" y="8333"/>
                  </a:lnTo>
                  <a:lnTo>
                    <a:pt x="6864" y="8004"/>
                  </a:lnTo>
                  <a:lnTo>
                    <a:pt x="7168" y="7801"/>
                  </a:lnTo>
                  <a:lnTo>
                    <a:pt x="7447" y="7573"/>
                  </a:lnTo>
                  <a:lnTo>
                    <a:pt x="7725" y="7244"/>
                  </a:lnTo>
                  <a:lnTo>
                    <a:pt x="7979" y="6915"/>
                  </a:lnTo>
                  <a:lnTo>
                    <a:pt x="8181" y="6560"/>
                  </a:lnTo>
                  <a:lnTo>
                    <a:pt x="8384" y="6155"/>
                  </a:lnTo>
                  <a:lnTo>
                    <a:pt x="8510" y="5750"/>
                  </a:lnTo>
                  <a:lnTo>
                    <a:pt x="8637" y="5344"/>
                  </a:lnTo>
                  <a:lnTo>
                    <a:pt x="8688" y="4889"/>
                  </a:lnTo>
                  <a:lnTo>
                    <a:pt x="8713" y="4458"/>
                  </a:lnTo>
                  <a:lnTo>
                    <a:pt x="8688" y="4002"/>
                  </a:lnTo>
                  <a:lnTo>
                    <a:pt x="8637" y="3546"/>
                  </a:lnTo>
                  <a:lnTo>
                    <a:pt x="8510" y="3116"/>
                  </a:lnTo>
                  <a:lnTo>
                    <a:pt x="8358" y="2710"/>
                  </a:lnTo>
                  <a:lnTo>
                    <a:pt x="8181" y="2330"/>
                  </a:lnTo>
                  <a:lnTo>
                    <a:pt x="7953" y="1951"/>
                  </a:lnTo>
                  <a:lnTo>
                    <a:pt x="7700" y="1621"/>
                  </a:lnTo>
                  <a:lnTo>
                    <a:pt x="7421" y="1292"/>
                  </a:lnTo>
                  <a:lnTo>
                    <a:pt x="7092" y="1013"/>
                  </a:lnTo>
                  <a:lnTo>
                    <a:pt x="6763" y="760"/>
                  </a:lnTo>
                  <a:lnTo>
                    <a:pt x="6383" y="532"/>
                  </a:lnTo>
                  <a:lnTo>
                    <a:pt x="6003" y="355"/>
                  </a:lnTo>
                  <a:lnTo>
                    <a:pt x="5598" y="203"/>
                  </a:lnTo>
                  <a:lnTo>
                    <a:pt x="5167" y="76"/>
                  </a:lnTo>
                  <a:lnTo>
                    <a:pt x="4711" y="26"/>
                  </a:lnTo>
                  <a:lnTo>
                    <a:pt x="4255" y="0"/>
                  </a:lnTo>
                  <a:close/>
                </a:path>
              </a:pathLst>
            </a:custGeom>
            <a:solidFill>
              <a:srgbClr val="FFB462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92" name="Google Shape;3662;p53">
              <a:extLst>
                <a:ext uri="{FF2B5EF4-FFF2-40B4-BE49-F238E27FC236}">
                  <a16:creationId xmlns="" xmlns:a16="http://schemas.microsoft.com/office/drawing/2014/main" id="{67F0AA88-4683-4C32-4556-5896A93F2A69}"/>
                </a:ext>
              </a:extLst>
            </p:cNvPr>
            <p:cNvSpPr/>
            <p:nvPr/>
          </p:nvSpPr>
          <p:spPr>
            <a:xfrm>
              <a:off x="6190825" y="2656125"/>
              <a:ext cx="447050" cy="355250"/>
            </a:xfrm>
            <a:custGeom>
              <a:avLst/>
              <a:gdLst/>
              <a:ahLst/>
              <a:cxnLst/>
              <a:rect l="l" t="t" r="r" b="b"/>
              <a:pathLst>
                <a:path w="17882" h="14210" extrusionOk="0">
                  <a:moveTo>
                    <a:pt x="10562" y="8890"/>
                  </a:moveTo>
                  <a:lnTo>
                    <a:pt x="11094" y="9321"/>
                  </a:lnTo>
                  <a:lnTo>
                    <a:pt x="10461" y="9954"/>
                  </a:lnTo>
                  <a:lnTo>
                    <a:pt x="10030" y="9422"/>
                  </a:lnTo>
                  <a:lnTo>
                    <a:pt x="10309" y="9169"/>
                  </a:lnTo>
                  <a:lnTo>
                    <a:pt x="10562" y="8890"/>
                  </a:lnTo>
                  <a:close/>
                  <a:moveTo>
                    <a:pt x="11904" y="9397"/>
                  </a:moveTo>
                  <a:lnTo>
                    <a:pt x="12006" y="9448"/>
                  </a:lnTo>
                  <a:lnTo>
                    <a:pt x="12208" y="9650"/>
                  </a:lnTo>
                  <a:lnTo>
                    <a:pt x="12259" y="9726"/>
                  </a:lnTo>
                  <a:lnTo>
                    <a:pt x="12284" y="9802"/>
                  </a:lnTo>
                  <a:lnTo>
                    <a:pt x="12259" y="9878"/>
                  </a:lnTo>
                  <a:lnTo>
                    <a:pt x="12208" y="9929"/>
                  </a:lnTo>
                  <a:lnTo>
                    <a:pt x="11068" y="11094"/>
                  </a:lnTo>
                  <a:lnTo>
                    <a:pt x="11018" y="11119"/>
                  </a:lnTo>
                  <a:lnTo>
                    <a:pt x="10967" y="11145"/>
                  </a:lnTo>
                  <a:lnTo>
                    <a:pt x="10891" y="11145"/>
                  </a:lnTo>
                  <a:lnTo>
                    <a:pt x="10790" y="11094"/>
                  </a:lnTo>
                  <a:lnTo>
                    <a:pt x="10562" y="10866"/>
                  </a:lnTo>
                  <a:lnTo>
                    <a:pt x="10537" y="10815"/>
                  </a:lnTo>
                  <a:lnTo>
                    <a:pt x="10511" y="10765"/>
                  </a:lnTo>
                  <a:lnTo>
                    <a:pt x="10511" y="10689"/>
                  </a:lnTo>
                  <a:lnTo>
                    <a:pt x="10562" y="10587"/>
                  </a:lnTo>
                  <a:lnTo>
                    <a:pt x="11727" y="9448"/>
                  </a:lnTo>
                  <a:lnTo>
                    <a:pt x="11752" y="9397"/>
                  </a:lnTo>
                  <a:close/>
                  <a:moveTo>
                    <a:pt x="9599" y="9751"/>
                  </a:moveTo>
                  <a:lnTo>
                    <a:pt x="10106" y="10359"/>
                  </a:lnTo>
                  <a:lnTo>
                    <a:pt x="10005" y="10537"/>
                  </a:lnTo>
                  <a:lnTo>
                    <a:pt x="9979" y="10714"/>
                  </a:lnTo>
                  <a:lnTo>
                    <a:pt x="10005" y="10866"/>
                  </a:lnTo>
                  <a:lnTo>
                    <a:pt x="10055" y="10993"/>
                  </a:lnTo>
                  <a:lnTo>
                    <a:pt x="10106" y="11119"/>
                  </a:lnTo>
                  <a:lnTo>
                    <a:pt x="10207" y="11220"/>
                  </a:lnTo>
                  <a:lnTo>
                    <a:pt x="10435" y="11448"/>
                  </a:lnTo>
                  <a:lnTo>
                    <a:pt x="10537" y="11550"/>
                  </a:lnTo>
                  <a:lnTo>
                    <a:pt x="10663" y="11600"/>
                  </a:lnTo>
                  <a:lnTo>
                    <a:pt x="10790" y="11651"/>
                  </a:lnTo>
                  <a:lnTo>
                    <a:pt x="11043" y="11651"/>
                  </a:lnTo>
                  <a:lnTo>
                    <a:pt x="11170" y="11626"/>
                  </a:lnTo>
                  <a:lnTo>
                    <a:pt x="11372" y="11854"/>
                  </a:lnTo>
                  <a:lnTo>
                    <a:pt x="9194" y="11854"/>
                  </a:lnTo>
                  <a:lnTo>
                    <a:pt x="9194" y="10005"/>
                  </a:lnTo>
                  <a:lnTo>
                    <a:pt x="9599" y="9751"/>
                  </a:lnTo>
                  <a:close/>
                  <a:moveTo>
                    <a:pt x="1064" y="1571"/>
                  </a:moveTo>
                  <a:lnTo>
                    <a:pt x="1064" y="11930"/>
                  </a:lnTo>
                  <a:lnTo>
                    <a:pt x="1064" y="12031"/>
                  </a:lnTo>
                  <a:lnTo>
                    <a:pt x="1089" y="12107"/>
                  </a:lnTo>
                  <a:lnTo>
                    <a:pt x="1140" y="12183"/>
                  </a:lnTo>
                  <a:lnTo>
                    <a:pt x="1191" y="12259"/>
                  </a:lnTo>
                  <a:lnTo>
                    <a:pt x="1241" y="12310"/>
                  </a:lnTo>
                  <a:lnTo>
                    <a:pt x="1317" y="12335"/>
                  </a:lnTo>
                  <a:lnTo>
                    <a:pt x="1393" y="12360"/>
                  </a:lnTo>
                  <a:lnTo>
                    <a:pt x="1494" y="12386"/>
                  </a:lnTo>
                  <a:lnTo>
                    <a:pt x="7902" y="12386"/>
                  </a:lnTo>
                  <a:lnTo>
                    <a:pt x="7902" y="12892"/>
                  </a:lnTo>
                  <a:lnTo>
                    <a:pt x="532" y="12892"/>
                  </a:lnTo>
                  <a:lnTo>
                    <a:pt x="532" y="1571"/>
                  </a:lnTo>
                  <a:close/>
                  <a:moveTo>
                    <a:pt x="11828" y="12386"/>
                  </a:moveTo>
                  <a:lnTo>
                    <a:pt x="12310" y="12892"/>
                  </a:lnTo>
                  <a:lnTo>
                    <a:pt x="9979" y="12892"/>
                  </a:lnTo>
                  <a:lnTo>
                    <a:pt x="9979" y="12386"/>
                  </a:lnTo>
                  <a:close/>
                  <a:moveTo>
                    <a:pt x="9473" y="12386"/>
                  </a:moveTo>
                  <a:lnTo>
                    <a:pt x="9473" y="13196"/>
                  </a:lnTo>
                  <a:lnTo>
                    <a:pt x="9447" y="13247"/>
                  </a:lnTo>
                  <a:lnTo>
                    <a:pt x="9371" y="13272"/>
                  </a:lnTo>
                  <a:lnTo>
                    <a:pt x="8510" y="13272"/>
                  </a:lnTo>
                  <a:lnTo>
                    <a:pt x="8434" y="13247"/>
                  </a:lnTo>
                  <a:lnTo>
                    <a:pt x="8409" y="13196"/>
                  </a:lnTo>
                  <a:lnTo>
                    <a:pt x="8409" y="12386"/>
                  </a:lnTo>
                  <a:close/>
                  <a:moveTo>
                    <a:pt x="16311" y="507"/>
                  </a:moveTo>
                  <a:lnTo>
                    <a:pt x="16311" y="8992"/>
                  </a:lnTo>
                  <a:lnTo>
                    <a:pt x="16311" y="9093"/>
                  </a:lnTo>
                  <a:lnTo>
                    <a:pt x="16387" y="9169"/>
                  </a:lnTo>
                  <a:lnTo>
                    <a:pt x="16463" y="9245"/>
                  </a:lnTo>
                  <a:lnTo>
                    <a:pt x="16666" y="9245"/>
                  </a:lnTo>
                  <a:lnTo>
                    <a:pt x="16742" y="9169"/>
                  </a:lnTo>
                  <a:lnTo>
                    <a:pt x="16793" y="9093"/>
                  </a:lnTo>
                  <a:lnTo>
                    <a:pt x="16818" y="8992"/>
                  </a:lnTo>
                  <a:lnTo>
                    <a:pt x="16818" y="1571"/>
                  </a:lnTo>
                  <a:lnTo>
                    <a:pt x="17350" y="1571"/>
                  </a:lnTo>
                  <a:lnTo>
                    <a:pt x="17350" y="12892"/>
                  </a:lnTo>
                  <a:lnTo>
                    <a:pt x="15349" y="12892"/>
                  </a:lnTo>
                  <a:lnTo>
                    <a:pt x="15324" y="12664"/>
                  </a:lnTo>
                  <a:lnTo>
                    <a:pt x="15273" y="12512"/>
                  </a:lnTo>
                  <a:lnTo>
                    <a:pt x="15222" y="12386"/>
                  </a:lnTo>
                  <a:lnTo>
                    <a:pt x="16387" y="12386"/>
                  </a:lnTo>
                  <a:lnTo>
                    <a:pt x="16463" y="12360"/>
                  </a:lnTo>
                  <a:lnTo>
                    <a:pt x="16565" y="12335"/>
                  </a:lnTo>
                  <a:lnTo>
                    <a:pt x="16641" y="12310"/>
                  </a:lnTo>
                  <a:lnTo>
                    <a:pt x="16691" y="12259"/>
                  </a:lnTo>
                  <a:lnTo>
                    <a:pt x="16742" y="12183"/>
                  </a:lnTo>
                  <a:lnTo>
                    <a:pt x="16793" y="12107"/>
                  </a:lnTo>
                  <a:lnTo>
                    <a:pt x="16818" y="12031"/>
                  </a:lnTo>
                  <a:lnTo>
                    <a:pt x="16818" y="11930"/>
                  </a:lnTo>
                  <a:lnTo>
                    <a:pt x="16818" y="10258"/>
                  </a:lnTo>
                  <a:lnTo>
                    <a:pt x="16793" y="10157"/>
                  </a:lnTo>
                  <a:lnTo>
                    <a:pt x="16742" y="10081"/>
                  </a:lnTo>
                  <a:lnTo>
                    <a:pt x="16666" y="10030"/>
                  </a:lnTo>
                  <a:lnTo>
                    <a:pt x="16565" y="10005"/>
                  </a:lnTo>
                  <a:lnTo>
                    <a:pt x="16463" y="10030"/>
                  </a:lnTo>
                  <a:lnTo>
                    <a:pt x="16387" y="10081"/>
                  </a:lnTo>
                  <a:lnTo>
                    <a:pt x="16311" y="10157"/>
                  </a:lnTo>
                  <a:lnTo>
                    <a:pt x="16311" y="10258"/>
                  </a:lnTo>
                  <a:lnTo>
                    <a:pt x="16311" y="11854"/>
                  </a:lnTo>
                  <a:lnTo>
                    <a:pt x="14792" y="11854"/>
                  </a:lnTo>
                  <a:lnTo>
                    <a:pt x="14386" y="11499"/>
                  </a:lnTo>
                  <a:lnTo>
                    <a:pt x="14310" y="11448"/>
                  </a:lnTo>
                  <a:lnTo>
                    <a:pt x="14209" y="11423"/>
                  </a:lnTo>
                  <a:lnTo>
                    <a:pt x="14108" y="11448"/>
                  </a:lnTo>
                  <a:lnTo>
                    <a:pt x="14032" y="11524"/>
                  </a:lnTo>
                  <a:lnTo>
                    <a:pt x="13981" y="11600"/>
                  </a:lnTo>
                  <a:lnTo>
                    <a:pt x="13956" y="11702"/>
                  </a:lnTo>
                  <a:lnTo>
                    <a:pt x="13981" y="11803"/>
                  </a:lnTo>
                  <a:lnTo>
                    <a:pt x="14057" y="11879"/>
                  </a:lnTo>
                  <a:lnTo>
                    <a:pt x="14564" y="12335"/>
                  </a:lnTo>
                  <a:lnTo>
                    <a:pt x="14665" y="12462"/>
                  </a:lnTo>
                  <a:lnTo>
                    <a:pt x="14741" y="12588"/>
                  </a:lnTo>
                  <a:lnTo>
                    <a:pt x="14792" y="12715"/>
                  </a:lnTo>
                  <a:lnTo>
                    <a:pt x="14817" y="12892"/>
                  </a:lnTo>
                  <a:lnTo>
                    <a:pt x="14792" y="13044"/>
                  </a:lnTo>
                  <a:lnTo>
                    <a:pt x="14766" y="13196"/>
                  </a:lnTo>
                  <a:lnTo>
                    <a:pt x="14690" y="13323"/>
                  </a:lnTo>
                  <a:lnTo>
                    <a:pt x="14589" y="13449"/>
                  </a:lnTo>
                  <a:lnTo>
                    <a:pt x="14462" y="13551"/>
                  </a:lnTo>
                  <a:lnTo>
                    <a:pt x="14336" y="13627"/>
                  </a:lnTo>
                  <a:lnTo>
                    <a:pt x="14184" y="13677"/>
                  </a:lnTo>
                  <a:lnTo>
                    <a:pt x="14032" y="13677"/>
                  </a:lnTo>
                  <a:lnTo>
                    <a:pt x="13880" y="13652"/>
                  </a:lnTo>
                  <a:lnTo>
                    <a:pt x="13728" y="13601"/>
                  </a:lnTo>
                  <a:lnTo>
                    <a:pt x="13601" y="13525"/>
                  </a:lnTo>
                  <a:lnTo>
                    <a:pt x="13475" y="13424"/>
                  </a:lnTo>
                  <a:lnTo>
                    <a:pt x="11575" y="11296"/>
                  </a:lnTo>
                  <a:lnTo>
                    <a:pt x="12436" y="10461"/>
                  </a:lnTo>
                  <a:lnTo>
                    <a:pt x="13120" y="11069"/>
                  </a:lnTo>
                  <a:lnTo>
                    <a:pt x="13171" y="11094"/>
                  </a:lnTo>
                  <a:lnTo>
                    <a:pt x="13272" y="11119"/>
                  </a:lnTo>
                  <a:lnTo>
                    <a:pt x="13373" y="11094"/>
                  </a:lnTo>
                  <a:lnTo>
                    <a:pt x="13424" y="11069"/>
                  </a:lnTo>
                  <a:lnTo>
                    <a:pt x="13475" y="11043"/>
                  </a:lnTo>
                  <a:lnTo>
                    <a:pt x="13551" y="10942"/>
                  </a:lnTo>
                  <a:lnTo>
                    <a:pt x="13551" y="10841"/>
                  </a:lnTo>
                  <a:lnTo>
                    <a:pt x="13525" y="10739"/>
                  </a:lnTo>
                  <a:lnTo>
                    <a:pt x="13475" y="10663"/>
                  </a:lnTo>
                  <a:lnTo>
                    <a:pt x="12765" y="10030"/>
                  </a:lnTo>
                  <a:lnTo>
                    <a:pt x="12791" y="9853"/>
                  </a:lnTo>
                  <a:lnTo>
                    <a:pt x="12791" y="9650"/>
                  </a:lnTo>
                  <a:lnTo>
                    <a:pt x="12715" y="9448"/>
                  </a:lnTo>
                  <a:lnTo>
                    <a:pt x="12664" y="9372"/>
                  </a:lnTo>
                  <a:lnTo>
                    <a:pt x="12588" y="9296"/>
                  </a:lnTo>
                  <a:lnTo>
                    <a:pt x="12360" y="9068"/>
                  </a:lnTo>
                  <a:lnTo>
                    <a:pt x="12259" y="8966"/>
                  </a:lnTo>
                  <a:lnTo>
                    <a:pt x="12132" y="8916"/>
                  </a:lnTo>
                  <a:lnTo>
                    <a:pt x="12006" y="8865"/>
                  </a:lnTo>
                  <a:lnTo>
                    <a:pt x="11854" y="8865"/>
                  </a:lnTo>
                  <a:lnTo>
                    <a:pt x="11651" y="8890"/>
                  </a:lnTo>
                  <a:lnTo>
                    <a:pt x="11474" y="8966"/>
                  </a:lnTo>
                  <a:lnTo>
                    <a:pt x="10891" y="8485"/>
                  </a:lnTo>
                  <a:lnTo>
                    <a:pt x="11144" y="8055"/>
                  </a:lnTo>
                  <a:lnTo>
                    <a:pt x="11347" y="7599"/>
                  </a:lnTo>
                  <a:lnTo>
                    <a:pt x="15526" y="7599"/>
                  </a:lnTo>
                  <a:lnTo>
                    <a:pt x="15627" y="7573"/>
                  </a:lnTo>
                  <a:lnTo>
                    <a:pt x="15703" y="7523"/>
                  </a:lnTo>
                  <a:lnTo>
                    <a:pt x="15754" y="7447"/>
                  </a:lnTo>
                  <a:lnTo>
                    <a:pt x="15779" y="7345"/>
                  </a:lnTo>
                  <a:lnTo>
                    <a:pt x="15754" y="7244"/>
                  </a:lnTo>
                  <a:lnTo>
                    <a:pt x="15703" y="7143"/>
                  </a:lnTo>
                  <a:lnTo>
                    <a:pt x="15627" y="7092"/>
                  </a:lnTo>
                  <a:lnTo>
                    <a:pt x="15526" y="7067"/>
                  </a:lnTo>
                  <a:lnTo>
                    <a:pt x="11524" y="7067"/>
                  </a:lnTo>
                  <a:lnTo>
                    <a:pt x="11600" y="6763"/>
                  </a:lnTo>
                  <a:lnTo>
                    <a:pt x="11651" y="6459"/>
                  </a:lnTo>
                  <a:lnTo>
                    <a:pt x="13323" y="6459"/>
                  </a:lnTo>
                  <a:lnTo>
                    <a:pt x="13424" y="6434"/>
                  </a:lnTo>
                  <a:lnTo>
                    <a:pt x="13500" y="6383"/>
                  </a:lnTo>
                  <a:lnTo>
                    <a:pt x="13576" y="6307"/>
                  </a:lnTo>
                  <a:lnTo>
                    <a:pt x="13576" y="6206"/>
                  </a:lnTo>
                  <a:lnTo>
                    <a:pt x="13576" y="6104"/>
                  </a:lnTo>
                  <a:lnTo>
                    <a:pt x="13500" y="6028"/>
                  </a:lnTo>
                  <a:lnTo>
                    <a:pt x="13424" y="5952"/>
                  </a:lnTo>
                  <a:lnTo>
                    <a:pt x="11676" y="5952"/>
                  </a:lnTo>
                  <a:lnTo>
                    <a:pt x="11676" y="5648"/>
                  </a:lnTo>
                  <a:lnTo>
                    <a:pt x="11651" y="5319"/>
                  </a:lnTo>
                  <a:lnTo>
                    <a:pt x="15602" y="5319"/>
                  </a:lnTo>
                  <a:lnTo>
                    <a:pt x="15703" y="5243"/>
                  </a:lnTo>
                  <a:lnTo>
                    <a:pt x="15754" y="5167"/>
                  </a:lnTo>
                  <a:lnTo>
                    <a:pt x="15779" y="5066"/>
                  </a:lnTo>
                  <a:lnTo>
                    <a:pt x="15754" y="4965"/>
                  </a:lnTo>
                  <a:lnTo>
                    <a:pt x="15703" y="4889"/>
                  </a:lnTo>
                  <a:lnTo>
                    <a:pt x="15602" y="4838"/>
                  </a:lnTo>
                  <a:lnTo>
                    <a:pt x="15501" y="4813"/>
                  </a:lnTo>
                  <a:lnTo>
                    <a:pt x="11575" y="4813"/>
                  </a:lnTo>
                  <a:lnTo>
                    <a:pt x="11499" y="4509"/>
                  </a:lnTo>
                  <a:lnTo>
                    <a:pt x="11398" y="4205"/>
                  </a:lnTo>
                  <a:lnTo>
                    <a:pt x="12411" y="4205"/>
                  </a:lnTo>
                  <a:lnTo>
                    <a:pt x="12512" y="4179"/>
                  </a:lnTo>
                  <a:lnTo>
                    <a:pt x="12588" y="4129"/>
                  </a:lnTo>
                  <a:lnTo>
                    <a:pt x="12639" y="4027"/>
                  </a:lnTo>
                  <a:lnTo>
                    <a:pt x="12664" y="3926"/>
                  </a:lnTo>
                  <a:lnTo>
                    <a:pt x="12639" y="3825"/>
                  </a:lnTo>
                  <a:lnTo>
                    <a:pt x="12588" y="3749"/>
                  </a:lnTo>
                  <a:lnTo>
                    <a:pt x="12512" y="3698"/>
                  </a:lnTo>
                  <a:lnTo>
                    <a:pt x="12411" y="3673"/>
                  </a:lnTo>
                  <a:lnTo>
                    <a:pt x="11170" y="3673"/>
                  </a:lnTo>
                  <a:lnTo>
                    <a:pt x="10992" y="3369"/>
                  </a:lnTo>
                  <a:lnTo>
                    <a:pt x="10790" y="3065"/>
                  </a:lnTo>
                  <a:lnTo>
                    <a:pt x="15501" y="3065"/>
                  </a:lnTo>
                  <a:lnTo>
                    <a:pt x="15602" y="3040"/>
                  </a:lnTo>
                  <a:lnTo>
                    <a:pt x="15703" y="2989"/>
                  </a:lnTo>
                  <a:lnTo>
                    <a:pt x="15754" y="2913"/>
                  </a:lnTo>
                  <a:lnTo>
                    <a:pt x="15779" y="2812"/>
                  </a:lnTo>
                  <a:lnTo>
                    <a:pt x="15754" y="2710"/>
                  </a:lnTo>
                  <a:lnTo>
                    <a:pt x="15703" y="2609"/>
                  </a:lnTo>
                  <a:lnTo>
                    <a:pt x="15602" y="2558"/>
                  </a:lnTo>
                  <a:lnTo>
                    <a:pt x="15501" y="2533"/>
                  </a:lnTo>
                  <a:lnTo>
                    <a:pt x="10334" y="2533"/>
                  </a:lnTo>
                  <a:lnTo>
                    <a:pt x="10081" y="2305"/>
                  </a:lnTo>
                  <a:lnTo>
                    <a:pt x="9802" y="2077"/>
                  </a:lnTo>
                  <a:lnTo>
                    <a:pt x="9498" y="1875"/>
                  </a:lnTo>
                  <a:lnTo>
                    <a:pt x="9194" y="1697"/>
                  </a:lnTo>
                  <a:lnTo>
                    <a:pt x="9194" y="1292"/>
                  </a:lnTo>
                  <a:lnTo>
                    <a:pt x="9219" y="1140"/>
                  </a:lnTo>
                  <a:lnTo>
                    <a:pt x="9270" y="988"/>
                  </a:lnTo>
                  <a:lnTo>
                    <a:pt x="9346" y="861"/>
                  </a:lnTo>
                  <a:lnTo>
                    <a:pt x="9422" y="735"/>
                  </a:lnTo>
                  <a:lnTo>
                    <a:pt x="9549" y="659"/>
                  </a:lnTo>
                  <a:lnTo>
                    <a:pt x="9675" y="583"/>
                  </a:lnTo>
                  <a:lnTo>
                    <a:pt x="9827" y="532"/>
                  </a:lnTo>
                  <a:lnTo>
                    <a:pt x="9979" y="507"/>
                  </a:lnTo>
                  <a:close/>
                  <a:moveTo>
                    <a:pt x="1393" y="0"/>
                  </a:moveTo>
                  <a:lnTo>
                    <a:pt x="1317" y="26"/>
                  </a:lnTo>
                  <a:lnTo>
                    <a:pt x="1241" y="76"/>
                  </a:lnTo>
                  <a:lnTo>
                    <a:pt x="1191" y="127"/>
                  </a:lnTo>
                  <a:lnTo>
                    <a:pt x="1140" y="178"/>
                  </a:lnTo>
                  <a:lnTo>
                    <a:pt x="1089" y="254"/>
                  </a:lnTo>
                  <a:lnTo>
                    <a:pt x="1064" y="330"/>
                  </a:lnTo>
                  <a:lnTo>
                    <a:pt x="1064" y="431"/>
                  </a:lnTo>
                  <a:lnTo>
                    <a:pt x="1064" y="1039"/>
                  </a:lnTo>
                  <a:lnTo>
                    <a:pt x="355" y="1039"/>
                  </a:lnTo>
                  <a:lnTo>
                    <a:pt x="279" y="1064"/>
                  </a:lnTo>
                  <a:lnTo>
                    <a:pt x="203" y="1115"/>
                  </a:lnTo>
                  <a:lnTo>
                    <a:pt x="127" y="1165"/>
                  </a:lnTo>
                  <a:lnTo>
                    <a:pt x="76" y="1241"/>
                  </a:lnTo>
                  <a:lnTo>
                    <a:pt x="51" y="1292"/>
                  </a:lnTo>
                  <a:lnTo>
                    <a:pt x="25" y="1393"/>
                  </a:lnTo>
                  <a:lnTo>
                    <a:pt x="0" y="1469"/>
                  </a:lnTo>
                  <a:lnTo>
                    <a:pt x="0" y="12993"/>
                  </a:lnTo>
                  <a:lnTo>
                    <a:pt x="25" y="13069"/>
                  </a:lnTo>
                  <a:lnTo>
                    <a:pt x="51" y="13145"/>
                  </a:lnTo>
                  <a:lnTo>
                    <a:pt x="76" y="13221"/>
                  </a:lnTo>
                  <a:lnTo>
                    <a:pt x="127" y="13297"/>
                  </a:lnTo>
                  <a:lnTo>
                    <a:pt x="203" y="13348"/>
                  </a:lnTo>
                  <a:lnTo>
                    <a:pt x="279" y="13399"/>
                  </a:lnTo>
                  <a:lnTo>
                    <a:pt x="355" y="13424"/>
                  </a:lnTo>
                  <a:lnTo>
                    <a:pt x="7928" y="13424"/>
                  </a:lnTo>
                  <a:lnTo>
                    <a:pt x="8029" y="13576"/>
                  </a:lnTo>
                  <a:lnTo>
                    <a:pt x="8156" y="13703"/>
                  </a:lnTo>
                  <a:lnTo>
                    <a:pt x="8308" y="13779"/>
                  </a:lnTo>
                  <a:lnTo>
                    <a:pt x="8510" y="13804"/>
                  </a:lnTo>
                  <a:lnTo>
                    <a:pt x="9371" y="13804"/>
                  </a:lnTo>
                  <a:lnTo>
                    <a:pt x="9549" y="13779"/>
                  </a:lnTo>
                  <a:lnTo>
                    <a:pt x="9726" y="13703"/>
                  </a:lnTo>
                  <a:lnTo>
                    <a:pt x="9853" y="13576"/>
                  </a:lnTo>
                  <a:lnTo>
                    <a:pt x="9929" y="13424"/>
                  </a:lnTo>
                  <a:lnTo>
                    <a:pt x="12765" y="13424"/>
                  </a:lnTo>
                  <a:lnTo>
                    <a:pt x="13095" y="13779"/>
                  </a:lnTo>
                  <a:lnTo>
                    <a:pt x="13272" y="13956"/>
                  </a:lnTo>
                  <a:lnTo>
                    <a:pt x="13500" y="14083"/>
                  </a:lnTo>
                  <a:lnTo>
                    <a:pt x="13753" y="14159"/>
                  </a:lnTo>
                  <a:lnTo>
                    <a:pt x="14006" y="14209"/>
                  </a:lnTo>
                  <a:lnTo>
                    <a:pt x="14260" y="14184"/>
                  </a:lnTo>
                  <a:lnTo>
                    <a:pt x="14513" y="14133"/>
                  </a:lnTo>
                  <a:lnTo>
                    <a:pt x="14741" y="14007"/>
                  </a:lnTo>
                  <a:lnTo>
                    <a:pt x="14868" y="13931"/>
                  </a:lnTo>
                  <a:lnTo>
                    <a:pt x="14969" y="13829"/>
                  </a:lnTo>
                  <a:lnTo>
                    <a:pt x="15121" y="13627"/>
                  </a:lnTo>
                  <a:lnTo>
                    <a:pt x="15248" y="13424"/>
                  </a:lnTo>
                  <a:lnTo>
                    <a:pt x="17527" y="13424"/>
                  </a:lnTo>
                  <a:lnTo>
                    <a:pt x="17603" y="13399"/>
                  </a:lnTo>
                  <a:lnTo>
                    <a:pt x="17679" y="13348"/>
                  </a:lnTo>
                  <a:lnTo>
                    <a:pt x="17730" y="13297"/>
                  </a:lnTo>
                  <a:lnTo>
                    <a:pt x="17806" y="13221"/>
                  </a:lnTo>
                  <a:lnTo>
                    <a:pt x="17831" y="13145"/>
                  </a:lnTo>
                  <a:lnTo>
                    <a:pt x="17856" y="13069"/>
                  </a:lnTo>
                  <a:lnTo>
                    <a:pt x="17882" y="12993"/>
                  </a:lnTo>
                  <a:lnTo>
                    <a:pt x="17882" y="1469"/>
                  </a:lnTo>
                  <a:lnTo>
                    <a:pt x="17856" y="1393"/>
                  </a:lnTo>
                  <a:lnTo>
                    <a:pt x="17831" y="1292"/>
                  </a:lnTo>
                  <a:lnTo>
                    <a:pt x="17806" y="1241"/>
                  </a:lnTo>
                  <a:lnTo>
                    <a:pt x="17730" y="1165"/>
                  </a:lnTo>
                  <a:lnTo>
                    <a:pt x="17679" y="1115"/>
                  </a:lnTo>
                  <a:lnTo>
                    <a:pt x="17603" y="1064"/>
                  </a:lnTo>
                  <a:lnTo>
                    <a:pt x="17527" y="1039"/>
                  </a:lnTo>
                  <a:lnTo>
                    <a:pt x="16818" y="1039"/>
                  </a:lnTo>
                  <a:lnTo>
                    <a:pt x="16818" y="431"/>
                  </a:lnTo>
                  <a:lnTo>
                    <a:pt x="16818" y="330"/>
                  </a:lnTo>
                  <a:lnTo>
                    <a:pt x="16793" y="254"/>
                  </a:lnTo>
                  <a:lnTo>
                    <a:pt x="16742" y="178"/>
                  </a:lnTo>
                  <a:lnTo>
                    <a:pt x="16691" y="127"/>
                  </a:lnTo>
                  <a:lnTo>
                    <a:pt x="16641" y="76"/>
                  </a:lnTo>
                  <a:lnTo>
                    <a:pt x="16565" y="26"/>
                  </a:lnTo>
                  <a:lnTo>
                    <a:pt x="16463" y="0"/>
                  </a:lnTo>
                  <a:lnTo>
                    <a:pt x="9827" y="0"/>
                  </a:lnTo>
                  <a:lnTo>
                    <a:pt x="9675" y="26"/>
                  </a:lnTo>
                  <a:lnTo>
                    <a:pt x="9523" y="76"/>
                  </a:lnTo>
                  <a:lnTo>
                    <a:pt x="9397" y="127"/>
                  </a:lnTo>
                  <a:lnTo>
                    <a:pt x="9270" y="203"/>
                  </a:lnTo>
                  <a:lnTo>
                    <a:pt x="9144" y="304"/>
                  </a:lnTo>
                  <a:lnTo>
                    <a:pt x="9042" y="405"/>
                  </a:lnTo>
                  <a:lnTo>
                    <a:pt x="8941" y="507"/>
                  </a:lnTo>
                  <a:lnTo>
                    <a:pt x="8840" y="405"/>
                  </a:lnTo>
                  <a:lnTo>
                    <a:pt x="8738" y="304"/>
                  </a:lnTo>
                  <a:lnTo>
                    <a:pt x="8612" y="203"/>
                  </a:lnTo>
                  <a:lnTo>
                    <a:pt x="8485" y="127"/>
                  </a:lnTo>
                  <a:lnTo>
                    <a:pt x="8358" y="76"/>
                  </a:lnTo>
                  <a:lnTo>
                    <a:pt x="8206" y="26"/>
                  </a:lnTo>
                  <a:lnTo>
                    <a:pt x="8054" y="0"/>
                  </a:lnTo>
                  <a:lnTo>
                    <a:pt x="3977" y="0"/>
                  </a:lnTo>
                  <a:lnTo>
                    <a:pt x="3901" y="76"/>
                  </a:lnTo>
                  <a:lnTo>
                    <a:pt x="3825" y="152"/>
                  </a:lnTo>
                  <a:lnTo>
                    <a:pt x="3825" y="254"/>
                  </a:lnTo>
                  <a:lnTo>
                    <a:pt x="3825" y="355"/>
                  </a:lnTo>
                  <a:lnTo>
                    <a:pt x="3901" y="431"/>
                  </a:lnTo>
                  <a:lnTo>
                    <a:pt x="3977" y="481"/>
                  </a:lnTo>
                  <a:lnTo>
                    <a:pt x="4078" y="507"/>
                  </a:lnTo>
                  <a:lnTo>
                    <a:pt x="7902" y="507"/>
                  </a:lnTo>
                  <a:lnTo>
                    <a:pt x="8054" y="532"/>
                  </a:lnTo>
                  <a:lnTo>
                    <a:pt x="8206" y="583"/>
                  </a:lnTo>
                  <a:lnTo>
                    <a:pt x="8333" y="659"/>
                  </a:lnTo>
                  <a:lnTo>
                    <a:pt x="8434" y="735"/>
                  </a:lnTo>
                  <a:lnTo>
                    <a:pt x="8536" y="861"/>
                  </a:lnTo>
                  <a:lnTo>
                    <a:pt x="8612" y="988"/>
                  </a:lnTo>
                  <a:lnTo>
                    <a:pt x="8662" y="1140"/>
                  </a:lnTo>
                  <a:lnTo>
                    <a:pt x="8688" y="1292"/>
                  </a:lnTo>
                  <a:lnTo>
                    <a:pt x="8688" y="1444"/>
                  </a:lnTo>
                  <a:lnTo>
                    <a:pt x="8282" y="1317"/>
                  </a:lnTo>
                  <a:lnTo>
                    <a:pt x="7852" y="1216"/>
                  </a:lnTo>
                  <a:lnTo>
                    <a:pt x="7421" y="1140"/>
                  </a:lnTo>
                  <a:lnTo>
                    <a:pt x="6965" y="1115"/>
                  </a:lnTo>
                  <a:lnTo>
                    <a:pt x="6560" y="1140"/>
                  </a:lnTo>
                  <a:lnTo>
                    <a:pt x="6155" y="1191"/>
                  </a:lnTo>
                  <a:lnTo>
                    <a:pt x="5750" y="1292"/>
                  </a:lnTo>
                  <a:lnTo>
                    <a:pt x="5370" y="1393"/>
                  </a:lnTo>
                  <a:lnTo>
                    <a:pt x="3065" y="1393"/>
                  </a:lnTo>
                  <a:lnTo>
                    <a:pt x="2963" y="1419"/>
                  </a:lnTo>
                  <a:lnTo>
                    <a:pt x="2862" y="1469"/>
                  </a:lnTo>
                  <a:lnTo>
                    <a:pt x="2812" y="1571"/>
                  </a:lnTo>
                  <a:lnTo>
                    <a:pt x="2786" y="1672"/>
                  </a:lnTo>
                  <a:lnTo>
                    <a:pt x="2812" y="1773"/>
                  </a:lnTo>
                  <a:lnTo>
                    <a:pt x="2862" y="1849"/>
                  </a:lnTo>
                  <a:lnTo>
                    <a:pt x="2963" y="1900"/>
                  </a:lnTo>
                  <a:lnTo>
                    <a:pt x="3065" y="1925"/>
                  </a:lnTo>
                  <a:lnTo>
                    <a:pt x="4331" y="1925"/>
                  </a:lnTo>
                  <a:lnTo>
                    <a:pt x="3951" y="2204"/>
                  </a:lnTo>
                  <a:lnTo>
                    <a:pt x="3622" y="2533"/>
                  </a:lnTo>
                  <a:lnTo>
                    <a:pt x="2356" y="2533"/>
                  </a:lnTo>
                  <a:lnTo>
                    <a:pt x="2254" y="2558"/>
                  </a:lnTo>
                  <a:lnTo>
                    <a:pt x="2178" y="2609"/>
                  </a:lnTo>
                  <a:lnTo>
                    <a:pt x="2128" y="2710"/>
                  </a:lnTo>
                  <a:lnTo>
                    <a:pt x="2102" y="2812"/>
                  </a:lnTo>
                  <a:lnTo>
                    <a:pt x="2128" y="2913"/>
                  </a:lnTo>
                  <a:lnTo>
                    <a:pt x="2178" y="2989"/>
                  </a:lnTo>
                  <a:lnTo>
                    <a:pt x="2254" y="3040"/>
                  </a:lnTo>
                  <a:lnTo>
                    <a:pt x="2356" y="3065"/>
                  </a:lnTo>
                  <a:lnTo>
                    <a:pt x="3166" y="3065"/>
                  </a:lnTo>
                  <a:lnTo>
                    <a:pt x="2963" y="3369"/>
                  </a:lnTo>
                  <a:lnTo>
                    <a:pt x="2786" y="3673"/>
                  </a:lnTo>
                  <a:lnTo>
                    <a:pt x="2634" y="4002"/>
                  </a:lnTo>
                  <a:lnTo>
                    <a:pt x="2508" y="4357"/>
                  </a:lnTo>
                  <a:lnTo>
                    <a:pt x="2381" y="4711"/>
                  </a:lnTo>
                  <a:lnTo>
                    <a:pt x="2330" y="5066"/>
                  </a:lnTo>
                  <a:lnTo>
                    <a:pt x="2280" y="5446"/>
                  </a:lnTo>
                  <a:lnTo>
                    <a:pt x="2254" y="5851"/>
                  </a:lnTo>
                  <a:lnTo>
                    <a:pt x="2280" y="6155"/>
                  </a:lnTo>
                  <a:lnTo>
                    <a:pt x="2305" y="6484"/>
                  </a:lnTo>
                  <a:lnTo>
                    <a:pt x="2356" y="6788"/>
                  </a:lnTo>
                  <a:lnTo>
                    <a:pt x="2432" y="7092"/>
                  </a:lnTo>
                  <a:lnTo>
                    <a:pt x="2508" y="7371"/>
                  </a:lnTo>
                  <a:lnTo>
                    <a:pt x="2634" y="7675"/>
                  </a:lnTo>
                  <a:lnTo>
                    <a:pt x="2761" y="7928"/>
                  </a:lnTo>
                  <a:lnTo>
                    <a:pt x="2888" y="8206"/>
                  </a:lnTo>
                  <a:lnTo>
                    <a:pt x="2356" y="8206"/>
                  </a:lnTo>
                  <a:lnTo>
                    <a:pt x="2254" y="8232"/>
                  </a:lnTo>
                  <a:lnTo>
                    <a:pt x="2178" y="8282"/>
                  </a:lnTo>
                  <a:lnTo>
                    <a:pt x="2128" y="8358"/>
                  </a:lnTo>
                  <a:lnTo>
                    <a:pt x="2102" y="8460"/>
                  </a:lnTo>
                  <a:lnTo>
                    <a:pt x="2128" y="8561"/>
                  </a:lnTo>
                  <a:lnTo>
                    <a:pt x="2178" y="8662"/>
                  </a:lnTo>
                  <a:lnTo>
                    <a:pt x="2254" y="8713"/>
                  </a:lnTo>
                  <a:lnTo>
                    <a:pt x="2356" y="8738"/>
                  </a:lnTo>
                  <a:lnTo>
                    <a:pt x="3242" y="8738"/>
                  </a:lnTo>
                  <a:lnTo>
                    <a:pt x="3521" y="9042"/>
                  </a:lnTo>
                  <a:lnTo>
                    <a:pt x="3799" y="9346"/>
                  </a:lnTo>
                  <a:lnTo>
                    <a:pt x="2356" y="9346"/>
                  </a:lnTo>
                  <a:lnTo>
                    <a:pt x="2254" y="9372"/>
                  </a:lnTo>
                  <a:lnTo>
                    <a:pt x="2178" y="9422"/>
                  </a:lnTo>
                  <a:lnTo>
                    <a:pt x="2128" y="9498"/>
                  </a:lnTo>
                  <a:lnTo>
                    <a:pt x="2102" y="9600"/>
                  </a:lnTo>
                  <a:lnTo>
                    <a:pt x="2128" y="9701"/>
                  </a:lnTo>
                  <a:lnTo>
                    <a:pt x="2178" y="9777"/>
                  </a:lnTo>
                  <a:lnTo>
                    <a:pt x="2254" y="9853"/>
                  </a:lnTo>
                  <a:lnTo>
                    <a:pt x="4508" y="9853"/>
                  </a:lnTo>
                  <a:lnTo>
                    <a:pt x="4812" y="10030"/>
                  </a:lnTo>
                  <a:lnTo>
                    <a:pt x="5142" y="10182"/>
                  </a:lnTo>
                  <a:lnTo>
                    <a:pt x="5471" y="10309"/>
                  </a:lnTo>
                  <a:lnTo>
                    <a:pt x="5826" y="10410"/>
                  </a:lnTo>
                  <a:lnTo>
                    <a:pt x="5927" y="10410"/>
                  </a:lnTo>
                  <a:lnTo>
                    <a:pt x="6003" y="10385"/>
                  </a:lnTo>
                  <a:lnTo>
                    <a:pt x="6079" y="10309"/>
                  </a:lnTo>
                  <a:lnTo>
                    <a:pt x="6129" y="10233"/>
                  </a:lnTo>
                  <a:lnTo>
                    <a:pt x="6129" y="10131"/>
                  </a:lnTo>
                  <a:lnTo>
                    <a:pt x="6104" y="10030"/>
                  </a:lnTo>
                  <a:lnTo>
                    <a:pt x="6028" y="9954"/>
                  </a:lnTo>
                  <a:lnTo>
                    <a:pt x="5952" y="9903"/>
                  </a:lnTo>
                  <a:lnTo>
                    <a:pt x="5598" y="9802"/>
                  </a:lnTo>
                  <a:lnTo>
                    <a:pt x="5268" y="9675"/>
                  </a:lnTo>
                  <a:lnTo>
                    <a:pt x="4964" y="9524"/>
                  </a:lnTo>
                  <a:lnTo>
                    <a:pt x="4660" y="9346"/>
                  </a:lnTo>
                  <a:lnTo>
                    <a:pt x="4382" y="9144"/>
                  </a:lnTo>
                  <a:lnTo>
                    <a:pt x="4129" y="8916"/>
                  </a:lnTo>
                  <a:lnTo>
                    <a:pt x="3875" y="8688"/>
                  </a:lnTo>
                  <a:lnTo>
                    <a:pt x="3673" y="8409"/>
                  </a:lnTo>
                  <a:lnTo>
                    <a:pt x="3470" y="8130"/>
                  </a:lnTo>
                  <a:lnTo>
                    <a:pt x="3293" y="7852"/>
                  </a:lnTo>
                  <a:lnTo>
                    <a:pt x="3141" y="7548"/>
                  </a:lnTo>
                  <a:lnTo>
                    <a:pt x="3014" y="7219"/>
                  </a:lnTo>
                  <a:lnTo>
                    <a:pt x="2913" y="6889"/>
                  </a:lnTo>
                  <a:lnTo>
                    <a:pt x="2837" y="6560"/>
                  </a:lnTo>
                  <a:lnTo>
                    <a:pt x="2786" y="6206"/>
                  </a:lnTo>
                  <a:lnTo>
                    <a:pt x="2786" y="5851"/>
                  </a:lnTo>
                  <a:lnTo>
                    <a:pt x="2812" y="5420"/>
                  </a:lnTo>
                  <a:lnTo>
                    <a:pt x="2862" y="4990"/>
                  </a:lnTo>
                  <a:lnTo>
                    <a:pt x="2963" y="4585"/>
                  </a:lnTo>
                  <a:lnTo>
                    <a:pt x="3115" y="4205"/>
                  </a:lnTo>
                  <a:lnTo>
                    <a:pt x="3293" y="3850"/>
                  </a:lnTo>
                  <a:lnTo>
                    <a:pt x="3495" y="3495"/>
                  </a:lnTo>
                  <a:lnTo>
                    <a:pt x="3749" y="3166"/>
                  </a:lnTo>
                  <a:lnTo>
                    <a:pt x="4002" y="2888"/>
                  </a:lnTo>
                  <a:lnTo>
                    <a:pt x="4306" y="2609"/>
                  </a:lnTo>
                  <a:lnTo>
                    <a:pt x="4635" y="2356"/>
                  </a:lnTo>
                  <a:lnTo>
                    <a:pt x="4964" y="2153"/>
                  </a:lnTo>
                  <a:lnTo>
                    <a:pt x="5344" y="1976"/>
                  </a:lnTo>
                  <a:lnTo>
                    <a:pt x="5724" y="1849"/>
                  </a:lnTo>
                  <a:lnTo>
                    <a:pt x="6129" y="1723"/>
                  </a:lnTo>
                  <a:lnTo>
                    <a:pt x="6535" y="1672"/>
                  </a:lnTo>
                  <a:lnTo>
                    <a:pt x="6965" y="1647"/>
                  </a:lnTo>
                  <a:lnTo>
                    <a:pt x="7396" y="1672"/>
                  </a:lnTo>
                  <a:lnTo>
                    <a:pt x="7826" y="1723"/>
                  </a:lnTo>
                  <a:lnTo>
                    <a:pt x="8206" y="1849"/>
                  </a:lnTo>
                  <a:lnTo>
                    <a:pt x="8612" y="1976"/>
                  </a:lnTo>
                  <a:lnTo>
                    <a:pt x="8966" y="2153"/>
                  </a:lnTo>
                  <a:lnTo>
                    <a:pt x="9321" y="2356"/>
                  </a:lnTo>
                  <a:lnTo>
                    <a:pt x="9650" y="2609"/>
                  </a:lnTo>
                  <a:lnTo>
                    <a:pt x="9929" y="2888"/>
                  </a:lnTo>
                  <a:lnTo>
                    <a:pt x="10207" y="3166"/>
                  </a:lnTo>
                  <a:lnTo>
                    <a:pt x="10461" y="3495"/>
                  </a:lnTo>
                  <a:lnTo>
                    <a:pt x="10663" y="3850"/>
                  </a:lnTo>
                  <a:lnTo>
                    <a:pt x="10840" y="4205"/>
                  </a:lnTo>
                  <a:lnTo>
                    <a:pt x="10967" y="4585"/>
                  </a:lnTo>
                  <a:lnTo>
                    <a:pt x="11068" y="4990"/>
                  </a:lnTo>
                  <a:lnTo>
                    <a:pt x="11144" y="5420"/>
                  </a:lnTo>
                  <a:lnTo>
                    <a:pt x="11170" y="5851"/>
                  </a:lnTo>
                  <a:lnTo>
                    <a:pt x="11144" y="6256"/>
                  </a:lnTo>
                  <a:lnTo>
                    <a:pt x="11094" y="6636"/>
                  </a:lnTo>
                  <a:lnTo>
                    <a:pt x="10992" y="7041"/>
                  </a:lnTo>
                  <a:lnTo>
                    <a:pt x="10866" y="7396"/>
                  </a:lnTo>
                  <a:lnTo>
                    <a:pt x="10689" y="7751"/>
                  </a:lnTo>
                  <a:lnTo>
                    <a:pt x="10511" y="8105"/>
                  </a:lnTo>
                  <a:lnTo>
                    <a:pt x="10283" y="8409"/>
                  </a:lnTo>
                  <a:lnTo>
                    <a:pt x="10005" y="8713"/>
                  </a:lnTo>
                  <a:lnTo>
                    <a:pt x="9726" y="8992"/>
                  </a:lnTo>
                  <a:lnTo>
                    <a:pt x="9422" y="9245"/>
                  </a:lnTo>
                  <a:lnTo>
                    <a:pt x="9093" y="9448"/>
                  </a:lnTo>
                  <a:lnTo>
                    <a:pt x="8764" y="9650"/>
                  </a:lnTo>
                  <a:lnTo>
                    <a:pt x="8384" y="9802"/>
                  </a:lnTo>
                  <a:lnTo>
                    <a:pt x="8004" y="9903"/>
                  </a:lnTo>
                  <a:lnTo>
                    <a:pt x="7599" y="9979"/>
                  </a:lnTo>
                  <a:lnTo>
                    <a:pt x="7193" y="10030"/>
                  </a:lnTo>
                  <a:lnTo>
                    <a:pt x="7092" y="10055"/>
                  </a:lnTo>
                  <a:lnTo>
                    <a:pt x="7016" y="10106"/>
                  </a:lnTo>
                  <a:lnTo>
                    <a:pt x="6965" y="10207"/>
                  </a:lnTo>
                  <a:lnTo>
                    <a:pt x="6965" y="10309"/>
                  </a:lnTo>
                  <a:lnTo>
                    <a:pt x="6991" y="10410"/>
                  </a:lnTo>
                  <a:lnTo>
                    <a:pt x="7041" y="10486"/>
                  </a:lnTo>
                  <a:lnTo>
                    <a:pt x="7117" y="10537"/>
                  </a:lnTo>
                  <a:lnTo>
                    <a:pt x="7219" y="10562"/>
                  </a:lnTo>
                  <a:lnTo>
                    <a:pt x="7573" y="10511"/>
                  </a:lnTo>
                  <a:lnTo>
                    <a:pt x="7953" y="10461"/>
                  </a:lnTo>
                  <a:lnTo>
                    <a:pt x="8333" y="10359"/>
                  </a:lnTo>
                  <a:lnTo>
                    <a:pt x="8688" y="10233"/>
                  </a:lnTo>
                  <a:lnTo>
                    <a:pt x="8688" y="11854"/>
                  </a:lnTo>
                  <a:lnTo>
                    <a:pt x="1570" y="11854"/>
                  </a:lnTo>
                  <a:lnTo>
                    <a:pt x="1570" y="507"/>
                  </a:lnTo>
                  <a:lnTo>
                    <a:pt x="2837" y="507"/>
                  </a:lnTo>
                  <a:lnTo>
                    <a:pt x="2938" y="481"/>
                  </a:lnTo>
                  <a:lnTo>
                    <a:pt x="3014" y="431"/>
                  </a:lnTo>
                  <a:lnTo>
                    <a:pt x="3065" y="355"/>
                  </a:lnTo>
                  <a:lnTo>
                    <a:pt x="3090" y="254"/>
                  </a:lnTo>
                  <a:lnTo>
                    <a:pt x="3065" y="152"/>
                  </a:lnTo>
                  <a:lnTo>
                    <a:pt x="3014" y="76"/>
                  </a:lnTo>
                  <a:lnTo>
                    <a:pt x="29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93" name="Google Shape;3663;p53">
              <a:extLst>
                <a:ext uri="{FF2B5EF4-FFF2-40B4-BE49-F238E27FC236}">
                  <a16:creationId xmlns="" xmlns:a16="http://schemas.microsoft.com/office/drawing/2014/main" id="{3C76E1DF-D1B2-796E-C90D-8F282B6D0996}"/>
                </a:ext>
              </a:extLst>
            </p:cNvPr>
            <p:cNvSpPr/>
            <p:nvPr/>
          </p:nvSpPr>
          <p:spPr>
            <a:xfrm>
              <a:off x="6451050" y="2690950"/>
              <a:ext cx="134275" cy="13325"/>
            </a:xfrm>
            <a:custGeom>
              <a:avLst/>
              <a:gdLst/>
              <a:ahLst/>
              <a:cxnLst/>
              <a:rect l="l" t="t" r="r" b="b"/>
              <a:pathLst>
                <a:path w="5371" h="533" extrusionOk="0">
                  <a:moveTo>
                    <a:pt x="280" y="0"/>
                  </a:moveTo>
                  <a:lnTo>
                    <a:pt x="178" y="26"/>
                  </a:lnTo>
                  <a:lnTo>
                    <a:pt x="77" y="76"/>
                  </a:lnTo>
                  <a:lnTo>
                    <a:pt x="26" y="178"/>
                  </a:lnTo>
                  <a:lnTo>
                    <a:pt x="1" y="279"/>
                  </a:lnTo>
                  <a:lnTo>
                    <a:pt x="26" y="380"/>
                  </a:lnTo>
                  <a:lnTo>
                    <a:pt x="77" y="456"/>
                  </a:lnTo>
                  <a:lnTo>
                    <a:pt x="178" y="507"/>
                  </a:lnTo>
                  <a:lnTo>
                    <a:pt x="280" y="532"/>
                  </a:lnTo>
                  <a:lnTo>
                    <a:pt x="5092" y="532"/>
                  </a:lnTo>
                  <a:lnTo>
                    <a:pt x="5193" y="507"/>
                  </a:lnTo>
                  <a:lnTo>
                    <a:pt x="5294" y="456"/>
                  </a:lnTo>
                  <a:lnTo>
                    <a:pt x="5345" y="380"/>
                  </a:lnTo>
                  <a:lnTo>
                    <a:pt x="5370" y="279"/>
                  </a:lnTo>
                  <a:lnTo>
                    <a:pt x="5345" y="178"/>
                  </a:lnTo>
                  <a:lnTo>
                    <a:pt x="5294" y="76"/>
                  </a:lnTo>
                  <a:lnTo>
                    <a:pt x="5193" y="26"/>
                  </a:lnTo>
                  <a:lnTo>
                    <a:pt x="50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94" name="Google Shape;3664;p53">
              <a:extLst>
                <a:ext uri="{FF2B5EF4-FFF2-40B4-BE49-F238E27FC236}">
                  <a16:creationId xmlns="" xmlns:a16="http://schemas.microsoft.com/office/drawing/2014/main" id="{C6D8AFDA-F255-5251-5078-C19166DCC658}"/>
                </a:ext>
              </a:extLst>
            </p:cNvPr>
            <p:cNvSpPr/>
            <p:nvPr/>
          </p:nvSpPr>
          <p:spPr>
            <a:xfrm>
              <a:off x="6525150" y="2747925"/>
              <a:ext cx="60175" cy="13325"/>
            </a:xfrm>
            <a:custGeom>
              <a:avLst/>
              <a:gdLst/>
              <a:ahLst/>
              <a:cxnLst/>
              <a:rect l="l" t="t" r="r" b="b"/>
              <a:pathLst>
                <a:path w="2407" h="533" extrusionOk="0">
                  <a:moveTo>
                    <a:pt x="254" y="1"/>
                  </a:moveTo>
                  <a:lnTo>
                    <a:pt x="152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57"/>
                  </a:lnTo>
                  <a:lnTo>
                    <a:pt x="152" y="507"/>
                  </a:lnTo>
                  <a:lnTo>
                    <a:pt x="254" y="533"/>
                  </a:lnTo>
                  <a:lnTo>
                    <a:pt x="2128" y="533"/>
                  </a:lnTo>
                  <a:lnTo>
                    <a:pt x="2229" y="507"/>
                  </a:lnTo>
                  <a:lnTo>
                    <a:pt x="2330" y="457"/>
                  </a:lnTo>
                  <a:lnTo>
                    <a:pt x="2381" y="355"/>
                  </a:lnTo>
                  <a:lnTo>
                    <a:pt x="2406" y="254"/>
                  </a:lnTo>
                  <a:lnTo>
                    <a:pt x="2381" y="153"/>
                  </a:lnTo>
                  <a:lnTo>
                    <a:pt x="2330" y="77"/>
                  </a:lnTo>
                  <a:lnTo>
                    <a:pt x="2229" y="26"/>
                  </a:lnTo>
                  <a:lnTo>
                    <a:pt x="212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95" name="Google Shape;3665;p53">
              <a:extLst>
                <a:ext uri="{FF2B5EF4-FFF2-40B4-BE49-F238E27FC236}">
                  <a16:creationId xmlns="" xmlns:a16="http://schemas.microsoft.com/office/drawing/2014/main" id="{858C2DFD-1A7D-7169-15C4-D878536A5795}"/>
                </a:ext>
              </a:extLst>
            </p:cNvPr>
            <p:cNvSpPr/>
            <p:nvPr/>
          </p:nvSpPr>
          <p:spPr>
            <a:xfrm>
              <a:off x="6243375" y="2918250"/>
              <a:ext cx="51950" cy="12700"/>
            </a:xfrm>
            <a:custGeom>
              <a:avLst/>
              <a:gdLst/>
              <a:ahLst/>
              <a:cxnLst/>
              <a:rect l="l" t="t" r="r" b="b"/>
              <a:pathLst>
                <a:path w="2078" h="508" extrusionOk="0">
                  <a:moveTo>
                    <a:pt x="152" y="1"/>
                  </a:move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6"/>
                  </a:lnTo>
                  <a:lnTo>
                    <a:pt x="76" y="432"/>
                  </a:lnTo>
                  <a:lnTo>
                    <a:pt x="152" y="482"/>
                  </a:lnTo>
                  <a:lnTo>
                    <a:pt x="254" y="508"/>
                  </a:lnTo>
                  <a:lnTo>
                    <a:pt x="1824" y="508"/>
                  </a:lnTo>
                  <a:lnTo>
                    <a:pt x="1925" y="482"/>
                  </a:lnTo>
                  <a:lnTo>
                    <a:pt x="2001" y="432"/>
                  </a:lnTo>
                  <a:lnTo>
                    <a:pt x="2077" y="356"/>
                  </a:lnTo>
                  <a:lnTo>
                    <a:pt x="2077" y="254"/>
                  </a:lnTo>
                  <a:lnTo>
                    <a:pt x="2077" y="153"/>
                  </a:lnTo>
                  <a:lnTo>
                    <a:pt x="2001" y="77"/>
                  </a:lnTo>
                  <a:lnTo>
                    <a:pt x="192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96" name="Google Shape;3666;p53">
              <a:extLst>
                <a:ext uri="{FF2B5EF4-FFF2-40B4-BE49-F238E27FC236}">
                  <a16:creationId xmlns="" xmlns:a16="http://schemas.microsoft.com/office/drawing/2014/main" id="{86A99C74-0FDC-F29B-28EB-BA51DC189C75}"/>
                </a:ext>
              </a:extLst>
            </p:cNvPr>
            <p:cNvSpPr/>
            <p:nvPr/>
          </p:nvSpPr>
          <p:spPr>
            <a:xfrm>
              <a:off x="6540975" y="2889775"/>
              <a:ext cx="44350" cy="12675"/>
            </a:xfrm>
            <a:custGeom>
              <a:avLst/>
              <a:gdLst/>
              <a:ahLst/>
              <a:cxnLst/>
              <a:rect l="l" t="t" r="r" b="b"/>
              <a:pathLst>
                <a:path w="1774" h="507" extrusionOk="0">
                  <a:moveTo>
                    <a:pt x="254" y="0"/>
                  </a:moveTo>
                  <a:lnTo>
                    <a:pt x="152" y="26"/>
                  </a:ln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52" y="507"/>
                  </a:lnTo>
                  <a:lnTo>
                    <a:pt x="1621" y="507"/>
                  </a:lnTo>
                  <a:lnTo>
                    <a:pt x="1697" y="431"/>
                  </a:lnTo>
                  <a:lnTo>
                    <a:pt x="1748" y="355"/>
                  </a:lnTo>
                  <a:lnTo>
                    <a:pt x="1773" y="254"/>
                  </a:lnTo>
                  <a:lnTo>
                    <a:pt x="1748" y="152"/>
                  </a:lnTo>
                  <a:lnTo>
                    <a:pt x="1697" y="76"/>
                  </a:lnTo>
                  <a:lnTo>
                    <a:pt x="1621" y="26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  <p:sp>
          <p:nvSpPr>
            <p:cNvPr id="97" name="Google Shape;3667;p53">
              <a:extLst>
                <a:ext uri="{FF2B5EF4-FFF2-40B4-BE49-F238E27FC236}">
                  <a16:creationId xmlns="" xmlns:a16="http://schemas.microsoft.com/office/drawing/2014/main" id="{05C5B775-17AC-EE85-E79C-8B2A57C5EB8F}"/>
                </a:ext>
              </a:extLst>
            </p:cNvPr>
            <p:cNvSpPr/>
            <p:nvPr/>
          </p:nvSpPr>
          <p:spPr>
            <a:xfrm>
              <a:off x="6272500" y="2709300"/>
              <a:ext cx="185550" cy="185550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977" y="533"/>
                  </a:moveTo>
                  <a:lnTo>
                    <a:pt x="4256" y="583"/>
                  </a:lnTo>
                  <a:lnTo>
                    <a:pt x="4534" y="634"/>
                  </a:lnTo>
                  <a:lnTo>
                    <a:pt x="4787" y="710"/>
                  </a:lnTo>
                  <a:lnTo>
                    <a:pt x="5041" y="811"/>
                  </a:lnTo>
                  <a:lnTo>
                    <a:pt x="5269" y="938"/>
                  </a:lnTo>
                  <a:lnTo>
                    <a:pt x="5497" y="1090"/>
                  </a:lnTo>
                  <a:lnTo>
                    <a:pt x="5699" y="1242"/>
                  </a:lnTo>
                  <a:lnTo>
                    <a:pt x="1697" y="1242"/>
                  </a:lnTo>
                  <a:lnTo>
                    <a:pt x="1925" y="1090"/>
                  </a:lnTo>
                  <a:lnTo>
                    <a:pt x="2128" y="938"/>
                  </a:lnTo>
                  <a:lnTo>
                    <a:pt x="2381" y="811"/>
                  </a:lnTo>
                  <a:lnTo>
                    <a:pt x="2635" y="710"/>
                  </a:lnTo>
                  <a:lnTo>
                    <a:pt x="2888" y="634"/>
                  </a:lnTo>
                  <a:lnTo>
                    <a:pt x="3141" y="583"/>
                  </a:lnTo>
                  <a:lnTo>
                    <a:pt x="3420" y="533"/>
                  </a:lnTo>
                  <a:close/>
                  <a:moveTo>
                    <a:pt x="6231" y="1774"/>
                  </a:moveTo>
                  <a:lnTo>
                    <a:pt x="6383" y="1976"/>
                  </a:lnTo>
                  <a:lnTo>
                    <a:pt x="6510" y="2204"/>
                  </a:lnTo>
                  <a:lnTo>
                    <a:pt x="6636" y="2458"/>
                  </a:lnTo>
                  <a:lnTo>
                    <a:pt x="6738" y="2711"/>
                  </a:lnTo>
                  <a:lnTo>
                    <a:pt x="684" y="2711"/>
                  </a:lnTo>
                  <a:lnTo>
                    <a:pt x="786" y="2458"/>
                  </a:lnTo>
                  <a:lnTo>
                    <a:pt x="887" y="2204"/>
                  </a:lnTo>
                  <a:lnTo>
                    <a:pt x="1039" y="1976"/>
                  </a:lnTo>
                  <a:lnTo>
                    <a:pt x="1191" y="1774"/>
                  </a:lnTo>
                  <a:close/>
                  <a:moveTo>
                    <a:pt x="6864" y="3243"/>
                  </a:moveTo>
                  <a:lnTo>
                    <a:pt x="6890" y="3471"/>
                  </a:lnTo>
                  <a:lnTo>
                    <a:pt x="6890" y="3724"/>
                  </a:lnTo>
                  <a:lnTo>
                    <a:pt x="6890" y="3952"/>
                  </a:lnTo>
                  <a:lnTo>
                    <a:pt x="6864" y="4180"/>
                  </a:lnTo>
                  <a:lnTo>
                    <a:pt x="3977" y="4180"/>
                  </a:lnTo>
                  <a:lnTo>
                    <a:pt x="3876" y="4205"/>
                  </a:lnTo>
                  <a:lnTo>
                    <a:pt x="3774" y="4256"/>
                  </a:lnTo>
                  <a:lnTo>
                    <a:pt x="3724" y="4357"/>
                  </a:lnTo>
                  <a:lnTo>
                    <a:pt x="3698" y="4458"/>
                  </a:lnTo>
                  <a:lnTo>
                    <a:pt x="3724" y="4560"/>
                  </a:lnTo>
                  <a:lnTo>
                    <a:pt x="3774" y="4636"/>
                  </a:lnTo>
                  <a:lnTo>
                    <a:pt x="3876" y="4686"/>
                  </a:lnTo>
                  <a:lnTo>
                    <a:pt x="3977" y="4712"/>
                  </a:lnTo>
                  <a:lnTo>
                    <a:pt x="6738" y="4712"/>
                  </a:lnTo>
                  <a:lnTo>
                    <a:pt x="6636" y="4965"/>
                  </a:lnTo>
                  <a:lnTo>
                    <a:pt x="6510" y="5218"/>
                  </a:lnTo>
                  <a:lnTo>
                    <a:pt x="6383" y="5446"/>
                  </a:lnTo>
                  <a:lnTo>
                    <a:pt x="6231" y="5674"/>
                  </a:lnTo>
                  <a:lnTo>
                    <a:pt x="1191" y="5674"/>
                  </a:lnTo>
                  <a:lnTo>
                    <a:pt x="1039" y="5446"/>
                  </a:lnTo>
                  <a:lnTo>
                    <a:pt x="887" y="5218"/>
                  </a:lnTo>
                  <a:lnTo>
                    <a:pt x="786" y="4965"/>
                  </a:lnTo>
                  <a:lnTo>
                    <a:pt x="684" y="4712"/>
                  </a:lnTo>
                  <a:lnTo>
                    <a:pt x="2736" y="4712"/>
                  </a:lnTo>
                  <a:lnTo>
                    <a:pt x="2837" y="4686"/>
                  </a:lnTo>
                  <a:lnTo>
                    <a:pt x="2938" y="4636"/>
                  </a:lnTo>
                  <a:lnTo>
                    <a:pt x="2989" y="4560"/>
                  </a:lnTo>
                  <a:lnTo>
                    <a:pt x="3014" y="4458"/>
                  </a:lnTo>
                  <a:lnTo>
                    <a:pt x="2989" y="4357"/>
                  </a:lnTo>
                  <a:lnTo>
                    <a:pt x="2938" y="4256"/>
                  </a:lnTo>
                  <a:lnTo>
                    <a:pt x="2837" y="4205"/>
                  </a:lnTo>
                  <a:lnTo>
                    <a:pt x="2736" y="4180"/>
                  </a:lnTo>
                  <a:lnTo>
                    <a:pt x="558" y="4180"/>
                  </a:lnTo>
                  <a:lnTo>
                    <a:pt x="532" y="3952"/>
                  </a:lnTo>
                  <a:lnTo>
                    <a:pt x="532" y="3724"/>
                  </a:lnTo>
                  <a:lnTo>
                    <a:pt x="532" y="3471"/>
                  </a:lnTo>
                  <a:lnTo>
                    <a:pt x="558" y="3243"/>
                  </a:lnTo>
                  <a:close/>
                  <a:moveTo>
                    <a:pt x="5699" y="6181"/>
                  </a:moveTo>
                  <a:lnTo>
                    <a:pt x="5497" y="6358"/>
                  </a:lnTo>
                  <a:lnTo>
                    <a:pt x="5269" y="6485"/>
                  </a:lnTo>
                  <a:lnTo>
                    <a:pt x="5041" y="6611"/>
                  </a:lnTo>
                  <a:lnTo>
                    <a:pt x="4787" y="6713"/>
                  </a:lnTo>
                  <a:lnTo>
                    <a:pt x="4534" y="6789"/>
                  </a:lnTo>
                  <a:lnTo>
                    <a:pt x="4256" y="6839"/>
                  </a:lnTo>
                  <a:lnTo>
                    <a:pt x="3977" y="6890"/>
                  </a:lnTo>
                  <a:lnTo>
                    <a:pt x="3420" y="6890"/>
                  </a:lnTo>
                  <a:lnTo>
                    <a:pt x="3141" y="6839"/>
                  </a:lnTo>
                  <a:lnTo>
                    <a:pt x="2888" y="6789"/>
                  </a:lnTo>
                  <a:lnTo>
                    <a:pt x="2635" y="6713"/>
                  </a:lnTo>
                  <a:lnTo>
                    <a:pt x="2381" y="6611"/>
                  </a:lnTo>
                  <a:lnTo>
                    <a:pt x="2128" y="6485"/>
                  </a:lnTo>
                  <a:lnTo>
                    <a:pt x="1925" y="6358"/>
                  </a:lnTo>
                  <a:lnTo>
                    <a:pt x="1697" y="6181"/>
                  </a:lnTo>
                  <a:close/>
                  <a:moveTo>
                    <a:pt x="3698" y="1"/>
                  </a:moveTo>
                  <a:lnTo>
                    <a:pt x="3318" y="26"/>
                  </a:lnTo>
                  <a:lnTo>
                    <a:pt x="2964" y="77"/>
                  </a:lnTo>
                  <a:lnTo>
                    <a:pt x="2609" y="178"/>
                  </a:lnTo>
                  <a:lnTo>
                    <a:pt x="2255" y="305"/>
                  </a:lnTo>
                  <a:lnTo>
                    <a:pt x="1951" y="457"/>
                  </a:lnTo>
                  <a:lnTo>
                    <a:pt x="1621" y="634"/>
                  </a:lnTo>
                  <a:lnTo>
                    <a:pt x="1343" y="862"/>
                  </a:lnTo>
                  <a:lnTo>
                    <a:pt x="1090" y="1090"/>
                  </a:lnTo>
                  <a:lnTo>
                    <a:pt x="836" y="1368"/>
                  </a:lnTo>
                  <a:lnTo>
                    <a:pt x="634" y="1647"/>
                  </a:lnTo>
                  <a:lnTo>
                    <a:pt x="456" y="1951"/>
                  </a:lnTo>
                  <a:lnTo>
                    <a:pt x="279" y="2280"/>
                  </a:lnTo>
                  <a:lnTo>
                    <a:pt x="152" y="2610"/>
                  </a:lnTo>
                  <a:lnTo>
                    <a:pt x="76" y="2964"/>
                  </a:lnTo>
                  <a:lnTo>
                    <a:pt x="26" y="3344"/>
                  </a:lnTo>
                  <a:lnTo>
                    <a:pt x="0" y="3724"/>
                  </a:lnTo>
                  <a:lnTo>
                    <a:pt x="26" y="4104"/>
                  </a:lnTo>
                  <a:lnTo>
                    <a:pt x="76" y="4458"/>
                  </a:lnTo>
                  <a:lnTo>
                    <a:pt x="152" y="4813"/>
                  </a:lnTo>
                  <a:lnTo>
                    <a:pt x="279" y="5168"/>
                  </a:lnTo>
                  <a:lnTo>
                    <a:pt x="456" y="5472"/>
                  </a:lnTo>
                  <a:lnTo>
                    <a:pt x="634" y="5776"/>
                  </a:lnTo>
                  <a:lnTo>
                    <a:pt x="836" y="6079"/>
                  </a:lnTo>
                  <a:lnTo>
                    <a:pt x="1090" y="6333"/>
                  </a:lnTo>
                  <a:lnTo>
                    <a:pt x="1343" y="6586"/>
                  </a:lnTo>
                  <a:lnTo>
                    <a:pt x="1621" y="6789"/>
                  </a:lnTo>
                  <a:lnTo>
                    <a:pt x="1951" y="6966"/>
                  </a:lnTo>
                  <a:lnTo>
                    <a:pt x="2255" y="7118"/>
                  </a:lnTo>
                  <a:lnTo>
                    <a:pt x="2609" y="7245"/>
                  </a:lnTo>
                  <a:lnTo>
                    <a:pt x="2964" y="7346"/>
                  </a:lnTo>
                  <a:lnTo>
                    <a:pt x="3318" y="7397"/>
                  </a:lnTo>
                  <a:lnTo>
                    <a:pt x="3698" y="7422"/>
                  </a:lnTo>
                  <a:lnTo>
                    <a:pt x="4078" y="7397"/>
                  </a:lnTo>
                  <a:lnTo>
                    <a:pt x="4458" y="7346"/>
                  </a:lnTo>
                  <a:lnTo>
                    <a:pt x="4813" y="7245"/>
                  </a:lnTo>
                  <a:lnTo>
                    <a:pt x="5142" y="7118"/>
                  </a:lnTo>
                  <a:lnTo>
                    <a:pt x="5471" y="6966"/>
                  </a:lnTo>
                  <a:lnTo>
                    <a:pt x="5775" y="6789"/>
                  </a:lnTo>
                  <a:lnTo>
                    <a:pt x="6054" y="6586"/>
                  </a:lnTo>
                  <a:lnTo>
                    <a:pt x="6332" y="6333"/>
                  </a:lnTo>
                  <a:lnTo>
                    <a:pt x="6560" y="6079"/>
                  </a:lnTo>
                  <a:lnTo>
                    <a:pt x="6788" y="5776"/>
                  </a:lnTo>
                  <a:lnTo>
                    <a:pt x="6966" y="5472"/>
                  </a:lnTo>
                  <a:lnTo>
                    <a:pt x="7118" y="5168"/>
                  </a:lnTo>
                  <a:lnTo>
                    <a:pt x="7244" y="4813"/>
                  </a:lnTo>
                  <a:lnTo>
                    <a:pt x="7346" y="4458"/>
                  </a:lnTo>
                  <a:lnTo>
                    <a:pt x="7396" y="4104"/>
                  </a:lnTo>
                  <a:lnTo>
                    <a:pt x="7422" y="3724"/>
                  </a:lnTo>
                  <a:lnTo>
                    <a:pt x="7396" y="3344"/>
                  </a:lnTo>
                  <a:lnTo>
                    <a:pt x="7346" y="2964"/>
                  </a:lnTo>
                  <a:lnTo>
                    <a:pt x="7244" y="2610"/>
                  </a:lnTo>
                  <a:lnTo>
                    <a:pt x="7118" y="2280"/>
                  </a:lnTo>
                  <a:lnTo>
                    <a:pt x="6966" y="1951"/>
                  </a:lnTo>
                  <a:lnTo>
                    <a:pt x="6788" y="1647"/>
                  </a:lnTo>
                  <a:lnTo>
                    <a:pt x="6560" y="1368"/>
                  </a:lnTo>
                  <a:lnTo>
                    <a:pt x="6332" y="1090"/>
                  </a:lnTo>
                  <a:lnTo>
                    <a:pt x="6054" y="862"/>
                  </a:lnTo>
                  <a:lnTo>
                    <a:pt x="5775" y="634"/>
                  </a:lnTo>
                  <a:lnTo>
                    <a:pt x="5471" y="457"/>
                  </a:lnTo>
                  <a:lnTo>
                    <a:pt x="5142" y="305"/>
                  </a:lnTo>
                  <a:lnTo>
                    <a:pt x="4813" y="178"/>
                  </a:lnTo>
                  <a:lnTo>
                    <a:pt x="4458" y="77"/>
                  </a:lnTo>
                  <a:lnTo>
                    <a:pt x="4078" y="26"/>
                  </a:lnTo>
                  <a:lnTo>
                    <a:pt x="36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>
                <a:defRPr/>
              </a:pPr>
              <a:endParaRPr/>
            </a:p>
          </p:txBody>
        </p:sp>
      </p:grpSp>
      <p:grpSp>
        <p:nvGrpSpPr>
          <p:cNvPr id="98" name="Google Shape;3668;p53">
            <a:extLst>
              <a:ext uri="{FF2B5EF4-FFF2-40B4-BE49-F238E27FC236}">
                <a16:creationId xmlns="" xmlns:a16="http://schemas.microsoft.com/office/drawing/2014/main" id="{8EF50673-DAD7-9AC8-3BDF-6EF1519DF3DB}"/>
              </a:ext>
            </a:extLst>
          </p:cNvPr>
          <p:cNvGrpSpPr/>
          <p:nvPr/>
        </p:nvGrpSpPr>
        <p:grpSpPr>
          <a:xfrm>
            <a:off x="7267918" y="1590485"/>
            <a:ext cx="411437" cy="548549"/>
            <a:chOff x="6245900" y="3310850"/>
            <a:chExt cx="336900" cy="447050"/>
          </a:xfrm>
        </p:grpSpPr>
        <p:sp>
          <p:nvSpPr>
            <p:cNvPr id="99" name="Google Shape;3669;p53">
              <a:extLst>
                <a:ext uri="{FF2B5EF4-FFF2-40B4-BE49-F238E27FC236}">
                  <a16:creationId xmlns="" xmlns:a16="http://schemas.microsoft.com/office/drawing/2014/main" id="{9854A229-AF83-CC16-92DB-193267B5D82F}"/>
                </a:ext>
              </a:extLst>
            </p:cNvPr>
            <p:cNvSpPr/>
            <p:nvPr/>
          </p:nvSpPr>
          <p:spPr>
            <a:xfrm>
              <a:off x="6255400" y="3317800"/>
              <a:ext cx="320425" cy="429975"/>
            </a:xfrm>
            <a:custGeom>
              <a:avLst/>
              <a:gdLst/>
              <a:ahLst/>
              <a:cxnLst/>
              <a:rect l="l" t="t" r="r" b="b"/>
              <a:pathLst>
                <a:path w="12817" h="17199" extrusionOk="0">
                  <a:moveTo>
                    <a:pt x="456" y="1"/>
                  </a:moveTo>
                  <a:lnTo>
                    <a:pt x="330" y="77"/>
                  </a:lnTo>
                  <a:lnTo>
                    <a:pt x="229" y="153"/>
                  </a:lnTo>
                  <a:lnTo>
                    <a:pt x="153" y="254"/>
                  </a:lnTo>
                  <a:lnTo>
                    <a:pt x="77" y="355"/>
                  </a:lnTo>
                  <a:lnTo>
                    <a:pt x="26" y="507"/>
                  </a:lnTo>
                  <a:lnTo>
                    <a:pt x="1" y="634"/>
                  </a:lnTo>
                  <a:lnTo>
                    <a:pt x="1" y="786"/>
                  </a:lnTo>
                  <a:lnTo>
                    <a:pt x="178" y="16489"/>
                  </a:lnTo>
                  <a:lnTo>
                    <a:pt x="203" y="16641"/>
                  </a:lnTo>
                  <a:lnTo>
                    <a:pt x="229" y="16768"/>
                  </a:lnTo>
                  <a:lnTo>
                    <a:pt x="305" y="16895"/>
                  </a:lnTo>
                  <a:lnTo>
                    <a:pt x="380" y="16996"/>
                  </a:lnTo>
                  <a:lnTo>
                    <a:pt x="482" y="17072"/>
                  </a:lnTo>
                  <a:lnTo>
                    <a:pt x="608" y="17148"/>
                  </a:lnTo>
                  <a:lnTo>
                    <a:pt x="735" y="17173"/>
                  </a:lnTo>
                  <a:lnTo>
                    <a:pt x="887" y="17198"/>
                  </a:lnTo>
                  <a:lnTo>
                    <a:pt x="11854" y="17198"/>
                  </a:lnTo>
                  <a:lnTo>
                    <a:pt x="12158" y="17173"/>
                  </a:lnTo>
                  <a:lnTo>
                    <a:pt x="12335" y="17148"/>
                  </a:lnTo>
                  <a:lnTo>
                    <a:pt x="12487" y="17097"/>
                  </a:lnTo>
                  <a:lnTo>
                    <a:pt x="12614" y="17021"/>
                  </a:lnTo>
                  <a:lnTo>
                    <a:pt x="12715" y="16945"/>
                  </a:lnTo>
                  <a:lnTo>
                    <a:pt x="12791" y="16844"/>
                  </a:lnTo>
                  <a:lnTo>
                    <a:pt x="12817" y="16692"/>
                  </a:lnTo>
                  <a:lnTo>
                    <a:pt x="12817" y="685"/>
                  </a:lnTo>
                  <a:lnTo>
                    <a:pt x="12817" y="558"/>
                  </a:lnTo>
                  <a:lnTo>
                    <a:pt x="12766" y="431"/>
                  </a:lnTo>
                  <a:lnTo>
                    <a:pt x="12715" y="305"/>
                  </a:lnTo>
                  <a:lnTo>
                    <a:pt x="12614" y="203"/>
                  </a:lnTo>
                  <a:lnTo>
                    <a:pt x="12513" y="102"/>
                  </a:lnTo>
                  <a:lnTo>
                    <a:pt x="12411" y="52"/>
                  </a:lnTo>
                  <a:lnTo>
                    <a:pt x="122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00" name="Google Shape;3670;p53">
              <a:extLst>
                <a:ext uri="{FF2B5EF4-FFF2-40B4-BE49-F238E27FC236}">
                  <a16:creationId xmlns="" xmlns:a16="http://schemas.microsoft.com/office/drawing/2014/main" id="{E2D06FE7-C8EF-1B90-D597-7E8A2D7FD1D6}"/>
                </a:ext>
              </a:extLst>
            </p:cNvPr>
            <p:cNvSpPr/>
            <p:nvPr/>
          </p:nvSpPr>
          <p:spPr>
            <a:xfrm>
              <a:off x="6252225" y="3317800"/>
              <a:ext cx="323600" cy="435050"/>
            </a:xfrm>
            <a:custGeom>
              <a:avLst/>
              <a:gdLst/>
              <a:ahLst/>
              <a:cxnLst/>
              <a:rect l="l" t="t" r="r" b="b"/>
              <a:pathLst>
                <a:path w="12944" h="17402" extrusionOk="0">
                  <a:moveTo>
                    <a:pt x="558" y="1"/>
                  </a:moveTo>
                  <a:lnTo>
                    <a:pt x="432" y="52"/>
                  </a:lnTo>
                  <a:lnTo>
                    <a:pt x="330" y="102"/>
                  </a:lnTo>
                  <a:lnTo>
                    <a:pt x="204" y="203"/>
                  </a:lnTo>
                  <a:lnTo>
                    <a:pt x="128" y="305"/>
                  </a:lnTo>
                  <a:lnTo>
                    <a:pt x="77" y="431"/>
                  </a:lnTo>
                  <a:lnTo>
                    <a:pt x="26" y="558"/>
                  </a:lnTo>
                  <a:lnTo>
                    <a:pt x="1" y="685"/>
                  </a:lnTo>
                  <a:lnTo>
                    <a:pt x="1" y="16692"/>
                  </a:lnTo>
                  <a:lnTo>
                    <a:pt x="26" y="16844"/>
                  </a:lnTo>
                  <a:lnTo>
                    <a:pt x="77" y="16970"/>
                  </a:lnTo>
                  <a:lnTo>
                    <a:pt x="128" y="17097"/>
                  </a:lnTo>
                  <a:lnTo>
                    <a:pt x="204" y="17198"/>
                  </a:lnTo>
                  <a:lnTo>
                    <a:pt x="330" y="17274"/>
                  </a:lnTo>
                  <a:lnTo>
                    <a:pt x="432" y="17350"/>
                  </a:lnTo>
                  <a:lnTo>
                    <a:pt x="558" y="17376"/>
                  </a:lnTo>
                  <a:lnTo>
                    <a:pt x="710" y="17401"/>
                  </a:lnTo>
                  <a:lnTo>
                    <a:pt x="12260" y="17401"/>
                  </a:lnTo>
                  <a:lnTo>
                    <a:pt x="12386" y="17376"/>
                  </a:lnTo>
                  <a:lnTo>
                    <a:pt x="12538" y="17350"/>
                  </a:lnTo>
                  <a:lnTo>
                    <a:pt x="12640" y="17274"/>
                  </a:lnTo>
                  <a:lnTo>
                    <a:pt x="12741" y="17198"/>
                  </a:lnTo>
                  <a:lnTo>
                    <a:pt x="12842" y="17097"/>
                  </a:lnTo>
                  <a:lnTo>
                    <a:pt x="12893" y="16970"/>
                  </a:lnTo>
                  <a:lnTo>
                    <a:pt x="12944" y="16844"/>
                  </a:lnTo>
                  <a:lnTo>
                    <a:pt x="12944" y="16692"/>
                  </a:lnTo>
                  <a:lnTo>
                    <a:pt x="1065" y="16692"/>
                  </a:lnTo>
                  <a:lnTo>
                    <a:pt x="913" y="16667"/>
                  </a:lnTo>
                  <a:lnTo>
                    <a:pt x="811" y="16591"/>
                  </a:lnTo>
                  <a:lnTo>
                    <a:pt x="735" y="16489"/>
                  </a:lnTo>
                  <a:lnTo>
                    <a:pt x="710" y="16363"/>
                  </a:lnTo>
                  <a:lnTo>
                    <a:pt x="7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01" name="Google Shape;3671;p53">
              <a:extLst>
                <a:ext uri="{FF2B5EF4-FFF2-40B4-BE49-F238E27FC236}">
                  <a16:creationId xmlns="" xmlns:a16="http://schemas.microsoft.com/office/drawing/2014/main" id="{01663C8C-314D-FE30-B943-1934DE9B51AF}"/>
                </a:ext>
              </a:extLst>
            </p:cNvPr>
            <p:cNvSpPr/>
            <p:nvPr/>
          </p:nvSpPr>
          <p:spPr>
            <a:xfrm>
              <a:off x="6317450" y="3348200"/>
              <a:ext cx="197600" cy="29150"/>
            </a:xfrm>
            <a:custGeom>
              <a:avLst/>
              <a:gdLst/>
              <a:ahLst/>
              <a:cxnLst/>
              <a:rect l="l" t="t" r="r" b="b"/>
              <a:pathLst>
                <a:path w="7904" h="1166" extrusionOk="0">
                  <a:moveTo>
                    <a:pt x="406" y="1"/>
                  </a:moveTo>
                  <a:lnTo>
                    <a:pt x="178" y="51"/>
                  </a:lnTo>
                  <a:lnTo>
                    <a:pt x="102" y="77"/>
                  </a:lnTo>
                  <a:lnTo>
                    <a:pt x="51" y="102"/>
                  </a:lnTo>
                  <a:lnTo>
                    <a:pt x="26" y="153"/>
                  </a:lnTo>
                  <a:lnTo>
                    <a:pt x="1" y="203"/>
                  </a:lnTo>
                  <a:lnTo>
                    <a:pt x="1" y="355"/>
                  </a:lnTo>
                  <a:lnTo>
                    <a:pt x="1" y="507"/>
                  </a:lnTo>
                  <a:lnTo>
                    <a:pt x="51" y="836"/>
                  </a:lnTo>
                  <a:lnTo>
                    <a:pt x="77" y="963"/>
                  </a:lnTo>
                  <a:lnTo>
                    <a:pt x="153" y="1064"/>
                  </a:lnTo>
                  <a:lnTo>
                    <a:pt x="254" y="1140"/>
                  </a:lnTo>
                  <a:lnTo>
                    <a:pt x="406" y="1166"/>
                  </a:lnTo>
                  <a:lnTo>
                    <a:pt x="7245" y="1115"/>
                  </a:lnTo>
                  <a:lnTo>
                    <a:pt x="7523" y="1115"/>
                  </a:lnTo>
                  <a:lnTo>
                    <a:pt x="7599" y="1090"/>
                  </a:lnTo>
                  <a:lnTo>
                    <a:pt x="7650" y="1064"/>
                  </a:lnTo>
                  <a:lnTo>
                    <a:pt x="7675" y="1039"/>
                  </a:lnTo>
                  <a:lnTo>
                    <a:pt x="7675" y="963"/>
                  </a:lnTo>
                  <a:lnTo>
                    <a:pt x="7903" y="760"/>
                  </a:lnTo>
                  <a:lnTo>
                    <a:pt x="7903" y="355"/>
                  </a:lnTo>
                  <a:lnTo>
                    <a:pt x="7878" y="203"/>
                  </a:lnTo>
                  <a:lnTo>
                    <a:pt x="7802" y="102"/>
                  </a:lnTo>
                  <a:lnTo>
                    <a:pt x="7700" y="26"/>
                  </a:lnTo>
                  <a:lnTo>
                    <a:pt x="7548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02" name="Google Shape;3672;p53">
              <a:extLst>
                <a:ext uri="{FF2B5EF4-FFF2-40B4-BE49-F238E27FC236}">
                  <a16:creationId xmlns="" xmlns:a16="http://schemas.microsoft.com/office/drawing/2014/main" id="{6E7308D6-B629-E6FC-FF22-559E3A3010EE}"/>
                </a:ext>
              </a:extLst>
            </p:cNvPr>
            <p:cNvSpPr/>
            <p:nvPr/>
          </p:nvSpPr>
          <p:spPr>
            <a:xfrm>
              <a:off x="6313650" y="3348200"/>
              <a:ext cx="201400" cy="32950"/>
            </a:xfrm>
            <a:custGeom>
              <a:avLst/>
              <a:gdLst/>
              <a:ahLst/>
              <a:cxnLst/>
              <a:rect l="l" t="t" r="r" b="b"/>
              <a:pathLst>
                <a:path w="8056" h="1318" extrusionOk="0">
                  <a:moveTo>
                    <a:pt x="355" y="1"/>
                  </a:moveTo>
                  <a:lnTo>
                    <a:pt x="203" y="26"/>
                  </a:lnTo>
                  <a:lnTo>
                    <a:pt x="102" y="102"/>
                  </a:lnTo>
                  <a:lnTo>
                    <a:pt x="26" y="203"/>
                  </a:lnTo>
                  <a:lnTo>
                    <a:pt x="1" y="355"/>
                  </a:lnTo>
                  <a:lnTo>
                    <a:pt x="1" y="963"/>
                  </a:lnTo>
                  <a:lnTo>
                    <a:pt x="26" y="1115"/>
                  </a:lnTo>
                  <a:lnTo>
                    <a:pt x="102" y="1216"/>
                  </a:lnTo>
                  <a:lnTo>
                    <a:pt x="203" y="1292"/>
                  </a:lnTo>
                  <a:lnTo>
                    <a:pt x="355" y="1318"/>
                  </a:lnTo>
                  <a:lnTo>
                    <a:pt x="7700" y="1318"/>
                  </a:lnTo>
                  <a:lnTo>
                    <a:pt x="7852" y="1292"/>
                  </a:lnTo>
                  <a:lnTo>
                    <a:pt x="7954" y="1216"/>
                  </a:lnTo>
                  <a:lnTo>
                    <a:pt x="8030" y="1115"/>
                  </a:lnTo>
                  <a:lnTo>
                    <a:pt x="8055" y="963"/>
                  </a:lnTo>
                  <a:lnTo>
                    <a:pt x="8055" y="760"/>
                  </a:lnTo>
                  <a:lnTo>
                    <a:pt x="761" y="760"/>
                  </a:lnTo>
                  <a:lnTo>
                    <a:pt x="685" y="735"/>
                  </a:lnTo>
                  <a:lnTo>
                    <a:pt x="609" y="710"/>
                  </a:lnTo>
                  <a:lnTo>
                    <a:pt x="558" y="634"/>
                  </a:lnTo>
                  <a:lnTo>
                    <a:pt x="558" y="558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rgbClr val="F54F4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03" name="Google Shape;3673;p53">
              <a:extLst>
                <a:ext uri="{FF2B5EF4-FFF2-40B4-BE49-F238E27FC236}">
                  <a16:creationId xmlns="" xmlns:a16="http://schemas.microsoft.com/office/drawing/2014/main" id="{736FF205-228E-0D47-23F8-783A34742FF7}"/>
                </a:ext>
              </a:extLst>
            </p:cNvPr>
            <p:cNvSpPr/>
            <p:nvPr/>
          </p:nvSpPr>
          <p:spPr>
            <a:xfrm>
              <a:off x="6292750" y="3412150"/>
              <a:ext cx="60825" cy="60825"/>
            </a:xfrm>
            <a:custGeom>
              <a:avLst/>
              <a:gdLst/>
              <a:ahLst/>
              <a:cxnLst/>
              <a:rect l="l" t="t" r="r" b="b"/>
              <a:pathLst>
                <a:path w="2433" h="2433" extrusionOk="0">
                  <a:moveTo>
                    <a:pt x="330" y="1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03"/>
                  </a:lnTo>
                  <a:lnTo>
                    <a:pt x="1" y="330"/>
                  </a:lnTo>
                  <a:lnTo>
                    <a:pt x="1" y="2078"/>
                  </a:lnTo>
                  <a:lnTo>
                    <a:pt x="26" y="2230"/>
                  </a:lnTo>
                  <a:lnTo>
                    <a:pt x="102" y="2331"/>
                  </a:lnTo>
                  <a:lnTo>
                    <a:pt x="204" y="2407"/>
                  </a:lnTo>
                  <a:lnTo>
                    <a:pt x="330" y="2432"/>
                  </a:lnTo>
                  <a:lnTo>
                    <a:pt x="2078" y="2432"/>
                  </a:lnTo>
                  <a:lnTo>
                    <a:pt x="2230" y="2407"/>
                  </a:lnTo>
                  <a:lnTo>
                    <a:pt x="2331" y="2331"/>
                  </a:lnTo>
                  <a:lnTo>
                    <a:pt x="2407" y="2230"/>
                  </a:lnTo>
                  <a:lnTo>
                    <a:pt x="2432" y="2078"/>
                  </a:lnTo>
                  <a:lnTo>
                    <a:pt x="2432" y="330"/>
                  </a:lnTo>
                  <a:lnTo>
                    <a:pt x="2407" y="203"/>
                  </a:lnTo>
                  <a:lnTo>
                    <a:pt x="2331" y="102"/>
                  </a:lnTo>
                  <a:lnTo>
                    <a:pt x="2230" y="26"/>
                  </a:lnTo>
                  <a:lnTo>
                    <a:pt x="20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04" name="Google Shape;3674;p53">
              <a:extLst>
                <a:ext uri="{FF2B5EF4-FFF2-40B4-BE49-F238E27FC236}">
                  <a16:creationId xmlns="" xmlns:a16="http://schemas.microsoft.com/office/drawing/2014/main" id="{55BB2AD9-F02B-79DE-B14C-6CCA0C4323A9}"/>
                </a:ext>
              </a:extLst>
            </p:cNvPr>
            <p:cNvSpPr/>
            <p:nvPr/>
          </p:nvSpPr>
          <p:spPr>
            <a:xfrm>
              <a:off x="6292750" y="3498900"/>
              <a:ext cx="60825" cy="61450"/>
            </a:xfrm>
            <a:custGeom>
              <a:avLst/>
              <a:gdLst/>
              <a:ahLst/>
              <a:cxnLst/>
              <a:rect l="l" t="t" r="r" b="b"/>
              <a:pathLst>
                <a:path w="2433" h="2458" extrusionOk="0">
                  <a:moveTo>
                    <a:pt x="330" y="1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29"/>
                  </a:lnTo>
                  <a:lnTo>
                    <a:pt x="1" y="355"/>
                  </a:lnTo>
                  <a:lnTo>
                    <a:pt x="1" y="2103"/>
                  </a:lnTo>
                  <a:lnTo>
                    <a:pt x="26" y="2229"/>
                  </a:lnTo>
                  <a:lnTo>
                    <a:pt x="102" y="2356"/>
                  </a:lnTo>
                  <a:lnTo>
                    <a:pt x="204" y="2432"/>
                  </a:lnTo>
                  <a:lnTo>
                    <a:pt x="330" y="2457"/>
                  </a:lnTo>
                  <a:lnTo>
                    <a:pt x="2078" y="2457"/>
                  </a:lnTo>
                  <a:lnTo>
                    <a:pt x="2230" y="2432"/>
                  </a:lnTo>
                  <a:lnTo>
                    <a:pt x="2331" y="2356"/>
                  </a:lnTo>
                  <a:lnTo>
                    <a:pt x="2407" y="2229"/>
                  </a:lnTo>
                  <a:lnTo>
                    <a:pt x="2432" y="2103"/>
                  </a:lnTo>
                  <a:lnTo>
                    <a:pt x="2432" y="355"/>
                  </a:lnTo>
                  <a:lnTo>
                    <a:pt x="2407" y="229"/>
                  </a:lnTo>
                  <a:lnTo>
                    <a:pt x="2331" y="102"/>
                  </a:lnTo>
                  <a:lnTo>
                    <a:pt x="2230" y="26"/>
                  </a:lnTo>
                  <a:lnTo>
                    <a:pt x="20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05" name="Google Shape;3675;p53">
              <a:extLst>
                <a:ext uri="{FF2B5EF4-FFF2-40B4-BE49-F238E27FC236}">
                  <a16:creationId xmlns="" xmlns:a16="http://schemas.microsoft.com/office/drawing/2014/main" id="{9860A4F6-BF34-8642-9CD8-BF49D9FC85DB}"/>
                </a:ext>
              </a:extLst>
            </p:cNvPr>
            <p:cNvSpPr/>
            <p:nvPr/>
          </p:nvSpPr>
          <p:spPr>
            <a:xfrm>
              <a:off x="6292750" y="3586275"/>
              <a:ext cx="60825" cy="60825"/>
            </a:xfrm>
            <a:custGeom>
              <a:avLst/>
              <a:gdLst/>
              <a:ahLst/>
              <a:cxnLst/>
              <a:rect l="l" t="t" r="r" b="b"/>
              <a:pathLst>
                <a:path w="2433" h="2433" extrusionOk="0">
                  <a:moveTo>
                    <a:pt x="330" y="1"/>
                  </a:moveTo>
                  <a:lnTo>
                    <a:pt x="204" y="26"/>
                  </a:lnTo>
                  <a:lnTo>
                    <a:pt x="102" y="102"/>
                  </a:lnTo>
                  <a:lnTo>
                    <a:pt x="26" y="203"/>
                  </a:lnTo>
                  <a:lnTo>
                    <a:pt x="1" y="355"/>
                  </a:lnTo>
                  <a:lnTo>
                    <a:pt x="1" y="2103"/>
                  </a:lnTo>
                  <a:lnTo>
                    <a:pt x="26" y="2230"/>
                  </a:lnTo>
                  <a:lnTo>
                    <a:pt x="102" y="2331"/>
                  </a:lnTo>
                  <a:lnTo>
                    <a:pt x="204" y="2407"/>
                  </a:lnTo>
                  <a:lnTo>
                    <a:pt x="330" y="2432"/>
                  </a:lnTo>
                  <a:lnTo>
                    <a:pt x="2078" y="2432"/>
                  </a:lnTo>
                  <a:lnTo>
                    <a:pt x="2230" y="2407"/>
                  </a:lnTo>
                  <a:lnTo>
                    <a:pt x="2331" y="2331"/>
                  </a:lnTo>
                  <a:lnTo>
                    <a:pt x="2407" y="2230"/>
                  </a:lnTo>
                  <a:lnTo>
                    <a:pt x="2432" y="2103"/>
                  </a:lnTo>
                  <a:lnTo>
                    <a:pt x="2432" y="355"/>
                  </a:lnTo>
                  <a:lnTo>
                    <a:pt x="2407" y="203"/>
                  </a:lnTo>
                  <a:lnTo>
                    <a:pt x="2331" y="102"/>
                  </a:lnTo>
                  <a:lnTo>
                    <a:pt x="2230" y="26"/>
                  </a:lnTo>
                  <a:lnTo>
                    <a:pt x="20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06" name="Google Shape;3676;p53">
              <a:extLst>
                <a:ext uri="{FF2B5EF4-FFF2-40B4-BE49-F238E27FC236}">
                  <a16:creationId xmlns="" xmlns:a16="http://schemas.microsoft.com/office/drawing/2014/main" id="{A28E260C-5CCC-5C0D-64D4-FA980C635460}"/>
                </a:ext>
              </a:extLst>
            </p:cNvPr>
            <p:cNvSpPr/>
            <p:nvPr/>
          </p:nvSpPr>
          <p:spPr>
            <a:xfrm>
              <a:off x="6245900" y="3310850"/>
              <a:ext cx="336900" cy="447050"/>
            </a:xfrm>
            <a:custGeom>
              <a:avLst/>
              <a:gdLst/>
              <a:ahLst/>
              <a:cxnLst/>
              <a:rect l="l" t="t" r="r" b="b"/>
              <a:pathLst>
                <a:path w="13476" h="17882" extrusionOk="0">
                  <a:moveTo>
                    <a:pt x="963" y="0"/>
                  </a:moveTo>
                  <a:lnTo>
                    <a:pt x="760" y="26"/>
                  </a:lnTo>
                  <a:lnTo>
                    <a:pt x="583" y="76"/>
                  </a:lnTo>
                  <a:lnTo>
                    <a:pt x="431" y="178"/>
                  </a:lnTo>
                  <a:lnTo>
                    <a:pt x="279" y="304"/>
                  </a:lnTo>
                  <a:lnTo>
                    <a:pt x="153" y="431"/>
                  </a:lnTo>
                  <a:lnTo>
                    <a:pt x="77" y="608"/>
                  </a:lnTo>
                  <a:lnTo>
                    <a:pt x="26" y="785"/>
                  </a:lnTo>
                  <a:lnTo>
                    <a:pt x="1" y="963"/>
                  </a:lnTo>
                  <a:lnTo>
                    <a:pt x="1" y="16919"/>
                  </a:lnTo>
                  <a:lnTo>
                    <a:pt x="26" y="17097"/>
                  </a:lnTo>
                  <a:lnTo>
                    <a:pt x="77" y="17299"/>
                  </a:lnTo>
                  <a:lnTo>
                    <a:pt x="153" y="17451"/>
                  </a:lnTo>
                  <a:lnTo>
                    <a:pt x="279" y="17603"/>
                  </a:lnTo>
                  <a:lnTo>
                    <a:pt x="431" y="17704"/>
                  </a:lnTo>
                  <a:lnTo>
                    <a:pt x="583" y="17806"/>
                  </a:lnTo>
                  <a:lnTo>
                    <a:pt x="760" y="17856"/>
                  </a:lnTo>
                  <a:lnTo>
                    <a:pt x="963" y="17882"/>
                  </a:lnTo>
                  <a:lnTo>
                    <a:pt x="12513" y="17882"/>
                  </a:lnTo>
                  <a:lnTo>
                    <a:pt x="12715" y="17856"/>
                  </a:lnTo>
                  <a:lnTo>
                    <a:pt x="12893" y="17806"/>
                  </a:lnTo>
                  <a:lnTo>
                    <a:pt x="13045" y="17704"/>
                  </a:lnTo>
                  <a:lnTo>
                    <a:pt x="13197" y="17603"/>
                  </a:lnTo>
                  <a:lnTo>
                    <a:pt x="13298" y="17451"/>
                  </a:lnTo>
                  <a:lnTo>
                    <a:pt x="13399" y="17299"/>
                  </a:lnTo>
                  <a:lnTo>
                    <a:pt x="13450" y="17097"/>
                  </a:lnTo>
                  <a:lnTo>
                    <a:pt x="13475" y="16919"/>
                  </a:lnTo>
                  <a:lnTo>
                    <a:pt x="13475" y="9979"/>
                  </a:lnTo>
                  <a:lnTo>
                    <a:pt x="13450" y="9878"/>
                  </a:lnTo>
                  <a:lnTo>
                    <a:pt x="13399" y="9802"/>
                  </a:lnTo>
                  <a:lnTo>
                    <a:pt x="13298" y="9751"/>
                  </a:lnTo>
                  <a:lnTo>
                    <a:pt x="13197" y="9726"/>
                  </a:lnTo>
                  <a:lnTo>
                    <a:pt x="13095" y="9751"/>
                  </a:lnTo>
                  <a:lnTo>
                    <a:pt x="13019" y="9802"/>
                  </a:lnTo>
                  <a:lnTo>
                    <a:pt x="12969" y="9878"/>
                  </a:lnTo>
                  <a:lnTo>
                    <a:pt x="12943" y="9979"/>
                  </a:lnTo>
                  <a:lnTo>
                    <a:pt x="12943" y="16919"/>
                  </a:lnTo>
                  <a:lnTo>
                    <a:pt x="12943" y="16995"/>
                  </a:lnTo>
                  <a:lnTo>
                    <a:pt x="12918" y="17097"/>
                  </a:lnTo>
                  <a:lnTo>
                    <a:pt x="12867" y="17147"/>
                  </a:lnTo>
                  <a:lnTo>
                    <a:pt x="12817" y="17223"/>
                  </a:lnTo>
                  <a:lnTo>
                    <a:pt x="12766" y="17274"/>
                  </a:lnTo>
                  <a:lnTo>
                    <a:pt x="12690" y="17324"/>
                  </a:lnTo>
                  <a:lnTo>
                    <a:pt x="12589" y="17350"/>
                  </a:lnTo>
                  <a:lnTo>
                    <a:pt x="862" y="17350"/>
                  </a:lnTo>
                  <a:lnTo>
                    <a:pt x="786" y="17324"/>
                  </a:lnTo>
                  <a:lnTo>
                    <a:pt x="710" y="17274"/>
                  </a:lnTo>
                  <a:lnTo>
                    <a:pt x="659" y="17223"/>
                  </a:lnTo>
                  <a:lnTo>
                    <a:pt x="609" y="17147"/>
                  </a:lnTo>
                  <a:lnTo>
                    <a:pt x="558" y="17097"/>
                  </a:lnTo>
                  <a:lnTo>
                    <a:pt x="533" y="16995"/>
                  </a:lnTo>
                  <a:lnTo>
                    <a:pt x="533" y="16919"/>
                  </a:lnTo>
                  <a:lnTo>
                    <a:pt x="533" y="963"/>
                  </a:lnTo>
                  <a:lnTo>
                    <a:pt x="533" y="887"/>
                  </a:lnTo>
                  <a:lnTo>
                    <a:pt x="558" y="811"/>
                  </a:lnTo>
                  <a:lnTo>
                    <a:pt x="609" y="735"/>
                  </a:lnTo>
                  <a:lnTo>
                    <a:pt x="659" y="659"/>
                  </a:lnTo>
                  <a:lnTo>
                    <a:pt x="710" y="608"/>
                  </a:lnTo>
                  <a:lnTo>
                    <a:pt x="786" y="557"/>
                  </a:lnTo>
                  <a:lnTo>
                    <a:pt x="862" y="532"/>
                  </a:lnTo>
                  <a:lnTo>
                    <a:pt x="2128" y="532"/>
                  </a:lnTo>
                  <a:lnTo>
                    <a:pt x="2230" y="507"/>
                  </a:lnTo>
                  <a:lnTo>
                    <a:pt x="2305" y="456"/>
                  </a:lnTo>
                  <a:lnTo>
                    <a:pt x="2381" y="380"/>
                  </a:lnTo>
                  <a:lnTo>
                    <a:pt x="2381" y="279"/>
                  </a:lnTo>
                  <a:lnTo>
                    <a:pt x="2381" y="178"/>
                  </a:lnTo>
                  <a:lnTo>
                    <a:pt x="2305" y="76"/>
                  </a:lnTo>
                  <a:lnTo>
                    <a:pt x="2230" y="26"/>
                  </a:lnTo>
                  <a:lnTo>
                    <a:pt x="212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07" name="Google Shape;3677;p53">
              <a:extLst>
                <a:ext uri="{FF2B5EF4-FFF2-40B4-BE49-F238E27FC236}">
                  <a16:creationId xmlns="" xmlns:a16="http://schemas.microsoft.com/office/drawing/2014/main" id="{91966147-05BC-2C7A-3FCB-173C402FEE37}"/>
                </a:ext>
              </a:extLst>
            </p:cNvPr>
            <p:cNvSpPr/>
            <p:nvPr/>
          </p:nvSpPr>
          <p:spPr>
            <a:xfrm>
              <a:off x="6323150" y="3310850"/>
              <a:ext cx="259650" cy="225425"/>
            </a:xfrm>
            <a:custGeom>
              <a:avLst/>
              <a:gdLst/>
              <a:ahLst/>
              <a:cxnLst/>
              <a:rect l="l" t="t" r="r" b="b"/>
              <a:pathLst>
                <a:path w="10386" h="9017" extrusionOk="0">
                  <a:moveTo>
                    <a:pt x="254" y="0"/>
                  </a:moveTo>
                  <a:lnTo>
                    <a:pt x="153" y="26"/>
                  </a:lnTo>
                  <a:lnTo>
                    <a:pt x="77" y="102"/>
                  </a:lnTo>
                  <a:lnTo>
                    <a:pt x="26" y="178"/>
                  </a:lnTo>
                  <a:lnTo>
                    <a:pt x="1" y="279"/>
                  </a:lnTo>
                  <a:lnTo>
                    <a:pt x="26" y="380"/>
                  </a:lnTo>
                  <a:lnTo>
                    <a:pt x="77" y="456"/>
                  </a:lnTo>
                  <a:lnTo>
                    <a:pt x="153" y="507"/>
                  </a:lnTo>
                  <a:lnTo>
                    <a:pt x="254" y="532"/>
                  </a:lnTo>
                  <a:lnTo>
                    <a:pt x="9423" y="532"/>
                  </a:lnTo>
                  <a:lnTo>
                    <a:pt x="9499" y="557"/>
                  </a:lnTo>
                  <a:lnTo>
                    <a:pt x="9600" y="583"/>
                  </a:lnTo>
                  <a:lnTo>
                    <a:pt x="9651" y="608"/>
                  </a:lnTo>
                  <a:lnTo>
                    <a:pt x="9727" y="659"/>
                  </a:lnTo>
                  <a:lnTo>
                    <a:pt x="9777" y="735"/>
                  </a:lnTo>
                  <a:lnTo>
                    <a:pt x="9828" y="811"/>
                  </a:lnTo>
                  <a:lnTo>
                    <a:pt x="9853" y="887"/>
                  </a:lnTo>
                  <a:lnTo>
                    <a:pt x="9853" y="963"/>
                  </a:lnTo>
                  <a:lnTo>
                    <a:pt x="9853" y="8764"/>
                  </a:lnTo>
                  <a:lnTo>
                    <a:pt x="9879" y="8865"/>
                  </a:lnTo>
                  <a:lnTo>
                    <a:pt x="9929" y="8941"/>
                  </a:lnTo>
                  <a:lnTo>
                    <a:pt x="10005" y="8992"/>
                  </a:lnTo>
                  <a:lnTo>
                    <a:pt x="10107" y="9017"/>
                  </a:lnTo>
                  <a:lnTo>
                    <a:pt x="10208" y="8992"/>
                  </a:lnTo>
                  <a:lnTo>
                    <a:pt x="10309" y="8941"/>
                  </a:lnTo>
                  <a:lnTo>
                    <a:pt x="10360" y="8865"/>
                  </a:lnTo>
                  <a:lnTo>
                    <a:pt x="10385" y="8764"/>
                  </a:lnTo>
                  <a:lnTo>
                    <a:pt x="10385" y="963"/>
                  </a:lnTo>
                  <a:lnTo>
                    <a:pt x="10360" y="785"/>
                  </a:lnTo>
                  <a:lnTo>
                    <a:pt x="10309" y="608"/>
                  </a:lnTo>
                  <a:lnTo>
                    <a:pt x="10208" y="431"/>
                  </a:lnTo>
                  <a:lnTo>
                    <a:pt x="10107" y="304"/>
                  </a:lnTo>
                  <a:lnTo>
                    <a:pt x="9955" y="178"/>
                  </a:lnTo>
                  <a:lnTo>
                    <a:pt x="9803" y="76"/>
                  </a:lnTo>
                  <a:lnTo>
                    <a:pt x="9600" y="26"/>
                  </a:lnTo>
                  <a:lnTo>
                    <a:pt x="94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08" name="Google Shape;3678;p53">
              <a:extLst>
                <a:ext uri="{FF2B5EF4-FFF2-40B4-BE49-F238E27FC236}">
                  <a16:creationId xmlns="" xmlns:a16="http://schemas.microsoft.com/office/drawing/2014/main" id="{01C65DCB-1FB0-E7B9-ED26-6BA231A7543B}"/>
                </a:ext>
              </a:extLst>
            </p:cNvPr>
            <p:cNvSpPr/>
            <p:nvPr/>
          </p:nvSpPr>
          <p:spPr>
            <a:xfrm>
              <a:off x="6306700" y="3341875"/>
              <a:ext cx="214675" cy="45600"/>
            </a:xfrm>
            <a:custGeom>
              <a:avLst/>
              <a:gdLst/>
              <a:ahLst/>
              <a:cxnLst/>
              <a:rect l="l" t="t" r="r" b="b"/>
              <a:pathLst>
                <a:path w="8587" h="1824" extrusionOk="0">
                  <a:moveTo>
                    <a:pt x="507" y="0"/>
                  </a:moveTo>
                  <a:lnTo>
                    <a:pt x="380" y="51"/>
                  </a:lnTo>
                  <a:lnTo>
                    <a:pt x="279" y="102"/>
                  </a:lnTo>
                  <a:lnTo>
                    <a:pt x="203" y="178"/>
                  </a:lnTo>
                  <a:lnTo>
                    <a:pt x="127" y="254"/>
                  </a:lnTo>
                  <a:lnTo>
                    <a:pt x="51" y="355"/>
                  </a:lnTo>
                  <a:lnTo>
                    <a:pt x="25" y="482"/>
                  </a:lnTo>
                  <a:lnTo>
                    <a:pt x="0" y="608"/>
                  </a:lnTo>
                  <a:lnTo>
                    <a:pt x="0" y="1216"/>
                  </a:lnTo>
                  <a:lnTo>
                    <a:pt x="25" y="1343"/>
                  </a:lnTo>
                  <a:lnTo>
                    <a:pt x="51" y="1469"/>
                  </a:lnTo>
                  <a:lnTo>
                    <a:pt x="127" y="1571"/>
                  </a:lnTo>
                  <a:lnTo>
                    <a:pt x="203" y="1647"/>
                  </a:lnTo>
                  <a:lnTo>
                    <a:pt x="279" y="1723"/>
                  </a:lnTo>
                  <a:lnTo>
                    <a:pt x="380" y="1799"/>
                  </a:lnTo>
                  <a:lnTo>
                    <a:pt x="507" y="1824"/>
                  </a:lnTo>
                  <a:lnTo>
                    <a:pt x="5724" y="1824"/>
                  </a:lnTo>
                  <a:lnTo>
                    <a:pt x="5826" y="1748"/>
                  </a:lnTo>
                  <a:lnTo>
                    <a:pt x="5876" y="1672"/>
                  </a:lnTo>
                  <a:lnTo>
                    <a:pt x="5902" y="1571"/>
                  </a:lnTo>
                  <a:lnTo>
                    <a:pt x="5876" y="1469"/>
                  </a:lnTo>
                  <a:lnTo>
                    <a:pt x="5826" y="1393"/>
                  </a:lnTo>
                  <a:lnTo>
                    <a:pt x="5724" y="1343"/>
                  </a:lnTo>
                  <a:lnTo>
                    <a:pt x="5623" y="1317"/>
                  </a:lnTo>
                  <a:lnTo>
                    <a:pt x="633" y="1317"/>
                  </a:lnTo>
                  <a:lnTo>
                    <a:pt x="557" y="1292"/>
                  </a:lnTo>
                  <a:lnTo>
                    <a:pt x="532" y="1216"/>
                  </a:lnTo>
                  <a:lnTo>
                    <a:pt x="532" y="608"/>
                  </a:lnTo>
                  <a:lnTo>
                    <a:pt x="557" y="532"/>
                  </a:lnTo>
                  <a:lnTo>
                    <a:pt x="633" y="507"/>
                  </a:lnTo>
                  <a:lnTo>
                    <a:pt x="7978" y="507"/>
                  </a:lnTo>
                  <a:lnTo>
                    <a:pt x="8054" y="532"/>
                  </a:lnTo>
                  <a:lnTo>
                    <a:pt x="8080" y="608"/>
                  </a:lnTo>
                  <a:lnTo>
                    <a:pt x="8080" y="1216"/>
                  </a:lnTo>
                  <a:lnTo>
                    <a:pt x="8054" y="1292"/>
                  </a:lnTo>
                  <a:lnTo>
                    <a:pt x="7978" y="1317"/>
                  </a:lnTo>
                  <a:lnTo>
                    <a:pt x="6839" y="1317"/>
                  </a:lnTo>
                  <a:lnTo>
                    <a:pt x="6737" y="1343"/>
                  </a:lnTo>
                  <a:lnTo>
                    <a:pt x="6661" y="1393"/>
                  </a:lnTo>
                  <a:lnTo>
                    <a:pt x="6611" y="1469"/>
                  </a:lnTo>
                  <a:lnTo>
                    <a:pt x="6585" y="1571"/>
                  </a:lnTo>
                  <a:lnTo>
                    <a:pt x="6611" y="1672"/>
                  </a:lnTo>
                  <a:lnTo>
                    <a:pt x="6661" y="1748"/>
                  </a:lnTo>
                  <a:lnTo>
                    <a:pt x="6737" y="1824"/>
                  </a:lnTo>
                  <a:lnTo>
                    <a:pt x="8105" y="1824"/>
                  </a:lnTo>
                  <a:lnTo>
                    <a:pt x="8232" y="1799"/>
                  </a:lnTo>
                  <a:lnTo>
                    <a:pt x="8333" y="1723"/>
                  </a:lnTo>
                  <a:lnTo>
                    <a:pt x="8409" y="1647"/>
                  </a:lnTo>
                  <a:lnTo>
                    <a:pt x="8485" y="1571"/>
                  </a:lnTo>
                  <a:lnTo>
                    <a:pt x="8536" y="1469"/>
                  </a:lnTo>
                  <a:lnTo>
                    <a:pt x="8586" y="1343"/>
                  </a:lnTo>
                  <a:lnTo>
                    <a:pt x="8586" y="1216"/>
                  </a:lnTo>
                  <a:lnTo>
                    <a:pt x="8586" y="608"/>
                  </a:lnTo>
                  <a:lnTo>
                    <a:pt x="8586" y="482"/>
                  </a:lnTo>
                  <a:lnTo>
                    <a:pt x="8536" y="355"/>
                  </a:lnTo>
                  <a:lnTo>
                    <a:pt x="8485" y="254"/>
                  </a:lnTo>
                  <a:lnTo>
                    <a:pt x="8409" y="178"/>
                  </a:lnTo>
                  <a:lnTo>
                    <a:pt x="8333" y="102"/>
                  </a:lnTo>
                  <a:lnTo>
                    <a:pt x="8232" y="51"/>
                  </a:lnTo>
                  <a:lnTo>
                    <a:pt x="81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09" name="Google Shape;3679;p53">
              <a:extLst>
                <a:ext uri="{FF2B5EF4-FFF2-40B4-BE49-F238E27FC236}">
                  <a16:creationId xmlns="" xmlns:a16="http://schemas.microsoft.com/office/drawing/2014/main" id="{C521428D-ECA4-84B1-54DC-9A7B6B7F8601}"/>
                </a:ext>
              </a:extLst>
            </p:cNvPr>
            <p:cNvSpPr/>
            <p:nvPr/>
          </p:nvSpPr>
          <p:spPr>
            <a:xfrm>
              <a:off x="6368750" y="3422925"/>
              <a:ext cx="147550" cy="12675"/>
            </a:xfrm>
            <a:custGeom>
              <a:avLst/>
              <a:gdLst/>
              <a:ahLst/>
              <a:cxnLst/>
              <a:rect l="l" t="t" r="r" b="b"/>
              <a:pathLst>
                <a:path w="5902" h="507" extrusionOk="0">
                  <a:moveTo>
                    <a:pt x="279" y="0"/>
                  </a:moveTo>
                  <a:lnTo>
                    <a:pt x="178" y="26"/>
                  </a:ln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78" y="507"/>
                  </a:lnTo>
                  <a:lnTo>
                    <a:pt x="5750" y="507"/>
                  </a:lnTo>
                  <a:lnTo>
                    <a:pt x="5826" y="431"/>
                  </a:lnTo>
                  <a:lnTo>
                    <a:pt x="5876" y="355"/>
                  </a:lnTo>
                  <a:lnTo>
                    <a:pt x="5902" y="254"/>
                  </a:lnTo>
                  <a:lnTo>
                    <a:pt x="5876" y="152"/>
                  </a:lnTo>
                  <a:lnTo>
                    <a:pt x="5826" y="76"/>
                  </a:lnTo>
                  <a:lnTo>
                    <a:pt x="5750" y="26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10" name="Google Shape;3680;p53">
              <a:extLst>
                <a:ext uri="{FF2B5EF4-FFF2-40B4-BE49-F238E27FC236}">
                  <a16:creationId xmlns="" xmlns:a16="http://schemas.microsoft.com/office/drawing/2014/main" id="{2E79C266-4E9A-7A33-632C-F2FC4331895B}"/>
                </a:ext>
              </a:extLst>
            </p:cNvPr>
            <p:cNvSpPr/>
            <p:nvPr/>
          </p:nvSpPr>
          <p:spPr>
            <a:xfrm>
              <a:off x="6368750" y="3448875"/>
              <a:ext cx="110200" cy="13325"/>
            </a:xfrm>
            <a:custGeom>
              <a:avLst/>
              <a:gdLst/>
              <a:ahLst/>
              <a:cxnLst/>
              <a:rect l="l" t="t" r="r" b="b"/>
              <a:pathLst>
                <a:path w="4408" h="533" extrusionOk="0">
                  <a:moveTo>
                    <a:pt x="279" y="1"/>
                  </a:moveTo>
                  <a:lnTo>
                    <a:pt x="178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57"/>
                  </a:lnTo>
                  <a:lnTo>
                    <a:pt x="178" y="507"/>
                  </a:lnTo>
                  <a:lnTo>
                    <a:pt x="279" y="533"/>
                  </a:lnTo>
                  <a:lnTo>
                    <a:pt x="4129" y="533"/>
                  </a:lnTo>
                  <a:lnTo>
                    <a:pt x="4255" y="507"/>
                  </a:lnTo>
                  <a:lnTo>
                    <a:pt x="4331" y="457"/>
                  </a:lnTo>
                  <a:lnTo>
                    <a:pt x="4382" y="355"/>
                  </a:lnTo>
                  <a:lnTo>
                    <a:pt x="4407" y="254"/>
                  </a:lnTo>
                  <a:lnTo>
                    <a:pt x="4382" y="153"/>
                  </a:lnTo>
                  <a:lnTo>
                    <a:pt x="4331" y="77"/>
                  </a:lnTo>
                  <a:lnTo>
                    <a:pt x="4255" y="26"/>
                  </a:lnTo>
                  <a:lnTo>
                    <a:pt x="412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11" name="Google Shape;3681;p53">
              <a:extLst>
                <a:ext uri="{FF2B5EF4-FFF2-40B4-BE49-F238E27FC236}">
                  <a16:creationId xmlns="" xmlns:a16="http://schemas.microsoft.com/office/drawing/2014/main" id="{3D0559A3-254C-40E0-64D5-39F61BB7B007}"/>
                </a:ext>
              </a:extLst>
            </p:cNvPr>
            <p:cNvSpPr/>
            <p:nvPr/>
          </p:nvSpPr>
          <p:spPr>
            <a:xfrm>
              <a:off x="6368750" y="3510300"/>
              <a:ext cx="147550" cy="12700"/>
            </a:xfrm>
            <a:custGeom>
              <a:avLst/>
              <a:gdLst/>
              <a:ahLst/>
              <a:cxnLst/>
              <a:rect l="l" t="t" r="r" b="b"/>
              <a:pathLst>
                <a:path w="5902" h="508" extrusionOk="0">
                  <a:moveTo>
                    <a:pt x="178" y="1"/>
                  </a:moveTo>
                  <a:lnTo>
                    <a:pt x="76" y="76"/>
                  </a:lnTo>
                  <a:lnTo>
                    <a:pt x="26" y="152"/>
                  </a:lnTo>
                  <a:lnTo>
                    <a:pt x="0" y="254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78" y="482"/>
                  </a:lnTo>
                  <a:lnTo>
                    <a:pt x="279" y="507"/>
                  </a:lnTo>
                  <a:lnTo>
                    <a:pt x="5648" y="507"/>
                  </a:lnTo>
                  <a:lnTo>
                    <a:pt x="5750" y="482"/>
                  </a:lnTo>
                  <a:lnTo>
                    <a:pt x="5826" y="431"/>
                  </a:lnTo>
                  <a:lnTo>
                    <a:pt x="5876" y="355"/>
                  </a:lnTo>
                  <a:lnTo>
                    <a:pt x="5902" y="254"/>
                  </a:lnTo>
                  <a:lnTo>
                    <a:pt x="5876" y="152"/>
                  </a:lnTo>
                  <a:lnTo>
                    <a:pt x="5826" y="76"/>
                  </a:lnTo>
                  <a:lnTo>
                    <a:pt x="575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12" name="Google Shape;3682;p53">
              <a:extLst>
                <a:ext uri="{FF2B5EF4-FFF2-40B4-BE49-F238E27FC236}">
                  <a16:creationId xmlns="" xmlns:a16="http://schemas.microsoft.com/office/drawing/2014/main" id="{D39FF6FC-AEEE-AFA8-7605-2081CA1B31F7}"/>
                </a:ext>
              </a:extLst>
            </p:cNvPr>
            <p:cNvSpPr/>
            <p:nvPr/>
          </p:nvSpPr>
          <p:spPr>
            <a:xfrm>
              <a:off x="6368750" y="3536250"/>
              <a:ext cx="77900" cy="13325"/>
            </a:xfrm>
            <a:custGeom>
              <a:avLst/>
              <a:gdLst/>
              <a:ahLst/>
              <a:cxnLst/>
              <a:rect l="l" t="t" r="r" b="b"/>
              <a:pathLst>
                <a:path w="3116" h="533" extrusionOk="0">
                  <a:moveTo>
                    <a:pt x="279" y="1"/>
                  </a:moveTo>
                  <a:lnTo>
                    <a:pt x="178" y="26"/>
                  </a:lnTo>
                  <a:lnTo>
                    <a:pt x="76" y="77"/>
                  </a:lnTo>
                  <a:lnTo>
                    <a:pt x="26" y="153"/>
                  </a:lnTo>
                  <a:lnTo>
                    <a:pt x="0" y="254"/>
                  </a:lnTo>
                  <a:lnTo>
                    <a:pt x="26" y="356"/>
                  </a:lnTo>
                  <a:lnTo>
                    <a:pt x="76" y="457"/>
                  </a:lnTo>
                  <a:lnTo>
                    <a:pt x="178" y="508"/>
                  </a:lnTo>
                  <a:lnTo>
                    <a:pt x="279" y="533"/>
                  </a:lnTo>
                  <a:lnTo>
                    <a:pt x="2862" y="533"/>
                  </a:lnTo>
                  <a:lnTo>
                    <a:pt x="2964" y="508"/>
                  </a:lnTo>
                  <a:lnTo>
                    <a:pt x="3040" y="457"/>
                  </a:lnTo>
                  <a:lnTo>
                    <a:pt x="3090" y="356"/>
                  </a:lnTo>
                  <a:lnTo>
                    <a:pt x="3116" y="254"/>
                  </a:lnTo>
                  <a:lnTo>
                    <a:pt x="3090" y="153"/>
                  </a:lnTo>
                  <a:lnTo>
                    <a:pt x="3040" y="77"/>
                  </a:lnTo>
                  <a:lnTo>
                    <a:pt x="2964" y="26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13" name="Google Shape;3683;p53">
              <a:extLst>
                <a:ext uri="{FF2B5EF4-FFF2-40B4-BE49-F238E27FC236}">
                  <a16:creationId xmlns="" xmlns:a16="http://schemas.microsoft.com/office/drawing/2014/main" id="{6DF43F2E-539E-8E45-02DD-9E37AAE3ABAD}"/>
                </a:ext>
              </a:extLst>
            </p:cNvPr>
            <p:cNvSpPr/>
            <p:nvPr/>
          </p:nvSpPr>
          <p:spPr>
            <a:xfrm>
              <a:off x="6368750" y="3597050"/>
              <a:ext cx="147550" cy="13325"/>
            </a:xfrm>
            <a:custGeom>
              <a:avLst/>
              <a:gdLst/>
              <a:ahLst/>
              <a:cxnLst/>
              <a:rect l="l" t="t" r="r" b="b"/>
              <a:pathLst>
                <a:path w="5902" h="533" extrusionOk="0">
                  <a:moveTo>
                    <a:pt x="279" y="0"/>
                  </a:moveTo>
                  <a:lnTo>
                    <a:pt x="178" y="26"/>
                  </a:lnTo>
                  <a:lnTo>
                    <a:pt x="76" y="76"/>
                  </a:lnTo>
                  <a:lnTo>
                    <a:pt x="26" y="178"/>
                  </a:lnTo>
                  <a:lnTo>
                    <a:pt x="0" y="279"/>
                  </a:lnTo>
                  <a:lnTo>
                    <a:pt x="26" y="380"/>
                  </a:lnTo>
                  <a:lnTo>
                    <a:pt x="76" y="456"/>
                  </a:lnTo>
                  <a:lnTo>
                    <a:pt x="178" y="507"/>
                  </a:lnTo>
                  <a:lnTo>
                    <a:pt x="279" y="532"/>
                  </a:lnTo>
                  <a:lnTo>
                    <a:pt x="5648" y="532"/>
                  </a:lnTo>
                  <a:lnTo>
                    <a:pt x="5750" y="507"/>
                  </a:lnTo>
                  <a:lnTo>
                    <a:pt x="5826" y="456"/>
                  </a:lnTo>
                  <a:lnTo>
                    <a:pt x="5876" y="380"/>
                  </a:lnTo>
                  <a:lnTo>
                    <a:pt x="5902" y="279"/>
                  </a:lnTo>
                  <a:lnTo>
                    <a:pt x="5876" y="178"/>
                  </a:lnTo>
                  <a:lnTo>
                    <a:pt x="5826" y="76"/>
                  </a:lnTo>
                  <a:lnTo>
                    <a:pt x="5750" y="26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14" name="Google Shape;3684;p53">
              <a:extLst>
                <a:ext uri="{FF2B5EF4-FFF2-40B4-BE49-F238E27FC236}">
                  <a16:creationId xmlns="" xmlns:a16="http://schemas.microsoft.com/office/drawing/2014/main" id="{9AE32701-2E7C-64DB-6187-091A1D38BE60}"/>
                </a:ext>
              </a:extLst>
            </p:cNvPr>
            <p:cNvSpPr/>
            <p:nvPr/>
          </p:nvSpPr>
          <p:spPr>
            <a:xfrm>
              <a:off x="6368750" y="3623650"/>
              <a:ext cx="55100" cy="12675"/>
            </a:xfrm>
            <a:custGeom>
              <a:avLst/>
              <a:gdLst/>
              <a:ahLst/>
              <a:cxnLst/>
              <a:rect l="l" t="t" r="r" b="b"/>
              <a:pathLst>
                <a:path w="2204" h="507" extrusionOk="0">
                  <a:moveTo>
                    <a:pt x="178" y="0"/>
                  </a:moveTo>
                  <a:lnTo>
                    <a:pt x="76" y="76"/>
                  </a:lnTo>
                  <a:lnTo>
                    <a:pt x="26" y="152"/>
                  </a:lnTo>
                  <a:lnTo>
                    <a:pt x="0" y="253"/>
                  </a:lnTo>
                  <a:lnTo>
                    <a:pt x="26" y="355"/>
                  </a:lnTo>
                  <a:lnTo>
                    <a:pt x="76" y="431"/>
                  </a:lnTo>
                  <a:lnTo>
                    <a:pt x="178" y="481"/>
                  </a:lnTo>
                  <a:lnTo>
                    <a:pt x="279" y="507"/>
                  </a:lnTo>
                  <a:lnTo>
                    <a:pt x="1951" y="507"/>
                  </a:lnTo>
                  <a:lnTo>
                    <a:pt x="2052" y="481"/>
                  </a:lnTo>
                  <a:lnTo>
                    <a:pt x="2128" y="431"/>
                  </a:lnTo>
                  <a:lnTo>
                    <a:pt x="2178" y="355"/>
                  </a:lnTo>
                  <a:lnTo>
                    <a:pt x="2204" y="253"/>
                  </a:lnTo>
                  <a:lnTo>
                    <a:pt x="2178" y="152"/>
                  </a:lnTo>
                  <a:lnTo>
                    <a:pt x="2128" y="76"/>
                  </a:lnTo>
                  <a:lnTo>
                    <a:pt x="20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15" name="Google Shape;3685;p53">
              <a:extLst>
                <a:ext uri="{FF2B5EF4-FFF2-40B4-BE49-F238E27FC236}">
                  <a16:creationId xmlns="" xmlns:a16="http://schemas.microsoft.com/office/drawing/2014/main" id="{CED6E5C0-FA13-A3D7-B29E-FFA417A54944}"/>
                </a:ext>
              </a:extLst>
            </p:cNvPr>
            <p:cNvSpPr/>
            <p:nvPr/>
          </p:nvSpPr>
          <p:spPr>
            <a:xfrm>
              <a:off x="6420675" y="3628700"/>
              <a:ext cx="82975" cy="101975"/>
            </a:xfrm>
            <a:custGeom>
              <a:avLst/>
              <a:gdLst/>
              <a:ahLst/>
              <a:cxnLst/>
              <a:rect l="l" t="t" r="r" b="b"/>
              <a:pathLst>
                <a:path w="3319" h="4079" extrusionOk="0">
                  <a:moveTo>
                    <a:pt x="1672" y="862"/>
                  </a:moveTo>
                  <a:lnTo>
                    <a:pt x="2356" y="2686"/>
                  </a:lnTo>
                  <a:lnTo>
                    <a:pt x="988" y="2686"/>
                  </a:lnTo>
                  <a:lnTo>
                    <a:pt x="1672" y="862"/>
                  </a:lnTo>
                  <a:close/>
                  <a:moveTo>
                    <a:pt x="1672" y="1"/>
                  </a:moveTo>
                  <a:lnTo>
                    <a:pt x="1571" y="26"/>
                  </a:lnTo>
                  <a:lnTo>
                    <a:pt x="1469" y="77"/>
                  </a:lnTo>
                  <a:lnTo>
                    <a:pt x="1393" y="127"/>
                  </a:lnTo>
                  <a:lnTo>
                    <a:pt x="1343" y="229"/>
                  </a:lnTo>
                  <a:lnTo>
                    <a:pt x="25" y="3724"/>
                  </a:lnTo>
                  <a:lnTo>
                    <a:pt x="0" y="3825"/>
                  </a:lnTo>
                  <a:lnTo>
                    <a:pt x="25" y="3927"/>
                  </a:lnTo>
                  <a:lnTo>
                    <a:pt x="76" y="4003"/>
                  </a:lnTo>
                  <a:lnTo>
                    <a:pt x="177" y="4053"/>
                  </a:lnTo>
                  <a:lnTo>
                    <a:pt x="279" y="4079"/>
                  </a:lnTo>
                  <a:lnTo>
                    <a:pt x="380" y="4053"/>
                  </a:lnTo>
                  <a:lnTo>
                    <a:pt x="456" y="3977"/>
                  </a:lnTo>
                  <a:lnTo>
                    <a:pt x="507" y="3901"/>
                  </a:lnTo>
                  <a:lnTo>
                    <a:pt x="785" y="3192"/>
                  </a:lnTo>
                  <a:lnTo>
                    <a:pt x="2558" y="3192"/>
                  </a:lnTo>
                  <a:lnTo>
                    <a:pt x="2812" y="3901"/>
                  </a:lnTo>
                  <a:lnTo>
                    <a:pt x="2862" y="3977"/>
                  </a:lnTo>
                  <a:lnTo>
                    <a:pt x="2913" y="4028"/>
                  </a:lnTo>
                  <a:lnTo>
                    <a:pt x="2989" y="4053"/>
                  </a:lnTo>
                  <a:lnTo>
                    <a:pt x="3065" y="4079"/>
                  </a:lnTo>
                  <a:lnTo>
                    <a:pt x="3141" y="4053"/>
                  </a:lnTo>
                  <a:lnTo>
                    <a:pt x="3242" y="4003"/>
                  </a:lnTo>
                  <a:lnTo>
                    <a:pt x="3293" y="3927"/>
                  </a:lnTo>
                  <a:lnTo>
                    <a:pt x="3318" y="3825"/>
                  </a:lnTo>
                  <a:lnTo>
                    <a:pt x="3293" y="3724"/>
                  </a:lnTo>
                  <a:lnTo>
                    <a:pt x="1976" y="229"/>
                  </a:lnTo>
                  <a:lnTo>
                    <a:pt x="1925" y="127"/>
                  </a:lnTo>
                  <a:lnTo>
                    <a:pt x="1849" y="77"/>
                  </a:lnTo>
                  <a:lnTo>
                    <a:pt x="1773" y="26"/>
                  </a:lnTo>
                  <a:lnTo>
                    <a:pt x="16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16" name="Google Shape;3686;p53">
              <a:extLst>
                <a:ext uri="{FF2B5EF4-FFF2-40B4-BE49-F238E27FC236}">
                  <a16:creationId xmlns="" xmlns:a16="http://schemas.microsoft.com/office/drawing/2014/main" id="{9FA4DCEF-8929-9B9C-1939-7AB5DA4A4610}"/>
                </a:ext>
              </a:extLst>
            </p:cNvPr>
            <p:cNvSpPr/>
            <p:nvPr/>
          </p:nvSpPr>
          <p:spPr>
            <a:xfrm>
              <a:off x="6499825" y="3654025"/>
              <a:ext cx="51950" cy="51325"/>
            </a:xfrm>
            <a:custGeom>
              <a:avLst/>
              <a:gdLst/>
              <a:ahLst/>
              <a:cxnLst/>
              <a:rect l="l" t="t" r="r" b="b"/>
              <a:pathLst>
                <a:path w="2078" h="2053" extrusionOk="0">
                  <a:moveTo>
                    <a:pt x="1039" y="1"/>
                  </a:moveTo>
                  <a:lnTo>
                    <a:pt x="937" y="26"/>
                  </a:lnTo>
                  <a:lnTo>
                    <a:pt x="861" y="77"/>
                  </a:lnTo>
                  <a:lnTo>
                    <a:pt x="811" y="153"/>
                  </a:lnTo>
                  <a:lnTo>
                    <a:pt x="785" y="254"/>
                  </a:lnTo>
                  <a:lnTo>
                    <a:pt x="785" y="761"/>
                  </a:lnTo>
                  <a:lnTo>
                    <a:pt x="279" y="761"/>
                  </a:lnTo>
                  <a:lnTo>
                    <a:pt x="177" y="786"/>
                  </a:lnTo>
                  <a:lnTo>
                    <a:pt x="76" y="837"/>
                  </a:lnTo>
                  <a:lnTo>
                    <a:pt x="25" y="913"/>
                  </a:lnTo>
                  <a:lnTo>
                    <a:pt x="0" y="1014"/>
                  </a:lnTo>
                  <a:lnTo>
                    <a:pt x="25" y="1115"/>
                  </a:lnTo>
                  <a:lnTo>
                    <a:pt x="76" y="1191"/>
                  </a:lnTo>
                  <a:lnTo>
                    <a:pt x="177" y="1267"/>
                  </a:lnTo>
                  <a:lnTo>
                    <a:pt x="279" y="1293"/>
                  </a:lnTo>
                  <a:lnTo>
                    <a:pt x="785" y="1293"/>
                  </a:lnTo>
                  <a:lnTo>
                    <a:pt x="785" y="1799"/>
                  </a:lnTo>
                  <a:lnTo>
                    <a:pt x="811" y="1901"/>
                  </a:lnTo>
                  <a:lnTo>
                    <a:pt x="861" y="1977"/>
                  </a:lnTo>
                  <a:lnTo>
                    <a:pt x="937" y="2027"/>
                  </a:lnTo>
                  <a:lnTo>
                    <a:pt x="1039" y="2052"/>
                  </a:lnTo>
                  <a:lnTo>
                    <a:pt x="1140" y="2027"/>
                  </a:lnTo>
                  <a:lnTo>
                    <a:pt x="1241" y="1977"/>
                  </a:lnTo>
                  <a:lnTo>
                    <a:pt x="1292" y="1901"/>
                  </a:lnTo>
                  <a:lnTo>
                    <a:pt x="1317" y="1799"/>
                  </a:lnTo>
                  <a:lnTo>
                    <a:pt x="1317" y="1293"/>
                  </a:lnTo>
                  <a:lnTo>
                    <a:pt x="1798" y="1293"/>
                  </a:lnTo>
                  <a:lnTo>
                    <a:pt x="1900" y="1267"/>
                  </a:lnTo>
                  <a:lnTo>
                    <a:pt x="2001" y="1191"/>
                  </a:lnTo>
                  <a:lnTo>
                    <a:pt x="2052" y="1115"/>
                  </a:lnTo>
                  <a:lnTo>
                    <a:pt x="2077" y="1014"/>
                  </a:lnTo>
                  <a:lnTo>
                    <a:pt x="2052" y="913"/>
                  </a:lnTo>
                  <a:lnTo>
                    <a:pt x="2001" y="837"/>
                  </a:lnTo>
                  <a:lnTo>
                    <a:pt x="1900" y="786"/>
                  </a:lnTo>
                  <a:lnTo>
                    <a:pt x="1798" y="761"/>
                  </a:lnTo>
                  <a:lnTo>
                    <a:pt x="1317" y="761"/>
                  </a:lnTo>
                  <a:lnTo>
                    <a:pt x="1317" y="254"/>
                  </a:lnTo>
                  <a:lnTo>
                    <a:pt x="1292" y="153"/>
                  </a:lnTo>
                  <a:lnTo>
                    <a:pt x="1241" y="77"/>
                  </a:lnTo>
                  <a:lnTo>
                    <a:pt x="1140" y="26"/>
                  </a:lnTo>
                  <a:lnTo>
                    <a:pt x="10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17" name="Google Shape;3687;p53">
              <a:extLst>
                <a:ext uri="{FF2B5EF4-FFF2-40B4-BE49-F238E27FC236}">
                  <a16:creationId xmlns="" xmlns:a16="http://schemas.microsoft.com/office/drawing/2014/main" id="{BD2544D2-82AE-1B47-4BE2-3DA7984835A6}"/>
                </a:ext>
              </a:extLst>
            </p:cNvPr>
            <p:cNvSpPr/>
            <p:nvPr/>
          </p:nvSpPr>
          <p:spPr>
            <a:xfrm>
              <a:off x="6285800" y="3571075"/>
              <a:ext cx="82975" cy="82975"/>
            </a:xfrm>
            <a:custGeom>
              <a:avLst/>
              <a:gdLst/>
              <a:ahLst/>
              <a:cxnLst/>
              <a:rect l="l" t="t" r="r" b="b"/>
              <a:pathLst>
                <a:path w="3319" h="3319" extrusionOk="0">
                  <a:moveTo>
                    <a:pt x="3014" y="1"/>
                  </a:moveTo>
                  <a:lnTo>
                    <a:pt x="2938" y="26"/>
                  </a:lnTo>
                  <a:lnTo>
                    <a:pt x="2862" y="102"/>
                  </a:lnTo>
                  <a:lnTo>
                    <a:pt x="2634" y="406"/>
                  </a:lnTo>
                  <a:lnTo>
                    <a:pt x="2508" y="356"/>
                  </a:lnTo>
                  <a:lnTo>
                    <a:pt x="507" y="356"/>
                  </a:lnTo>
                  <a:lnTo>
                    <a:pt x="380" y="406"/>
                  </a:lnTo>
                  <a:lnTo>
                    <a:pt x="279" y="457"/>
                  </a:lnTo>
                  <a:lnTo>
                    <a:pt x="178" y="533"/>
                  </a:lnTo>
                  <a:lnTo>
                    <a:pt x="127" y="609"/>
                  </a:lnTo>
                  <a:lnTo>
                    <a:pt x="51" y="710"/>
                  </a:lnTo>
                  <a:lnTo>
                    <a:pt x="26" y="837"/>
                  </a:lnTo>
                  <a:lnTo>
                    <a:pt x="0" y="963"/>
                  </a:lnTo>
                  <a:lnTo>
                    <a:pt x="0" y="1141"/>
                  </a:lnTo>
                  <a:lnTo>
                    <a:pt x="26" y="1242"/>
                  </a:lnTo>
                  <a:lnTo>
                    <a:pt x="76" y="1343"/>
                  </a:lnTo>
                  <a:lnTo>
                    <a:pt x="178" y="1394"/>
                  </a:lnTo>
                  <a:lnTo>
                    <a:pt x="279" y="1419"/>
                  </a:lnTo>
                  <a:lnTo>
                    <a:pt x="380" y="1394"/>
                  </a:lnTo>
                  <a:lnTo>
                    <a:pt x="456" y="1343"/>
                  </a:lnTo>
                  <a:lnTo>
                    <a:pt x="507" y="1242"/>
                  </a:lnTo>
                  <a:lnTo>
                    <a:pt x="532" y="1141"/>
                  </a:lnTo>
                  <a:lnTo>
                    <a:pt x="532" y="963"/>
                  </a:lnTo>
                  <a:lnTo>
                    <a:pt x="558" y="887"/>
                  </a:lnTo>
                  <a:lnTo>
                    <a:pt x="608" y="862"/>
                  </a:lnTo>
                  <a:lnTo>
                    <a:pt x="2305" y="862"/>
                  </a:lnTo>
                  <a:lnTo>
                    <a:pt x="1621" y="1799"/>
                  </a:lnTo>
                  <a:lnTo>
                    <a:pt x="1140" y="1369"/>
                  </a:lnTo>
                  <a:lnTo>
                    <a:pt x="1064" y="1318"/>
                  </a:lnTo>
                  <a:lnTo>
                    <a:pt x="963" y="1293"/>
                  </a:lnTo>
                  <a:lnTo>
                    <a:pt x="861" y="1318"/>
                  </a:lnTo>
                  <a:lnTo>
                    <a:pt x="785" y="1369"/>
                  </a:lnTo>
                  <a:lnTo>
                    <a:pt x="735" y="1470"/>
                  </a:lnTo>
                  <a:lnTo>
                    <a:pt x="709" y="1571"/>
                  </a:lnTo>
                  <a:lnTo>
                    <a:pt x="735" y="1673"/>
                  </a:lnTo>
                  <a:lnTo>
                    <a:pt x="785" y="1749"/>
                  </a:lnTo>
                  <a:lnTo>
                    <a:pt x="1495" y="2382"/>
                  </a:lnTo>
                  <a:lnTo>
                    <a:pt x="1571" y="2407"/>
                  </a:lnTo>
                  <a:lnTo>
                    <a:pt x="1672" y="2432"/>
                  </a:lnTo>
                  <a:lnTo>
                    <a:pt x="1773" y="2407"/>
                  </a:lnTo>
                  <a:lnTo>
                    <a:pt x="1824" y="2382"/>
                  </a:lnTo>
                  <a:lnTo>
                    <a:pt x="1875" y="2331"/>
                  </a:lnTo>
                  <a:lnTo>
                    <a:pt x="2457" y="1546"/>
                  </a:lnTo>
                  <a:lnTo>
                    <a:pt x="2457" y="2711"/>
                  </a:lnTo>
                  <a:lnTo>
                    <a:pt x="2432" y="2762"/>
                  </a:lnTo>
                  <a:lnTo>
                    <a:pt x="2356" y="2787"/>
                  </a:lnTo>
                  <a:lnTo>
                    <a:pt x="608" y="2787"/>
                  </a:lnTo>
                  <a:lnTo>
                    <a:pt x="558" y="2762"/>
                  </a:lnTo>
                  <a:lnTo>
                    <a:pt x="532" y="2711"/>
                  </a:lnTo>
                  <a:lnTo>
                    <a:pt x="532" y="2382"/>
                  </a:lnTo>
                  <a:lnTo>
                    <a:pt x="507" y="2280"/>
                  </a:lnTo>
                  <a:lnTo>
                    <a:pt x="456" y="2179"/>
                  </a:lnTo>
                  <a:lnTo>
                    <a:pt x="380" y="2129"/>
                  </a:lnTo>
                  <a:lnTo>
                    <a:pt x="279" y="2103"/>
                  </a:lnTo>
                  <a:lnTo>
                    <a:pt x="178" y="2129"/>
                  </a:lnTo>
                  <a:lnTo>
                    <a:pt x="76" y="2179"/>
                  </a:lnTo>
                  <a:lnTo>
                    <a:pt x="26" y="2280"/>
                  </a:lnTo>
                  <a:lnTo>
                    <a:pt x="0" y="2382"/>
                  </a:lnTo>
                  <a:lnTo>
                    <a:pt x="0" y="2711"/>
                  </a:lnTo>
                  <a:lnTo>
                    <a:pt x="26" y="2838"/>
                  </a:lnTo>
                  <a:lnTo>
                    <a:pt x="51" y="2939"/>
                  </a:lnTo>
                  <a:lnTo>
                    <a:pt x="127" y="3040"/>
                  </a:lnTo>
                  <a:lnTo>
                    <a:pt x="178" y="3142"/>
                  </a:lnTo>
                  <a:lnTo>
                    <a:pt x="279" y="3218"/>
                  </a:lnTo>
                  <a:lnTo>
                    <a:pt x="380" y="3268"/>
                  </a:lnTo>
                  <a:lnTo>
                    <a:pt x="507" y="3294"/>
                  </a:lnTo>
                  <a:lnTo>
                    <a:pt x="608" y="3319"/>
                  </a:lnTo>
                  <a:lnTo>
                    <a:pt x="2356" y="3319"/>
                  </a:lnTo>
                  <a:lnTo>
                    <a:pt x="2482" y="3294"/>
                  </a:lnTo>
                  <a:lnTo>
                    <a:pt x="2609" y="3268"/>
                  </a:lnTo>
                  <a:lnTo>
                    <a:pt x="2710" y="3218"/>
                  </a:lnTo>
                  <a:lnTo>
                    <a:pt x="2786" y="3142"/>
                  </a:lnTo>
                  <a:lnTo>
                    <a:pt x="2862" y="3040"/>
                  </a:lnTo>
                  <a:lnTo>
                    <a:pt x="2938" y="2939"/>
                  </a:lnTo>
                  <a:lnTo>
                    <a:pt x="2964" y="2838"/>
                  </a:lnTo>
                  <a:lnTo>
                    <a:pt x="2964" y="2711"/>
                  </a:lnTo>
                  <a:lnTo>
                    <a:pt x="2964" y="963"/>
                  </a:lnTo>
                  <a:lnTo>
                    <a:pt x="2964" y="837"/>
                  </a:lnTo>
                  <a:lnTo>
                    <a:pt x="3268" y="406"/>
                  </a:lnTo>
                  <a:lnTo>
                    <a:pt x="3318" y="330"/>
                  </a:lnTo>
                  <a:lnTo>
                    <a:pt x="3318" y="229"/>
                  </a:lnTo>
                  <a:lnTo>
                    <a:pt x="3293" y="128"/>
                  </a:lnTo>
                  <a:lnTo>
                    <a:pt x="3217" y="52"/>
                  </a:lnTo>
                  <a:lnTo>
                    <a:pt x="311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18" name="Google Shape;3688;p53">
              <a:extLst>
                <a:ext uri="{FF2B5EF4-FFF2-40B4-BE49-F238E27FC236}">
                  <a16:creationId xmlns="" xmlns:a16="http://schemas.microsoft.com/office/drawing/2014/main" id="{9CF42DE8-DD14-48B8-FD7D-F64EEDFDD519}"/>
                </a:ext>
              </a:extLst>
            </p:cNvPr>
            <p:cNvSpPr/>
            <p:nvPr/>
          </p:nvSpPr>
          <p:spPr>
            <a:xfrm>
              <a:off x="6285800" y="3483700"/>
              <a:ext cx="82975" cy="82975"/>
            </a:xfrm>
            <a:custGeom>
              <a:avLst/>
              <a:gdLst/>
              <a:ahLst/>
              <a:cxnLst/>
              <a:rect l="l" t="t" r="r" b="b"/>
              <a:pathLst>
                <a:path w="3319" h="3319" extrusionOk="0">
                  <a:moveTo>
                    <a:pt x="2305" y="887"/>
                  </a:moveTo>
                  <a:lnTo>
                    <a:pt x="1621" y="1799"/>
                  </a:lnTo>
                  <a:lnTo>
                    <a:pt x="1140" y="1368"/>
                  </a:lnTo>
                  <a:lnTo>
                    <a:pt x="1064" y="1318"/>
                  </a:lnTo>
                  <a:lnTo>
                    <a:pt x="963" y="1292"/>
                  </a:lnTo>
                  <a:lnTo>
                    <a:pt x="861" y="1318"/>
                  </a:lnTo>
                  <a:lnTo>
                    <a:pt x="785" y="1394"/>
                  </a:lnTo>
                  <a:lnTo>
                    <a:pt x="735" y="1470"/>
                  </a:lnTo>
                  <a:lnTo>
                    <a:pt x="709" y="1571"/>
                  </a:lnTo>
                  <a:lnTo>
                    <a:pt x="735" y="1672"/>
                  </a:lnTo>
                  <a:lnTo>
                    <a:pt x="785" y="1748"/>
                  </a:lnTo>
                  <a:lnTo>
                    <a:pt x="1495" y="2382"/>
                  </a:lnTo>
                  <a:lnTo>
                    <a:pt x="1571" y="2432"/>
                  </a:lnTo>
                  <a:lnTo>
                    <a:pt x="1773" y="2432"/>
                  </a:lnTo>
                  <a:lnTo>
                    <a:pt x="1824" y="2382"/>
                  </a:lnTo>
                  <a:lnTo>
                    <a:pt x="1875" y="2331"/>
                  </a:lnTo>
                  <a:lnTo>
                    <a:pt x="2457" y="1546"/>
                  </a:lnTo>
                  <a:lnTo>
                    <a:pt x="2457" y="2711"/>
                  </a:lnTo>
                  <a:lnTo>
                    <a:pt x="2432" y="2761"/>
                  </a:lnTo>
                  <a:lnTo>
                    <a:pt x="2356" y="2787"/>
                  </a:lnTo>
                  <a:lnTo>
                    <a:pt x="608" y="2787"/>
                  </a:lnTo>
                  <a:lnTo>
                    <a:pt x="558" y="2761"/>
                  </a:lnTo>
                  <a:lnTo>
                    <a:pt x="532" y="2711"/>
                  </a:lnTo>
                  <a:lnTo>
                    <a:pt x="532" y="963"/>
                  </a:lnTo>
                  <a:lnTo>
                    <a:pt x="558" y="913"/>
                  </a:lnTo>
                  <a:lnTo>
                    <a:pt x="608" y="887"/>
                  </a:lnTo>
                  <a:close/>
                  <a:moveTo>
                    <a:pt x="3014" y="1"/>
                  </a:moveTo>
                  <a:lnTo>
                    <a:pt x="2938" y="51"/>
                  </a:lnTo>
                  <a:lnTo>
                    <a:pt x="2862" y="102"/>
                  </a:lnTo>
                  <a:lnTo>
                    <a:pt x="2634" y="406"/>
                  </a:lnTo>
                  <a:lnTo>
                    <a:pt x="2508" y="381"/>
                  </a:lnTo>
                  <a:lnTo>
                    <a:pt x="2356" y="355"/>
                  </a:lnTo>
                  <a:lnTo>
                    <a:pt x="608" y="355"/>
                  </a:lnTo>
                  <a:lnTo>
                    <a:pt x="507" y="381"/>
                  </a:lnTo>
                  <a:lnTo>
                    <a:pt x="380" y="406"/>
                  </a:lnTo>
                  <a:lnTo>
                    <a:pt x="279" y="457"/>
                  </a:lnTo>
                  <a:lnTo>
                    <a:pt x="178" y="533"/>
                  </a:lnTo>
                  <a:lnTo>
                    <a:pt x="127" y="634"/>
                  </a:lnTo>
                  <a:lnTo>
                    <a:pt x="51" y="735"/>
                  </a:lnTo>
                  <a:lnTo>
                    <a:pt x="26" y="837"/>
                  </a:lnTo>
                  <a:lnTo>
                    <a:pt x="0" y="963"/>
                  </a:lnTo>
                  <a:lnTo>
                    <a:pt x="0" y="2711"/>
                  </a:lnTo>
                  <a:lnTo>
                    <a:pt x="26" y="2837"/>
                  </a:lnTo>
                  <a:lnTo>
                    <a:pt x="51" y="2939"/>
                  </a:lnTo>
                  <a:lnTo>
                    <a:pt x="127" y="3040"/>
                  </a:lnTo>
                  <a:lnTo>
                    <a:pt x="178" y="3141"/>
                  </a:lnTo>
                  <a:lnTo>
                    <a:pt x="279" y="3217"/>
                  </a:lnTo>
                  <a:lnTo>
                    <a:pt x="380" y="3268"/>
                  </a:lnTo>
                  <a:lnTo>
                    <a:pt x="507" y="3319"/>
                  </a:lnTo>
                  <a:lnTo>
                    <a:pt x="2482" y="3319"/>
                  </a:lnTo>
                  <a:lnTo>
                    <a:pt x="2609" y="3268"/>
                  </a:lnTo>
                  <a:lnTo>
                    <a:pt x="2710" y="3217"/>
                  </a:lnTo>
                  <a:lnTo>
                    <a:pt x="2786" y="3141"/>
                  </a:lnTo>
                  <a:lnTo>
                    <a:pt x="2862" y="3040"/>
                  </a:lnTo>
                  <a:lnTo>
                    <a:pt x="2938" y="2939"/>
                  </a:lnTo>
                  <a:lnTo>
                    <a:pt x="2964" y="2837"/>
                  </a:lnTo>
                  <a:lnTo>
                    <a:pt x="2964" y="2711"/>
                  </a:lnTo>
                  <a:lnTo>
                    <a:pt x="2964" y="963"/>
                  </a:lnTo>
                  <a:lnTo>
                    <a:pt x="2964" y="837"/>
                  </a:lnTo>
                  <a:lnTo>
                    <a:pt x="3268" y="431"/>
                  </a:lnTo>
                  <a:lnTo>
                    <a:pt x="3318" y="330"/>
                  </a:lnTo>
                  <a:lnTo>
                    <a:pt x="3318" y="229"/>
                  </a:lnTo>
                  <a:lnTo>
                    <a:pt x="3293" y="127"/>
                  </a:lnTo>
                  <a:lnTo>
                    <a:pt x="3217" y="51"/>
                  </a:lnTo>
                  <a:lnTo>
                    <a:pt x="3116" y="26"/>
                  </a:lnTo>
                  <a:lnTo>
                    <a:pt x="301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  <p:sp>
          <p:nvSpPr>
            <p:cNvPr id="119" name="Google Shape;3689;p53">
              <a:extLst>
                <a:ext uri="{FF2B5EF4-FFF2-40B4-BE49-F238E27FC236}">
                  <a16:creationId xmlns="" xmlns:a16="http://schemas.microsoft.com/office/drawing/2014/main" id="{19D2A9B9-0DC0-B5C8-7936-DBF553053BF3}"/>
                </a:ext>
              </a:extLst>
            </p:cNvPr>
            <p:cNvSpPr/>
            <p:nvPr/>
          </p:nvSpPr>
          <p:spPr>
            <a:xfrm>
              <a:off x="6285800" y="3396950"/>
              <a:ext cx="82975" cy="82350"/>
            </a:xfrm>
            <a:custGeom>
              <a:avLst/>
              <a:gdLst/>
              <a:ahLst/>
              <a:cxnLst/>
              <a:rect l="l" t="t" r="r" b="b"/>
              <a:pathLst>
                <a:path w="3319" h="3294" extrusionOk="0">
                  <a:moveTo>
                    <a:pt x="2305" y="862"/>
                  </a:moveTo>
                  <a:lnTo>
                    <a:pt x="1621" y="1774"/>
                  </a:lnTo>
                  <a:lnTo>
                    <a:pt x="1140" y="1343"/>
                  </a:lnTo>
                  <a:lnTo>
                    <a:pt x="1064" y="1293"/>
                  </a:lnTo>
                  <a:lnTo>
                    <a:pt x="963" y="1267"/>
                  </a:lnTo>
                  <a:lnTo>
                    <a:pt x="861" y="1293"/>
                  </a:lnTo>
                  <a:lnTo>
                    <a:pt x="785" y="1369"/>
                  </a:lnTo>
                  <a:lnTo>
                    <a:pt x="735" y="1445"/>
                  </a:lnTo>
                  <a:lnTo>
                    <a:pt x="709" y="1546"/>
                  </a:lnTo>
                  <a:lnTo>
                    <a:pt x="735" y="1647"/>
                  </a:lnTo>
                  <a:lnTo>
                    <a:pt x="785" y="1723"/>
                  </a:lnTo>
                  <a:lnTo>
                    <a:pt x="1495" y="2356"/>
                  </a:lnTo>
                  <a:lnTo>
                    <a:pt x="1571" y="2407"/>
                  </a:lnTo>
                  <a:lnTo>
                    <a:pt x="1672" y="2432"/>
                  </a:lnTo>
                  <a:lnTo>
                    <a:pt x="1773" y="2407"/>
                  </a:lnTo>
                  <a:lnTo>
                    <a:pt x="1824" y="2382"/>
                  </a:lnTo>
                  <a:lnTo>
                    <a:pt x="1875" y="2331"/>
                  </a:lnTo>
                  <a:lnTo>
                    <a:pt x="2457" y="1546"/>
                  </a:lnTo>
                  <a:lnTo>
                    <a:pt x="2457" y="2686"/>
                  </a:lnTo>
                  <a:lnTo>
                    <a:pt x="2432" y="2762"/>
                  </a:lnTo>
                  <a:lnTo>
                    <a:pt x="2356" y="2787"/>
                  </a:lnTo>
                  <a:lnTo>
                    <a:pt x="608" y="2787"/>
                  </a:lnTo>
                  <a:lnTo>
                    <a:pt x="558" y="2762"/>
                  </a:lnTo>
                  <a:lnTo>
                    <a:pt x="532" y="2686"/>
                  </a:lnTo>
                  <a:lnTo>
                    <a:pt x="532" y="938"/>
                  </a:lnTo>
                  <a:lnTo>
                    <a:pt x="558" y="887"/>
                  </a:lnTo>
                  <a:lnTo>
                    <a:pt x="608" y="862"/>
                  </a:lnTo>
                  <a:close/>
                  <a:moveTo>
                    <a:pt x="3014" y="1"/>
                  </a:moveTo>
                  <a:lnTo>
                    <a:pt x="2938" y="26"/>
                  </a:lnTo>
                  <a:lnTo>
                    <a:pt x="2862" y="102"/>
                  </a:lnTo>
                  <a:lnTo>
                    <a:pt x="2634" y="406"/>
                  </a:lnTo>
                  <a:lnTo>
                    <a:pt x="2508" y="355"/>
                  </a:lnTo>
                  <a:lnTo>
                    <a:pt x="2356" y="330"/>
                  </a:lnTo>
                  <a:lnTo>
                    <a:pt x="608" y="330"/>
                  </a:lnTo>
                  <a:lnTo>
                    <a:pt x="507" y="355"/>
                  </a:lnTo>
                  <a:lnTo>
                    <a:pt x="380" y="381"/>
                  </a:lnTo>
                  <a:lnTo>
                    <a:pt x="279" y="431"/>
                  </a:lnTo>
                  <a:lnTo>
                    <a:pt x="178" y="507"/>
                  </a:lnTo>
                  <a:lnTo>
                    <a:pt x="127" y="609"/>
                  </a:lnTo>
                  <a:lnTo>
                    <a:pt x="51" y="710"/>
                  </a:lnTo>
                  <a:lnTo>
                    <a:pt x="26" y="837"/>
                  </a:lnTo>
                  <a:lnTo>
                    <a:pt x="0" y="938"/>
                  </a:lnTo>
                  <a:lnTo>
                    <a:pt x="0" y="2686"/>
                  </a:lnTo>
                  <a:lnTo>
                    <a:pt x="26" y="2812"/>
                  </a:lnTo>
                  <a:lnTo>
                    <a:pt x="51" y="2939"/>
                  </a:lnTo>
                  <a:lnTo>
                    <a:pt x="127" y="3040"/>
                  </a:lnTo>
                  <a:lnTo>
                    <a:pt x="178" y="3116"/>
                  </a:lnTo>
                  <a:lnTo>
                    <a:pt x="279" y="3192"/>
                  </a:lnTo>
                  <a:lnTo>
                    <a:pt x="380" y="3243"/>
                  </a:lnTo>
                  <a:lnTo>
                    <a:pt x="507" y="3293"/>
                  </a:lnTo>
                  <a:lnTo>
                    <a:pt x="2482" y="3293"/>
                  </a:lnTo>
                  <a:lnTo>
                    <a:pt x="2609" y="3243"/>
                  </a:lnTo>
                  <a:lnTo>
                    <a:pt x="2710" y="3192"/>
                  </a:lnTo>
                  <a:lnTo>
                    <a:pt x="2786" y="3116"/>
                  </a:lnTo>
                  <a:lnTo>
                    <a:pt x="2862" y="3040"/>
                  </a:lnTo>
                  <a:lnTo>
                    <a:pt x="2938" y="2939"/>
                  </a:lnTo>
                  <a:lnTo>
                    <a:pt x="2964" y="2812"/>
                  </a:lnTo>
                  <a:lnTo>
                    <a:pt x="2964" y="2686"/>
                  </a:lnTo>
                  <a:lnTo>
                    <a:pt x="2964" y="938"/>
                  </a:lnTo>
                  <a:lnTo>
                    <a:pt x="2964" y="837"/>
                  </a:lnTo>
                  <a:lnTo>
                    <a:pt x="3268" y="406"/>
                  </a:lnTo>
                  <a:lnTo>
                    <a:pt x="3318" y="305"/>
                  </a:lnTo>
                  <a:lnTo>
                    <a:pt x="3318" y="203"/>
                  </a:lnTo>
                  <a:lnTo>
                    <a:pt x="3293" y="102"/>
                  </a:lnTo>
                  <a:lnTo>
                    <a:pt x="3217" y="26"/>
                  </a:lnTo>
                  <a:lnTo>
                    <a:pt x="311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914309"/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034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4" grpId="0" animBg="1"/>
      <p:bldP spid="26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4"/>
            <a:ext cx="9144000" cy="51435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3519658" y="-20024"/>
            <a:ext cx="5615603" cy="3662716"/>
            <a:chOff x="1762543" y="-20073"/>
            <a:chExt cx="8666914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=""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4491208" y="1471245"/>
            <a:ext cx="4044491" cy="13157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lang="en-US" sz="27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đề tài, người nghe, mục đích, không gian và thời gian nói</a:t>
            </a:r>
          </a:p>
        </p:txBody>
      </p:sp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AA12D176-F818-42F2-8BAC-9738DA114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1" y="984912"/>
            <a:ext cx="3397133" cy="3636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314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5w1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288" y="-476250"/>
            <a:ext cx="10696576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63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5"/>
            <a:ext cx="9144000" cy="5163524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C31D337C-C82C-43BA-948F-4F5B8D16DF0C}"/>
              </a:ext>
            </a:extLst>
          </p:cNvPr>
          <p:cNvSpPr/>
          <p:nvPr/>
        </p:nvSpPr>
        <p:spPr>
          <a:xfrm>
            <a:off x="526852" y="866801"/>
            <a:ext cx="8090297" cy="36482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3080B10A-623D-47B6-AB97-4FE37B06124A}"/>
              </a:ext>
            </a:extLst>
          </p:cNvPr>
          <p:cNvSpPr/>
          <p:nvPr/>
        </p:nvSpPr>
        <p:spPr>
          <a:xfrm>
            <a:off x="756085" y="42070"/>
            <a:ext cx="7505381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dirty="0">
              <a:solidFill>
                <a:schemeClr val="tx1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5D297E25-87DD-3A1E-15E0-A209249E6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262" y="1006381"/>
            <a:ext cx="535142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685663">
              <a:defRPr/>
            </a:pPr>
            <a:r>
              <a:rPr lang="nl-NL" altLang="zh-CN" sz="2800" b="1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a) Đề tài: </a:t>
            </a:r>
            <a:r>
              <a:rPr lang="nl-NL" altLang="zh-CN" sz="2800" b="1" i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Kể </a:t>
            </a:r>
            <a:r>
              <a:rPr lang="nl-NL" altLang="zh-CN" sz="2800" b="1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lại truyện ngụ ngôn</a:t>
            </a:r>
            <a:endParaRPr lang="zh-CN" altLang="en-US" sz="3600" b="1" i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4" name="组合 20">
            <a:extLst>
              <a:ext uri="{FF2B5EF4-FFF2-40B4-BE49-F238E27FC236}">
                <a16:creationId xmlns="" xmlns:a16="http://schemas.microsoft.com/office/drawing/2014/main" id="{F89729D1-CB1A-E12E-A4EE-9375FA4C0E14}"/>
              </a:ext>
            </a:extLst>
          </p:cNvPr>
          <p:cNvGrpSpPr/>
          <p:nvPr/>
        </p:nvGrpSpPr>
        <p:grpSpPr>
          <a:xfrm>
            <a:off x="488346" y="1594111"/>
            <a:ext cx="785942" cy="839663"/>
            <a:chOff x="5758072" y="954157"/>
            <a:chExt cx="1048166" cy="1119809"/>
          </a:xfrm>
          <a:solidFill>
            <a:srgbClr val="E2B3BD"/>
          </a:solidFill>
        </p:grpSpPr>
        <p:sp>
          <p:nvSpPr>
            <p:cNvPr id="15" name="菱形 21">
              <a:extLst>
                <a:ext uri="{FF2B5EF4-FFF2-40B4-BE49-F238E27FC236}">
                  <a16:creationId xmlns="" xmlns:a16="http://schemas.microsoft.com/office/drawing/2014/main" id="{E7AADFCD-7396-A7EC-EE40-78D1A2657E7A}"/>
                </a:ext>
              </a:extLst>
            </p:cNvPr>
            <p:cNvSpPr/>
            <p:nvPr/>
          </p:nvSpPr>
          <p:spPr>
            <a:xfrm>
              <a:off x="5759317" y="954157"/>
              <a:ext cx="1046921" cy="1046921"/>
            </a:xfrm>
            <a:prstGeom prst="diamond">
              <a:avLst/>
            </a:prstGeom>
            <a:grpFill/>
            <a:ln w="28575">
              <a:solidFill>
                <a:srgbClr val="E2B3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菱形 22">
              <a:extLst>
                <a:ext uri="{FF2B5EF4-FFF2-40B4-BE49-F238E27FC236}">
                  <a16:creationId xmlns="" xmlns:a16="http://schemas.microsoft.com/office/drawing/2014/main" id="{73A8A1D9-CB3D-B66D-4F7F-F6AA2D8DE23F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endParaRPr lang="zh-CN" alt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文本框 23">
            <a:extLst>
              <a:ext uri="{FF2B5EF4-FFF2-40B4-BE49-F238E27FC236}">
                <a16:creationId xmlns="" xmlns:a16="http://schemas.microsoft.com/office/drawing/2014/main" id="{03B91447-2CB7-1DDA-898A-B15A4DDAB711}"/>
              </a:ext>
            </a:extLst>
          </p:cNvPr>
          <p:cNvSpPr txBox="1"/>
          <p:nvPr/>
        </p:nvSpPr>
        <p:spPr>
          <a:xfrm>
            <a:off x="652301" y="1817397"/>
            <a:ext cx="467031" cy="48465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663">
              <a:defRPr/>
            </a:pPr>
            <a:r>
              <a:rPr lang="en-US" altLang="zh-CN" sz="27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1</a:t>
            </a:r>
            <a:endParaRPr lang="zh-CN" altLang="en-US" sz="2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羽辰体-谷力 W04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24">
            <a:extLst>
              <a:ext uri="{FF2B5EF4-FFF2-40B4-BE49-F238E27FC236}">
                <a16:creationId xmlns="" xmlns:a16="http://schemas.microsoft.com/office/drawing/2014/main" id="{3472C880-8260-F1FF-516D-26EF3E409486}"/>
              </a:ext>
            </a:extLst>
          </p:cNvPr>
          <p:cNvGrpSpPr/>
          <p:nvPr/>
        </p:nvGrpSpPr>
        <p:grpSpPr>
          <a:xfrm>
            <a:off x="492329" y="2675584"/>
            <a:ext cx="785942" cy="839663"/>
            <a:chOff x="5758072" y="954157"/>
            <a:chExt cx="1048166" cy="1119809"/>
          </a:xfrm>
          <a:solidFill>
            <a:srgbClr val="FFC869"/>
          </a:solidFill>
        </p:grpSpPr>
        <p:sp>
          <p:nvSpPr>
            <p:cNvPr id="19" name="菱形 25">
              <a:extLst>
                <a:ext uri="{FF2B5EF4-FFF2-40B4-BE49-F238E27FC236}">
                  <a16:creationId xmlns="" xmlns:a16="http://schemas.microsoft.com/office/drawing/2014/main" id="{400F490D-D0A6-A5D9-1150-88BD711D346D}"/>
                </a:ext>
              </a:extLst>
            </p:cNvPr>
            <p:cNvSpPr/>
            <p:nvPr/>
          </p:nvSpPr>
          <p:spPr>
            <a:xfrm>
              <a:off x="5759317" y="954157"/>
              <a:ext cx="1046921" cy="1046921"/>
            </a:xfrm>
            <a:prstGeom prst="diamond">
              <a:avLst/>
            </a:prstGeom>
            <a:grpFill/>
            <a:ln w="28575">
              <a:solidFill>
                <a:srgbClr val="FFC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菱形 26">
              <a:extLst>
                <a:ext uri="{FF2B5EF4-FFF2-40B4-BE49-F238E27FC236}">
                  <a16:creationId xmlns="" xmlns:a16="http://schemas.microsoft.com/office/drawing/2014/main" id="{A90BD02A-1699-4BA3-5953-15E6397A30D7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endParaRPr lang="zh-CN" alt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文本框 27">
            <a:extLst>
              <a:ext uri="{FF2B5EF4-FFF2-40B4-BE49-F238E27FC236}">
                <a16:creationId xmlns="" xmlns:a16="http://schemas.microsoft.com/office/drawing/2014/main" id="{504F5FED-C879-154C-97FE-867A0B967591}"/>
              </a:ext>
            </a:extLst>
          </p:cNvPr>
          <p:cNvSpPr txBox="1"/>
          <p:nvPr/>
        </p:nvSpPr>
        <p:spPr>
          <a:xfrm>
            <a:off x="656284" y="2898871"/>
            <a:ext cx="467031" cy="4846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663">
              <a:defRPr/>
            </a:pPr>
            <a:r>
              <a:rPr lang="en-US" altLang="zh-CN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2</a:t>
            </a:r>
            <a:endParaRPr lang="zh-CN" altLang="en-US" sz="2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羽辰体-谷力 W04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2">
            <a:extLst>
              <a:ext uri="{FF2B5EF4-FFF2-40B4-BE49-F238E27FC236}">
                <a16:creationId xmlns="" xmlns:a16="http://schemas.microsoft.com/office/drawing/2014/main" id="{738E79DC-B08A-4E3C-126C-892016CFF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288" y="1681580"/>
            <a:ext cx="4362167" cy="43858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34">
            <a:extLst>
              <a:ext uri="{FF2B5EF4-FFF2-40B4-BE49-F238E27FC236}">
                <a16:creationId xmlns="" xmlns:a16="http://schemas.microsoft.com/office/drawing/2014/main" id="{0E6A64C3-BE64-190A-970C-9DD0C5EC2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271" y="2854092"/>
            <a:ext cx="3520704" cy="8079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grpSp>
        <p:nvGrpSpPr>
          <p:cNvPr id="27" name="组合 20">
            <a:extLst>
              <a:ext uri="{FF2B5EF4-FFF2-40B4-BE49-F238E27FC236}">
                <a16:creationId xmlns="" xmlns:a16="http://schemas.microsoft.com/office/drawing/2014/main" id="{56CBDEFC-0BA5-C810-DE31-301F52553444}"/>
              </a:ext>
            </a:extLst>
          </p:cNvPr>
          <p:cNvGrpSpPr/>
          <p:nvPr/>
        </p:nvGrpSpPr>
        <p:grpSpPr>
          <a:xfrm>
            <a:off x="3996172" y="2048354"/>
            <a:ext cx="785942" cy="839663"/>
            <a:chOff x="5758072" y="954157"/>
            <a:chExt cx="1048166" cy="1119809"/>
          </a:xfrm>
          <a:solidFill>
            <a:srgbClr val="E2B3BD"/>
          </a:solidFill>
        </p:grpSpPr>
        <p:sp>
          <p:nvSpPr>
            <p:cNvPr id="28" name="菱形 21">
              <a:extLst>
                <a:ext uri="{FF2B5EF4-FFF2-40B4-BE49-F238E27FC236}">
                  <a16:creationId xmlns="" xmlns:a16="http://schemas.microsoft.com/office/drawing/2014/main" id="{CB1961E4-EA67-7711-974C-699D9BC3BB5B}"/>
                </a:ext>
              </a:extLst>
            </p:cNvPr>
            <p:cNvSpPr/>
            <p:nvPr/>
          </p:nvSpPr>
          <p:spPr>
            <a:xfrm>
              <a:off x="5759317" y="954157"/>
              <a:ext cx="1046921" cy="1046921"/>
            </a:xfrm>
            <a:prstGeom prst="diamond">
              <a:avLst/>
            </a:prstGeom>
            <a:grpFill/>
            <a:ln w="28575">
              <a:solidFill>
                <a:srgbClr val="E2B3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菱形 22">
              <a:extLst>
                <a:ext uri="{FF2B5EF4-FFF2-40B4-BE49-F238E27FC236}">
                  <a16:creationId xmlns="" xmlns:a16="http://schemas.microsoft.com/office/drawing/2014/main" id="{B1AC4909-D559-8486-439F-5E32928AF92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endParaRPr lang="zh-CN" alt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文本框 23">
            <a:extLst>
              <a:ext uri="{FF2B5EF4-FFF2-40B4-BE49-F238E27FC236}">
                <a16:creationId xmlns="" xmlns:a16="http://schemas.microsoft.com/office/drawing/2014/main" id="{FC1FFCBE-E624-991A-4F17-72D7B6B69ACA}"/>
              </a:ext>
            </a:extLst>
          </p:cNvPr>
          <p:cNvSpPr txBox="1"/>
          <p:nvPr/>
        </p:nvSpPr>
        <p:spPr>
          <a:xfrm>
            <a:off x="4160127" y="2271640"/>
            <a:ext cx="467031" cy="4846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663">
              <a:defRPr/>
            </a:pPr>
            <a:r>
              <a:rPr lang="en-US" altLang="zh-CN" sz="27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3</a:t>
            </a:r>
            <a:endParaRPr lang="zh-CN" altLang="en-US" sz="2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羽辰体-谷力 W04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24">
            <a:extLst>
              <a:ext uri="{FF2B5EF4-FFF2-40B4-BE49-F238E27FC236}">
                <a16:creationId xmlns="" xmlns:a16="http://schemas.microsoft.com/office/drawing/2014/main" id="{1F546CCF-402E-09D9-39CB-03D516A59024}"/>
              </a:ext>
            </a:extLst>
          </p:cNvPr>
          <p:cNvGrpSpPr/>
          <p:nvPr/>
        </p:nvGrpSpPr>
        <p:grpSpPr>
          <a:xfrm>
            <a:off x="4042687" y="3331855"/>
            <a:ext cx="785942" cy="839663"/>
            <a:chOff x="5758072" y="954157"/>
            <a:chExt cx="1048166" cy="1119809"/>
          </a:xfrm>
          <a:solidFill>
            <a:srgbClr val="FFC869"/>
          </a:solidFill>
        </p:grpSpPr>
        <p:sp>
          <p:nvSpPr>
            <p:cNvPr id="32" name="菱形 25">
              <a:extLst>
                <a:ext uri="{FF2B5EF4-FFF2-40B4-BE49-F238E27FC236}">
                  <a16:creationId xmlns="" xmlns:a16="http://schemas.microsoft.com/office/drawing/2014/main" id="{2744A306-99A2-7F03-4DAE-3C4B13861BC8}"/>
                </a:ext>
              </a:extLst>
            </p:cNvPr>
            <p:cNvSpPr/>
            <p:nvPr/>
          </p:nvSpPr>
          <p:spPr>
            <a:xfrm>
              <a:off x="5759317" y="954157"/>
              <a:ext cx="1046921" cy="1046921"/>
            </a:xfrm>
            <a:prstGeom prst="diamond">
              <a:avLst/>
            </a:prstGeom>
            <a:grpFill/>
            <a:ln w="28575">
              <a:solidFill>
                <a:srgbClr val="FFC8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endPara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菱形 26">
              <a:extLst>
                <a:ext uri="{FF2B5EF4-FFF2-40B4-BE49-F238E27FC236}">
                  <a16:creationId xmlns="" xmlns:a16="http://schemas.microsoft.com/office/drawing/2014/main" id="{3E9BC503-484F-16D7-5FB0-2EB54AF64CC4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663">
                <a:defRPr/>
              </a:pPr>
              <a:endParaRPr lang="zh-CN" alt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文本框 27">
            <a:extLst>
              <a:ext uri="{FF2B5EF4-FFF2-40B4-BE49-F238E27FC236}">
                <a16:creationId xmlns="" xmlns:a16="http://schemas.microsoft.com/office/drawing/2014/main" id="{0DFA7473-C6CC-C527-BD0A-E7AD9C06E265}"/>
              </a:ext>
            </a:extLst>
          </p:cNvPr>
          <p:cNvSpPr txBox="1"/>
          <p:nvPr/>
        </p:nvSpPr>
        <p:spPr>
          <a:xfrm>
            <a:off x="4206642" y="3555141"/>
            <a:ext cx="467031" cy="4846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663">
              <a:defRPr/>
            </a:pPr>
            <a:r>
              <a:rPr lang="en-US" altLang="zh-CN" sz="27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仓耳羽辰体-谷力 W04" panose="02020400000000000000" pitchFamily="18" charset="-122"/>
                <a:cs typeface="Times New Roman" panose="02020603050405020304" pitchFamily="18" charset="0"/>
              </a:rPr>
              <a:t>4</a:t>
            </a:r>
            <a:endParaRPr lang="zh-CN" altLang="en-US" sz="2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仓耳羽辰体-谷力 W04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22">
            <a:extLst>
              <a:ext uri="{FF2B5EF4-FFF2-40B4-BE49-F238E27FC236}">
                <a16:creationId xmlns="" xmlns:a16="http://schemas.microsoft.com/office/drawing/2014/main" id="{CF589261-3A8E-DB5C-A108-5E006AF30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2242" y="2140314"/>
            <a:ext cx="3583259" cy="8079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4">
            <a:extLst>
              <a:ext uri="{FF2B5EF4-FFF2-40B4-BE49-F238E27FC236}">
                <a16:creationId xmlns="" xmlns:a16="http://schemas.microsoft.com/office/drawing/2014/main" id="{F567B272-57B1-C79F-6CA9-DC4F2F977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936" y="3239705"/>
            <a:ext cx="3902148" cy="8079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35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4" grpId="0"/>
      <p:bldP spid="25" grpId="0"/>
      <p:bldP spid="26" grpId="0"/>
      <p:bldP spid="30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5"/>
            <a:ext cx="9144000" cy="5163524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C31D337C-C82C-43BA-948F-4F5B8D16DF0C}"/>
              </a:ext>
            </a:extLst>
          </p:cNvPr>
          <p:cNvSpPr/>
          <p:nvPr/>
        </p:nvSpPr>
        <p:spPr>
          <a:xfrm>
            <a:off x="526852" y="866801"/>
            <a:ext cx="8090297" cy="36482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1079260" y="151222"/>
            <a:ext cx="571805" cy="47725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3080B10A-623D-47B6-AB97-4FE37B06124A}"/>
              </a:ext>
            </a:extLst>
          </p:cNvPr>
          <p:cNvSpPr/>
          <p:nvPr/>
        </p:nvSpPr>
        <p:spPr>
          <a:xfrm>
            <a:off x="1511028" y="42070"/>
            <a:ext cx="7026916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dirty="0">
              <a:solidFill>
                <a:schemeClr val="tx1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连接符 25">
            <a:extLst>
              <a:ext uri="{FF2B5EF4-FFF2-40B4-BE49-F238E27FC236}">
                <a16:creationId xmlns="" xmlns:a16="http://schemas.microsoft.com/office/drawing/2014/main" id="{D197BBC8-43A9-BD91-D5F4-2988773EF14E}"/>
              </a:ext>
            </a:extLst>
          </p:cNvPr>
          <p:cNvCxnSpPr/>
          <p:nvPr/>
        </p:nvCxnSpPr>
        <p:spPr>
          <a:xfrm>
            <a:off x="2974471" y="1354281"/>
            <a:ext cx="3062196" cy="0"/>
          </a:xfrm>
          <a:prstGeom prst="line">
            <a:avLst/>
          </a:prstGeom>
          <a:ln w="57150">
            <a:solidFill>
              <a:srgbClr val="328D8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5D297E25-87DD-3A1E-15E0-A209249E6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841" y="900215"/>
            <a:ext cx="40351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685663">
              <a:defRPr/>
            </a:pPr>
            <a:r>
              <a:rPr lang="nl-NL" altLang="zh-CN" sz="2100" b="1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b</a:t>
            </a:r>
            <a:r>
              <a:rPr lang="nl-NL" altLang="zh-CN" sz="2800" b="1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) Mục </a:t>
            </a:r>
            <a:r>
              <a:rPr lang="nl-NL" altLang="zh-CN" sz="2800" b="1" i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đích,người nghe</a:t>
            </a:r>
            <a:endParaRPr lang="zh-CN" altLang="en-US" sz="2800" b="1" i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7" name="图片 2">
            <a:extLst>
              <a:ext uri="{FF2B5EF4-FFF2-40B4-BE49-F238E27FC236}">
                <a16:creationId xmlns="" xmlns:a16="http://schemas.microsoft.com/office/drawing/2014/main" id="{01C65F84-0E07-540A-E3B3-7BA96C46AA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91" y="1283449"/>
            <a:ext cx="5740075" cy="3724486"/>
          </a:xfrm>
          <a:prstGeom prst="rect">
            <a:avLst/>
          </a:prstGeom>
        </p:spPr>
      </p:pic>
      <p:sp>
        <p:nvSpPr>
          <p:cNvPr id="38" name="文本框 5">
            <a:extLst>
              <a:ext uri="{FF2B5EF4-FFF2-40B4-BE49-F238E27FC236}">
                <a16:creationId xmlns="" xmlns:a16="http://schemas.microsoft.com/office/drawing/2014/main" id="{314DE409-0F60-06F4-F6DC-46B4E473B876}"/>
              </a:ext>
            </a:extLst>
          </p:cNvPr>
          <p:cNvSpPr txBox="1"/>
          <p:nvPr/>
        </p:nvSpPr>
        <p:spPr>
          <a:xfrm>
            <a:off x="1212125" y="1856325"/>
            <a:ext cx="2902688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cô,bạn</a:t>
            </a:r>
            <a:r>
              <a:rPr lang="en-US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27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7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7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图片 9" descr="图片包含 玩具, 玩偶&#10;&#10;自动生成的说明">
            <a:extLst>
              <a:ext uri="{FF2B5EF4-FFF2-40B4-BE49-F238E27FC236}">
                <a16:creationId xmlns="" xmlns:a16="http://schemas.microsoft.com/office/drawing/2014/main" id="{D416A02C-7A0A-707D-1C12-F19289F0DE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205" y="1277193"/>
            <a:ext cx="4472646" cy="3350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5"/>
            <a:ext cx="9144000" cy="5163524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C31D337C-C82C-43BA-948F-4F5B8D16DF0C}"/>
              </a:ext>
            </a:extLst>
          </p:cNvPr>
          <p:cNvSpPr/>
          <p:nvPr/>
        </p:nvSpPr>
        <p:spPr>
          <a:xfrm>
            <a:off x="526852" y="866801"/>
            <a:ext cx="8090297" cy="36482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1079260" y="151222"/>
            <a:ext cx="571805" cy="47725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3080B10A-623D-47B6-AB97-4FE37B06124A}"/>
              </a:ext>
            </a:extLst>
          </p:cNvPr>
          <p:cNvSpPr/>
          <p:nvPr/>
        </p:nvSpPr>
        <p:spPr>
          <a:xfrm>
            <a:off x="903768" y="42070"/>
            <a:ext cx="7602280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dirty="0">
              <a:solidFill>
                <a:schemeClr val="tx1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="" xmlns:a16="http://schemas.microsoft.com/office/drawing/2014/main" id="{5D297E25-87DD-3A1E-15E0-A209249E6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103" y="1203455"/>
            <a:ext cx="570969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685663">
              <a:defRPr/>
            </a:pPr>
            <a:r>
              <a:rPr lang="nl-NL" altLang="zh-CN" sz="2800" b="1" i="1" kern="1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c) Không gian, thời gian nói</a:t>
            </a:r>
            <a:endParaRPr lang="zh-CN" altLang="en-US" sz="2800" b="1" i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64093811-F60A-0EA6-6043-6A8CF60D13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064" y="1467485"/>
            <a:ext cx="2737197" cy="3047540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="" xmlns:a16="http://schemas.microsoft.com/office/drawing/2014/main" id="{2DABA9C2-2868-3EC7-9020-54717D7AD4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0" y="1751012"/>
            <a:ext cx="4311447" cy="20890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C5F6B6C-8E7E-CF95-5ED4-A14091AC9F00}"/>
              </a:ext>
            </a:extLst>
          </p:cNvPr>
          <p:cNvSpPr txBox="1"/>
          <p:nvPr/>
        </p:nvSpPr>
        <p:spPr>
          <a:xfrm>
            <a:off x="1743740" y="2275867"/>
            <a:ext cx="2828259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663"/>
            <a:r>
              <a:rPr lang="pt-B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lớp học, ở gia đình ...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3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B1814C5-282F-43F1-8D21-125038E9E7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4"/>
            <a:ext cx="9144000" cy="51435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F810A3BC-5CAB-4BE2-A856-D3DB2044F0E1}"/>
              </a:ext>
            </a:extLst>
          </p:cNvPr>
          <p:cNvSpPr/>
          <p:nvPr/>
        </p:nvSpPr>
        <p:spPr>
          <a:xfrm>
            <a:off x="178905" y="485775"/>
            <a:ext cx="8736495" cy="4165738"/>
          </a:xfrm>
          <a:prstGeom prst="roundRect">
            <a:avLst>
              <a:gd name="adj" fmla="val 7821"/>
            </a:avLst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38" name="组合 23">
            <a:extLst>
              <a:ext uri="{FF2B5EF4-FFF2-40B4-BE49-F238E27FC236}">
                <a16:creationId xmlns="" xmlns:a16="http://schemas.microsoft.com/office/drawing/2014/main" id="{C34EE974-59DA-0D48-B10B-811E0C791125}"/>
              </a:ext>
            </a:extLst>
          </p:cNvPr>
          <p:cNvGrpSpPr/>
          <p:nvPr/>
        </p:nvGrpSpPr>
        <p:grpSpPr>
          <a:xfrm>
            <a:off x="4858195" y="800214"/>
            <a:ext cx="3912097" cy="1921371"/>
            <a:chOff x="7460470" y="2161478"/>
            <a:chExt cx="3657600" cy="3562129"/>
          </a:xfrm>
        </p:grpSpPr>
        <p:grpSp>
          <p:nvGrpSpPr>
            <p:cNvPr id="39" name="组合 11">
              <a:extLst>
                <a:ext uri="{FF2B5EF4-FFF2-40B4-BE49-F238E27FC236}">
                  <a16:creationId xmlns="" xmlns:a16="http://schemas.microsoft.com/office/drawing/2014/main" id="{FAB801D0-1298-8D23-E284-DF39B7AEFF6C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44" name="泪滴形 4">
                <a:extLst>
                  <a:ext uri="{FF2B5EF4-FFF2-40B4-BE49-F238E27FC236}">
                    <a16:creationId xmlns="" xmlns:a16="http://schemas.microsoft.com/office/drawing/2014/main" id="{6806A04F-CE97-4049-CF47-96603F06588B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63">
                  <a:defRPr/>
                </a:pPr>
                <a:endParaRPr lang="zh-CN" altLang="en-US" sz="27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泪滴形 5">
                <a:extLst>
                  <a:ext uri="{FF2B5EF4-FFF2-40B4-BE49-F238E27FC236}">
                    <a16:creationId xmlns="" xmlns:a16="http://schemas.microsoft.com/office/drawing/2014/main" id="{D964B7F3-5ECB-D841-6C1F-699F5E5D89B5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63">
                  <a:defRPr/>
                </a:pPr>
                <a:endParaRPr lang="zh-CN" altLang="en-US" sz="27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0" name="组合 14">
              <a:extLst>
                <a:ext uri="{FF2B5EF4-FFF2-40B4-BE49-F238E27FC236}">
                  <a16:creationId xmlns="" xmlns:a16="http://schemas.microsoft.com/office/drawing/2014/main" id="{19B4D33F-3AD7-D408-F685-054B42FD261F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41" name="任意多边形: 形状 15">
                <a:extLst>
                  <a:ext uri="{FF2B5EF4-FFF2-40B4-BE49-F238E27FC236}">
                    <a16:creationId xmlns="" xmlns:a16="http://schemas.microsoft.com/office/drawing/2014/main" id="{FC42C348-3564-8B20-7067-4DC1A4612304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63">
                  <a:defRPr/>
                </a:pPr>
                <a:endParaRPr lang="zh-CN" altLang="en-US" sz="27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任意多边形: 形状 16">
                <a:extLst>
                  <a:ext uri="{FF2B5EF4-FFF2-40B4-BE49-F238E27FC236}">
                    <a16:creationId xmlns="" xmlns:a16="http://schemas.microsoft.com/office/drawing/2014/main" id="{FDF8F228-CDFF-E0B9-8EFF-E6E44EE4B4B5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63">
                  <a:defRPr/>
                </a:pPr>
                <a:endParaRPr lang="zh-CN" altLang="en-US" sz="27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任意多边形: 形状 17">
                <a:extLst>
                  <a:ext uri="{FF2B5EF4-FFF2-40B4-BE49-F238E27FC236}">
                    <a16:creationId xmlns="" xmlns:a16="http://schemas.microsoft.com/office/drawing/2014/main" id="{B1737C81-9CE3-999D-FC4E-E2A5B7FFAEDD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63">
                  <a:defRPr/>
                </a:pPr>
                <a:endParaRPr lang="zh-CN" altLang="en-US" sz="27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6" name="组合 23">
            <a:extLst>
              <a:ext uri="{FF2B5EF4-FFF2-40B4-BE49-F238E27FC236}">
                <a16:creationId xmlns="" xmlns:a16="http://schemas.microsoft.com/office/drawing/2014/main" id="{77AFF0EC-BE39-2699-FD2E-892ACDE24E6B}"/>
              </a:ext>
            </a:extLst>
          </p:cNvPr>
          <p:cNvGrpSpPr/>
          <p:nvPr/>
        </p:nvGrpSpPr>
        <p:grpSpPr>
          <a:xfrm>
            <a:off x="370254" y="1310976"/>
            <a:ext cx="3372405" cy="1701217"/>
            <a:chOff x="7460470" y="2161478"/>
            <a:chExt cx="3657600" cy="3562129"/>
          </a:xfrm>
        </p:grpSpPr>
        <p:grpSp>
          <p:nvGrpSpPr>
            <p:cNvPr id="47" name="组合 11">
              <a:extLst>
                <a:ext uri="{FF2B5EF4-FFF2-40B4-BE49-F238E27FC236}">
                  <a16:creationId xmlns="" xmlns:a16="http://schemas.microsoft.com/office/drawing/2014/main" id="{A55748C9-D6C5-566E-C46D-DA76D1AC660D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52" name="泪滴形 4">
                <a:extLst>
                  <a:ext uri="{FF2B5EF4-FFF2-40B4-BE49-F238E27FC236}">
                    <a16:creationId xmlns="" xmlns:a16="http://schemas.microsoft.com/office/drawing/2014/main" id="{F93A1077-37A0-3F08-8BA3-AB1BC5BD8BFE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63">
                  <a:defRPr/>
                </a:pPr>
                <a:endParaRPr lang="zh-CN" altLang="en-US" sz="27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泪滴形 5">
                <a:extLst>
                  <a:ext uri="{FF2B5EF4-FFF2-40B4-BE49-F238E27FC236}">
                    <a16:creationId xmlns="" xmlns:a16="http://schemas.microsoft.com/office/drawing/2014/main" id="{D51FEFC6-9051-FA2A-EFD3-06E2FC023D86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63">
                  <a:defRPr/>
                </a:pPr>
                <a:endParaRPr lang="zh-CN" altLang="en-US" sz="27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组合 14">
              <a:extLst>
                <a:ext uri="{FF2B5EF4-FFF2-40B4-BE49-F238E27FC236}">
                  <a16:creationId xmlns="" xmlns:a16="http://schemas.microsoft.com/office/drawing/2014/main" id="{46B30455-4C66-FD3E-A859-CD1D715A62D7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49" name="任意多边形: 形状 15">
                <a:extLst>
                  <a:ext uri="{FF2B5EF4-FFF2-40B4-BE49-F238E27FC236}">
                    <a16:creationId xmlns="" xmlns:a16="http://schemas.microsoft.com/office/drawing/2014/main" id="{53A2815C-229D-DE66-37DC-E6CBF5CA21A5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63">
                  <a:defRPr/>
                </a:pPr>
                <a:endParaRPr lang="zh-CN" altLang="en-US" sz="27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任意多边形: 形状 16">
                <a:extLst>
                  <a:ext uri="{FF2B5EF4-FFF2-40B4-BE49-F238E27FC236}">
                    <a16:creationId xmlns="" xmlns:a16="http://schemas.microsoft.com/office/drawing/2014/main" id="{630D0B53-CFC0-88A9-87E4-5BABCC7EE432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63">
                  <a:defRPr/>
                </a:pPr>
                <a:endParaRPr lang="zh-CN" altLang="en-US" sz="27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任意多边形: 形状 17">
                <a:extLst>
                  <a:ext uri="{FF2B5EF4-FFF2-40B4-BE49-F238E27FC236}">
                    <a16:creationId xmlns="" xmlns:a16="http://schemas.microsoft.com/office/drawing/2014/main" id="{83E8A49E-147A-A6FA-4C81-7B08EC46A029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663">
                  <a:defRPr/>
                </a:pPr>
                <a:endParaRPr lang="zh-CN" altLang="en-US" sz="2700">
                  <a:solidFill>
                    <a:prstClr val="black">
                      <a:lumMod val="85000"/>
                      <a:lumOff val="15000"/>
                    </a:prst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6" name="TextBox 8">
            <a:extLst>
              <a:ext uri="{FF2B5EF4-FFF2-40B4-BE49-F238E27FC236}">
                <a16:creationId xmlns="" xmlns:a16="http://schemas.microsoft.com/office/drawing/2014/main" id="{ABD68EE4-B10C-D7E1-348C-9D8C3F34F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0152" y="419505"/>
            <a:ext cx="438231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685663">
              <a:defRPr/>
            </a:pPr>
            <a:r>
              <a:rPr lang="nl-NL" sz="3200" b="1" i="1" kern="100" dirty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Bước 2: Tìm ý, lập dàn ý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7" name="图片 23">
            <a:extLst>
              <a:ext uri="{FF2B5EF4-FFF2-40B4-BE49-F238E27FC236}">
                <a16:creationId xmlns="" xmlns:a16="http://schemas.microsoft.com/office/drawing/2014/main" id="{9BEC30C1-EF4C-AAD6-216E-F2DB4893C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2442891" y="2092190"/>
            <a:ext cx="4225299" cy="2666905"/>
          </a:xfrm>
          <a:prstGeom prst="rect">
            <a:avLst/>
          </a:prstGeom>
        </p:spPr>
      </p:pic>
      <p:sp>
        <p:nvSpPr>
          <p:cNvPr id="61" name="矩形 17">
            <a:extLst>
              <a:ext uri="{FF2B5EF4-FFF2-40B4-BE49-F238E27FC236}">
                <a16:creationId xmlns="" xmlns:a16="http://schemas.microsoft.com/office/drawing/2014/main" id="{124F929E-4DEA-26DF-831D-992B5BBBD5F8}"/>
              </a:ext>
            </a:extLst>
          </p:cNvPr>
          <p:cNvSpPr/>
          <p:nvPr/>
        </p:nvSpPr>
        <p:spPr>
          <a:xfrm>
            <a:off x="219724" y="1887965"/>
            <a:ext cx="3634851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663"/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ý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矩形 22">
            <a:extLst>
              <a:ext uri="{FF2B5EF4-FFF2-40B4-BE49-F238E27FC236}">
                <a16:creationId xmlns="" xmlns:a16="http://schemas.microsoft.com/office/drawing/2014/main" id="{A5875767-5BF1-75D5-4E4F-34DDA6BAD12F}"/>
              </a:ext>
            </a:extLst>
          </p:cNvPr>
          <p:cNvSpPr/>
          <p:nvPr/>
        </p:nvSpPr>
        <p:spPr>
          <a:xfrm>
            <a:off x="5849921" y="1588200"/>
            <a:ext cx="2271758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663"/>
            <a:r>
              <a:rPr lang="pt-B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Lập dàn 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89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6" grpId="0"/>
      <p:bldP spid="61" grpId="0"/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4"/>
            <a:ext cx="9144000" cy="51435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1321907" y="-15055"/>
            <a:ext cx="6500186" cy="3662716"/>
            <a:chOff x="1762543" y="-20073"/>
            <a:chExt cx="8666914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=""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3074280" y="1449659"/>
            <a:ext cx="3672501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altLang="zh-CN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zh-CN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3 Encode SeEx Extrabold" panose="00000905000000000000" pitchFamily="2" charset="0"/>
                <a:ea typeface="字魂27号-布丁体" panose="00000505000000000000" pitchFamily="2" charset="-122"/>
                <a:cs typeface="Times New Roman" panose="02020603050405020304" pitchFamily="18" charset="0"/>
              </a:rPr>
              <a:t>động</a:t>
            </a:r>
            <a:endParaRPr lang="zh-CN" altLang="en-US" sz="4500" b="1" dirty="0">
              <a:solidFill>
                <a:schemeClr val="tx1">
                  <a:lumMod val="75000"/>
                  <a:lumOff val="25000"/>
                </a:schemeClr>
              </a:solidFill>
              <a:latin typeface="#9Slide03 Encode SeEx Extrabold" panose="00000905000000000000" pitchFamily="2" charset="0"/>
              <a:ea typeface="字魂27号-布丁体" panose="00000505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5">
            <a:extLst>
              <a:ext uri="{FF2B5EF4-FFF2-40B4-BE49-F238E27FC236}">
                <a16:creationId xmlns="" xmlns:a16="http://schemas.microsoft.com/office/drawing/2014/main" id="{6AF1572C-2CC4-4E35-966F-EB4157644E55}"/>
              </a:ext>
            </a:extLst>
          </p:cNvPr>
          <p:cNvGrpSpPr/>
          <p:nvPr/>
        </p:nvGrpSpPr>
        <p:grpSpPr>
          <a:xfrm>
            <a:off x="-499674" y="-116558"/>
            <a:ext cx="3968429" cy="3500171"/>
            <a:chOff x="112128" y="1630522"/>
            <a:chExt cx="5291239" cy="4666895"/>
          </a:xfrm>
        </p:grpSpPr>
        <p:sp>
          <p:nvSpPr>
            <p:cNvPr id="13" name="椭圆 14">
              <a:extLst>
                <a:ext uri="{FF2B5EF4-FFF2-40B4-BE49-F238E27FC236}">
                  <a16:creationId xmlns="" xmlns:a16="http://schemas.microsoft.com/office/drawing/2014/main" id="{1742D052-6DAD-4E5E-8631-D04B0E1863B5}"/>
                </a:ext>
              </a:extLst>
            </p:cNvPr>
            <p:cNvSpPr/>
            <p:nvPr/>
          </p:nvSpPr>
          <p:spPr>
            <a:xfrm>
              <a:off x="954040" y="2096149"/>
              <a:ext cx="3552296" cy="3552296"/>
            </a:xfrm>
            <a:prstGeom prst="ellipse">
              <a:avLst/>
            </a:prstGeom>
            <a:solidFill>
              <a:srgbClr val="49D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3D916EA-7EFF-4206-A68B-86D2EBC15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43" b="68889"/>
            <a:stretch/>
          </p:blipFill>
          <p:spPr>
            <a:xfrm>
              <a:off x="112128" y="1630522"/>
              <a:ext cx="5291239" cy="466689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207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5"/>
            <a:ext cx="9144000" cy="5163524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C31D337C-C82C-43BA-948F-4F5B8D16DF0C}"/>
              </a:ext>
            </a:extLst>
          </p:cNvPr>
          <p:cNvSpPr/>
          <p:nvPr/>
        </p:nvSpPr>
        <p:spPr>
          <a:xfrm>
            <a:off x="0" y="799720"/>
            <a:ext cx="8617149" cy="41705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2195932" y="157066"/>
            <a:ext cx="571805" cy="477254"/>
          </a:xfrm>
          <a:prstGeom prst="rect">
            <a:avLst/>
          </a:prstGeom>
        </p:spPr>
      </p:pic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39DB38EA-501A-4F55-8C66-ECC1826B1E3E}"/>
              </a:ext>
            </a:extLst>
          </p:cNvPr>
          <p:cNvSpPr/>
          <p:nvPr/>
        </p:nvSpPr>
        <p:spPr>
          <a:xfrm>
            <a:off x="3754950" y="173214"/>
            <a:ext cx="1634102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dist"/>
            <a:r>
              <a:rPr lang="en-US" altLang="zh-CN" sz="3000" b="1" i="1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PHT số 1</a:t>
            </a:r>
            <a:endParaRPr lang="zh-CN" altLang="en-US" sz="3000" b="1" i="1" dirty="0">
              <a:solidFill>
                <a:schemeClr val="bg1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B0508FCC-8870-1CF1-59BF-9670F326C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075983"/>
              </p:ext>
            </p:extLst>
          </p:nvPr>
        </p:nvGraphicFramePr>
        <p:xfrm>
          <a:off x="267629" y="1014459"/>
          <a:ext cx="7711009" cy="3837372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5765181">
                  <a:extLst>
                    <a:ext uri="{9D8B030D-6E8A-4147-A177-3AD203B41FA5}">
                      <a16:colId xmlns="" xmlns:a16="http://schemas.microsoft.com/office/drawing/2014/main" val="1832694862"/>
                    </a:ext>
                  </a:extLst>
                </a:gridCol>
                <a:gridCol w="1945828">
                  <a:extLst>
                    <a:ext uri="{9D8B030D-6E8A-4147-A177-3AD203B41FA5}">
                      <a16:colId xmlns="" xmlns:a16="http://schemas.microsoft.com/office/drawing/2014/main" val="103480580"/>
                    </a:ext>
                  </a:extLst>
                </a:gridCol>
              </a:tblGrid>
              <a:tr h="3926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417129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5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0993874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5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3945405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5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23751678"/>
                  </a:ext>
                </a:extLst>
              </a:tr>
              <a:tr h="7058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hước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toát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5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8304157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5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4706261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5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0990403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5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420202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0385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B1814C5-282F-43F1-8D21-125038E9E7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4"/>
            <a:ext cx="9144000" cy="51435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F810A3BC-5CAB-4BE2-A856-D3DB2044F0E1}"/>
              </a:ext>
            </a:extLst>
          </p:cNvPr>
          <p:cNvSpPr/>
          <p:nvPr/>
        </p:nvSpPr>
        <p:spPr>
          <a:xfrm>
            <a:off x="635794" y="646043"/>
            <a:ext cx="7872413" cy="3554482"/>
          </a:xfrm>
          <a:prstGeom prst="roundRect">
            <a:avLst>
              <a:gd name="adj" fmla="val 7821"/>
            </a:avLst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8">
            <a:extLst>
              <a:ext uri="{FF2B5EF4-FFF2-40B4-BE49-F238E27FC236}">
                <a16:creationId xmlns="" xmlns:a16="http://schemas.microsoft.com/office/drawing/2014/main" id="{F3F08E84-061A-486A-8032-3CB7C600926C}"/>
              </a:ext>
            </a:extLst>
          </p:cNvPr>
          <p:cNvSpPr/>
          <p:nvPr/>
        </p:nvSpPr>
        <p:spPr>
          <a:xfrm>
            <a:off x="4751811" y="2167266"/>
            <a:ext cx="441605" cy="1215826"/>
          </a:xfrm>
          <a:prstGeom prst="roundRect">
            <a:avLst>
              <a:gd name="adj" fmla="val 6957"/>
            </a:avLst>
          </a:prstGeom>
          <a:solidFill>
            <a:srgbClr val="ECEC2B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圆角矩形 8">
            <a:extLst>
              <a:ext uri="{FF2B5EF4-FFF2-40B4-BE49-F238E27FC236}">
                <a16:creationId xmlns="" xmlns:a16="http://schemas.microsoft.com/office/drawing/2014/main" id="{76C4E566-7CD9-406D-AE89-178FA2D1421E}"/>
              </a:ext>
            </a:extLst>
          </p:cNvPr>
          <p:cNvSpPr/>
          <p:nvPr/>
        </p:nvSpPr>
        <p:spPr>
          <a:xfrm>
            <a:off x="4173987" y="865525"/>
            <a:ext cx="4334219" cy="2603482"/>
          </a:xfrm>
          <a:custGeom>
            <a:avLst/>
            <a:gdLst>
              <a:gd name="connsiteX0" fmla="*/ 0 w 4525033"/>
              <a:gd name="connsiteY0" fmla="*/ 196564 h 3236686"/>
              <a:gd name="connsiteX1" fmla="*/ 196564 w 4525033"/>
              <a:gd name="connsiteY1" fmla="*/ 0 h 3236686"/>
              <a:gd name="connsiteX2" fmla="*/ 4328469 w 4525033"/>
              <a:gd name="connsiteY2" fmla="*/ 0 h 3236686"/>
              <a:gd name="connsiteX3" fmla="*/ 4525033 w 4525033"/>
              <a:gd name="connsiteY3" fmla="*/ 196564 h 3236686"/>
              <a:gd name="connsiteX4" fmla="*/ 4525033 w 4525033"/>
              <a:gd name="connsiteY4" fmla="*/ 3040122 h 3236686"/>
              <a:gd name="connsiteX5" fmla="*/ 4328469 w 4525033"/>
              <a:gd name="connsiteY5" fmla="*/ 3236686 h 3236686"/>
              <a:gd name="connsiteX6" fmla="*/ 196564 w 4525033"/>
              <a:gd name="connsiteY6" fmla="*/ 3236686 h 3236686"/>
              <a:gd name="connsiteX7" fmla="*/ 0 w 4525033"/>
              <a:gd name="connsiteY7" fmla="*/ 3040122 h 3236686"/>
              <a:gd name="connsiteX8" fmla="*/ 0 w 4525033"/>
              <a:gd name="connsiteY8" fmla="*/ 196564 h 3236686"/>
              <a:gd name="connsiteX0-1" fmla="*/ 0 w 4525033"/>
              <a:gd name="connsiteY0-2" fmla="*/ 633292 h 3673414"/>
              <a:gd name="connsiteX1-3" fmla="*/ 1342976 w 4525033"/>
              <a:gd name="connsiteY1-4" fmla="*/ 0 h 3673414"/>
              <a:gd name="connsiteX2-5" fmla="*/ 4328469 w 4525033"/>
              <a:gd name="connsiteY2-6" fmla="*/ 436728 h 3673414"/>
              <a:gd name="connsiteX3-7" fmla="*/ 4525033 w 4525033"/>
              <a:gd name="connsiteY3-8" fmla="*/ 633292 h 3673414"/>
              <a:gd name="connsiteX4-9" fmla="*/ 4525033 w 4525033"/>
              <a:gd name="connsiteY4-10" fmla="*/ 3476850 h 3673414"/>
              <a:gd name="connsiteX5-11" fmla="*/ 4328469 w 4525033"/>
              <a:gd name="connsiteY5-12" fmla="*/ 3673414 h 3673414"/>
              <a:gd name="connsiteX6-13" fmla="*/ 196564 w 4525033"/>
              <a:gd name="connsiteY6-14" fmla="*/ 3673414 h 3673414"/>
              <a:gd name="connsiteX7-15" fmla="*/ 0 w 4525033"/>
              <a:gd name="connsiteY7-16" fmla="*/ 3476850 h 3673414"/>
              <a:gd name="connsiteX8-17" fmla="*/ 0 w 4525033"/>
              <a:gd name="connsiteY8-18" fmla="*/ 633292 h 3673414"/>
              <a:gd name="connsiteX0-19" fmla="*/ 0 w 4525033"/>
              <a:gd name="connsiteY0-20" fmla="*/ 633292 h 3673414"/>
              <a:gd name="connsiteX1-21" fmla="*/ 1342976 w 4525033"/>
              <a:gd name="connsiteY1-22" fmla="*/ 0 h 3673414"/>
              <a:gd name="connsiteX2-23" fmla="*/ 3850797 w 4525033"/>
              <a:gd name="connsiteY2-24" fmla="*/ 81887 h 3673414"/>
              <a:gd name="connsiteX3-25" fmla="*/ 4525033 w 4525033"/>
              <a:gd name="connsiteY3-26" fmla="*/ 633292 h 3673414"/>
              <a:gd name="connsiteX4-27" fmla="*/ 4525033 w 4525033"/>
              <a:gd name="connsiteY4-28" fmla="*/ 3476850 h 3673414"/>
              <a:gd name="connsiteX5-29" fmla="*/ 4328469 w 4525033"/>
              <a:gd name="connsiteY5-30" fmla="*/ 3673414 h 3673414"/>
              <a:gd name="connsiteX6-31" fmla="*/ 196564 w 4525033"/>
              <a:gd name="connsiteY6-32" fmla="*/ 3673414 h 3673414"/>
              <a:gd name="connsiteX7-33" fmla="*/ 0 w 4525033"/>
              <a:gd name="connsiteY7-34" fmla="*/ 3476850 h 3673414"/>
              <a:gd name="connsiteX8-35" fmla="*/ 0 w 4525033"/>
              <a:gd name="connsiteY8-36" fmla="*/ 633292 h 3673414"/>
              <a:gd name="connsiteX0-37" fmla="*/ 0 w 4688806"/>
              <a:gd name="connsiteY0-38" fmla="*/ 633292 h 3673414"/>
              <a:gd name="connsiteX1-39" fmla="*/ 1342976 w 4688806"/>
              <a:gd name="connsiteY1-40" fmla="*/ 0 h 3673414"/>
              <a:gd name="connsiteX2-41" fmla="*/ 3850797 w 4688806"/>
              <a:gd name="connsiteY2-42" fmla="*/ 81887 h 3673414"/>
              <a:gd name="connsiteX3-43" fmla="*/ 4688806 w 4688806"/>
              <a:gd name="connsiteY3-44" fmla="*/ 1206498 h 3673414"/>
              <a:gd name="connsiteX4-45" fmla="*/ 4525033 w 4688806"/>
              <a:gd name="connsiteY4-46" fmla="*/ 3476850 h 3673414"/>
              <a:gd name="connsiteX5-47" fmla="*/ 4328469 w 4688806"/>
              <a:gd name="connsiteY5-48" fmla="*/ 3673414 h 3673414"/>
              <a:gd name="connsiteX6-49" fmla="*/ 196564 w 4688806"/>
              <a:gd name="connsiteY6-50" fmla="*/ 3673414 h 3673414"/>
              <a:gd name="connsiteX7-51" fmla="*/ 0 w 4688806"/>
              <a:gd name="connsiteY7-52" fmla="*/ 3476850 h 3673414"/>
              <a:gd name="connsiteX8-53" fmla="*/ 0 w 4688806"/>
              <a:gd name="connsiteY8-54" fmla="*/ 633292 h 3673414"/>
              <a:gd name="connsiteX0-55" fmla="*/ 0 w 4688806"/>
              <a:gd name="connsiteY0-56" fmla="*/ 633292 h 3673414"/>
              <a:gd name="connsiteX1-57" fmla="*/ 1342976 w 4688806"/>
              <a:gd name="connsiteY1-58" fmla="*/ 0 h 3673414"/>
              <a:gd name="connsiteX2-59" fmla="*/ 3850797 w 4688806"/>
              <a:gd name="connsiteY2-60" fmla="*/ 81887 h 3673414"/>
              <a:gd name="connsiteX3-61" fmla="*/ 4688806 w 4688806"/>
              <a:gd name="connsiteY3-62" fmla="*/ 1206498 h 3673414"/>
              <a:gd name="connsiteX4-63" fmla="*/ 4525033 w 4688806"/>
              <a:gd name="connsiteY4-64" fmla="*/ 3476850 h 3673414"/>
              <a:gd name="connsiteX5-65" fmla="*/ 4328469 w 4688806"/>
              <a:gd name="connsiteY5-66" fmla="*/ 3673414 h 3673414"/>
              <a:gd name="connsiteX6-67" fmla="*/ 196564 w 4688806"/>
              <a:gd name="connsiteY6-68" fmla="*/ 3673414 h 3673414"/>
              <a:gd name="connsiteX7-69" fmla="*/ 0 w 4688806"/>
              <a:gd name="connsiteY7-70" fmla="*/ 3476850 h 3673414"/>
              <a:gd name="connsiteX8-71" fmla="*/ 0 w 4688806"/>
              <a:gd name="connsiteY8-72" fmla="*/ 633292 h 3673414"/>
              <a:gd name="connsiteX0-73" fmla="*/ 0 w 4688806"/>
              <a:gd name="connsiteY0-74" fmla="*/ 675414 h 3715536"/>
              <a:gd name="connsiteX1-75" fmla="*/ 1342976 w 4688806"/>
              <a:gd name="connsiteY1-76" fmla="*/ 42122 h 3715536"/>
              <a:gd name="connsiteX2-77" fmla="*/ 3850797 w 4688806"/>
              <a:gd name="connsiteY2-78" fmla="*/ 124009 h 3715536"/>
              <a:gd name="connsiteX3-79" fmla="*/ 4688806 w 4688806"/>
              <a:gd name="connsiteY3-80" fmla="*/ 1248620 h 3715536"/>
              <a:gd name="connsiteX4-81" fmla="*/ 4525033 w 4688806"/>
              <a:gd name="connsiteY4-82" fmla="*/ 3518972 h 3715536"/>
              <a:gd name="connsiteX5-83" fmla="*/ 4328469 w 4688806"/>
              <a:gd name="connsiteY5-84" fmla="*/ 3715536 h 3715536"/>
              <a:gd name="connsiteX6-85" fmla="*/ 196564 w 4688806"/>
              <a:gd name="connsiteY6-86" fmla="*/ 3715536 h 3715536"/>
              <a:gd name="connsiteX7-87" fmla="*/ 0 w 4688806"/>
              <a:gd name="connsiteY7-88" fmla="*/ 3518972 h 3715536"/>
              <a:gd name="connsiteX8-89" fmla="*/ 0 w 4688806"/>
              <a:gd name="connsiteY8-90" fmla="*/ 675414 h 3715536"/>
              <a:gd name="connsiteX0-91" fmla="*/ 0 w 4688806"/>
              <a:gd name="connsiteY0-92" fmla="*/ 633292 h 3673414"/>
              <a:gd name="connsiteX1-93" fmla="*/ 1342976 w 4688806"/>
              <a:gd name="connsiteY1-94" fmla="*/ 0 h 3673414"/>
              <a:gd name="connsiteX2-95" fmla="*/ 3850797 w 4688806"/>
              <a:gd name="connsiteY2-96" fmla="*/ 81887 h 3673414"/>
              <a:gd name="connsiteX3-97" fmla="*/ 4688806 w 4688806"/>
              <a:gd name="connsiteY3-98" fmla="*/ 1206498 h 3673414"/>
              <a:gd name="connsiteX4-99" fmla="*/ 4525033 w 4688806"/>
              <a:gd name="connsiteY4-100" fmla="*/ 3476850 h 3673414"/>
              <a:gd name="connsiteX5-101" fmla="*/ 4328469 w 4688806"/>
              <a:gd name="connsiteY5-102" fmla="*/ 3673414 h 3673414"/>
              <a:gd name="connsiteX6-103" fmla="*/ 196564 w 4688806"/>
              <a:gd name="connsiteY6-104" fmla="*/ 3673414 h 3673414"/>
              <a:gd name="connsiteX7-105" fmla="*/ 0 w 4688806"/>
              <a:gd name="connsiteY7-106" fmla="*/ 3476850 h 3673414"/>
              <a:gd name="connsiteX8-107" fmla="*/ 0 w 4688806"/>
              <a:gd name="connsiteY8-108" fmla="*/ 633292 h 3673414"/>
              <a:gd name="connsiteX0-109" fmla="*/ 163772 w 4852578"/>
              <a:gd name="connsiteY0-110" fmla="*/ 633292 h 3673414"/>
              <a:gd name="connsiteX1-111" fmla="*/ 1506748 w 4852578"/>
              <a:gd name="connsiteY1-112" fmla="*/ 0 h 3673414"/>
              <a:gd name="connsiteX2-113" fmla="*/ 4014569 w 4852578"/>
              <a:gd name="connsiteY2-114" fmla="*/ 81887 h 3673414"/>
              <a:gd name="connsiteX3-115" fmla="*/ 4852578 w 4852578"/>
              <a:gd name="connsiteY3-116" fmla="*/ 1206498 h 3673414"/>
              <a:gd name="connsiteX4-117" fmla="*/ 4688805 w 4852578"/>
              <a:gd name="connsiteY4-118" fmla="*/ 3476850 h 3673414"/>
              <a:gd name="connsiteX5-119" fmla="*/ 4492241 w 4852578"/>
              <a:gd name="connsiteY5-120" fmla="*/ 3673414 h 3673414"/>
              <a:gd name="connsiteX6-121" fmla="*/ 360336 w 4852578"/>
              <a:gd name="connsiteY6-122" fmla="*/ 3673414 h 3673414"/>
              <a:gd name="connsiteX7-123" fmla="*/ 163772 w 4852578"/>
              <a:gd name="connsiteY7-124" fmla="*/ 3476850 h 3673414"/>
              <a:gd name="connsiteX8-125" fmla="*/ 163772 w 4852578"/>
              <a:gd name="connsiteY8-126" fmla="*/ 633292 h 3673414"/>
              <a:gd name="connsiteX0-127" fmla="*/ 163772 w 4852578"/>
              <a:gd name="connsiteY0-128" fmla="*/ 633292 h 3673414"/>
              <a:gd name="connsiteX1-129" fmla="*/ 1506748 w 4852578"/>
              <a:gd name="connsiteY1-130" fmla="*/ 0 h 3673414"/>
              <a:gd name="connsiteX2-131" fmla="*/ 4014569 w 4852578"/>
              <a:gd name="connsiteY2-132" fmla="*/ 81887 h 3673414"/>
              <a:gd name="connsiteX3-133" fmla="*/ 4852578 w 4852578"/>
              <a:gd name="connsiteY3-134" fmla="*/ 1206498 h 3673414"/>
              <a:gd name="connsiteX4-135" fmla="*/ 4688805 w 4852578"/>
              <a:gd name="connsiteY4-136" fmla="*/ 3476850 h 3673414"/>
              <a:gd name="connsiteX5-137" fmla="*/ 4492241 w 4852578"/>
              <a:gd name="connsiteY5-138" fmla="*/ 3673414 h 3673414"/>
              <a:gd name="connsiteX6-139" fmla="*/ 960837 w 4852578"/>
              <a:gd name="connsiteY6-140" fmla="*/ 3564232 h 3673414"/>
              <a:gd name="connsiteX7-141" fmla="*/ 163772 w 4852578"/>
              <a:gd name="connsiteY7-142" fmla="*/ 3476850 h 3673414"/>
              <a:gd name="connsiteX8-143" fmla="*/ 163772 w 4852578"/>
              <a:gd name="connsiteY8-144" fmla="*/ 633292 h 3673414"/>
              <a:gd name="connsiteX0-145" fmla="*/ 210646 w 4899452"/>
              <a:gd name="connsiteY0-146" fmla="*/ 633292 h 3673414"/>
              <a:gd name="connsiteX1-147" fmla="*/ 1553622 w 4899452"/>
              <a:gd name="connsiteY1-148" fmla="*/ 0 h 3673414"/>
              <a:gd name="connsiteX2-149" fmla="*/ 4061443 w 4899452"/>
              <a:gd name="connsiteY2-150" fmla="*/ 81887 h 3673414"/>
              <a:gd name="connsiteX3-151" fmla="*/ 4899452 w 4899452"/>
              <a:gd name="connsiteY3-152" fmla="*/ 1206498 h 3673414"/>
              <a:gd name="connsiteX4-153" fmla="*/ 4735679 w 4899452"/>
              <a:gd name="connsiteY4-154" fmla="*/ 3476850 h 3673414"/>
              <a:gd name="connsiteX5-155" fmla="*/ 4539115 w 4899452"/>
              <a:gd name="connsiteY5-156" fmla="*/ 3673414 h 3673414"/>
              <a:gd name="connsiteX6-157" fmla="*/ 1007711 w 4899452"/>
              <a:gd name="connsiteY6-158" fmla="*/ 3564232 h 3673414"/>
              <a:gd name="connsiteX7-159" fmla="*/ 210646 w 4899452"/>
              <a:gd name="connsiteY7-160" fmla="*/ 3476850 h 3673414"/>
              <a:gd name="connsiteX8-161" fmla="*/ 210646 w 4899452"/>
              <a:gd name="connsiteY8-162" fmla="*/ 633292 h 3673414"/>
              <a:gd name="connsiteX0-163" fmla="*/ 210646 w 4899452"/>
              <a:gd name="connsiteY0-164" fmla="*/ 633292 h 3673414"/>
              <a:gd name="connsiteX1-165" fmla="*/ 1553622 w 4899452"/>
              <a:gd name="connsiteY1-166" fmla="*/ 0 h 3673414"/>
              <a:gd name="connsiteX2-167" fmla="*/ 4061443 w 4899452"/>
              <a:gd name="connsiteY2-168" fmla="*/ 81887 h 3673414"/>
              <a:gd name="connsiteX3-169" fmla="*/ 4899452 w 4899452"/>
              <a:gd name="connsiteY3-170" fmla="*/ 1206498 h 3673414"/>
              <a:gd name="connsiteX4-171" fmla="*/ 4735679 w 4899452"/>
              <a:gd name="connsiteY4-172" fmla="*/ 3476850 h 3673414"/>
              <a:gd name="connsiteX5-173" fmla="*/ 4539115 w 4899452"/>
              <a:gd name="connsiteY5-174" fmla="*/ 3673414 h 3673414"/>
              <a:gd name="connsiteX6-175" fmla="*/ 1007711 w 4899452"/>
              <a:gd name="connsiteY6-176" fmla="*/ 3564232 h 3673414"/>
              <a:gd name="connsiteX7-177" fmla="*/ 210646 w 4899452"/>
              <a:gd name="connsiteY7-178" fmla="*/ 3476850 h 3673414"/>
              <a:gd name="connsiteX8-179" fmla="*/ 210646 w 4899452"/>
              <a:gd name="connsiteY8-180" fmla="*/ 633292 h 3673414"/>
              <a:gd name="connsiteX0-181" fmla="*/ 210646 w 4899452"/>
              <a:gd name="connsiteY0-182" fmla="*/ 633292 h 3706407"/>
              <a:gd name="connsiteX1-183" fmla="*/ 1553622 w 4899452"/>
              <a:gd name="connsiteY1-184" fmla="*/ 0 h 3706407"/>
              <a:gd name="connsiteX2-185" fmla="*/ 4061443 w 4899452"/>
              <a:gd name="connsiteY2-186" fmla="*/ 81887 h 3706407"/>
              <a:gd name="connsiteX3-187" fmla="*/ 4899452 w 4899452"/>
              <a:gd name="connsiteY3-188" fmla="*/ 1206498 h 3706407"/>
              <a:gd name="connsiteX4-189" fmla="*/ 4735679 w 4899452"/>
              <a:gd name="connsiteY4-190" fmla="*/ 3476850 h 3706407"/>
              <a:gd name="connsiteX5-191" fmla="*/ 4539115 w 4899452"/>
              <a:gd name="connsiteY5-192" fmla="*/ 3673414 h 3706407"/>
              <a:gd name="connsiteX6-193" fmla="*/ 1075950 w 4899452"/>
              <a:gd name="connsiteY6-194" fmla="*/ 3700710 h 3706407"/>
              <a:gd name="connsiteX7-195" fmla="*/ 210646 w 4899452"/>
              <a:gd name="connsiteY7-196" fmla="*/ 3476850 h 3706407"/>
              <a:gd name="connsiteX8-197" fmla="*/ 210646 w 4899452"/>
              <a:gd name="connsiteY8-198" fmla="*/ 633292 h 3706407"/>
              <a:gd name="connsiteX0-199" fmla="*/ 210646 w 4899452"/>
              <a:gd name="connsiteY0-200" fmla="*/ 633292 h 3741653"/>
              <a:gd name="connsiteX1-201" fmla="*/ 1553622 w 4899452"/>
              <a:gd name="connsiteY1-202" fmla="*/ 0 h 3741653"/>
              <a:gd name="connsiteX2-203" fmla="*/ 4061443 w 4899452"/>
              <a:gd name="connsiteY2-204" fmla="*/ 81887 h 3741653"/>
              <a:gd name="connsiteX3-205" fmla="*/ 4899452 w 4899452"/>
              <a:gd name="connsiteY3-206" fmla="*/ 1206498 h 3741653"/>
              <a:gd name="connsiteX4-207" fmla="*/ 4735679 w 4899452"/>
              <a:gd name="connsiteY4-208" fmla="*/ 3476850 h 3741653"/>
              <a:gd name="connsiteX5-209" fmla="*/ 4170625 w 4899452"/>
              <a:gd name="connsiteY5-210" fmla="*/ 3741653 h 3741653"/>
              <a:gd name="connsiteX6-211" fmla="*/ 1075950 w 4899452"/>
              <a:gd name="connsiteY6-212" fmla="*/ 3700710 h 3741653"/>
              <a:gd name="connsiteX7-213" fmla="*/ 210646 w 4899452"/>
              <a:gd name="connsiteY7-214" fmla="*/ 3476850 h 3741653"/>
              <a:gd name="connsiteX8-215" fmla="*/ 210646 w 4899452"/>
              <a:gd name="connsiteY8-216" fmla="*/ 633292 h 3741653"/>
              <a:gd name="connsiteX0-217" fmla="*/ 210646 w 4899452"/>
              <a:gd name="connsiteY0-218" fmla="*/ 633292 h 3741653"/>
              <a:gd name="connsiteX1-219" fmla="*/ 1553622 w 4899452"/>
              <a:gd name="connsiteY1-220" fmla="*/ 0 h 3741653"/>
              <a:gd name="connsiteX2-221" fmla="*/ 4061443 w 4899452"/>
              <a:gd name="connsiteY2-222" fmla="*/ 81887 h 3741653"/>
              <a:gd name="connsiteX3-223" fmla="*/ 4899452 w 4899452"/>
              <a:gd name="connsiteY3-224" fmla="*/ 1206498 h 3741653"/>
              <a:gd name="connsiteX4-225" fmla="*/ 4803917 w 4899452"/>
              <a:gd name="connsiteY4-226" fmla="*/ 3176599 h 3741653"/>
              <a:gd name="connsiteX5-227" fmla="*/ 4170625 w 4899452"/>
              <a:gd name="connsiteY5-228" fmla="*/ 3741653 h 3741653"/>
              <a:gd name="connsiteX6-229" fmla="*/ 1075950 w 4899452"/>
              <a:gd name="connsiteY6-230" fmla="*/ 3700710 h 3741653"/>
              <a:gd name="connsiteX7-231" fmla="*/ 210646 w 4899452"/>
              <a:gd name="connsiteY7-232" fmla="*/ 3476850 h 3741653"/>
              <a:gd name="connsiteX8-233" fmla="*/ 210646 w 4899452"/>
              <a:gd name="connsiteY8-234" fmla="*/ 633292 h 3741653"/>
              <a:gd name="connsiteX0-235" fmla="*/ 210646 w 4899452"/>
              <a:gd name="connsiteY0-236" fmla="*/ 633292 h 3741653"/>
              <a:gd name="connsiteX1-237" fmla="*/ 1553622 w 4899452"/>
              <a:gd name="connsiteY1-238" fmla="*/ 0 h 3741653"/>
              <a:gd name="connsiteX2-239" fmla="*/ 4061443 w 4899452"/>
              <a:gd name="connsiteY2-240" fmla="*/ 81887 h 3741653"/>
              <a:gd name="connsiteX3-241" fmla="*/ 4899452 w 4899452"/>
              <a:gd name="connsiteY3-242" fmla="*/ 1206498 h 3741653"/>
              <a:gd name="connsiteX4-243" fmla="*/ 4803917 w 4899452"/>
              <a:gd name="connsiteY4-244" fmla="*/ 3176599 h 3741653"/>
              <a:gd name="connsiteX5-245" fmla="*/ 4170625 w 4899452"/>
              <a:gd name="connsiteY5-246" fmla="*/ 3741653 h 3741653"/>
              <a:gd name="connsiteX6-247" fmla="*/ 1075950 w 4899452"/>
              <a:gd name="connsiteY6-248" fmla="*/ 3700710 h 3741653"/>
              <a:gd name="connsiteX7-249" fmla="*/ 210646 w 4899452"/>
              <a:gd name="connsiteY7-250" fmla="*/ 3476850 h 3741653"/>
              <a:gd name="connsiteX8-251" fmla="*/ 210646 w 4899452"/>
              <a:gd name="connsiteY8-252" fmla="*/ 633292 h 3741653"/>
              <a:gd name="connsiteX0-253" fmla="*/ 210646 w 4899452"/>
              <a:gd name="connsiteY0-254" fmla="*/ 633292 h 3837188"/>
              <a:gd name="connsiteX1-255" fmla="*/ 1553622 w 4899452"/>
              <a:gd name="connsiteY1-256" fmla="*/ 0 h 3837188"/>
              <a:gd name="connsiteX2-257" fmla="*/ 4061443 w 4899452"/>
              <a:gd name="connsiteY2-258" fmla="*/ 81887 h 3837188"/>
              <a:gd name="connsiteX3-259" fmla="*/ 4899452 w 4899452"/>
              <a:gd name="connsiteY3-260" fmla="*/ 1206498 h 3837188"/>
              <a:gd name="connsiteX4-261" fmla="*/ 4803917 w 4899452"/>
              <a:gd name="connsiteY4-262" fmla="*/ 3176599 h 3837188"/>
              <a:gd name="connsiteX5-263" fmla="*/ 4034148 w 4899452"/>
              <a:gd name="connsiteY5-264" fmla="*/ 3837188 h 3837188"/>
              <a:gd name="connsiteX6-265" fmla="*/ 1075950 w 4899452"/>
              <a:gd name="connsiteY6-266" fmla="*/ 3700710 h 3837188"/>
              <a:gd name="connsiteX7-267" fmla="*/ 210646 w 4899452"/>
              <a:gd name="connsiteY7-268" fmla="*/ 3476850 h 3837188"/>
              <a:gd name="connsiteX8-269" fmla="*/ 210646 w 4899452"/>
              <a:gd name="connsiteY8-270" fmla="*/ 633292 h 38371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4899452" h="3837188">
                <a:moveTo>
                  <a:pt x="210646" y="633292"/>
                </a:moveTo>
                <a:cubicBezTo>
                  <a:pt x="210646" y="524733"/>
                  <a:pt x="1445063" y="0"/>
                  <a:pt x="1553622" y="0"/>
                </a:cubicBezTo>
                <a:cubicBezTo>
                  <a:pt x="2930924" y="313899"/>
                  <a:pt x="2711436" y="-136477"/>
                  <a:pt x="4061443" y="81887"/>
                </a:cubicBezTo>
                <a:cubicBezTo>
                  <a:pt x="4170002" y="81887"/>
                  <a:pt x="4722031" y="606619"/>
                  <a:pt x="4899452" y="1206498"/>
                </a:cubicBezTo>
                <a:lnTo>
                  <a:pt x="4803917" y="3176599"/>
                </a:lnTo>
                <a:cubicBezTo>
                  <a:pt x="4762973" y="3517170"/>
                  <a:pt x="4142707" y="3837188"/>
                  <a:pt x="4034148" y="3837188"/>
                </a:cubicBezTo>
                <a:lnTo>
                  <a:pt x="1075950" y="3700710"/>
                </a:lnTo>
                <a:cubicBezTo>
                  <a:pt x="967391" y="3700710"/>
                  <a:pt x="688318" y="3762830"/>
                  <a:pt x="210646" y="3476850"/>
                </a:cubicBezTo>
                <a:cubicBezTo>
                  <a:pt x="33225" y="2528997"/>
                  <a:pt x="-157843" y="1526554"/>
                  <a:pt x="210646" y="633292"/>
                </a:cubicBezTo>
                <a:close/>
              </a:path>
            </a:pathLst>
          </a:custGeom>
          <a:solidFill>
            <a:srgbClr val="718CFF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4" name="图片 22">
            <a:extLst>
              <a:ext uri="{FF2B5EF4-FFF2-40B4-BE49-F238E27FC236}">
                <a16:creationId xmlns="" xmlns:a16="http://schemas.microsoft.com/office/drawing/2014/main" id="{F5EC305D-CAA1-4A14-9788-0EEF99ABD3F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28070" y="485775"/>
            <a:ext cx="1127117" cy="2864572"/>
          </a:xfrm>
          <a:prstGeom prst="rect">
            <a:avLst/>
          </a:prstGeom>
        </p:spPr>
      </p:pic>
      <p:sp>
        <p:nvSpPr>
          <p:cNvPr id="15" name="矩形 23">
            <a:extLst>
              <a:ext uri="{FF2B5EF4-FFF2-40B4-BE49-F238E27FC236}">
                <a16:creationId xmlns="" xmlns:a16="http://schemas.microsoft.com/office/drawing/2014/main" id="{44AD6B74-0F61-4882-83D5-5E5AE546E4DC}"/>
              </a:ext>
            </a:extLst>
          </p:cNvPr>
          <p:cNvSpPr/>
          <p:nvPr/>
        </p:nvSpPr>
        <p:spPr>
          <a:xfrm>
            <a:off x="4572000" y="1429130"/>
            <a:ext cx="2977375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图片 38">
            <a:extLst>
              <a:ext uri="{FF2B5EF4-FFF2-40B4-BE49-F238E27FC236}">
                <a16:creationId xmlns="" xmlns:a16="http://schemas.microsoft.com/office/drawing/2014/main" id="{1E14035D-69CA-48EA-A6A9-C4AFDE573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993" y="1253584"/>
            <a:ext cx="2819638" cy="2860301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="" xmlns:a16="http://schemas.microsoft.com/office/drawing/2014/main" id="{761A807D-0230-4A49-B10C-662F25D609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2474227" y="18121"/>
            <a:ext cx="571805" cy="477254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2B08D919-8E6E-4639-A41D-B2DA25486C8B}"/>
              </a:ext>
            </a:extLst>
          </p:cNvPr>
          <p:cNvSpPr/>
          <p:nvPr/>
        </p:nvSpPr>
        <p:spPr>
          <a:xfrm>
            <a:off x="3105667" y="47552"/>
            <a:ext cx="2136643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dist"/>
            <a:r>
              <a:rPr lang="en-US" altLang="zh-CN" sz="3000" b="1" i="1">
                <a:solidFill>
                  <a:schemeClr val="bg1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b) Lập dàn ý</a:t>
            </a:r>
            <a:endParaRPr lang="zh-CN" altLang="en-US" sz="3000" b="1" i="1" dirty="0">
              <a:solidFill>
                <a:schemeClr val="bg1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0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bldLvl="0" animBg="1"/>
      <p:bldP spid="13" grpId="0" bldLvl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5"/>
            <a:ext cx="9144000" cy="51635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2195932" y="157066"/>
            <a:ext cx="571805" cy="477254"/>
          </a:xfrm>
          <a:prstGeom prst="rect">
            <a:avLst/>
          </a:prstGeom>
        </p:spPr>
      </p:pic>
      <p:sp>
        <p:nvSpPr>
          <p:cNvPr id="14" name="矩形: 圆角 6">
            <a:extLst>
              <a:ext uri="{FF2B5EF4-FFF2-40B4-BE49-F238E27FC236}">
                <a16:creationId xmlns="" xmlns:a16="http://schemas.microsoft.com/office/drawing/2014/main" id="{BE69B683-611B-62B9-FDAE-645DE38B7FAD}"/>
              </a:ext>
            </a:extLst>
          </p:cNvPr>
          <p:cNvSpPr/>
          <p:nvPr/>
        </p:nvSpPr>
        <p:spPr>
          <a:xfrm>
            <a:off x="532709" y="1158817"/>
            <a:ext cx="8090297" cy="35040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49">
            <a:extLst>
              <a:ext uri="{FF2B5EF4-FFF2-40B4-BE49-F238E27FC236}">
                <a16:creationId xmlns="" xmlns:a16="http://schemas.microsoft.com/office/drawing/2014/main" id="{80897252-E42C-CBE3-E031-AE10CA17D90D}"/>
              </a:ext>
            </a:extLst>
          </p:cNvPr>
          <p:cNvGrpSpPr/>
          <p:nvPr/>
        </p:nvGrpSpPr>
        <p:grpSpPr>
          <a:xfrm>
            <a:off x="478147" y="1509633"/>
            <a:ext cx="1966328" cy="3274978"/>
            <a:chOff x="1018379" y="2022762"/>
            <a:chExt cx="2622377" cy="4367648"/>
          </a:xfrm>
        </p:grpSpPr>
        <p:grpSp>
          <p:nvGrpSpPr>
            <p:cNvPr id="23" name="组合 17">
              <a:extLst>
                <a:ext uri="{FF2B5EF4-FFF2-40B4-BE49-F238E27FC236}">
                  <a16:creationId xmlns="" xmlns:a16="http://schemas.microsoft.com/office/drawing/2014/main" id="{B3C66395-676F-8E94-267C-D109F9F50734}"/>
                </a:ext>
              </a:extLst>
            </p:cNvPr>
            <p:cNvGrpSpPr/>
            <p:nvPr/>
          </p:nvGrpSpPr>
          <p:grpSpPr>
            <a:xfrm>
              <a:off x="1018379" y="2229917"/>
              <a:ext cx="2622377" cy="4160493"/>
              <a:chOff x="1099402" y="1816236"/>
              <a:chExt cx="2622377" cy="4160493"/>
            </a:xfrm>
          </p:grpSpPr>
          <p:grpSp>
            <p:nvGrpSpPr>
              <p:cNvPr id="25" name="组合 14">
                <a:extLst>
                  <a:ext uri="{FF2B5EF4-FFF2-40B4-BE49-F238E27FC236}">
                    <a16:creationId xmlns="" xmlns:a16="http://schemas.microsoft.com/office/drawing/2014/main" id="{4A6FB4FB-D684-8389-579E-D8F825D10AA4}"/>
                  </a:ext>
                </a:extLst>
              </p:cNvPr>
              <p:cNvGrpSpPr/>
              <p:nvPr/>
            </p:nvGrpSpPr>
            <p:grpSpPr>
              <a:xfrm>
                <a:off x="1366641" y="1816236"/>
                <a:ext cx="1542548" cy="2000163"/>
                <a:chOff x="1355066" y="1813699"/>
                <a:chExt cx="1542548" cy="2000163"/>
              </a:xfrm>
            </p:grpSpPr>
            <p:pic>
              <p:nvPicPr>
                <p:cNvPr id="27" name="图片 13">
                  <a:extLst>
                    <a:ext uri="{FF2B5EF4-FFF2-40B4-BE49-F238E27FC236}">
                      <a16:creationId xmlns="" xmlns:a16="http://schemas.microsoft.com/office/drawing/2014/main" id="{651024EC-DD77-5038-A63A-7CE1D634FD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36" t="27671" r="28500" b="39200"/>
                <a:stretch>
                  <a:fillRect/>
                </a:stretch>
              </p:blipFill>
              <p:spPr>
                <a:xfrm rot="16200000">
                  <a:off x="1355066" y="1813699"/>
                  <a:ext cx="1542548" cy="1542548"/>
                </a:xfrm>
                <a:custGeom>
                  <a:avLst/>
                  <a:gdLst>
                    <a:gd name="connsiteX0" fmla="*/ 4064286 w 4064286"/>
                    <a:gd name="connsiteY0" fmla="*/ 2032143 h 4064286"/>
                    <a:gd name="connsiteX1" fmla="*/ 2032143 w 4064286"/>
                    <a:gd name="connsiteY1" fmla="*/ 4064286 h 4064286"/>
                    <a:gd name="connsiteX2" fmla="*/ 0 w 4064286"/>
                    <a:gd name="connsiteY2" fmla="*/ 2032143 h 4064286"/>
                    <a:gd name="connsiteX3" fmla="*/ 2032143 w 4064286"/>
                    <a:gd name="connsiteY3" fmla="*/ 0 h 4064286"/>
                    <a:gd name="connsiteX4" fmla="*/ 4064286 w 4064286"/>
                    <a:gd name="connsiteY4" fmla="*/ 2032143 h 406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4286" h="4064286">
                      <a:moveTo>
                        <a:pt x="4064286" y="2032143"/>
                      </a:moveTo>
                      <a:cubicBezTo>
                        <a:pt x="4064286" y="3154465"/>
                        <a:pt x="3154465" y="4064286"/>
                        <a:pt x="2032143" y="4064286"/>
                      </a:cubicBezTo>
                      <a:cubicBezTo>
                        <a:pt x="909821" y="4064286"/>
                        <a:pt x="0" y="3154465"/>
                        <a:pt x="0" y="2032143"/>
                      </a:cubicBezTo>
                      <a:cubicBezTo>
                        <a:pt x="0" y="909821"/>
                        <a:pt x="909821" y="0"/>
                        <a:pt x="2032143" y="0"/>
                      </a:cubicBezTo>
                      <a:cubicBezTo>
                        <a:pt x="3154465" y="0"/>
                        <a:pt x="4064286" y="909821"/>
                        <a:pt x="4064286" y="2032143"/>
                      </a:cubicBezTo>
                      <a:close/>
                    </a:path>
                  </a:pathLst>
                </a:custGeom>
                <a:ln w="44450">
                  <a:solidFill>
                    <a:srgbClr val="49D99B"/>
                  </a:solidFill>
                </a:ln>
              </p:spPr>
            </p:pic>
            <p:sp>
              <p:nvSpPr>
                <p:cNvPr id="28" name="矩形: 圆角 2">
                  <a:extLst>
                    <a:ext uri="{FF2B5EF4-FFF2-40B4-BE49-F238E27FC236}">
                      <a16:creationId xmlns="" xmlns:a16="http://schemas.microsoft.com/office/drawing/2014/main" id="{806CDAE7-CF80-9DCA-6003-A38F79F6923D}"/>
                    </a:ext>
                  </a:extLst>
                </p:cNvPr>
                <p:cNvSpPr/>
                <p:nvPr/>
              </p:nvSpPr>
              <p:spPr>
                <a:xfrm rot="2698284">
                  <a:off x="1808036" y="3110695"/>
                  <a:ext cx="636608" cy="636608"/>
                </a:xfrm>
                <a:prstGeom prst="roundRect">
                  <a:avLst/>
                </a:prstGeom>
                <a:solidFill>
                  <a:srgbClr val="49D9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63"/>
                  <a:endParaRPr lang="zh-CN" altLang="en-US" sz="1600">
                    <a:solidFill>
                      <a:srgbClr val="FFFF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文本框 3">
                  <a:extLst>
                    <a:ext uri="{FF2B5EF4-FFF2-40B4-BE49-F238E27FC236}">
                      <a16:creationId xmlns="" xmlns:a16="http://schemas.microsoft.com/office/drawing/2014/main" id="{5ECCEF56-7939-5363-F6E2-7B425DC862C2}"/>
                    </a:ext>
                  </a:extLst>
                </p:cNvPr>
                <p:cNvSpPr txBox="1"/>
                <p:nvPr/>
              </p:nvSpPr>
              <p:spPr>
                <a:xfrm>
                  <a:off x="1886481" y="3198166"/>
                  <a:ext cx="678145" cy="6156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663"/>
                  <a:r>
                    <a:rPr lang="en-US" altLang="zh-CN" sz="2400" dirty="0">
                      <a:solidFill>
                        <a:srgbClr val="A53731"/>
                      </a:solidFill>
                      <a:latin typeface="Times New Roman" panose="02020603050405020304" pitchFamily="18" charset="0"/>
                      <a:ea typeface="字魂70号-灵悦黑体" panose="00000500000000000000" pitchFamily="2" charset="-122"/>
                      <a:cs typeface="Times New Roman" panose="02020603050405020304" pitchFamily="18" charset="0"/>
                    </a:rPr>
                    <a:t>01</a:t>
                  </a:r>
                  <a:endParaRPr lang="zh-CN" altLang="en-US" sz="2400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6" name="矩形 15">
                <a:extLst>
                  <a:ext uri="{FF2B5EF4-FFF2-40B4-BE49-F238E27FC236}">
                    <a16:creationId xmlns="" xmlns:a16="http://schemas.microsoft.com/office/drawing/2014/main" id="{272D52C1-FC61-04FC-B358-2960224FD81C}"/>
                  </a:ext>
                </a:extLst>
              </p:cNvPr>
              <p:cNvSpPr/>
              <p:nvPr/>
            </p:nvSpPr>
            <p:spPr>
              <a:xfrm>
                <a:off x="1099402" y="3883365"/>
                <a:ext cx="2622377" cy="2093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thúc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hấp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endParaRPr lang="en-US" sz="2400" b="1" dirty="0"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4" name="图片 41">
              <a:extLst>
                <a:ext uri="{FF2B5EF4-FFF2-40B4-BE49-F238E27FC236}">
                  <a16:creationId xmlns="" xmlns:a16="http://schemas.microsoft.com/office/drawing/2014/main" id="{DD2E1C8F-5F9B-C00B-35F0-AF70C43A3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01" t="6503" r="18314" b="82724"/>
            <a:stretch/>
          </p:blipFill>
          <p:spPr>
            <a:xfrm>
              <a:off x="1205047" y="2022762"/>
              <a:ext cx="1725610" cy="1667189"/>
            </a:xfrm>
            <a:custGeom>
              <a:avLst/>
              <a:gdLst>
                <a:gd name="connsiteX0" fmla="*/ 552597 w 1725610"/>
                <a:gd name="connsiteY0" fmla="*/ 0 h 1667189"/>
                <a:gd name="connsiteX1" fmla="*/ 1173013 w 1725610"/>
                <a:gd name="connsiteY1" fmla="*/ 0 h 1667189"/>
                <a:gd name="connsiteX2" fmla="*/ 1198648 w 1725610"/>
                <a:gd name="connsiteY2" fmla="*/ 9383 h 1667189"/>
                <a:gd name="connsiteX3" fmla="*/ 1725610 w 1725610"/>
                <a:gd name="connsiteY3" fmla="*/ 804384 h 1667189"/>
                <a:gd name="connsiteX4" fmla="*/ 862805 w 1725610"/>
                <a:gd name="connsiteY4" fmla="*/ 1667189 h 1667189"/>
                <a:gd name="connsiteX5" fmla="*/ 0 w 1725610"/>
                <a:gd name="connsiteY5" fmla="*/ 804384 h 1667189"/>
                <a:gd name="connsiteX6" fmla="*/ 526963 w 1725610"/>
                <a:gd name="connsiteY6" fmla="*/ 9383 h 166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5610" h="1667189">
                  <a:moveTo>
                    <a:pt x="552597" y="0"/>
                  </a:moveTo>
                  <a:lnTo>
                    <a:pt x="1173013" y="0"/>
                  </a:lnTo>
                  <a:lnTo>
                    <a:pt x="1198648" y="9383"/>
                  </a:lnTo>
                  <a:cubicBezTo>
                    <a:pt x="1508322" y="140364"/>
                    <a:pt x="1725610" y="446999"/>
                    <a:pt x="1725610" y="804384"/>
                  </a:cubicBezTo>
                  <a:cubicBezTo>
                    <a:pt x="1725610" y="1280898"/>
                    <a:pt x="1339319" y="1667189"/>
                    <a:pt x="862805" y="1667189"/>
                  </a:cubicBezTo>
                  <a:cubicBezTo>
                    <a:pt x="386291" y="1667189"/>
                    <a:pt x="0" y="1280898"/>
                    <a:pt x="0" y="804384"/>
                  </a:cubicBezTo>
                  <a:cubicBezTo>
                    <a:pt x="0" y="446999"/>
                    <a:pt x="217289" y="140364"/>
                    <a:pt x="526963" y="9383"/>
                  </a:cubicBezTo>
                  <a:close/>
                </a:path>
              </a:pathLst>
            </a:custGeom>
          </p:spPr>
        </p:pic>
      </p:grpSp>
      <p:grpSp>
        <p:nvGrpSpPr>
          <p:cNvPr id="30" name="组合 51">
            <a:extLst>
              <a:ext uri="{FF2B5EF4-FFF2-40B4-BE49-F238E27FC236}">
                <a16:creationId xmlns="" xmlns:a16="http://schemas.microsoft.com/office/drawing/2014/main" id="{CA0E2019-6223-1AED-03BB-3B49DAF1085E}"/>
              </a:ext>
            </a:extLst>
          </p:cNvPr>
          <p:cNvGrpSpPr/>
          <p:nvPr/>
        </p:nvGrpSpPr>
        <p:grpSpPr>
          <a:xfrm>
            <a:off x="4764355" y="1734026"/>
            <a:ext cx="1661678" cy="2821146"/>
            <a:chOff x="6174828" y="2045602"/>
            <a:chExt cx="2216083" cy="3762396"/>
          </a:xfrm>
        </p:grpSpPr>
        <p:grpSp>
          <p:nvGrpSpPr>
            <p:cNvPr id="31" name="组合 25">
              <a:extLst>
                <a:ext uri="{FF2B5EF4-FFF2-40B4-BE49-F238E27FC236}">
                  <a16:creationId xmlns="" xmlns:a16="http://schemas.microsoft.com/office/drawing/2014/main" id="{6380E8A5-E529-9E41-988D-BFA7DB1BD40E}"/>
                </a:ext>
              </a:extLst>
            </p:cNvPr>
            <p:cNvGrpSpPr/>
            <p:nvPr/>
          </p:nvGrpSpPr>
          <p:grpSpPr>
            <a:xfrm>
              <a:off x="6174828" y="2229917"/>
              <a:ext cx="2216083" cy="3578081"/>
              <a:chOff x="1029873" y="1816236"/>
              <a:chExt cx="2216083" cy="3578081"/>
            </a:xfrm>
          </p:grpSpPr>
          <p:grpSp>
            <p:nvGrpSpPr>
              <p:cNvPr id="33" name="组合 26">
                <a:extLst>
                  <a:ext uri="{FF2B5EF4-FFF2-40B4-BE49-F238E27FC236}">
                    <a16:creationId xmlns="" xmlns:a16="http://schemas.microsoft.com/office/drawing/2014/main" id="{CAF4B889-7A01-ACBF-5C0A-9AD9FC98BD61}"/>
                  </a:ext>
                </a:extLst>
              </p:cNvPr>
              <p:cNvGrpSpPr/>
              <p:nvPr/>
            </p:nvGrpSpPr>
            <p:grpSpPr>
              <a:xfrm>
                <a:off x="1366641" y="1816236"/>
                <a:ext cx="1542548" cy="1938593"/>
                <a:chOff x="1355066" y="1813699"/>
                <a:chExt cx="1542548" cy="1938593"/>
              </a:xfrm>
            </p:grpSpPr>
            <p:pic>
              <p:nvPicPr>
                <p:cNvPr id="35" name="图片 29">
                  <a:extLst>
                    <a:ext uri="{FF2B5EF4-FFF2-40B4-BE49-F238E27FC236}">
                      <a16:creationId xmlns="" xmlns:a16="http://schemas.microsoft.com/office/drawing/2014/main" id="{543670C2-DAA7-10AE-3FFD-6C29984963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36" t="27671" r="28500" b="39200"/>
                <a:stretch>
                  <a:fillRect/>
                </a:stretch>
              </p:blipFill>
              <p:spPr>
                <a:xfrm rot="16200000">
                  <a:off x="1355066" y="1813699"/>
                  <a:ext cx="1542548" cy="1542548"/>
                </a:xfrm>
                <a:custGeom>
                  <a:avLst/>
                  <a:gdLst>
                    <a:gd name="connsiteX0" fmla="*/ 4064286 w 4064286"/>
                    <a:gd name="connsiteY0" fmla="*/ 2032143 h 4064286"/>
                    <a:gd name="connsiteX1" fmla="*/ 2032143 w 4064286"/>
                    <a:gd name="connsiteY1" fmla="*/ 4064286 h 4064286"/>
                    <a:gd name="connsiteX2" fmla="*/ 0 w 4064286"/>
                    <a:gd name="connsiteY2" fmla="*/ 2032143 h 4064286"/>
                    <a:gd name="connsiteX3" fmla="*/ 2032143 w 4064286"/>
                    <a:gd name="connsiteY3" fmla="*/ 0 h 4064286"/>
                    <a:gd name="connsiteX4" fmla="*/ 4064286 w 4064286"/>
                    <a:gd name="connsiteY4" fmla="*/ 2032143 h 406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4286" h="4064286">
                      <a:moveTo>
                        <a:pt x="4064286" y="2032143"/>
                      </a:moveTo>
                      <a:cubicBezTo>
                        <a:pt x="4064286" y="3154465"/>
                        <a:pt x="3154465" y="4064286"/>
                        <a:pt x="2032143" y="4064286"/>
                      </a:cubicBezTo>
                      <a:cubicBezTo>
                        <a:pt x="909821" y="4064286"/>
                        <a:pt x="0" y="3154465"/>
                        <a:pt x="0" y="2032143"/>
                      </a:cubicBezTo>
                      <a:cubicBezTo>
                        <a:pt x="0" y="909821"/>
                        <a:pt x="909821" y="0"/>
                        <a:pt x="2032143" y="0"/>
                      </a:cubicBezTo>
                      <a:cubicBezTo>
                        <a:pt x="3154465" y="0"/>
                        <a:pt x="4064286" y="909821"/>
                        <a:pt x="4064286" y="2032143"/>
                      </a:cubicBezTo>
                      <a:close/>
                    </a:path>
                  </a:pathLst>
                </a:custGeom>
                <a:ln w="44450">
                  <a:solidFill>
                    <a:srgbClr val="49D99B"/>
                  </a:solidFill>
                </a:ln>
              </p:spPr>
            </p:pic>
            <p:sp>
              <p:nvSpPr>
                <p:cNvPr id="36" name="矩形: 圆角 30">
                  <a:extLst>
                    <a:ext uri="{FF2B5EF4-FFF2-40B4-BE49-F238E27FC236}">
                      <a16:creationId xmlns="" xmlns:a16="http://schemas.microsoft.com/office/drawing/2014/main" id="{FA4A326C-9320-BB6B-4DA3-C8174161D024}"/>
                    </a:ext>
                  </a:extLst>
                </p:cNvPr>
                <p:cNvSpPr/>
                <p:nvPr/>
              </p:nvSpPr>
              <p:spPr>
                <a:xfrm rot="2698284">
                  <a:off x="1808036" y="3110695"/>
                  <a:ext cx="636608" cy="636608"/>
                </a:xfrm>
                <a:prstGeom prst="roundRect">
                  <a:avLst/>
                </a:prstGeom>
                <a:solidFill>
                  <a:srgbClr val="49D9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63"/>
                  <a:endParaRPr lang="zh-CN" altLang="en-US" sz="1500">
                    <a:solidFill>
                      <a:srgbClr val="FFFF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文本框 31">
                  <a:extLst>
                    <a:ext uri="{FF2B5EF4-FFF2-40B4-BE49-F238E27FC236}">
                      <a16:creationId xmlns="" xmlns:a16="http://schemas.microsoft.com/office/drawing/2014/main" id="{F8B613D6-74DC-3F6F-59E9-2AF8B0ABBFE0}"/>
                    </a:ext>
                  </a:extLst>
                </p:cNvPr>
                <p:cNvSpPr txBox="1"/>
                <p:nvPr/>
              </p:nvSpPr>
              <p:spPr>
                <a:xfrm>
                  <a:off x="1886481" y="3198167"/>
                  <a:ext cx="690010" cy="5541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663"/>
                  <a:r>
                    <a:rPr lang="en-US" altLang="zh-CN" sz="2100" dirty="0">
                      <a:solidFill>
                        <a:srgbClr val="A53731"/>
                      </a:solidFill>
                      <a:latin typeface="Times New Roman" panose="02020603050405020304" pitchFamily="18" charset="0"/>
                      <a:ea typeface="字魂70号-灵悦黑体" panose="00000500000000000000" pitchFamily="2" charset="-122"/>
                      <a:cs typeface="Times New Roman" panose="02020603050405020304" pitchFamily="18" charset="0"/>
                    </a:rPr>
                    <a:t>03</a:t>
                  </a:r>
                  <a:endParaRPr lang="zh-CN" altLang="en-US" sz="2100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" name="矩形 27">
                <a:extLst>
                  <a:ext uri="{FF2B5EF4-FFF2-40B4-BE49-F238E27FC236}">
                    <a16:creationId xmlns="" xmlns:a16="http://schemas.microsoft.com/office/drawing/2014/main" id="{5BC73312-D2D9-CE61-8E26-420B977F43CB}"/>
                  </a:ext>
                </a:extLst>
              </p:cNvPr>
              <p:cNvSpPr/>
              <p:nvPr/>
            </p:nvSpPr>
            <p:spPr>
              <a:xfrm>
                <a:off x="1029873" y="3793509"/>
                <a:ext cx="2216083" cy="16008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85663">
                  <a:tabLst>
                    <a:tab pos="207128" algn="l"/>
                  </a:tabLst>
                </a:pP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Nói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to,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rõ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hào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hứng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nhiên</a:t>
                </a:r>
                <a:endParaRPr lang="en-US" sz="3200" b="1" kern="1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2" name="图片 43">
              <a:extLst>
                <a:ext uri="{FF2B5EF4-FFF2-40B4-BE49-F238E27FC236}">
                  <a16:creationId xmlns="" xmlns:a16="http://schemas.microsoft.com/office/drawing/2014/main" id="{1D3F3D35-A8B9-2409-9D3E-2053B08D3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01" t="6503" r="18314" b="82724"/>
            <a:stretch/>
          </p:blipFill>
          <p:spPr>
            <a:xfrm>
              <a:off x="6328534" y="2045602"/>
              <a:ext cx="1725610" cy="1667189"/>
            </a:xfrm>
            <a:custGeom>
              <a:avLst/>
              <a:gdLst>
                <a:gd name="connsiteX0" fmla="*/ 552597 w 1725610"/>
                <a:gd name="connsiteY0" fmla="*/ 0 h 1667189"/>
                <a:gd name="connsiteX1" fmla="*/ 1173013 w 1725610"/>
                <a:gd name="connsiteY1" fmla="*/ 0 h 1667189"/>
                <a:gd name="connsiteX2" fmla="*/ 1198648 w 1725610"/>
                <a:gd name="connsiteY2" fmla="*/ 9383 h 1667189"/>
                <a:gd name="connsiteX3" fmla="*/ 1725610 w 1725610"/>
                <a:gd name="connsiteY3" fmla="*/ 804384 h 1667189"/>
                <a:gd name="connsiteX4" fmla="*/ 862805 w 1725610"/>
                <a:gd name="connsiteY4" fmla="*/ 1667189 h 1667189"/>
                <a:gd name="connsiteX5" fmla="*/ 0 w 1725610"/>
                <a:gd name="connsiteY5" fmla="*/ 804384 h 1667189"/>
                <a:gd name="connsiteX6" fmla="*/ 526963 w 1725610"/>
                <a:gd name="connsiteY6" fmla="*/ 9383 h 166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5610" h="1667189">
                  <a:moveTo>
                    <a:pt x="552597" y="0"/>
                  </a:moveTo>
                  <a:lnTo>
                    <a:pt x="1173013" y="0"/>
                  </a:lnTo>
                  <a:lnTo>
                    <a:pt x="1198648" y="9383"/>
                  </a:lnTo>
                  <a:cubicBezTo>
                    <a:pt x="1508322" y="140364"/>
                    <a:pt x="1725610" y="446999"/>
                    <a:pt x="1725610" y="804384"/>
                  </a:cubicBezTo>
                  <a:cubicBezTo>
                    <a:pt x="1725610" y="1280898"/>
                    <a:pt x="1339319" y="1667189"/>
                    <a:pt x="862805" y="1667189"/>
                  </a:cubicBezTo>
                  <a:cubicBezTo>
                    <a:pt x="386291" y="1667189"/>
                    <a:pt x="0" y="1280898"/>
                    <a:pt x="0" y="804384"/>
                  </a:cubicBezTo>
                  <a:cubicBezTo>
                    <a:pt x="0" y="446999"/>
                    <a:pt x="217289" y="140364"/>
                    <a:pt x="526963" y="9383"/>
                  </a:cubicBezTo>
                  <a:close/>
                </a:path>
              </a:pathLst>
            </a:custGeom>
          </p:spPr>
        </p:pic>
      </p:grpSp>
      <p:grpSp>
        <p:nvGrpSpPr>
          <p:cNvPr id="38" name="组合 50">
            <a:extLst>
              <a:ext uri="{FF2B5EF4-FFF2-40B4-BE49-F238E27FC236}">
                <a16:creationId xmlns="" xmlns:a16="http://schemas.microsoft.com/office/drawing/2014/main" id="{9A50D4F7-CBC4-420B-36EF-7D12FBE8286C}"/>
              </a:ext>
            </a:extLst>
          </p:cNvPr>
          <p:cNvGrpSpPr/>
          <p:nvPr/>
        </p:nvGrpSpPr>
        <p:grpSpPr>
          <a:xfrm>
            <a:off x="2444475" y="988193"/>
            <a:ext cx="1893310" cy="3259544"/>
            <a:chOff x="3351821" y="1183275"/>
            <a:chExt cx="2524997" cy="4347064"/>
          </a:xfrm>
        </p:grpSpPr>
        <p:grpSp>
          <p:nvGrpSpPr>
            <p:cNvPr id="39" name="组合 18">
              <a:extLst>
                <a:ext uri="{FF2B5EF4-FFF2-40B4-BE49-F238E27FC236}">
                  <a16:creationId xmlns="" xmlns:a16="http://schemas.microsoft.com/office/drawing/2014/main" id="{95AB29AB-EBE3-23F6-5754-58679C4D9C93}"/>
                </a:ext>
              </a:extLst>
            </p:cNvPr>
            <p:cNvGrpSpPr/>
            <p:nvPr/>
          </p:nvGrpSpPr>
          <p:grpSpPr>
            <a:xfrm>
              <a:off x="3351821" y="1329580"/>
              <a:ext cx="2524997" cy="4200759"/>
              <a:chOff x="819855" y="1816236"/>
              <a:chExt cx="2524997" cy="4200759"/>
            </a:xfrm>
          </p:grpSpPr>
          <p:grpSp>
            <p:nvGrpSpPr>
              <p:cNvPr id="41" name="组合 19">
                <a:extLst>
                  <a:ext uri="{FF2B5EF4-FFF2-40B4-BE49-F238E27FC236}">
                    <a16:creationId xmlns="" xmlns:a16="http://schemas.microsoft.com/office/drawing/2014/main" id="{73038BD5-18F7-2219-D112-2700CFB3AC0C}"/>
                  </a:ext>
                </a:extLst>
              </p:cNvPr>
              <p:cNvGrpSpPr/>
              <p:nvPr/>
            </p:nvGrpSpPr>
            <p:grpSpPr>
              <a:xfrm>
                <a:off x="1366641" y="1816236"/>
                <a:ext cx="1542548" cy="1938593"/>
                <a:chOff x="1355066" y="1813699"/>
                <a:chExt cx="1542548" cy="1938593"/>
              </a:xfrm>
            </p:grpSpPr>
            <p:pic>
              <p:nvPicPr>
                <p:cNvPr id="43" name="图片 22">
                  <a:extLst>
                    <a:ext uri="{FF2B5EF4-FFF2-40B4-BE49-F238E27FC236}">
                      <a16:creationId xmlns="" xmlns:a16="http://schemas.microsoft.com/office/drawing/2014/main" id="{489AAF34-9275-876E-F355-AF7D444283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36" t="27671" r="28500" b="39200"/>
                <a:stretch>
                  <a:fillRect/>
                </a:stretch>
              </p:blipFill>
              <p:spPr>
                <a:xfrm rot="16200000">
                  <a:off x="1355066" y="1813699"/>
                  <a:ext cx="1542548" cy="1542548"/>
                </a:xfrm>
                <a:custGeom>
                  <a:avLst/>
                  <a:gdLst>
                    <a:gd name="connsiteX0" fmla="*/ 4064286 w 4064286"/>
                    <a:gd name="connsiteY0" fmla="*/ 2032143 h 4064286"/>
                    <a:gd name="connsiteX1" fmla="*/ 2032143 w 4064286"/>
                    <a:gd name="connsiteY1" fmla="*/ 4064286 h 4064286"/>
                    <a:gd name="connsiteX2" fmla="*/ 0 w 4064286"/>
                    <a:gd name="connsiteY2" fmla="*/ 2032143 h 4064286"/>
                    <a:gd name="connsiteX3" fmla="*/ 2032143 w 4064286"/>
                    <a:gd name="connsiteY3" fmla="*/ 0 h 4064286"/>
                    <a:gd name="connsiteX4" fmla="*/ 4064286 w 4064286"/>
                    <a:gd name="connsiteY4" fmla="*/ 2032143 h 406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4286" h="4064286">
                      <a:moveTo>
                        <a:pt x="4064286" y="2032143"/>
                      </a:moveTo>
                      <a:cubicBezTo>
                        <a:pt x="4064286" y="3154465"/>
                        <a:pt x="3154465" y="4064286"/>
                        <a:pt x="2032143" y="4064286"/>
                      </a:cubicBezTo>
                      <a:cubicBezTo>
                        <a:pt x="909821" y="4064286"/>
                        <a:pt x="0" y="3154465"/>
                        <a:pt x="0" y="2032143"/>
                      </a:cubicBezTo>
                      <a:cubicBezTo>
                        <a:pt x="0" y="909821"/>
                        <a:pt x="909821" y="0"/>
                        <a:pt x="2032143" y="0"/>
                      </a:cubicBezTo>
                      <a:cubicBezTo>
                        <a:pt x="3154465" y="0"/>
                        <a:pt x="4064286" y="909821"/>
                        <a:pt x="4064286" y="2032143"/>
                      </a:cubicBezTo>
                      <a:close/>
                    </a:path>
                  </a:pathLst>
                </a:custGeom>
                <a:ln w="44450">
                  <a:solidFill>
                    <a:srgbClr val="49D99B"/>
                  </a:solidFill>
                </a:ln>
              </p:spPr>
            </p:pic>
            <p:sp>
              <p:nvSpPr>
                <p:cNvPr id="44" name="矩形: 圆角 23">
                  <a:extLst>
                    <a:ext uri="{FF2B5EF4-FFF2-40B4-BE49-F238E27FC236}">
                      <a16:creationId xmlns="" xmlns:a16="http://schemas.microsoft.com/office/drawing/2014/main" id="{C60896F8-6A73-49C3-67E2-A57FB16BB706}"/>
                    </a:ext>
                  </a:extLst>
                </p:cNvPr>
                <p:cNvSpPr/>
                <p:nvPr/>
              </p:nvSpPr>
              <p:spPr>
                <a:xfrm rot="2698284">
                  <a:off x="1808036" y="3110695"/>
                  <a:ext cx="636608" cy="636608"/>
                </a:xfrm>
                <a:prstGeom prst="roundRect">
                  <a:avLst/>
                </a:prstGeom>
                <a:solidFill>
                  <a:srgbClr val="49D9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63"/>
                  <a:endParaRPr lang="zh-CN" altLang="en-US" sz="1500">
                    <a:solidFill>
                      <a:srgbClr val="FFFF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文本框 24">
                  <a:extLst>
                    <a:ext uri="{FF2B5EF4-FFF2-40B4-BE49-F238E27FC236}">
                      <a16:creationId xmlns="" xmlns:a16="http://schemas.microsoft.com/office/drawing/2014/main" id="{F3562585-5991-6546-B66A-6664CDB9786F}"/>
                    </a:ext>
                  </a:extLst>
                </p:cNvPr>
                <p:cNvSpPr txBox="1"/>
                <p:nvPr/>
              </p:nvSpPr>
              <p:spPr>
                <a:xfrm>
                  <a:off x="1886481" y="3198167"/>
                  <a:ext cx="767214" cy="5541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663"/>
                  <a:r>
                    <a:rPr lang="en-US" altLang="zh-CN" sz="2100" dirty="0">
                      <a:solidFill>
                        <a:srgbClr val="A53731"/>
                      </a:solidFill>
                      <a:latin typeface="Times New Roman" panose="02020603050405020304" pitchFamily="18" charset="0"/>
                      <a:ea typeface="字魂70号-灵悦黑体" panose="00000500000000000000" pitchFamily="2" charset="-122"/>
                      <a:cs typeface="Times New Roman" panose="02020603050405020304" pitchFamily="18" charset="0"/>
                    </a:rPr>
                    <a:t>02</a:t>
                  </a:r>
                  <a:endParaRPr lang="zh-CN" altLang="en-US" sz="2100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2" name="矩形 20">
                <a:extLst>
                  <a:ext uri="{FF2B5EF4-FFF2-40B4-BE49-F238E27FC236}">
                    <a16:creationId xmlns="" xmlns:a16="http://schemas.microsoft.com/office/drawing/2014/main" id="{81513895-7868-2F6F-ED93-83F131E66507}"/>
                  </a:ext>
                </a:extLst>
              </p:cNvPr>
              <p:cNvSpPr/>
              <p:nvPr/>
            </p:nvSpPr>
            <p:spPr>
              <a:xfrm>
                <a:off x="819855" y="3923631"/>
                <a:ext cx="2524997" cy="2093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Lựa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ngữ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phù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endParaRPr lang="en-US" sz="2400" b="1" dirty="0"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0" name="图片 47">
              <a:extLst>
                <a:ext uri="{FF2B5EF4-FFF2-40B4-BE49-F238E27FC236}">
                  <a16:creationId xmlns="" xmlns:a16="http://schemas.microsoft.com/office/drawing/2014/main" id="{DD753D31-FC93-5A42-166E-C6D1CDAB6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t="74286" r="80383" b="16546"/>
            <a:stretch/>
          </p:blipFill>
          <p:spPr>
            <a:xfrm>
              <a:off x="3874651" y="1183275"/>
              <a:ext cx="1542548" cy="1542548"/>
            </a:xfrm>
            <a:custGeom>
              <a:avLst/>
              <a:gdLst>
                <a:gd name="connsiteX0" fmla="*/ 771274 w 1542548"/>
                <a:gd name="connsiteY0" fmla="*/ 0 h 1542548"/>
                <a:gd name="connsiteX1" fmla="*/ 1542548 w 1542548"/>
                <a:gd name="connsiteY1" fmla="*/ 771274 h 1542548"/>
                <a:gd name="connsiteX2" fmla="*/ 771274 w 1542548"/>
                <a:gd name="connsiteY2" fmla="*/ 1542548 h 1542548"/>
                <a:gd name="connsiteX3" fmla="*/ 0 w 1542548"/>
                <a:gd name="connsiteY3" fmla="*/ 771274 h 1542548"/>
                <a:gd name="connsiteX4" fmla="*/ 771274 w 1542548"/>
                <a:gd name="connsiteY4" fmla="*/ 0 h 154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2548" h="1542548">
                  <a:moveTo>
                    <a:pt x="771274" y="0"/>
                  </a:moveTo>
                  <a:cubicBezTo>
                    <a:pt x="1197237" y="0"/>
                    <a:pt x="1542548" y="345311"/>
                    <a:pt x="1542548" y="771274"/>
                  </a:cubicBezTo>
                  <a:cubicBezTo>
                    <a:pt x="1542548" y="1197237"/>
                    <a:pt x="1197237" y="1542548"/>
                    <a:pt x="771274" y="1542548"/>
                  </a:cubicBezTo>
                  <a:cubicBezTo>
                    <a:pt x="345311" y="1542548"/>
                    <a:pt x="0" y="1197237"/>
                    <a:pt x="0" y="771274"/>
                  </a:cubicBezTo>
                  <a:cubicBezTo>
                    <a:pt x="0" y="345311"/>
                    <a:pt x="345311" y="0"/>
                    <a:pt x="771274" y="0"/>
                  </a:cubicBezTo>
                  <a:close/>
                </a:path>
              </a:pathLst>
            </a:custGeom>
          </p:spPr>
        </p:pic>
      </p:grpSp>
      <p:grpSp>
        <p:nvGrpSpPr>
          <p:cNvPr id="46" name="组合 52">
            <a:extLst>
              <a:ext uri="{FF2B5EF4-FFF2-40B4-BE49-F238E27FC236}">
                <a16:creationId xmlns="" xmlns:a16="http://schemas.microsoft.com/office/drawing/2014/main" id="{CB828DFF-619B-88E7-CB7D-70D6F522DC38}"/>
              </a:ext>
            </a:extLst>
          </p:cNvPr>
          <p:cNvGrpSpPr/>
          <p:nvPr/>
        </p:nvGrpSpPr>
        <p:grpSpPr>
          <a:xfrm>
            <a:off x="7125428" y="1136282"/>
            <a:ext cx="1267694" cy="3305462"/>
            <a:chOff x="9089733" y="1171500"/>
            <a:chExt cx="1690650" cy="4408302"/>
          </a:xfrm>
        </p:grpSpPr>
        <p:grpSp>
          <p:nvGrpSpPr>
            <p:cNvPr id="47" name="组合 32">
              <a:extLst>
                <a:ext uri="{FF2B5EF4-FFF2-40B4-BE49-F238E27FC236}">
                  <a16:creationId xmlns="" xmlns:a16="http://schemas.microsoft.com/office/drawing/2014/main" id="{4912B9EE-D0A2-E512-19EB-E0782241D8F1}"/>
                </a:ext>
              </a:extLst>
            </p:cNvPr>
            <p:cNvGrpSpPr/>
            <p:nvPr/>
          </p:nvGrpSpPr>
          <p:grpSpPr>
            <a:xfrm>
              <a:off x="9089733" y="1329580"/>
              <a:ext cx="1690650" cy="4250222"/>
              <a:chOff x="1331790" y="1816236"/>
              <a:chExt cx="1690650" cy="4250222"/>
            </a:xfrm>
          </p:grpSpPr>
          <p:grpSp>
            <p:nvGrpSpPr>
              <p:cNvPr id="49" name="组合 33">
                <a:extLst>
                  <a:ext uri="{FF2B5EF4-FFF2-40B4-BE49-F238E27FC236}">
                    <a16:creationId xmlns="" xmlns:a16="http://schemas.microsoft.com/office/drawing/2014/main" id="{BC74DACE-781A-367B-812B-BEDD3D22F796}"/>
                  </a:ext>
                </a:extLst>
              </p:cNvPr>
              <p:cNvGrpSpPr/>
              <p:nvPr/>
            </p:nvGrpSpPr>
            <p:grpSpPr>
              <a:xfrm>
                <a:off x="1366641" y="1816236"/>
                <a:ext cx="1542548" cy="1933604"/>
                <a:chOff x="1355066" y="1813699"/>
                <a:chExt cx="1542548" cy="1933604"/>
              </a:xfrm>
            </p:grpSpPr>
            <p:pic>
              <p:nvPicPr>
                <p:cNvPr id="51" name="图片 36">
                  <a:extLst>
                    <a:ext uri="{FF2B5EF4-FFF2-40B4-BE49-F238E27FC236}">
                      <a16:creationId xmlns="" xmlns:a16="http://schemas.microsoft.com/office/drawing/2014/main" id="{D3377CD2-3ED7-B5EA-185C-43D708AFB6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236" t="27671" r="28500" b="39200"/>
                <a:stretch>
                  <a:fillRect/>
                </a:stretch>
              </p:blipFill>
              <p:spPr>
                <a:xfrm rot="16200000">
                  <a:off x="1355066" y="1813699"/>
                  <a:ext cx="1542548" cy="1542548"/>
                </a:xfrm>
                <a:custGeom>
                  <a:avLst/>
                  <a:gdLst>
                    <a:gd name="connsiteX0" fmla="*/ 4064286 w 4064286"/>
                    <a:gd name="connsiteY0" fmla="*/ 2032143 h 4064286"/>
                    <a:gd name="connsiteX1" fmla="*/ 2032143 w 4064286"/>
                    <a:gd name="connsiteY1" fmla="*/ 4064286 h 4064286"/>
                    <a:gd name="connsiteX2" fmla="*/ 0 w 4064286"/>
                    <a:gd name="connsiteY2" fmla="*/ 2032143 h 4064286"/>
                    <a:gd name="connsiteX3" fmla="*/ 2032143 w 4064286"/>
                    <a:gd name="connsiteY3" fmla="*/ 0 h 4064286"/>
                    <a:gd name="connsiteX4" fmla="*/ 4064286 w 4064286"/>
                    <a:gd name="connsiteY4" fmla="*/ 2032143 h 406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64286" h="4064286">
                      <a:moveTo>
                        <a:pt x="4064286" y="2032143"/>
                      </a:moveTo>
                      <a:cubicBezTo>
                        <a:pt x="4064286" y="3154465"/>
                        <a:pt x="3154465" y="4064286"/>
                        <a:pt x="2032143" y="4064286"/>
                      </a:cubicBezTo>
                      <a:cubicBezTo>
                        <a:pt x="909821" y="4064286"/>
                        <a:pt x="0" y="3154465"/>
                        <a:pt x="0" y="2032143"/>
                      </a:cubicBezTo>
                      <a:cubicBezTo>
                        <a:pt x="0" y="909821"/>
                        <a:pt x="909821" y="0"/>
                        <a:pt x="2032143" y="0"/>
                      </a:cubicBezTo>
                      <a:cubicBezTo>
                        <a:pt x="3154465" y="0"/>
                        <a:pt x="4064286" y="909821"/>
                        <a:pt x="4064286" y="2032143"/>
                      </a:cubicBezTo>
                      <a:close/>
                    </a:path>
                  </a:pathLst>
                </a:custGeom>
                <a:ln w="44450">
                  <a:solidFill>
                    <a:srgbClr val="49D99B"/>
                  </a:solidFill>
                </a:ln>
              </p:spPr>
            </p:pic>
            <p:sp>
              <p:nvSpPr>
                <p:cNvPr id="52" name="矩形: 圆角 37">
                  <a:extLst>
                    <a:ext uri="{FF2B5EF4-FFF2-40B4-BE49-F238E27FC236}">
                      <a16:creationId xmlns="" xmlns:a16="http://schemas.microsoft.com/office/drawing/2014/main" id="{FC6710E6-9653-3F50-97D1-5881D160EFCC}"/>
                    </a:ext>
                  </a:extLst>
                </p:cNvPr>
                <p:cNvSpPr/>
                <p:nvPr/>
              </p:nvSpPr>
              <p:spPr>
                <a:xfrm rot="2698284">
                  <a:off x="1808036" y="3110695"/>
                  <a:ext cx="636608" cy="636608"/>
                </a:xfrm>
                <a:prstGeom prst="roundRect">
                  <a:avLst/>
                </a:prstGeom>
                <a:solidFill>
                  <a:srgbClr val="49D9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663"/>
                  <a:endParaRPr lang="zh-CN" altLang="en-US" sz="1500">
                    <a:solidFill>
                      <a:srgbClr val="FFFFFF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文本框 38">
                  <a:extLst>
                    <a:ext uri="{FF2B5EF4-FFF2-40B4-BE49-F238E27FC236}">
                      <a16:creationId xmlns="" xmlns:a16="http://schemas.microsoft.com/office/drawing/2014/main" id="{F480914A-8F2D-E5A2-AFD2-45DA07B7DFC6}"/>
                    </a:ext>
                  </a:extLst>
                </p:cNvPr>
                <p:cNvSpPr txBox="1"/>
                <p:nvPr/>
              </p:nvSpPr>
              <p:spPr>
                <a:xfrm>
                  <a:off x="1880236" y="3186392"/>
                  <a:ext cx="767214" cy="5541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663"/>
                  <a:r>
                    <a:rPr lang="en-US" altLang="zh-CN" sz="2100" dirty="0">
                      <a:solidFill>
                        <a:srgbClr val="A53731"/>
                      </a:solidFill>
                      <a:latin typeface="Times New Roman" panose="02020603050405020304" pitchFamily="18" charset="0"/>
                      <a:ea typeface="字魂70号-灵悦黑体" panose="00000500000000000000" pitchFamily="2" charset="-122"/>
                      <a:cs typeface="Times New Roman" panose="02020603050405020304" pitchFamily="18" charset="0"/>
                    </a:rPr>
                    <a:t>04</a:t>
                  </a:r>
                  <a:endParaRPr lang="zh-CN" altLang="en-US" sz="2100" dirty="0">
                    <a:solidFill>
                      <a:srgbClr val="A5373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0" name="矩形 34">
                <a:extLst>
                  <a:ext uri="{FF2B5EF4-FFF2-40B4-BE49-F238E27FC236}">
                    <a16:creationId xmlns="" xmlns:a16="http://schemas.microsoft.com/office/drawing/2014/main" id="{4BD2DDE2-FC0D-00D2-563C-4DB5BC0F1047}"/>
                  </a:ext>
                </a:extLst>
              </p:cNvPr>
              <p:cNvSpPr/>
              <p:nvPr/>
            </p:nvSpPr>
            <p:spPr>
              <a:xfrm>
                <a:off x="1331790" y="3973093"/>
                <a:ext cx="1690650" cy="20933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4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endParaRPr lang="en-US" sz="2400" b="1" dirty="0"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8" name="图片 48">
              <a:extLst>
                <a:ext uri="{FF2B5EF4-FFF2-40B4-BE49-F238E27FC236}">
                  <a16:creationId xmlns="" xmlns:a16="http://schemas.microsoft.com/office/drawing/2014/main" id="{A7D3F22A-7DAE-73FD-3197-E405D842D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1" t="74286" r="80383" b="16546"/>
            <a:stretch/>
          </p:blipFill>
          <p:spPr>
            <a:xfrm>
              <a:off x="9116771" y="1171500"/>
              <a:ext cx="1542548" cy="1542548"/>
            </a:xfrm>
            <a:custGeom>
              <a:avLst/>
              <a:gdLst>
                <a:gd name="connsiteX0" fmla="*/ 771274 w 1542548"/>
                <a:gd name="connsiteY0" fmla="*/ 0 h 1542548"/>
                <a:gd name="connsiteX1" fmla="*/ 1542548 w 1542548"/>
                <a:gd name="connsiteY1" fmla="*/ 771274 h 1542548"/>
                <a:gd name="connsiteX2" fmla="*/ 771274 w 1542548"/>
                <a:gd name="connsiteY2" fmla="*/ 1542548 h 1542548"/>
                <a:gd name="connsiteX3" fmla="*/ 0 w 1542548"/>
                <a:gd name="connsiteY3" fmla="*/ 771274 h 1542548"/>
                <a:gd name="connsiteX4" fmla="*/ 771274 w 1542548"/>
                <a:gd name="connsiteY4" fmla="*/ 0 h 154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2548" h="1542548">
                  <a:moveTo>
                    <a:pt x="771274" y="0"/>
                  </a:moveTo>
                  <a:cubicBezTo>
                    <a:pt x="1197237" y="0"/>
                    <a:pt x="1542548" y="345311"/>
                    <a:pt x="1542548" y="771274"/>
                  </a:cubicBezTo>
                  <a:cubicBezTo>
                    <a:pt x="1542548" y="1197237"/>
                    <a:pt x="1197237" y="1542548"/>
                    <a:pt x="771274" y="1542548"/>
                  </a:cubicBezTo>
                  <a:cubicBezTo>
                    <a:pt x="345311" y="1542548"/>
                    <a:pt x="0" y="1197237"/>
                    <a:pt x="0" y="771274"/>
                  </a:cubicBezTo>
                  <a:cubicBezTo>
                    <a:pt x="0" y="345311"/>
                    <a:pt x="345311" y="0"/>
                    <a:pt x="771274" y="0"/>
                  </a:cubicBezTo>
                  <a:close/>
                </a:path>
              </a:pathLst>
            </a:custGeom>
          </p:spPr>
        </p:pic>
      </p:grpSp>
      <p:sp>
        <p:nvSpPr>
          <p:cNvPr id="55" name="矩形 8">
            <a:extLst>
              <a:ext uri="{FF2B5EF4-FFF2-40B4-BE49-F238E27FC236}">
                <a16:creationId xmlns="" xmlns:a16="http://schemas.microsoft.com/office/drawing/2014/main" id="{39DB38EA-501A-4F55-8C66-ECC1826B1E3E}"/>
              </a:ext>
            </a:extLst>
          </p:cNvPr>
          <p:cNvSpPr/>
          <p:nvPr/>
        </p:nvSpPr>
        <p:spPr>
          <a:xfrm>
            <a:off x="655831" y="43760"/>
            <a:ext cx="8113499" cy="56169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lIns="68580" tIns="34290" rIns="68580" bIns="34290">
            <a:spAutoFit/>
          </a:bodyPr>
          <a:lstStyle/>
          <a:p>
            <a:r>
              <a:rPr lang="vi-VN" altLang="zh-C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Bướ</a:t>
            </a:r>
            <a:r>
              <a:rPr lang="en-US" altLang="zh-C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c 3: </a:t>
            </a:r>
            <a:r>
              <a:rPr lang="en-US" altLang="zh-CN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Thực</a:t>
            </a:r>
            <a:r>
              <a:rPr lang="en-US" altLang="zh-C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hành</a:t>
            </a:r>
            <a:r>
              <a:rPr lang="en-US" altLang="zh-CN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nói</a:t>
            </a:r>
            <a:endParaRPr lang="zh-CN" altLang="en-US" sz="3200" b="1" i="1" dirty="0">
              <a:solidFill>
                <a:srgbClr val="FF000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58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105" y="0"/>
            <a:ext cx="3828933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300" b="1" kern="120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CHUNG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192" y="17784"/>
            <a:ext cx="1093808" cy="111859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294587" y="1329054"/>
            <a:ext cx="4012666" cy="34311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15000"/>
              </a:lnSpc>
              <a:buClrTx/>
              <a:defRPr/>
            </a:pPr>
            <a:r>
              <a:rPr lang="en-US" sz="18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18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18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685800">
              <a:buClrTx/>
              <a:defRPr/>
            </a:pP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Bám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685800">
              <a:buClrTx/>
              <a:defRPr/>
            </a:pP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miệng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b="1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1800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1800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1800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1800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1800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1800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,...)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2676" y="3842797"/>
            <a:ext cx="1698043" cy="127891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41710" y="1329054"/>
            <a:ext cx="3380705" cy="35971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15000"/>
              </a:lnSpc>
              <a:buClrTx/>
              <a:defRPr/>
            </a:pP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      </a:t>
            </a:r>
            <a:r>
              <a:rPr lang="en-US" sz="1800" b="1" kern="1200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Chú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lắng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nghe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bạn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b="1" kern="1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18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</a:t>
            </a:r>
            <a:r>
              <a:rPr lang="vi-VN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hái độ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mực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nghe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18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37411" y="630885"/>
            <a:ext cx="333649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2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*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3300" b="1" kern="120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5329" y="570625"/>
            <a:ext cx="3516027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200" b="1" kern="1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*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Với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6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nghe</a:t>
            </a:r>
            <a:endParaRPr lang="en-US" sz="3300" b="1" kern="120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91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8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1042767">
            <a:off x="4363521" y="4076838"/>
            <a:ext cx="390286" cy="312611"/>
          </a:xfrm>
          <a:custGeom>
            <a:avLst/>
            <a:gdLst/>
            <a:ahLst/>
            <a:cxnLst/>
            <a:rect l="l" t="t" r="r" b="b"/>
            <a:pathLst>
              <a:path w="780572" h="774895">
                <a:moveTo>
                  <a:pt x="0" y="0"/>
                </a:moveTo>
                <a:lnTo>
                  <a:pt x="780573" y="0"/>
                </a:lnTo>
                <a:lnTo>
                  <a:pt x="780573" y="774895"/>
                </a:lnTo>
                <a:lnTo>
                  <a:pt x="0" y="774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 rot="1465819">
            <a:off x="343258" y="184256"/>
            <a:ext cx="370028" cy="367337"/>
          </a:xfrm>
          <a:custGeom>
            <a:avLst/>
            <a:gdLst/>
            <a:ahLst/>
            <a:cxnLst/>
            <a:rect l="l" t="t" r="r" b="b"/>
            <a:pathLst>
              <a:path w="740055" h="734673">
                <a:moveTo>
                  <a:pt x="0" y="0"/>
                </a:moveTo>
                <a:lnTo>
                  <a:pt x="740055" y="0"/>
                </a:lnTo>
                <a:lnTo>
                  <a:pt x="740055" y="734673"/>
                </a:lnTo>
                <a:lnTo>
                  <a:pt x="0" y="734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 rot="1598316">
            <a:off x="7404477" y="363842"/>
            <a:ext cx="336332" cy="333886"/>
          </a:xfrm>
          <a:custGeom>
            <a:avLst/>
            <a:gdLst/>
            <a:ahLst/>
            <a:cxnLst/>
            <a:rect l="l" t="t" r="r" b="b"/>
            <a:pathLst>
              <a:path w="672664" h="667772">
                <a:moveTo>
                  <a:pt x="0" y="0"/>
                </a:moveTo>
                <a:lnTo>
                  <a:pt x="672664" y="0"/>
                </a:lnTo>
                <a:lnTo>
                  <a:pt x="672664" y="667772"/>
                </a:lnTo>
                <a:lnTo>
                  <a:pt x="0" y="667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399576" y="198996"/>
            <a:ext cx="558290" cy="663583"/>
          </a:xfrm>
          <a:custGeom>
            <a:avLst/>
            <a:gdLst/>
            <a:ahLst/>
            <a:cxnLst/>
            <a:rect l="l" t="t" r="r" b="b"/>
            <a:pathLst>
              <a:path w="2862151" h="3021465">
                <a:moveTo>
                  <a:pt x="0" y="0"/>
                </a:moveTo>
                <a:lnTo>
                  <a:pt x="2862150" y="0"/>
                </a:lnTo>
                <a:lnTo>
                  <a:pt x="2862150" y="3021465"/>
                </a:lnTo>
                <a:lnTo>
                  <a:pt x="0" y="30214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84728" y="1612013"/>
            <a:ext cx="1719550" cy="3557658"/>
          </a:xfrm>
          <a:prstGeom prst="rect">
            <a:avLst/>
          </a:prstGeom>
        </p:spPr>
        <p:txBody>
          <a:bodyPr lIns="23363" tIns="23363" rIns="23363" bIns="23363" rtlCol="0" anchor="ctr"/>
          <a:lstStyle/>
          <a:p>
            <a:pPr algn="ctr">
              <a:lnSpc>
                <a:spcPts val="840"/>
              </a:lnSpc>
            </a:pPr>
            <a:endParaRPr sz="900"/>
          </a:p>
        </p:txBody>
      </p:sp>
      <p:sp>
        <p:nvSpPr>
          <p:cNvPr id="29" name="Freeform 22"/>
          <p:cNvSpPr/>
          <p:nvPr/>
        </p:nvSpPr>
        <p:spPr>
          <a:xfrm rot="1598316">
            <a:off x="8510555" y="4542619"/>
            <a:ext cx="336332" cy="269394"/>
          </a:xfrm>
          <a:custGeom>
            <a:avLst/>
            <a:gdLst/>
            <a:ahLst/>
            <a:cxnLst/>
            <a:rect l="l" t="t" r="r" b="b"/>
            <a:pathLst>
              <a:path w="672664" h="667772">
                <a:moveTo>
                  <a:pt x="0" y="0"/>
                </a:moveTo>
                <a:lnTo>
                  <a:pt x="672664" y="0"/>
                </a:lnTo>
                <a:lnTo>
                  <a:pt x="672664" y="667772"/>
                </a:lnTo>
                <a:lnTo>
                  <a:pt x="0" y="667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Đồng hồ đếm ngược 5 phút có nhạc nề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10639" y="1004712"/>
            <a:ext cx="1974340" cy="111056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431048" y="261436"/>
            <a:ext cx="5272598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THEO NHÓM ĐÔI </a:t>
            </a:r>
            <a:endParaRPr lang="en-US" sz="3600" b="1" kern="120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图片 23">
            <a:extLst>
              <a:ext uri="{FF2B5EF4-FFF2-40B4-BE49-F238E27FC236}">
                <a16:creationId xmlns="" xmlns:a16="http://schemas.microsoft.com/office/drawing/2014/main" id="{9BEC30C1-EF4C-AAD6-216E-F2DB4893C41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1804278" y="1166951"/>
            <a:ext cx="4225299" cy="266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44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0471" y="584815"/>
            <a:ext cx="399821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TRƯỚC LỚP</a:t>
            </a:r>
            <a:endParaRPr lang="en-US" sz="3600" b="1" kern="120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图片 23">
            <a:extLst>
              <a:ext uri="{FF2B5EF4-FFF2-40B4-BE49-F238E27FC236}">
                <a16:creationId xmlns="" xmlns:a16="http://schemas.microsoft.com/office/drawing/2014/main" id="{9BEC30C1-EF4C-AAD6-216E-F2DB4893C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752301" y="1208063"/>
            <a:ext cx="4225299" cy="2666905"/>
          </a:xfrm>
          <a:prstGeom prst="rect">
            <a:avLst/>
          </a:prstGeom>
        </p:spPr>
      </p:pic>
      <p:pic>
        <p:nvPicPr>
          <p:cNvPr id="4" name="图片 38">
            <a:extLst>
              <a:ext uri="{FF2B5EF4-FFF2-40B4-BE49-F238E27FC236}">
                <a16:creationId xmlns="" xmlns:a16="http://schemas.microsoft.com/office/drawing/2014/main" id="{1E14035D-69CA-48EA-A6A9-C4AFDE573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774" y="1111364"/>
            <a:ext cx="2819638" cy="286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2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7B43664D-A254-4823-A8D5-315D16EB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4"/>
            <a:ext cx="9144000" cy="51435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F3FAA9F9-176E-4A33-A42E-1663CFB6C200}"/>
              </a:ext>
            </a:extLst>
          </p:cNvPr>
          <p:cNvGrpSpPr/>
          <p:nvPr/>
        </p:nvGrpSpPr>
        <p:grpSpPr>
          <a:xfrm>
            <a:off x="3519658" y="-20024"/>
            <a:ext cx="5615603" cy="3662716"/>
            <a:chOff x="1762543" y="-20073"/>
            <a:chExt cx="8666914" cy="4883621"/>
          </a:xfrm>
        </p:grpSpPr>
        <p:cxnSp>
          <p:nvCxnSpPr>
            <p:cNvPr id="4" name="直接连接符 3">
              <a:extLst>
                <a:ext uri="{FF2B5EF4-FFF2-40B4-BE49-F238E27FC236}">
                  <a16:creationId xmlns="" xmlns:a16="http://schemas.microsoft.com/office/drawing/2014/main" id="{A9D68DB2-4E77-4735-92B3-CD36290CA9E8}"/>
                </a:ext>
              </a:extLst>
            </p:cNvPr>
            <p:cNvCxnSpPr/>
            <p:nvPr/>
          </p:nvCxnSpPr>
          <p:spPr>
            <a:xfrm>
              <a:off x="4015408" y="0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="" xmlns:a16="http://schemas.microsoft.com/office/drawing/2014/main" id="{AA3359E1-195F-4E2B-B8D9-0EA7EC87C171}"/>
                </a:ext>
              </a:extLst>
            </p:cNvPr>
            <p:cNvCxnSpPr/>
            <p:nvPr/>
          </p:nvCxnSpPr>
          <p:spPr>
            <a:xfrm>
              <a:off x="8408503" y="-20073"/>
              <a:ext cx="0" cy="1762539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云形 5">
              <a:extLst>
                <a:ext uri="{FF2B5EF4-FFF2-40B4-BE49-F238E27FC236}">
                  <a16:creationId xmlns="" xmlns:a16="http://schemas.microsoft.com/office/drawing/2014/main" id="{A77F814D-1B64-4E8E-BF3F-BDAA536E7D44}"/>
                </a:ext>
              </a:extLst>
            </p:cNvPr>
            <p:cNvSpPr/>
            <p:nvPr/>
          </p:nvSpPr>
          <p:spPr>
            <a:xfrm>
              <a:off x="1762543" y="1285461"/>
              <a:ext cx="8666914" cy="357808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47C7A9C1-0B75-4E2F-86DB-4158930B8937}"/>
              </a:ext>
            </a:extLst>
          </p:cNvPr>
          <p:cNvSpPr txBox="1"/>
          <p:nvPr/>
        </p:nvSpPr>
        <p:spPr>
          <a:xfrm>
            <a:off x="4230467" y="1816161"/>
            <a:ext cx="4679761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4: Trao đổi và đánh giá</a:t>
            </a:r>
            <a:endParaRPr lang="en-US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0">
            <a:extLst>
              <a:ext uri="{FF2B5EF4-FFF2-40B4-BE49-F238E27FC236}">
                <a16:creationId xmlns="" xmlns:a16="http://schemas.microsoft.com/office/drawing/2014/main" id="{AA12D176-F818-42F2-8BAC-9738DA114B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1" y="984912"/>
            <a:ext cx="3397133" cy="3636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11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15616" y="43544"/>
            <a:ext cx="5680337" cy="541867"/>
          </a:xfrm>
          <a:prstGeom prst="roundRect">
            <a:avLst/>
          </a:prstGeom>
          <a:solidFill>
            <a:srgbClr val="3CED33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15000"/>
              </a:lnSpc>
              <a:buClrTx/>
              <a:defRPr/>
            </a:pP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* </a:t>
            </a:r>
            <a:r>
              <a:rPr lang="en-US" sz="32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tự</a:t>
            </a: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kiểm</a:t>
            </a: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tra</a:t>
            </a: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kĩ</a:t>
            </a: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năng</a:t>
            </a: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endParaRPr lang="en-US" sz="28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608203"/>
              </p:ext>
            </p:extLst>
          </p:nvPr>
        </p:nvGraphicFramePr>
        <p:xfrm>
          <a:off x="89210" y="609429"/>
          <a:ext cx="8927199" cy="4386317"/>
        </p:xfrm>
        <a:graphic>
          <a:graphicData uri="http://schemas.openxmlformats.org/drawingml/2006/table">
            <a:tbl>
              <a:tblPr firstRow="1" firstCol="1" bandRow="1"/>
              <a:tblGrid>
                <a:gridCol w="6896381">
                  <a:extLst>
                    <a:ext uri="{9D8B030D-6E8A-4147-A177-3AD203B41FA5}">
                      <a16:colId xmlns:a16="http://schemas.microsoft.com/office/drawing/2014/main" xmlns="" val="3164100092"/>
                    </a:ext>
                  </a:extLst>
                </a:gridCol>
                <a:gridCol w="829339">
                  <a:extLst>
                    <a:ext uri="{9D8B030D-6E8A-4147-A177-3AD203B41FA5}">
                      <a16:colId xmlns:a16="http://schemas.microsoft.com/office/drawing/2014/main" xmlns="" val="524031751"/>
                    </a:ext>
                  </a:extLst>
                </a:gridCol>
                <a:gridCol w="1201479"/>
              </a:tblGrid>
              <a:tr h="662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2619902"/>
                  </a:ext>
                </a:extLst>
              </a:tr>
              <a:tr h="4031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0636267"/>
                  </a:ext>
                </a:extLst>
              </a:tr>
              <a:tr h="548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đoán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ra.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9871411"/>
                  </a:ext>
                </a:extLst>
              </a:tr>
              <a:tr h="573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3774763"/>
                  </a:ext>
                </a:extLst>
              </a:tr>
              <a:tr h="758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4525535"/>
                  </a:ext>
                </a:extLst>
              </a:tr>
              <a:tr h="6075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hước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triết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51904"/>
                  </a:ext>
                </a:extLst>
              </a:tr>
              <a:tr h="379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409972"/>
                  </a:ext>
                </a:extLst>
              </a:tr>
              <a:tr h="4527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qui </a:t>
                      </a:r>
                      <a:r>
                        <a:rPr lang="en-US" sz="2000" b="0" baseline="0" dirty="0" err="1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b="0" baseline="0" dirty="0" smtClean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648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7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7582" y="129256"/>
            <a:ext cx="3061210" cy="5014244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-7582" y="-1"/>
            <a:ext cx="3061210" cy="51435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xmlns="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95700" y="1981200"/>
          <a:ext cx="6858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xmlns="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95700" y="1981200"/>
                        <a:ext cx="685800" cy="16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13" y="1277967"/>
            <a:ext cx="3061210" cy="4008743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7F5946D7-A48B-AC4A-1D3C-E30875C803F0}"/>
              </a:ext>
            </a:extLst>
          </p:cNvPr>
          <p:cNvSpPr/>
          <p:nvPr/>
        </p:nvSpPr>
        <p:spPr>
          <a:xfrm>
            <a:off x="3276196" y="1618160"/>
            <a:ext cx="3335721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63"/>
              </a:spcAft>
            </a:pPr>
            <a:r>
              <a:rPr lang="en-US" sz="7500" b="1" kern="1800" spc="-56" dirty="0">
                <a:solidFill>
                  <a:srgbClr val="00CC00"/>
                </a:solidFill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</a:p>
          <a:p>
            <a:pPr>
              <a:spcAft>
                <a:spcPts val="563"/>
              </a:spcAft>
            </a:pPr>
            <a:r>
              <a:rPr lang="en-US" sz="7500" b="1" kern="1800" spc="-56" dirty="0">
                <a:solidFill>
                  <a:srgbClr val="00CC00"/>
                </a:solidFill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7500" dirty="0">
              <a:solidFill>
                <a:srgbClr val="00CC00"/>
              </a:solidFill>
              <a:latin typeface="Old English Text MT" panose="03040902040508030806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>
            <a:extLst>
              <a:ext uri="{FF2B5EF4-FFF2-40B4-BE49-F238E27FC236}">
                <a16:creationId xmlns:a16="http://schemas.microsoft.com/office/drawing/2014/main" xmlns="" id="{9C751495-63C0-E27F-1D85-A807C976AD09}"/>
              </a:ext>
            </a:extLst>
          </p:cNvPr>
          <p:cNvSpPr/>
          <p:nvPr/>
        </p:nvSpPr>
        <p:spPr>
          <a:xfrm>
            <a:off x="2801599" y="938998"/>
            <a:ext cx="3426503" cy="3851291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8538" y="1283155"/>
            <a:ext cx="1575316" cy="139609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2A61611D-2109-A0A7-9567-AA3E2E9F4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146" y="1098980"/>
            <a:ext cx="2316716" cy="17385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3068792" y="160540"/>
            <a:ext cx="5839651" cy="553998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4726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241085" y="3451303"/>
            <a:ext cx="2194053" cy="1040837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</a:pPr>
            <a:endParaRPr lang="en-US" sz="1012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67087" y="9395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16">
              <a:buClrTx/>
            </a:pPr>
            <a:r>
              <a:rPr lang="en-US" sz="1800" b="1" kern="1200">
                <a:solidFill>
                  <a:prstClr val="white"/>
                </a:solidFill>
                <a:latin typeface="Calibri" panose="020F0502020204030204"/>
                <a:ea typeface="宋体" charset="-122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1144620" y="3072784"/>
            <a:ext cx="3009596" cy="1427723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</a:pPr>
            <a:endParaRPr lang="en-US" sz="1012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2105260" y="1183786"/>
            <a:ext cx="344741" cy="344741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</a:pPr>
            <a:endParaRPr lang="en-US" sz="1012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130539" y="14227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16">
              <a:buClrTx/>
            </a:pPr>
            <a:r>
              <a:rPr lang="en-US" sz="1800" b="1" kern="1200">
                <a:solidFill>
                  <a:prstClr val="white"/>
                </a:solidFill>
                <a:latin typeface="Calibri" panose="020F0502020204030204"/>
                <a:ea typeface="宋体" charset="-122"/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2999458" y="1667038"/>
            <a:ext cx="483253" cy="48325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</a:pPr>
            <a:endParaRPr lang="en-US" sz="1012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12668" y="93686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16">
              <a:buClrTx/>
            </a:pPr>
            <a:r>
              <a:rPr lang="en-US" sz="1800" b="1" kern="1200">
                <a:solidFill>
                  <a:prstClr val="white"/>
                </a:solidFill>
                <a:latin typeface="Calibri" panose="020F0502020204030204"/>
                <a:ea typeface="宋体" charset="-122"/>
              </a:rPr>
              <a:t>5</a:t>
            </a: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4581587" y="1181138"/>
            <a:ext cx="483253" cy="483253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</a:pPr>
            <a:endParaRPr lang="en-US" sz="1012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294798" y="16643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16">
              <a:buClrTx/>
            </a:pPr>
            <a:r>
              <a:rPr lang="en-US" sz="1800" b="1" kern="1200">
                <a:solidFill>
                  <a:prstClr val="white"/>
                </a:solidFill>
                <a:latin typeface="Calibri" panose="020F0502020204030204"/>
                <a:ea typeface="宋体" charset="-122"/>
              </a:rPr>
              <a:t>6</a:t>
            </a:r>
          </a:p>
        </p:txBody>
      </p:sp>
      <p:sp>
        <p:nvSpPr>
          <p:cNvPr id="57" name="5-Point Star 56">
            <a:hlinkClick r:id="rId5" action="ppaction://hlinksldjump"/>
          </p:cNvPr>
          <p:cNvSpPr/>
          <p:nvPr/>
        </p:nvSpPr>
        <p:spPr>
          <a:xfrm>
            <a:off x="6163717" y="1908664"/>
            <a:ext cx="483253" cy="483253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</a:pPr>
            <a:endParaRPr lang="en-US" sz="1012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30380" y="22163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16">
              <a:buClrTx/>
            </a:pPr>
            <a:r>
              <a:rPr lang="en-US" sz="1800" b="1" kern="1200">
                <a:solidFill>
                  <a:prstClr val="white"/>
                </a:solidFill>
                <a:latin typeface="Calibri" panose="020F0502020204030204"/>
                <a:ea typeface="宋体" charset="-122"/>
              </a:rPr>
              <a:t>4</a:t>
            </a:r>
          </a:p>
        </p:txBody>
      </p:sp>
      <p:sp>
        <p:nvSpPr>
          <p:cNvPr id="59" name="5-Point Star 58">
            <a:hlinkClick r:id="rId6" action="ppaction://hlinksldjump"/>
          </p:cNvPr>
          <p:cNvSpPr/>
          <p:nvPr/>
        </p:nvSpPr>
        <p:spPr>
          <a:xfrm>
            <a:off x="5064840" y="2460631"/>
            <a:ext cx="352171" cy="352171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</a:pPr>
            <a:endParaRPr lang="en-US" sz="1012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565498" y="16643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16">
              <a:buClrTx/>
            </a:pPr>
            <a:r>
              <a:rPr lang="en-US" sz="1800" b="1" kern="1200">
                <a:solidFill>
                  <a:prstClr val="white"/>
                </a:solidFill>
                <a:latin typeface="Calibri" panose="020F0502020204030204"/>
                <a:ea typeface="宋体" charset="-122"/>
              </a:rPr>
              <a:t>3</a:t>
            </a:r>
          </a:p>
        </p:txBody>
      </p:sp>
      <p:sp>
        <p:nvSpPr>
          <p:cNvPr id="63" name="5-Point Star 62">
            <a:hlinkClick r:id="rId7" action="ppaction://hlinksldjump"/>
          </p:cNvPr>
          <p:cNvSpPr/>
          <p:nvPr/>
        </p:nvSpPr>
        <p:spPr>
          <a:xfrm>
            <a:off x="1555230" y="1908664"/>
            <a:ext cx="241627" cy="2416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</a:pPr>
            <a:endParaRPr lang="en-US" sz="1012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722055" y="2062991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16">
              <a:buClrTx/>
            </a:pPr>
            <a:r>
              <a:rPr lang="en-US" sz="1800" b="1" kern="1200" dirty="0" err="1">
                <a:solidFill>
                  <a:prstClr val="white"/>
                </a:solidFill>
                <a:latin typeface="Calibri" panose="020F0502020204030204"/>
                <a:ea typeface="宋体" charset="-122"/>
              </a:rPr>
              <a:t>Đặc</a:t>
            </a:r>
            <a:r>
              <a:rPr lang="en-US" sz="1800" b="1" kern="1200" dirty="0">
                <a:solidFill>
                  <a:prstClr val="white"/>
                </a:solidFill>
                <a:latin typeface="Calibri" panose="020F0502020204030204"/>
                <a:ea typeface="宋体" charset="-122"/>
              </a:rPr>
              <a:t> </a:t>
            </a:r>
            <a:r>
              <a:rPr lang="en-US" sz="1800" b="1" kern="1200" dirty="0" err="1">
                <a:solidFill>
                  <a:prstClr val="white"/>
                </a:solidFill>
                <a:latin typeface="Calibri" panose="020F0502020204030204"/>
                <a:ea typeface="宋体" charset="-122"/>
              </a:rPr>
              <a:t>biệt</a:t>
            </a:r>
            <a:endParaRPr lang="en-US" sz="1800" b="1" kern="1200" dirty="0">
              <a:solidFill>
                <a:prstClr val="white"/>
              </a:solidFill>
              <a:latin typeface="Calibri" panose="020F0502020204030204"/>
              <a:ea typeface="宋体" charset="-122"/>
            </a:endParaRPr>
          </a:p>
        </p:txBody>
      </p:sp>
      <p:sp>
        <p:nvSpPr>
          <p:cNvPr id="69" name="5-Point Star 68">
            <a:hlinkClick r:id="rId8" action="ppaction://hlinksldjump"/>
          </p:cNvPr>
          <p:cNvSpPr/>
          <p:nvPr/>
        </p:nvSpPr>
        <p:spPr>
          <a:xfrm>
            <a:off x="3317836" y="2345258"/>
            <a:ext cx="1451047" cy="1081392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</a:pPr>
            <a:endParaRPr lang="en-US" sz="1012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Pentagon 69">
            <a:hlinkClick r:id="" action="ppaction://noaction"/>
          </p:cNvPr>
          <p:cNvSpPr/>
          <p:nvPr/>
        </p:nvSpPr>
        <p:spPr>
          <a:xfrm flipH="1">
            <a:off x="6857430" y="4077031"/>
            <a:ext cx="1054183" cy="3673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</a:pPr>
            <a:r>
              <a:rPr lang="en-US" sz="1575" kern="1200">
                <a:solidFill>
                  <a:prstClr val="black"/>
                </a:solidFill>
                <a:latin typeface="Calibri" panose="020F0502020204030204"/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101165" y="3358508"/>
            <a:ext cx="4941672" cy="813555"/>
          </a:xfrm>
          <a:prstGeom prst="rect">
            <a:avLst/>
          </a:prstGeom>
          <a:noFill/>
        </p:spPr>
        <p:txBody>
          <a:bodyPr wrap="none" lIns="51434" tIns="25717" rIns="51434" bIns="25717">
            <a:spAutoFit/>
          </a:bodyPr>
          <a:lstStyle/>
          <a:p>
            <a:pPr algn="ctr" defTabSz="514316">
              <a:buClrTx/>
            </a:pPr>
            <a:r>
              <a:rPr lang="en-US" sz="4949" b="1" kern="120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ea typeface="宋体" charset="-122"/>
              </a:rPr>
              <a:t>Ngôi sao may mắn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645" y="2376522"/>
            <a:ext cx="84358" cy="7462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57" y="1394485"/>
            <a:ext cx="139299" cy="12322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825" y="1692690"/>
            <a:ext cx="116139" cy="10273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996" y="1705627"/>
            <a:ext cx="98029" cy="86719"/>
          </a:xfrm>
          <a:prstGeom prst="rect">
            <a:avLst/>
          </a:prstGeom>
        </p:spPr>
      </p:pic>
      <p:sp>
        <p:nvSpPr>
          <p:cNvPr id="2" name="Rectangle: Rounded Corners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0480B393-4988-4D76-866F-5168E707A428}"/>
              </a:ext>
            </a:extLst>
          </p:cNvPr>
          <p:cNvSpPr/>
          <p:nvPr/>
        </p:nvSpPr>
        <p:spPr>
          <a:xfrm>
            <a:off x="1199828" y="4115997"/>
            <a:ext cx="952430" cy="328338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54"/>
            <a:r>
              <a:rPr lang="en-US" sz="1800" b="1">
                <a:solidFill>
                  <a:prstClr val="black"/>
                </a:solidFill>
                <a:latin typeface="Calibri" panose="020F0502020204030204"/>
              </a:rPr>
              <a:t>Bài học</a:t>
            </a:r>
          </a:p>
        </p:txBody>
      </p:sp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68" grpId="0"/>
      <p:bldP spid="69" grpId="0" animBg="1"/>
      <p:bldP spid="69" grpId="1" animBg="1"/>
      <p:bldP spid="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1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287" y="1574916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huEchConBeat-V.A-40896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34" y="0"/>
            <a:ext cx="308113" cy="3081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1421B1-1906-4F8E-BF53-DF1E9D07C1F2}"/>
              </a:ext>
            </a:extLst>
          </p:cNvPr>
          <p:cNvSpPr txBox="1"/>
          <p:nvPr/>
        </p:nvSpPr>
        <p:spPr>
          <a:xfrm>
            <a:off x="2099719" y="174386"/>
            <a:ext cx="4886868" cy="830997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55587" y="3498032"/>
            <a:ext cx="1893401" cy="1316140"/>
            <a:chOff x="893310" y="3013305"/>
            <a:chExt cx="1893401" cy="131614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310" y="3692413"/>
              <a:ext cx="1893401" cy="637032"/>
            </a:xfrm>
            <a:prstGeom prst="rect">
              <a:avLst/>
            </a:prstGeom>
          </p:spPr>
        </p:pic>
        <p:pic>
          <p:nvPicPr>
            <p:cNvPr id="17" name="Picture 1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foregroundMark x1="25111" y1="7817" x2="47333" y2="16173"/>
                          <a14:foregroundMark x1="42889" y1="7547" x2="30444" y2="7547"/>
                          <a14:foregroundMark x1="58000" y1="6739" x2="76000" y2="126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533" y="3013305"/>
              <a:ext cx="1382534" cy="113982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77608" y="1054811"/>
            <a:ext cx="1975757" cy="1790824"/>
            <a:chOff x="62520" y="345174"/>
            <a:chExt cx="1975757" cy="179082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79691" y1="88450" x2="80271" y2="94225"/>
                          <a14:foregroundMark x1="80271" y1="89362" x2="56673" y2="89058"/>
                          <a14:foregroundMark x1="89168" y1="90274" x2="64023" y2="94529"/>
                          <a14:foregroundMark x1="95551" y1="78116" x2="52805" y2="87234"/>
                          <a14:foregroundMark x1="50870" y1="73860" x2="11992" y2="85714"/>
                          <a14:foregroundMark x1="10251" y1="68997" x2="38104" y2="88754"/>
                          <a14:foregroundMark x1="9671" y1="10942" x2="51451" y2="17021"/>
                          <a14:foregroundMark x1="39458" y1="8207" x2="2128" y2="24012"/>
                          <a14:foregroundMark x1="12186" y1="14286" x2="31721" y2="10638"/>
                          <a14:foregroundMark x1="19149" y1="9726" x2="16441" y2="17933"/>
                          <a14:foregroundMark x1="41973" y1="10334" x2="46422" y2="17021"/>
                          <a14:foregroundMark x1="56673" y1="6079" x2="90716" y2="2736"/>
                          <a14:foregroundMark x1="93424" y1="5471" x2="88781" y2="13982"/>
                          <a14:foregroundMark x1="98066" y1="32523" x2="97292" y2="61398"/>
                          <a14:foregroundMark x1="75242" y1="89970" x2="66538" y2="94529"/>
                          <a14:foregroundMark x1="8897" y1="45593" x2="0" y2="66869"/>
                          <a14:foregroundMark x1="1547" y1="41945" x2="1354" y2="68085"/>
                          <a14:foregroundMark x1="60542" y1="2736" x2="86847" y2="1824"/>
                          <a14:foregroundMark x1="93424" y1="1520" x2="70019" y2="912"/>
                          <a14:foregroundMark x1="93424" y1="35562" x2="99807" y2="57447"/>
                          <a14:foregroundMark x1="59961" y1="75076" x2="10445" y2="82675"/>
                          <a14:foregroundMark x1="45648" y1="83587" x2="13540" y2="80851"/>
                          <a14:foregroundMark x1="16248" y1="64742" x2="10445" y2="78419"/>
                          <a14:foregroundMark x1="19729" y1="69605" x2="16634" y2="86018"/>
                          <a14:foregroundMark x1="11412" y1="65957" x2="9284" y2="73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0" y="878698"/>
              <a:ext cx="1975757" cy="1257300"/>
            </a:xfrm>
            <a:prstGeom prst="rect">
              <a:avLst/>
            </a:prstGeom>
          </p:spPr>
        </p:pic>
        <p:pic>
          <p:nvPicPr>
            <p:cNvPr id="20" name="Picture 19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90" y="345174"/>
              <a:ext cx="1753487" cy="127423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780413" y="1537551"/>
            <a:ext cx="1893401" cy="1616289"/>
            <a:chOff x="4035327" y="519709"/>
            <a:chExt cx="1893401" cy="16162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5327" y="1498966"/>
              <a:ext cx="1893401" cy="637032"/>
            </a:xfrm>
            <a:prstGeom prst="rect">
              <a:avLst/>
            </a:prstGeom>
          </p:spPr>
        </p:pic>
        <p:pic>
          <p:nvPicPr>
            <p:cNvPr id="24" name="Picture 23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35568" y1="6319" x2="45622" y2="26179"/>
                          <a14:foregroundMark x1="63351" y1="5918" x2="52432" y2="299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0336" y="519709"/>
              <a:ext cx="1209293" cy="1303422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6656824" y="3521856"/>
            <a:ext cx="1975757" cy="1518349"/>
            <a:chOff x="3783872" y="3111517"/>
            <a:chExt cx="1975757" cy="151834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79691" y1="88450" x2="80271" y2="94225"/>
                          <a14:foregroundMark x1="80271" y1="89362" x2="56673" y2="89058"/>
                          <a14:foregroundMark x1="89168" y1="90274" x2="64023" y2="94529"/>
                          <a14:foregroundMark x1="95551" y1="78116" x2="52805" y2="87234"/>
                          <a14:foregroundMark x1="50870" y1="73860" x2="11992" y2="85714"/>
                          <a14:foregroundMark x1="10251" y1="68997" x2="38104" y2="88754"/>
                          <a14:foregroundMark x1="9671" y1="10942" x2="51451" y2="17021"/>
                          <a14:foregroundMark x1="39458" y1="8207" x2="2128" y2="24012"/>
                          <a14:foregroundMark x1="12186" y1="14286" x2="31721" y2="10638"/>
                          <a14:foregroundMark x1="19149" y1="9726" x2="16441" y2="17933"/>
                          <a14:foregroundMark x1="41973" y1="10334" x2="46422" y2="17021"/>
                          <a14:foregroundMark x1="56673" y1="6079" x2="90716" y2="2736"/>
                          <a14:foregroundMark x1="93424" y1="5471" x2="88781" y2="13982"/>
                          <a14:foregroundMark x1="98066" y1="32523" x2="97292" y2="61398"/>
                          <a14:foregroundMark x1="75242" y1="89970" x2="66538" y2="94529"/>
                          <a14:foregroundMark x1="8897" y1="45593" x2="0" y2="66869"/>
                          <a14:foregroundMark x1="1547" y1="41945" x2="1354" y2="68085"/>
                          <a14:foregroundMark x1="60542" y1="2736" x2="86847" y2="1824"/>
                          <a14:foregroundMark x1="93424" y1="1520" x2="70019" y2="912"/>
                          <a14:foregroundMark x1="93424" y1="35562" x2="99807" y2="57447"/>
                          <a14:foregroundMark x1="59961" y1="75076" x2="10445" y2="82675"/>
                          <a14:foregroundMark x1="45648" y1="83587" x2="13540" y2="80851"/>
                          <a14:foregroundMark x1="16248" y1="64742" x2="10445" y2="78419"/>
                          <a14:foregroundMark x1="19729" y1="69605" x2="16634" y2="86018"/>
                          <a14:foregroundMark x1="11412" y1="65957" x2="9284" y2="73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872" y="3372566"/>
              <a:ext cx="1975757" cy="1257300"/>
            </a:xfrm>
            <a:prstGeom prst="rect">
              <a:avLst/>
            </a:prstGeom>
          </p:spPr>
        </p:pic>
        <p:pic>
          <p:nvPicPr>
            <p:cNvPr id="27" name="Picture 26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>
                          <a14:foregroundMark x1="12154" y1="10441" x2="23692" y2="11137"/>
                          <a14:foregroundMark x1="47692" y1="6961" x2="36000" y2="99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9325" y="3111517"/>
              <a:ext cx="1621003" cy="10748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975923" y="3026119"/>
            <a:ext cx="1975757" cy="2155602"/>
            <a:chOff x="6556478" y="407944"/>
            <a:chExt cx="1975757" cy="215560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79691" y1="88450" x2="80271" y2="94225"/>
                          <a14:foregroundMark x1="80271" y1="89362" x2="56673" y2="89058"/>
                          <a14:foregroundMark x1="89168" y1="90274" x2="64023" y2="94529"/>
                          <a14:foregroundMark x1="95551" y1="78116" x2="52805" y2="87234"/>
                          <a14:foregroundMark x1="50870" y1="73860" x2="11992" y2="85714"/>
                          <a14:foregroundMark x1="10251" y1="68997" x2="38104" y2="88754"/>
                          <a14:foregroundMark x1="9671" y1="10942" x2="51451" y2="17021"/>
                          <a14:foregroundMark x1="39458" y1="8207" x2="2128" y2="24012"/>
                          <a14:foregroundMark x1="12186" y1="14286" x2="31721" y2="10638"/>
                          <a14:foregroundMark x1="19149" y1="9726" x2="16441" y2="17933"/>
                          <a14:foregroundMark x1="41973" y1="10334" x2="46422" y2="17021"/>
                          <a14:foregroundMark x1="56673" y1="6079" x2="90716" y2="2736"/>
                          <a14:foregroundMark x1="93424" y1="5471" x2="88781" y2="13982"/>
                          <a14:foregroundMark x1="98066" y1="32523" x2="97292" y2="61398"/>
                          <a14:foregroundMark x1="75242" y1="89970" x2="66538" y2="94529"/>
                          <a14:foregroundMark x1="8897" y1="45593" x2="0" y2="66869"/>
                          <a14:foregroundMark x1="1547" y1="41945" x2="1354" y2="68085"/>
                          <a14:foregroundMark x1="60542" y1="2736" x2="86847" y2="1824"/>
                          <a14:foregroundMark x1="93424" y1="1520" x2="70019" y2="912"/>
                          <a14:foregroundMark x1="93424" y1="35562" x2="99807" y2="57447"/>
                          <a14:foregroundMark x1="59961" y1="75076" x2="10445" y2="82675"/>
                          <a14:foregroundMark x1="45648" y1="83587" x2="13540" y2="80851"/>
                          <a14:foregroundMark x1="16248" y1="64742" x2="10445" y2="78419"/>
                          <a14:foregroundMark x1="19729" y1="69605" x2="16634" y2="86018"/>
                          <a14:foregroundMark x1="11412" y1="65957" x2="9284" y2="73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478" y="1306246"/>
              <a:ext cx="1975757" cy="1257300"/>
            </a:xfrm>
            <a:prstGeom prst="rect">
              <a:avLst/>
            </a:prstGeom>
          </p:spPr>
        </p:pic>
        <p:pic>
          <p:nvPicPr>
            <p:cNvPr id="30" name="Picture 29">
              <a:hlinkClick r:id="rId23" action="ppaction://hlinksldjump"/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0" r="100000">
                          <a14:foregroundMark x1="31065" y1="7619" x2="49704" y2="36508"/>
                          <a14:foregroundMark x1="65976" y1="6032" x2="51775" y2="26349"/>
                          <a14:foregroundMark x1="35503" y1="7302" x2="65976" y2="6984"/>
                          <a14:foregroundMark x1="38166" y1="31111" x2="69822" y2="330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5136" y="407944"/>
              <a:ext cx="1638443" cy="1526952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2649752" y="1656764"/>
            <a:ext cx="1893401" cy="1465696"/>
            <a:chOff x="2369246" y="40983"/>
            <a:chExt cx="1893401" cy="146569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4673">
              <a:off x="2369246" y="869647"/>
              <a:ext cx="1893401" cy="637032"/>
            </a:xfrm>
            <a:prstGeom prst="rect">
              <a:avLst/>
            </a:prstGeom>
          </p:spPr>
        </p:pic>
        <p:pic>
          <p:nvPicPr>
            <p:cNvPr id="36" name="Picture 35">
              <a:hlinkClick r:id="rId26" action="ppaction://hlinksldjump"/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100000" l="0" r="100000">
                          <a14:foregroundMark x1="61558" y1="7051" x2="64935" y2="23397"/>
                          <a14:foregroundMark x1="89610" y1="9615" x2="91948" y2="28205"/>
                          <a14:foregroundMark x1="59740" y1="9615" x2="55584" y2="240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643" y="40983"/>
              <a:ext cx="1543813" cy="125109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757617" y="2343445"/>
            <a:ext cx="871870" cy="523220"/>
            <a:chOff x="1717430" y="2874047"/>
            <a:chExt cx="871870" cy="523220"/>
          </a:xfrm>
        </p:grpSpPr>
        <p:sp>
          <p:nvSpPr>
            <p:cNvPr id="3" name="Oval 2"/>
            <p:cNvSpPr/>
            <p:nvPr/>
          </p:nvSpPr>
          <p:spPr>
            <a:xfrm>
              <a:off x="1717430" y="2920214"/>
              <a:ext cx="871870" cy="4646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27132" y="2874047"/>
              <a:ext cx="579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849235" y="4457146"/>
            <a:ext cx="871870" cy="523220"/>
            <a:chOff x="1717430" y="2874047"/>
            <a:chExt cx="871870" cy="523220"/>
          </a:xfrm>
        </p:grpSpPr>
        <p:sp>
          <p:nvSpPr>
            <p:cNvPr id="40" name="Oval 39"/>
            <p:cNvSpPr/>
            <p:nvPr/>
          </p:nvSpPr>
          <p:spPr>
            <a:xfrm>
              <a:off x="1717430" y="2920214"/>
              <a:ext cx="871870" cy="4646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927132" y="2874047"/>
              <a:ext cx="579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5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91059" y="4541909"/>
            <a:ext cx="871870" cy="523220"/>
            <a:chOff x="1717430" y="2874047"/>
            <a:chExt cx="871870" cy="523220"/>
          </a:xfrm>
        </p:grpSpPr>
        <p:sp>
          <p:nvSpPr>
            <p:cNvPr id="43" name="Oval 42"/>
            <p:cNvSpPr/>
            <p:nvPr/>
          </p:nvSpPr>
          <p:spPr>
            <a:xfrm>
              <a:off x="1717430" y="2920214"/>
              <a:ext cx="871870" cy="4646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927132" y="2874047"/>
              <a:ext cx="579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4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900068" y="2641634"/>
            <a:ext cx="871870" cy="523220"/>
            <a:chOff x="1717430" y="2874047"/>
            <a:chExt cx="871870" cy="523220"/>
          </a:xfrm>
        </p:grpSpPr>
        <p:sp>
          <p:nvSpPr>
            <p:cNvPr id="47" name="Oval 46"/>
            <p:cNvSpPr/>
            <p:nvPr/>
          </p:nvSpPr>
          <p:spPr>
            <a:xfrm>
              <a:off x="1717430" y="2920214"/>
              <a:ext cx="871870" cy="4646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927132" y="2874047"/>
              <a:ext cx="579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3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851763" y="2567128"/>
            <a:ext cx="871870" cy="523220"/>
            <a:chOff x="1717430" y="2874047"/>
            <a:chExt cx="871870" cy="523220"/>
          </a:xfrm>
        </p:grpSpPr>
        <p:sp>
          <p:nvSpPr>
            <p:cNvPr id="50" name="Oval 49"/>
            <p:cNvSpPr/>
            <p:nvPr/>
          </p:nvSpPr>
          <p:spPr>
            <a:xfrm>
              <a:off x="1717430" y="2920214"/>
              <a:ext cx="871870" cy="4646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27132" y="2874047"/>
              <a:ext cx="579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972930" y="4335096"/>
            <a:ext cx="871870" cy="523220"/>
            <a:chOff x="1717430" y="2874047"/>
            <a:chExt cx="871870" cy="523220"/>
          </a:xfrm>
        </p:grpSpPr>
        <p:sp>
          <p:nvSpPr>
            <p:cNvPr id="56" name="Oval 55"/>
            <p:cNvSpPr/>
            <p:nvPr/>
          </p:nvSpPr>
          <p:spPr>
            <a:xfrm>
              <a:off x="1717430" y="2920214"/>
              <a:ext cx="871870" cy="4646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27132" y="2874047"/>
              <a:ext cx="5790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6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548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92" y="3567771"/>
            <a:ext cx="742497" cy="742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38" y="964453"/>
            <a:ext cx="4286126" cy="3214594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6857430" y="4077031"/>
            <a:ext cx="1054183" cy="3673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</a:pPr>
            <a:r>
              <a:rPr lang="en-US" sz="1575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056487" y="1241425"/>
            <a:ext cx="5273746" cy="1054742"/>
          </a:xfrm>
          <a:prstGeom prst="snip2DiagRect">
            <a:avLst>
              <a:gd name="adj1" fmla="val 0"/>
              <a:gd name="adj2" fmla="val 24222"/>
            </a:avLst>
          </a:prstGeom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75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612797" y="2832691"/>
            <a:ext cx="4474715" cy="8098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514316">
              <a:buClrTx/>
            </a:pP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54641" y="2338040"/>
            <a:ext cx="3434721" cy="467435"/>
          </a:xfrm>
          <a:prstGeom prst="rect">
            <a:avLst/>
          </a:prstGeom>
          <a:noFill/>
        </p:spPr>
        <p:txBody>
          <a:bodyPr wrap="none" lIns="51434" tIns="25717" rIns="51434" bIns="25717">
            <a:spAutoFit/>
          </a:bodyPr>
          <a:lstStyle/>
          <a:p>
            <a:pPr algn="ctr" defTabSz="514316">
              <a:buClrTx/>
            </a:pPr>
            <a:r>
              <a:rPr lang="en-US" sz="2700" b="1" kern="1200" dirty="0">
                <a:solidFill>
                  <a:srgbClr val="FF0000"/>
                </a:solidFill>
                <a:latin typeface="Calibri" panose="020F0502020204030204"/>
                <a:ea typeface="宋体" charset="-122"/>
              </a:rPr>
              <a:t>You are given 3 candies</a:t>
            </a: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92" y="3567771"/>
            <a:ext cx="742497" cy="742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38" y="964453"/>
            <a:ext cx="4286126" cy="3214594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6857430" y="4077031"/>
            <a:ext cx="1054183" cy="3673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  <a:defRPr/>
            </a:pPr>
            <a:r>
              <a:rPr lang="en-US" sz="1575" kern="1200" dirty="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935127" y="1020984"/>
            <a:ext cx="5273746" cy="1189373"/>
          </a:xfrm>
          <a:prstGeom prst="snip2DiagRect">
            <a:avLst>
              <a:gd name="adj1" fmla="val 0"/>
              <a:gd name="adj2" fmla="val 24222"/>
            </a:avLst>
          </a:prstGeom>
          <a:ln w="57150"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5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2382714" y="2799972"/>
            <a:ext cx="4474715" cy="8098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5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54641" y="2338040"/>
            <a:ext cx="3434721" cy="467435"/>
          </a:xfrm>
          <a:prstGeom prst="rect">
            <a:avLst/>
          </a:prstGeom>
          <a:noFill/>
        </p:spPr>
        <p:txBody>
          <a:bodyPr wrap="none" lIns="51434" tIns="25717" rIns="51434" bIns="25717">
            <a:spAutoFit/>
          </a:bodyPr>
          <a:lstStyle/>
          <a:p>
            <a:pPr algn="ctr" defTabSz="514316">
              <a:buClrTx/>
              <a:defRPr/>
            </a:pPr>
            <a:r>
              <a:rPr lang="en-US" sz="2700" b="1" kern="1200" dirty="0">
                <a:solidFill>
                  <a:srgbClr val="FF0000"/>
                </a:solidFill>
                <a:latin typeface="Calibri" panose="020F0502020204030204"/>
                <a:ea typeface="宋体" charset="-122"/>
              </a:rPr>
              <a:t>You are given 1 candies</a:t>
            </a: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92" y="3567771"/>
            <a:ext cx="742497" cy="742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38" y="964453"/>
            <a:ext cx="4286126" cy="3214594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6857430" y="4077031"/>
            <a:ext cx="1054183" cy="3673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  <a:defRPr/>
            </a:pPr>
            <a:r>
              <a:rPr lang="en-US" sz="1575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935127" y="984220"/>
            <a:ext cx="5273746" cy="1246508"/>
          </a:xfrm>
          <a:prstGeom prst="snip2DiagRect">
            <a:avLst>
              <a:gd name="adj1" fmla="val 0"/>
              <a:gd name="adj2" fmla="val 24222"/>
            </a:avLst>
          </a:prstGeom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75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382714" y="2799972"/>
            <a:ext cx="4474715" cy="8098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514316">
              <a:buClrTx/>
              <a:defRPr/>
            </a:pPr>
            <a:endParaRPr lang="en-US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54641" y="2338040"/>
            <a:ext cx="3434721" cy="467435"/>
          </a:xfrm>
          <a:prstGeom prst="rect">
            <a:avLst/>
          </a:prstGeom>
          <a:noFill/>
        </p:spPr>
        <p:txBody>
          <a:bodyPr wrap="none" lIns="51434" tIns="25717" rIns="51434" bIns="25717">
            <a:spAutoFit/>
          </a:bodyPr>
          <a:lstStyle/>
          <a:p>
            <a:pPr algn="ctr" defTabSz="514316">
              <a:buClrTx/>
              <a:defRPr/>
            </a:pPr>
            <a:r>
              <a:rPr lang="en-US" sz="2700" b="1" kern="1200">
                <a:solidFill>
                  <a:srgbClr val="FF0000"/>
                </a:solidFill>
                <a:latin typeface="Calibri" panose="020F0502020204030204"/>
                <a:ea typeface="宋体" charset="-122"/>
              </a:rPr>
              <a:t>You are given 5 candies</a:t>
            </a: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92" y="3567771"/>
            <a:ext cx="742497" cy="742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38" y="964453"/>
            <a:ext cx="4286126" cy="3214594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6857430" y="4077031"/>
            <a:ext cx="1054183" cy="3673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  <a:defRPr/>
            </a:pPr>
            <a:r>
              <a:rPr lang="en-US" sz="1575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983198" y="1278004"/>
            <a:ext cx="5273746" cy="1054742"/>
          </a:xfrm>
          <a:prstGeom prst="snip2DiagRect">
            <a:avLst>
              <a:gd name="adj1" fmla="val 0"/>
              <a:gd name="adj2" fmla="val 24222"/>
            </a:avLst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5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382714" y="2799972"/>
            <a:ext cx="4474715" cy="8098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54641" y="2338040"/>
            <a:ext cx="3434721" cy="467435"/>
          </a:xfrm>
          <a:prstGeom prst="rect">
            <a:avLst/>
          </a:prstGeom>
          <a:noFill/>
        </p:spPr>
        <p:txBody>
          <a:bodyPr wrap="none" lIns="51434" tIns="25717" rIns="51434" bIns="25717">
            <a:spAutoFit/>
          </a:bodyPr>
          <a:lstStyle/>
          <a:p>
            <a:pPr algn="ctr" defTabSz="514316">
              <a:buClrTx/>
              <a:defRPr/>
            </a:pPr>
            <a:r>
              <a:rPr lang="en-US" sz="2700" b="1" kern="1200">
                <a:solidFill>
                  <a:srgbClr val="FF0000"/>
                </a:solidFill>
                <a:latin typeface="Calibri" panose="020F0502020204030204"/>
                <a:ea typeface="宋体" charset="-122"/>
              </a:rPr>
              <a:t>You are given 8 candies</a:t>
            </a:r>
          </a:p>
        </p:txBody>
      </p:sp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92" y="3567771"/>
            <a:ext cx="742497" cy="742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38" y="964453"/>
            <a:ext cx="4286126" cy="3214594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6857430" y="4077031"/>
            <a:ext cx="1054183" cy="3673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  <a:defRPr/>
            </a:pPr>
            <a:r>
              <a:rPr lang="en-US" sz="1575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935127" y="989685"/>
            <a:ext cx="5273746" cy="1353844"/>
          </a:xfrm>
          <a:prstGeom prst="snip2DiagRect">
            <a:avLst>
              <a:gd name="adj1" fmla="val 0"/>
              <a:gd name="adj2" fmla="val 24222"/>
            </a:avLst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75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2714" y="2799972"/>
            <a:ext cx="4474715" cy="8098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67278" y="2338040"/>
            <a:ext cx="3609448" cy="467435"/>
          </a:xfrm>
          <a:prstGeom prst="rect">
            <a:avLst/>
          </a:prstGeom>
          <a:noFill/>
        </p:spPr>
        <p:txBody>
          <a:bodyPr wrap="none" lIns="51434" tIns="25717" rIns="51434" bIns="25717">
            <a:spAutoFit/>
          </a:bodyPr>
          <a:lstStyle/>
          <a:p>
            <a:pPr algn="ctr" defTabSz="514316">
              <a:buClrTx/>
              <a:defRPr/>
            </a:pPr>
            <a:r>
              <a:rPr lang="en-US" sz="2700" b="1" kern="1200">
                <a:solidFill>
                  <a:srgbClr val="FF0000"/>
                </a:solidFill>
                <a:latin typeface="Calibri" panose="020F0502020204030204"/>
                <a:ea typeface="宋体" charset="-122"/>
              </a:rPr>
              <a:t>You are given 10 candies</a:t>
            </a:r>
          </a:p>
        </p:txBody>
      </p:sp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92" y="3567771"/>
            <a:ext cx="742497" cy="742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38" y="964453"/>
            <a:ext cx="4286126" cy="3214594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6857430" y="4077031"/>
            <a:ext cx="1054183" cy="3673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  <a:defRPr/>
            </a:pPr>
            <a:r>
              <a:rPr lang="en-US" sz="1575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886028" y="1193845"/>
            <a:ext cx="5674812" cy="1054742"/>
          </a:xfrm>
          <a:prstGeom prst="snip2DiagRect">
            <a:avLst>
              <a:gd name="adj1" fmla="val 0"/>
              <a:gd name="adj2" fmla="val 24222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85754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800" b="1" i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2714" y="2799972"/>
            <a:ext cx="4474715" cy="8098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16">
              <a:buClrTx/>
              <a:defRPr/>
            </a:pP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514316">
              <a:buClrTx/>
              <a:defRPr/>
            </a:pPr>
            <a:endParaRPr lang="en-US" sz="24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54641" y="2338040"/>
            <a:ext cx="3434721" cy="467435"/>
          </a:xfrm>
          <a:prstGeom prst="rect">
            <a:avLst/>
          </a:prstGeom>
          <a:noFill/>
        </p:spPr>
        <p:txBody>
          <a:bodyPr wrap="none" lIns="51434" tIns="25717" rIns="51434" bIns="25717">
            <a:spAutoFit/>
          </a:bodyPr>
          <a:lstStyle/>
          <a:p>
            <a:pPr algn="ctr" defTabSz="514316">
              <a:buClrTx/>
              <a:defRPr/>
            </a:pPr>
            <a:r>
              <a:rPr lang="en-US" sz="2700" b="1" kern="1200">
                <a:solidFill>
                  <a:srgbClr val="FF0000"/>
                </a:solidFill>
                <a:latin typeface="Calibri" panose="020F0502020204030204"/>
                <a:ea typeface="宋体" charset="-122"/>
              </a:rPr>
              <a:t>You are given 2 candies</a:t>
            </a:r>
          </a:p>
        </p:txBody>
      </p:sp>
    </p:spTree>
    <p:extLst>
      <p:ext uri="{BB962C8B-B14F-4D97-AF65-F5344CB8AC3E}">
        <p14:creationId xmlns:p14="http://schemas.microsoft.com/office/powerpoint/2010/main" val="16212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xmlns="" id="{04456F8A-472B-3E38-CEFE-1AB93F17BBF0}"/>
              </a:ext>
            </a:extLst>
          </p:cNvPr>
          <p:cNvSpPr/>
          <p:nvPr/>
        </p:nvSpPr>
        <p:spPr>
          <a:xfrm>
            <a:off x="-7582" y="129256"/>
            <a:ext cx="3061210" cy="5014244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xmlns="" id="{0FBA6EEB-5020-72FB-4EE9-828D49258747}"/>
              </a:ext>
            </a:extLst>
          </p:cNvPr>
          <p:cNvSpPr/>
          <p:nvPr/>
        </p:nvSpPr>
        <p:spPr>
          <a:xfrm>
            <a:off x="-7582" y="-1"/>
            <a:ext cx="3061210" cy="51435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8D4735-63C1-4F13-B5A7-14243DE4D769}"/>
              </a:ext>
            </a:extLst>
          </p:cNvPr>
          <p:cNvSpPr txBox="1"/>
          <p:nvPr/>
        </p:nvSpPr>
        <p:spPr>
          <a:xfrm>
            <a:off x="4381500" y="204041"/>
            <a:ext cx="3205549" cy="553998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xmlns="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95700" y="1981200"/>
          <a:ext cx="6858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xmlns="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95700" y="1981200"/>
                        <a:ext cx="685800" cy="16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C37C9D45-101E-A923-7657-CD2A49FE4D7E}"/>
              </a:ext>
            </a:extLst>
          </p:cNvPr>
          <p:cNvSpPr txBox="1"/>
          <p:nvPr/>
        </p:nvSpPr>
        <p:spPr>
          <a:xfrm>
            <a:off x="3833712" y="1456233"/>
            <a:ext cx="468751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endParaRPr lang="en-US" sz="3200" dirty="0">
              <a:solidFill>
                <a:srgbClr val="00CC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F410CEC6-F5EF-FA42-AC7A-60E7D074A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7" y="1329943"/>
            <a:ext cx="1518280" cy="11372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89" y="2143126"/>
            <a:ext cx="2826327" cy="3000374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332216" y="2143126"/>
            <a:ext cx="5662927" cy="30003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22228" y="1042363"/>
            <a:ext cx="7554191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ạn tự chọn một truyện ngụ ngôn kể ở nhà quay video gửi cho cô qua zalo. Cô sẽ xem chọn một số bài kể tốt tiết sau học sẽ chiếu cho cả lớp xem.( Lưu ý có hóa trang, sáng tạo lời kể).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0" name="Google Shape;820;p34"/>
          <p:cNvCxnSpPr>
            <a:cxnSpLocks/>
          </p:cNvCxnSpPr>
          <p:nvPr/>
        </p:nvCxnSpPr>
        <p:spPr>
          <a:xfrm>
            <a:off x="1529997" y="897122"/>
            <a:ext cx="556683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1" name="Google Shape;821;p34"/>
          <p:cNvSpPr/>
          <p:nvPr/>
        </p:nvSpPr>
        <p:spPr>
          <a:xfrm rot="5400000">
            <a:off x="1247450" y="1941389"/>
            <a:ext cx="407573" cy="301880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22" name="Google Shape;822;p34"/>
          <p:cNvSpPr/>
          <p:nvPr/>
        </p:nvSpPr>
        <p:spPr>
          <a:xfrm rot="10800000">
            <a:off x="1203579" y="2391438"/>
            <a:ext cx="407573" cy="301880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23" name="Google Shape;823;p34"/>
          <p:cNvSpPr/>
          <p:nvPr/>
        </p:nvSpPr>
        <p:spPr>
          <a:xfrm rot="-5400000">
            <a:off x="1247450" y="3340668"/>
            <a:ext cx="407573" cy="301880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24" name="Google Shape;824;p34"/>
          <p:cNvSpPr/>
          <p:nvPr/>
        </p:nvSpPr>
        <p:spPr>
          <a:xfrm rot="-5400000">
            <a:off x="5887852" y="3340669"/>
            <a:ext cx="407573" cy="301880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26" name="Google Shape;826;p34"/>
          <p:cNvSpPr/>
          <p:nvPr/>
        </p:nvSpPr>
        <p:spPr>
          <a:xfrm rot="10800000" flipH="1">
            <a:off x="1223564" y="3949762"/>
            <a:ext cx="407573" cy="301880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6" name="Google Shape;725;p31">
            <a:extLst>
              <a:ext uri="{FF2B5EF4-FFF2-40B4-BE49-F238E27FC236}">
                <a16:creationId xmlns:a16="http://schemas.microsoft.com/office/drawing/2014/main" xmlns="" id="{CD347560-FB6A-CF4C-A094-6791482F7579}"/>
              </a:ext>
            </a:extLst>
          </p:cNvPr>
          <p:cNvSpPr/>
          <p:nvPr/>
        </p:nvSpPr>
        <p:spPr>
          <a:xfrm>
            <a:off x="735596" y="354105"/>
            <a:ext cx="617400" cy="6174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7" name="Google Shape;726;p31">
            <a:extLst>
              <a:ext uri="{FF2B5EF4-FFF2-40B4-BE49-F238E27FC236}">
                <a16:creationId xmlns:a16="http://schemas.microsoft.com/office/drawing/2014/main" xmlns="" id="{F1C532B0-80F2-3341-A011-FD3C69BA38A1}"/>
              </a:ext>
            </a:extLst>
          </p:cNvPr>
          <p:cNvSpPr/>
          <p:nvPr/>
        </p:nvSpPr>
        <p:spPr>
          <a:xfrm>
            <a:off x="682896" y="1724831"/>
            <a:ext cx="617400" cy="6174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8" name="Google Shape;727;p31">
            <a:extLst>
              <a:ext uri="{FF2B5EF4-FFF2-40B4-BE49-F238E27FC236}">
                <a16:creationId xmlns:a16="http://schemas.microsoft.com/office/drawing/2014/main" xmlns="" id="{34ACCFF3-7C2B-EE43-9AC5-849A852B5703}"/>
              </a:ext>
            </a:extLst>
          </p:cNvPr>
          <p:cNvGrpSpPr/>
          <p:nvPr/>
        </p:nvGrpSpPr>
        <p:grpSpPr>
          <a:xfrm>
            <a:off x="898150" y="438767"/>
            <a:ext cx="262239" cy="338320"/>
            <a:chOff x="2537975" y="1753850"/>
            <a:chExt cx="429900" cy="551100"/>
          </a:xfrm>
        </p:grpSpPr>
        <p:sp>
          <p:nvSpPr>
            <p:cNvPr id="49" name="Google Shape;728;p31">
              <a:extLst>
                <a:ext uri="{FF2B5EF4-FFF2-40B4-BE49-F238E27FC236}">
                  <a16:creationId xmlns:a16="http://schemas.microsoft.com/office/drawing/2014/main" xmlns="" id="{BDEC437F-B260-4443-8FAC-8ADFBD029437}"/>
                </a:ext>
              </a:extLst>
            </p:cNvPr>
            <p:cNvSpPr/>
            <p:nvPr/>
          </p:nvSpPr>
          <p:spPr>
            <a:xfrm>
              <a:off x="2537975" y="1753850"/>
              <a:ext cx="429900" cy="551100"/>
            </a:xfrm>
            <a:custGeom>
              <a:avLst/>
              <a:gdLst/>
              <a:ahLst/>
              <a:cxnLst/>
              <a:rect l="l" t="t" r="r" b="b"/>
              <a:pathLst>
                <a:path w="17196" h="22044" extrusionOk="0">
                  <a:moveTo>
                    <a:pt x="6641" y="615"/>
                  </a:moveTo>
                  <a:cubicBezTo>
                    <a:pt x="7533" y="615"/>
                    <a:pt x="8256" y="1348"/>
                    <a:pt x="8256" y="2250"/>
                  </a:cubicBezTo>
                  <a:lnTo>
                    <a:pt x="8256" y="3885"/>
                  </a:lnTo>
                  <a:lnTo>
                    <a:pt x="5030" y="3885"/>
                  </a:lnTo>
                  <a:lnTo>
                    <a:pt x="5030" y="2250"/>
                  </a:lnTo>
                  <a:cubicBezTo>
                    <a:pt x="5030" y="1348"/>
                    <a:pt x="5753" y="615"/>
                    <a:pt x="6641" y="615"/>
                  </a:cubicBezTo>
                  <a:close/>
                  <a:moveTo>
                    <a:pt x="10559" y="656"/>
                  </a:moveTo>
                  <a:cubicBezTo>
                    <a:pt x="10593" y="656"/>
                    <a:pt x="10627" y="657"/>
                    <a:pt x="10662" y="659"/>
                  </a:cubicBezTo>
                  <a:cubicBezTo>
                    <a:pt x="11515" y="715"/>
                    <a:pt x="12173" y="1444"/>
                    <a:pt x="12173" y="2302"/>
                  </a:cubicBezTo>
                  <a:lnTo>
                    <a:pt x="12173" y="3888"/>
                  </a:lnTo>
                  <a:lnTo>
                    <a:pt x="8944" y="3888"/>
                  </a:lnTo>
                  <a:lnTo>
                    <a:pt x="8944" y="2274"/>
                  </a:lnTo>
                  <a:lnTo>
                    <a:pt x="8944" y="2271"/>
                  </a:lnTo>
                  <a:cubicBezTo>
                    <a:pt x="8944" y="1376"/>
                    <a:pt x="9675" y="656"/>
                    <a:pt x="10559" y="656"/>
                  </a:cubicBezTo>
                  <a:close/>
                  <a:moveTo>
                    <a:pt x="12173" y="4532"/>
                  </a:moveTo>
                  <a:lnTo>
                    <a:pt x="12173" y="18474"/>
                  </a:lnTo>
                  <a:lnTo>
                    <a:pt x="10600" y="18474"/>
                  </a:lnTo>
                  <a:cubicBezTo>
                    <a:pt x="10598" y="18474"/>
                    <a:pt x="10595" y="18474"/>
                    <a:pt x="10593" y="18474"/>
                  </a:cubicBezTo>
                  <a:cubicBezTo>
                    <a:pt x="10417" y="18474"/>
                    <a:pt x="10273" y="18610"/>
                    <a:pt x="10262" y="18787"/>
                  </a:cubicBezTo>
                  <a:cubicBezTo>
                    <a:pt x="10256" y="18970"/>
                    <a:pt x="10404" y="19118"/>
                    <a:pt x="10583" y="19118"/>
                  </a:cubicBezTo>
                  <a:lnTo>
                    <a:pt x="12207" y="19118"/>
                  </a:lnTo>
                  <a:lnTo>
                    <a:pt x="12572" y="21290"/>
                  </a:lnTo>
                  <a:lnTo>
                    <a:pt x="12583" y="21355"/>
                  </a:lnTo>
                  <a:lnTo>
                    <a:pt x="730" y="21355"/>
                  </a:lnTo>
                  <a:lnTo>
                    <a:pt x="1102" y="19118"/>
                  </a:lnTo>
                  <a:lnTo>
                    <a:pt x="8768" y="19118"/>
                  </a:lnTo>
                  <a:cubicBezTo>
                    <a:pt x="8771" y="19118"/>
                    <a:pt x="8773" y="19118"/>
                    <a:pt x="8775" y="19118"/>
                  </a:cubicBezTo>
                  <a:cubicBezTo>
                    <a:pt x="8951" y="19118"/>
                    <a:pt x="9096" y="18981"/>
                    <a:pt x="9106" y="18804"/>
                  </a:cubicBezTo>
                  <a:cubicBezTo>
                    <a:pt x="9113" y="18622"/>
                    <a:pt x="8965" y="18474"/>
                    <a:pt x="8786" y="18474"/>
                  </a:cubicBezTo>
                  <a:lnTo>
                    <a:pt x="1157" y="18474"/>
                  </a:lnTo>
                  <a:lnTo>
                    <a:pt x="1157" y="4532"/>
                  </a:lnTo>
                  <a:lnTo>
                    <a:pt x="4383" y="4532"/>
                  </a:lnTo>
                  <a:lnTo>
                    <a:pt x="4383" y="6136"/>
                  </a:lnTo>
                  <a:cubicBezTo>
                    <a:pt x="4379" y="6305"/>
                    <a:pt x="4500" y="6450"/>
                    <a:pt x="4665" y="6474"/>
                  </a:cubicBezTo>
                  <a:cubicBezTo>
                    <a:pt x="4677" y="6475"/>
                    <a:pt x="4689" y="6476"/>
                    <a:pt x="4701" y="6476"/>
                  </a:cubicBezTo>
                  <a:cubicBezTo>
                    <a:pt x="4881" y="6476"/>
                    <a:pt x="5030" y="6331"/>
                    <a:pt x="5030" y="6147"/>
                  </a:cubicBezTo>
                  <a:lnTo>
                    <a:pt x="5030" y="4532"/>
                  </a:lnTo>
                  <a:lnTo>
                    <a:pt x="8256" y="4532"/>
                  </a:lnTo>
                  <a:lnTo>
                    <a:pt x="8256" y="6136"/>
                  </a:lnTo>
                  <a:cubicBezTo>
                    <a:pt x="8252" y="6305"/>
                    <a:pt x="8373" y="6450"/>
                    <a:pt x="8538" y="6474"/>
                  </a:cubicBezTo>
                  <a:cubicBezTo>
                    <a:pt x="8550" y="6475"/>
                    <a:pt x="8562" y="6476"/>
                    <a:pt x="8574" y="6476"/>
                  </a:cubicBezTo>
                  <a:cubicBezTo>
                    <a:pt x="8754" y="6476"/>
                    <a:pt x="8903" y="6331"/>
                    <a:pt x="8903" y="6147"/>
                  </a:cubicBezTo>
                  <a:lnTo>
                    <a:pt x="8903" y="4532"/>
                  </a:lnTo>
                  <a:close/>
                  <a:moveTo>
                    <a:pt x="16046" y="4532"/>
                  </a:moveTo>
                  <a:lnTo>
                    <a:pt x="16046" y="18794"/>
                  </a:lnTo>
                  <a:cubicBezTo>
                    <a:pt x="16042" y="18811"/>
                    <a:pt x="16046" y="18828"/>
                    <a:pt x="16049" y="18849"/>
                  </a:cubicBezTo>
                  <a:lnTo>
                    <a:pt x="16466" y="21355"/>
                  </a:lnTo>
                  <a:lnTo>
                    <a:pt x="13275" y="21355"/>
                  </a:lnTo>
                  <a:lnTo>
                    <a:pt x="12903" y="19118"/>
                  </a:lnTo>
                  <a:lnTo>
                    <a:pt x="14600" y="19118"/>
                  </a:lnTo>
                  <a:cubicBezTo>
                    <a:pt x="14602" y="19118"/>
                    <a:pt x="14604" y="19118"/>
                    <a:pt x="14606" y="19118"/>
                  </a:cubicBezTo>
                  <a:cubicBezTo>
                    <a:pt x="14782" y="19118"/>
                    <a:pt x="14927" y="18981"/>
                    <a:pt x="14937" y="18804"/>
                  </a:cubicBezTo>
                  <a:cubicBezTo>
                    <a:pt x="14941" y="18622"/>
                    <a:pt x="14796" y="18474"/>
                    <a:pt x="14614" y="18474"/>
                  </a:cubicBezTo>
                  <a:lnTo>
                    <a:pt x="12817" y="18474"/>
                  </a:lnTo>
                  <a:lnTo>
                    <a:pt x="12817" y="4532"/>
                  </a:lnTo>
                  <a:close/>
                  <a:moveTo>
                    <a:pt x="6659" y="0"/>
                  </a:moveTo>
                  <a:cubicBezTo>
                    <a:pt x="6592" y="0"/>
                    <a:pt x="6525" y="3"/>
                    <a:pt x="6459" y="9"/>
                  </a:cubicBezTo>
                  <a:cubicBezTo>
                    <a:pt x="5278" y="109"/>
                    <a:pt x="4383" y="1121"/>
                    <a:pt x="4383" y="2308"/>
                  </a:cubicBezTo>
                  <a:lnTo>
                    <a:pt x="4383" y="3885"/>
                  </a:lnTo>
                  <a:lnTo>
                    <a:pt x="796" y="3885"/>
                  </a:lnTo>
                  <a:cubicBezTo>
                    <a:pt x="613" y="3885"/>
                    <a:pt x="465" y="4033"/>
                    <a:pt x="465" y="4215"/>
                  </a:cubicBezTo>
                  <a:lnTo>
                    <a:pt x="465" y="18746"/>
                  </a:lnTo>
                  <a:lnTo>
                    <a:pt x="14" y="21634"/>
                  </a:lnTo>
                  <a:cubicBezTo>
                    <a:pt x="1" y="21730"/>
                    <a:pt x="28" y="21827"/>
                    <a:pt x="90" y="21902"/>
                  </a:cubicBezTo>
                  <a:cubicBezTo>
                    <a:pt x="141" y="21968"/>
                    <a:pt x="220" y="22005"/>
                    <a:pt x="302" y="22005"/>
                  </a:cubicBezTo>
                  <a:cubicBezTo>
                    <a:pt x="315" y="22005"/>
                    <a:pt x="328" y="22004"/>
                    <a:pt x="341" y="22002"/>
                  </a:cubicBezTo>
                  <a:lnTo>
                    <a:pt x="12972" y="22044"/>
                  </a:lnTo>
                  <a:lnTo>
                    <a:pt x="16858" y="22044"/>
                  </a:lnTo>
                  <a:cubicBezTo>
                    <a:pt x="16951" y="22023"/>
                    <a:pt x="17041" y="21971"/>
                    <a:pt x="17106" y="21902"/>
                  </a:cubicBezTo>
                  <a:cubicBezTo>
                    <a:pt x="17171" y="21827"/>
                    <a:pt x="17195" y="21730"/>
                    <a:pt x="17182" y="21634"/>
                  </a:cubicBezTo>
                  <a:lnTo>
                    <a:pt x="16689" y="18746"/>
                  </a:lnTo>
                  <a:lnTo>
                    <a:pt x="16689" y="4215"/>
                  </a:lnTo>
                  <a:cubicBezTo>
                    <a:pt x="16689" y="4033"/>
                    <a:pt x="16541" y="3885"/>
                    <a:pt x="16362" y="3885"/>
                  </a:cubicBezTo>
                  <a:lnTo>
                    <a:pt x="12817" y="3885"/>
                  </a:lnTo>
                  <a:lnTo>
                    <a:pt x="12817" y="2308"/>
                  </a:lnTo>
                  <a:cubicBezTo>
                    <a:pt x="12817" y="1121"/>
                    <a:pt x="11922" y="105"/>
                    <a:pt x="10741" y="9"/>
                  </a:cubicBezTo>
                  <a:cubicBezTo>
                    <a:pt x="10674" y="3"/>
                    <a:pt x="10608" y="0"/>
                    <a:pt x="10542" y="0"/>
                  </a:cubicBezTo>
                  <a:cubicBezTo>
                    <a:pt x="9751" y="0"/>
                    <a:pt x="9013" y="414"/>
                    <a:pt x="8600" y="1097"/>
                  </a:cubicBezTo>
                  <a:cubicBezTo>
                    <a:pt x="8187" y="411"/>
                    <a:pt x="7449" y="0"/>
                    <a:pt x="6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" name="Google Shape;729;p31">
              <a:extLst>
                <a:ext uri="{FF2B5EF4-FFF2-40B4-BE49-F238E27FC236}">
                  <a16:creationId xmlns:a16="http://schemas.microsoft.com/office/drawing/2014/main" xmlns="" id="{168990E8-7EC5-304D-9915-D0B3D67EDDC7}"/>
                </a:ext>
              </a:extLst>
            </p:cNvPr>
            <p:cNvSpPr/>
            <p:nvPr/>
          </p:nvSpPr>
          <p:spPr>
            <a:xfrm>
              <a:off x="2608800" y="1967525"/>
              <a:ext cx="176975" cy="171250"/>
            </a:xfrm>
            <a:custGeom>
              <a:avLst/>
              <a:gdLst/>
              <a:ahLst/>
              <a:cxnLst/>
              <a:rect l="l" t="t" r="r" b="b"/>
              <a:pathLst>
                <a:path w="7079" h="6850" extrusionOk="0">
                  <a:moveTo>
                    <a:pt x="3828" y="630"/>
                  </a:moveTo>
                  <a:cubicBezTo>
                    <a:pt x="4313" y="630"/>
                    <a:pt x="4805" y="769"/>
                    <a:pt x="5244" y="1063"/>
                  </a:cubicBezTo>
                  <a:lnTo>
                    <a:pt x="5147" y="1063"/>
                  </a:lnTo>
                  <a:cubicBezTo>
                    <a:pt x="5145" y="1063"/>
                    <a:pt x="5143" y="1063"/>
                    <a:pt x="5141" y="1063"/>
                  </a:cubicBezTo>
                  <a:cubicBezTo>
                    <a:pt x="4965" y="1063"/>
                    <a:pt x="4820" y="1203"/>
                    <a:pt x="4810" y="1376"/>
                  </a:cubicBezTo>
                  <a:cubicBezTo>
                    <a:pt x="4806" y="1558"/>
                    <a:pt x="4951" y="1710"/>
                    <a:pt x="5133" y="1710"/>
                  </a:cubicBezTo>
                  <a:lnTo>
                    <a:pt x="5901" y="1710"/>
                  </a:lnTo>
                  <a:cubicBezTo>
                    <a:pt x="6614" y="2719"/>
                    <a:pt x="6497" y="4095"/>
                    <a:pt x="5622" y="4973"/>
                  </a:cubicBezTo>
                  <a:cubicBezTo>
                    <a:pt x="5423" y="5169"/>
                    <a:pt x="5192" y="5331"/>
                    <a:pt x="4941" y="5455"/>
                  </a:cubicBezTo>
                  <a:lnTo>
                    <a:pt x="4989" y="5373"/>
                  </a:lnTo>
                  <a:cubicBezTo>
                    <a:pt x="5075" y="5228"/>
                    <a:pt x="5040" y="5046"/>
                    <a:pt x="4910" y="4942"/>
                  </a:cubicBezTo>
                  <a:cubicBezTo>
                    <a:pt x="4851" y="4898"/>
                    <a:pt x="4783" y="4877"/>
                    <a:pt x="4716" y="4877"/>
                  </a:cubicBezTo>
                  <a:cubicBezTo>
                    <a:pt x="4606" y="4877"/>
                    <a:pt x="4498" y="4934"/>
                    <a:pt x="4438" y="5039"/>
                  </a:cubicBezTo>
                  <a:lnTo>
                    <a:pt x="4052" y="5703"/>
                  </a:lnTo>
                  <a:cubicBezTo>
                    <a:pt x="3977" y="5710"/>
                    <a:pt x="3901" y="5713"/>
                    <a:pt x="3822" y="5713"/>
                  </a:cubicBezTo>
                  <a:cubicBezTo>
                    <a:pt x="3820" y="5713"/>
                    <a:pt x="3818" y="5713"/>
                    <a:pt x="3816" y="5713"/>
                  </a:cubicBezTo>
                  <a:cubicBezTo>
                    <a:pt x="2349" y="5713"/>
                    <a:pt x="1185" y="4465"/>
                    <a:pt x="1288" y="3001"/>
                  </a:cubicBezTo>
                  <a:lnTo>
                    <a:pt x="1288" y="3001"/>
                  </a:lnTo>
                  <a:lnTo>
                    <a:pt x="1340" y="3094"/>
                  </a:lnTo>
                  <a:cubicBezTo>
                    <a:pt x="1400" y="3197"/>
                    <a:pt x="1510" y="3253"/>
                    <a:pt x="1622" y="3253"/>
                  </a:cubicBezTo>
                  <a:cubicBezTo>
                    <a:pt x="1689" y="3253"/>
                    <a:pt x="1757" y="3233"/>
                    <a:pt x="1815" y="3190"/>
                  </a:cubicBezTo>
                  <a:cubicBezTo>
                    <a:pt x="1942" y="3087"/>
                    <a:pt x="1977" y="2901"/>
                    <a:pt x="1894" y="2760"/>
                  </a:cubicBezTo>
                  <a:lnTo>
                    <a:pt x="1515" y="2106"/>
                  </a:lnTo>
                  <a:cubicBezTo>
                    <a:pt x="1951" y="1164"/>
                    <a:pt x="2876" y="630"/>
                    <a:pt x="3828" y="630"/>
                  </a:cubicBezTo>
                  <a:close/>
                  <a:moveTo>
                    <a:pt x="3875" y="1"/>
                  </a:moveTo>
                  <a:cubicBezTo>
                    <a:pt x="2674" y="1"/>
                    <a:pt x="1502" y="680"/>
                    <a:pt x="961" y="1885"/>
                  </a:cubicBezTo>
                  <a:lnTo>
                    <a:pt x="211" y="2319"/>
                  </a:lnTo>
                  <a:cubicBezTo>
                    <a:pt x="63" y="2398"/>
                    <a:pt x="1" y="2574"/>
                    <a:pt x="63" y="2729"/>
                  </a:cubicBezTo>
                  <a:cubicBezTo>
                    <a:pt x="116" y="2854"/>
                    <a:pt x="235" y="2927"/>
                    <a:pt x="360" y="2927"/>
                  </a:cubicBezTo>
                  <a:cubicBezTo>
                    <a:pt x="414" y="2927"/>
                    <a:pt x="470" y="2913"/>
                    <a:pt x="521" y="2884"/>
                  </a:cubicBezTo>
                  <a:lnTo>
                    <a:pt x="710" y="2774"/>
                  </a:lnTo>
                  <a:lnTo>
                    <a:pt x="710" y="2774"/>
                  </a:lnTo>
                  <a:cubicBezTo>
                    <a:pt x="452" y="4682"/>
                    <a:pt x="1936" y="6381"/>
                    <a:pt x="3861" y="6381"/>
                  </a:cubicBezTo>
                  <a:cubicBezTo>
                    <a:pt x="3863" y="6381"/>
                    <a:pt x="3865" y="6381"/>
                    <a:pt x="3867" y="6381"/>
                  </a:cubicBezTo>
                  <a:cubicBezTo>
                    <a:pt x="3977" y="6381"/>
                    <a:pt x="4083" y="6378"/>
                    <a:pt x="4187" y="6367"/>
                  </a:cubicBezTo>
                  <a:lnTo>
                    <a:pt x="4947" y="6805"/>
                  </a:lnTo>
                  <a:cubicBezTo>
                    <a:pt x="4999" y="6836"/>
                    <a:pt x="5054" y="6849"/>
                    <a:pt x="5109" y="6849"/>
                  </a:cubicBezTo>
                  <a:cubicBezTo>
                    <a:pt x="5237" y="6849"/>
                    <a:pt x="5354" y="6774"/>
                    <a:pt x="5405" y="6660"/>
                  </a:cubicBezTo>
                  <a:cubicBezTo>
                    <a:pt x="5471" y="6505"/>
                    <a:pt x="5409" y="6323"/>
                    <a:pt x="5261" y="6240"/>
                  </a:cubicBezTo>
                  <a:lnTo>
                    <a:pt x="5089" y="6140"/>
                  </a:lnTo>
                  <a:cubicBezTo>
                    <a:pt x="6245" y="5662"/>
                    <a:pt x="7013" y="4550"/>
                    <a:pt x="7054" y="3300"/>
                  </a:cubicBezTo>
                  <a:lnTo>
                    <a:pt x="7054" y="3297"/>
                  </a:lnTo>
                  <a:cubicBezTo>
                    <a:pt x="7078" y="2595"/>
                    <a:pt x="6868" y="1903"/>
                    <a:pt x="6455" y="1331"/>
                  </a:cubicBezTo>
                  <a:lnTo>
                    <a:pt x="6455" y="464"/>
                  </a:lnTo>
                  <a:cubicBezTo>
                    <a:pt x="6459" y="285"/>
                    <a:pt x="6321" y="137"/>
                    <a:pt x="6142" y="126"/>
                  </a:cubicBezTo>
                  <a:cubicBezTo>
                    <a:pt x="6140" y="126"/>
                    <a:pt x="6138" y="126"/>
                    <a:pt x="6136" y="126"/>
                  </a:cubicBezTo>
                  <a:cubicBezTo>
                    <a:pt x="5956" y="126"/>
                    <a:pt x="5812" y="270"/>
                    <a:pt x="5812" y="450"/>
                  </a:cubicBezTo>
                  <a:lnTo>
                    <a:pt x="5812" y="663"/>
                  </a:lnTo>
                  <a:cubicBezTo>
                    <a:pt x="5227" y="213"/>
                    <a:pt x="4546" y="1"/>
                    <a:pt x="38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1" name="Google Shape;730;p31">
            <a:extLst>
              <a:ext uri="{FF2B5EF4-FFF2-40B4-BE49-F238E27FC236}">
                <a16:creationId xmlns:a16="http://schemas.microsoft.com/office/drawing/2014/main" xmlns="" id="{B0FA1BF3-4350-A546-AEB0-09817ACEDFB6}"/>
              </a:ext>
            </a:extLst>
          </p:cNvPr>
          <p:cNvSpPr/>
          <p:nvPr/>
        </p:nvSpPr>
        <p:spPr>
          <a:xfrm>
            <a:off x="832313" y="1864379"/>
            <a:ext cx="257572" cy="338304"/>
          </a:xfrm>
          <a:custGeom>
            <a:avLst/>
            <a:gdLst/>
            <a:ahLst/>
            <a:cxnLst/>
            <a:rect l="l" t="t" r="r" b="b"/>
            <a:pathLst>
              <a:path w="16890" h="22025" extrusionOk="0">
                <a:moveTo>
                  <a:pt x="8445" y="706"/>
                </a:moveTo>
                <a:cubicBezTo>
                  <a:pt x="9467" y="1367"/>
                  <a:pt x="10111" y="2475"/>
                  <a:pt x="10177" y="3690"/>
                </a:cubicBezTo>
                <a:cubicBezTo>
                  <a:pt x="10239" y="4905"/>
                  <a:pt x="9715" y="6079"/>
                  <a:pt x="8769" y="6844"/>
                </a:cubicBezTo>
                <a:lnTo>
                  <a:pt x="8769" y="4978"/>
                </a:lnTo>
                <a:lnTo>
                  <a:pt x="9471" y="4627"/>
                </a:lnTo>
                <a:cubicBezTo>
                  <a:pt x="9619" y="4558"/>
                  <a:pt x="9695" y="4386"/>
                  <a:pt x="9643" y="4227"/>
                </a:cubicBezTo>
                <a:cubicBezTo>
                  <a:pt x="9595" y="4093"/>
                  <a:pt x="9469" y="4011"/>
                  <a:pt x="9336" y="4011"/>
                </a:cubicBezTo>
                <a:cubicBezTo>
                  <a:pt x="9288" y="4011"/>
                  <a:pt x="9239" y="4022"/>
                  <a:pt x="9192" y="4045"/>
                </a:cubicBezTo>
                <a:lnTo>
                  <a:pt x="8769" y="4255"/>
                </a:lnTo>
                <a:lnTo>
                  <a:pt x="8769" y="2998"/>
                </a:lnTo>
                <a:cubicBezTo>
                  <a:pt x="8769" y="2818"/>
                  <a:pt x="8626" y="2675"/>
                  <a:pt x="8453" y="2675"/>
                </a:cubicBezTo>
                <a:cubicBezTo>
                  <a:pt x="8438" y="2675"/>
                  <a:pt x="8423" y="2676"/>
                  <a:pt x="8407" y="2678"/>
                </a:cubicBezTo>
                <a:cubicBezTo>
                  <a:pt x="8242" y="2699"/>
                  <a:pt x="8122" y="2843"/>
                  <a:pt x="8125" y="3012"/>
                </a:cubicBezTo>
                <a:lnTo>
                  <a:pt x="8125" y="3367"/>
                </a:lnTo>
                <a:lnTo>
                  <a:pt x="7712" y="3160"/>
                </a:lnTo>
                <a:cubicBezTo>
                  <a:pt x="7663" y="3135"/>
                  <a:pt x="7611" y="3123"/>
                  <a:pt x="7559" y="3123"/>
                </a:cubicBezTo>
                <a:cubicBezTo>
                  <a:pt x="7453" y="3123"/>
                  <a:pt x="7350" y="3173"/>
                  <a:pt x="7285" y="3263"/>
                </a:cubicBezTo>
                <a:cubicBezTo>
                  <a:pt x="7178" y="3425"/>
                  <a:pt x="7237" y="3646"/>
                  <a:pt x="7412" y="3732"/>
                </a:cubicBezTo>
                <a:lnTo>
                  <a:pt x="8125" y="4090"/>
                </a:lnTo>
                <a:lnTo>
                  <a:pt x="8125" y="6844"/>
                </a:lnTo>
                <a:cubicBezTo>
                  <a:pt x="6111" y="5222"/>
                  <a:pt x="6276" y="2107"/>
                  <a:pt x="8445" y="706"/>
                </a:cubicBezTo>
                <a:close/>
                <a:moveTo>
                  <a:pt x="14194" y="5512"/>
                </a:moveTo>
                <a:cubicBezTo>
                  <a:pt x="14885" y="5512"/>
                  <a:pt x="15590" y="5703"/>
                  <a:pt x="16232" y="6114"/>
                </a:cubicBezTo>
                <a:cubicBezTo>
                  <a:pt x="16042" y="7387"/>
                  <a:pt x="15220" y="8479"/>
                  <a:pt x="14049" y="9016"/>
                </a:cubicBezTo>
                <a:cubicBezTo>
                  <a:pt x="13551" y="9241"/>
                  <a:pt x="13016" y="9353"/>
                  <a:pt x="12481" y="9353"/>
                </a:cubicBezTo>
                <a:cubicBezTo>
                  <a:pt x="11898" y="9353"/>
                  <a:pt x="11314" y="9220"/>
                  <a:pt x="10779" y="8954"/>
                </a:cubicBezTo>
                <a:lnTo>
                  <a:pt x="12473" y="8183"/>
                </a:lnTo>
                <a:lnTo>
                  <a:pt x="13092" y="8682"/>
                </a:lnTo>
                <a:cubicBezTo>
                  <a:pt x="13152" y="8731"/>
                  <a:pt x="13224" y="8755"/>
                  <a:pt x="13295" y="8755"/>
                </a:cubicBezTo>
                <a:cubicBezTo>
                  <a:pt x="13389" y="8755"/>
                  <a:pt x="13482" y="8714"/>
                  <a:pt x="13547" y="8634"/>
                </a:cubicBezTo>
                <a:cubicBezTo>
                  <a:pt x="13660" y="8496"/>
                  <a:pt x="13636" y="8293"/>
                  <a:pt x="13499" y="8179"/>
                </a:cubicBezTo>
                <a:lnTo>
                  <a:pt x="13130" y="7883"/>
                </a:lnTo>
                <a:lnTo>
                  <a:pt x="14277" y="7360"/>
                </a:lnTo>
                <a:cubicBezTo>
                  <a:pt x="14438" y="7288"/>
                  <a:pt x="14511" y="7095"/>
                  <a:pt x="14435" y="6933"/>
                </a:cubicBezTo>
                <a:cubicBezTo>
                  <a:pt x="14382" y="6815"/>
                  <a:pt x="14265" y="6745"/>
                  <a:pt x="14143" y="6745"/>
                </a:cubicBezTo>
                <a:cubicBezTo>
                  <a:pt x="14098" y="6745"/>
                  <a:pt x="14052" y="6754"/>
                  <a:pt x="14008" y="6775"/>
                </a:cubicBezTo>
                <a:lnTo>
                  <a:pt x="13674" y="6926"/>
                </a:lnTo>
                <a:lnTo>
                  <a:pt x="13691" y="6451"/>
                </a:lnTo>
                <a:cubicBezTo>
                  <a:pt x="13698" y="6276"/>
                  <a:pt x="13557" y="6124"/>
                  <a:pt x="13378" y="6117"/>
                </a:cubicBezTo>
                <a:cubicBezTo>
                  <a:pt x="13374" y="6117"/>
                  <a:pt x="13370" y="6117"/>
                  <a:pt x="13366" y="6117"/>
                </a:cubicBezTo>
                <a:cubicBezTo>
                  <a:pt x="13195" y="6117"/>
                  <a:pt x="13051" y="6256"/>
                  <a:pt x="13044" y="6430"/>
                </a:cubicBezTo>
                <a:lnTo>
                  <a:pt x="13017" y="7226"/>
                </a:lnTo>
                <a:lnTo>
                  <a:pt x="10514" y="8365"/>
                </a:lnTo>
                <a:cubicBezTo>
                  <a:pt x="10965" y="6601"/>
                  <a:pt x="12541" y="5512"/>
                  <a:pt x="14194" y="5512"/>
                </a:cubicBezTo>
                <a:close/>
                <a:moveTo>
                  <a:pt x="2738" y="5512"/>
                </a:moveTo>
                <a:cubicBezTo>
                  <a:pt x="4390" y="5512"/>
                  <a:pt x="5966" y="6601"/>
                  <a:pt x="6418" y="8365"/>
                </a:cubicBezTo>
                <a:lnTo>
                  <a:pt x="3918" y="7229"/>
                </a:lnTo>
                <a:lnTo>
                  <a:pt x="3887" y="6430"/>
                </a:lnTo>
                <a:cubicBezTo>
                  <a:pt x="3881" y="6256"/>
                  <a:pt x="3739" y="6120"/>
                  <a:pt x="3566" y="6120"/>
                </a:cubicBezTo>
                <a:cubicBezTo>
                  <a:pt x="3562" y="6120"/>
                  <a:pt x="3558" y="6120"/>
                  <a:pt x="3553" y="6121"/>
                </a:cubicBezTo>
                <a:cubicBezTo>
                  <a:pt x="3374" y="6127"/>
                  <a:pt x="3237" y="6276"/>
                  <a:pt x="3244" y="6455"/>
                </a:cubicBezTo>
                <a:lnTo>
                  <a:pt x="3257" y="6926"/>
                </a:lnTo>
                <a:lnTo>
                  <a:pt x="2923" y="6775"/>
                </a:lnTo>
                <a:cubicBezTo>
                  <a:pt x="2880" y="6754"/>
                  <a:pt x="2834" y="6745"/>
                  <a:pt x="2789" y="6745"/>
                </a:cubicBezTo>
                <a:cubicBezTo>
                  <a:pt x="2666" y="6745"/>
                  <a:pt x="2549" y="6815"/>
                  <a:pt x="2497" y="6933"/>
                </a:cubicBezTo>
                <a:cubicBezTo>
                  <a:pt x="2421" y="7095"/>
                  <a:pt x="2493" y="7288"/>
                  <a:pt x="2655" y="7360"/>
                </a:cubicBezTo>
                <a:lnTo>
                  <a:pt x="3801" y="7883"/>
                </a:lnTo>
                <a:lnTo>
                  <a:pt x="3433" y="8179"/>
                </a:lnTo>
                <a:cubicBezTo>
                  <a:pt x="3295" y="8293"/>
                  <a:pt x="3271" y="8496"/>
                  <a:pt x="3385" y="8634"/>
                </a:cubicBezTo>
                <a:cubicBezTo>
                  <a:pt x="3449" y="8714"/>
                  <a:pt x="3542" y="8755"/>
                  <a:pt x="3636" y="8755"/>
                </a:cubicBezTo>
                <a:cubicBezTo>
                  <a:pt x="3708" y="8755"/>
                  <a:pt x="3780" y="8731"/>
                  <a:pt x="3839" y="8682"/>
                </a:cubicBezTo>
                <a:lnTo>
                  <a:pt x="4459" y="8183"/>
                </a:lnTo>
                <a:lnTo>
                  <a:pt x="6152" y="8954"/>
                </a:lnTo>
                <a:cubicBezTo>
                  <a:pt x="5600" y="9231"/>
                  <a:pt x="5021" y="9360"/>
                  <a:pt x="4455" y="9360"/>
                </a:cubicBezTo>
                <a:cubicBezTo>
                  <a:pt x="2655" y="9360"/>
                  <a:pt x="985" y="8060"/>
                  <a:pt x="700" y="6114"/>
                </a:cubicBezTo>
                <a:cubicBezTo>
                  <a:pt x="1341" y="5703"/>
                  <a:pt x="2046" y="5512"/>
                  <a:pt x="2738" y="5512"/>
                </a:cubicBezTo>
                <a:close/>
                <a:moveTo>
                  <a:pt x="13801" y="13119"/>
                </a:moveTo>
                <a:cubicBezTo>
                  <a:pt x="14108" y="13119"/>
                  <a:pt x="14359" y="13369"/>
                  <a:pt x="14363" y="13677"/>
                </a:cubicBezTo>
                <a:lnTo>
                  <a:pt x="14363" y="14279"/>
                </a:lnTo>
                <a:lnTo>
                  <a:pt x="4538" y="14279"/>
                </a:lnTo>
                <a:cubicBezTo>
                  <a:pt x="4535" y="14279"/>
                  <a:pt x="4533" y="14279"/>
                  <a:pt x="4531" y="14279"/>
                </a:cubicBezTo>
                <a:cubicBezTo>
                  <a:pt x="4386" y="14279"/>
                  <a:pt x="4262" y="14378"/>
                  <a:pt x="4228" y="14517"/>
                </a:cubicBezTo>
                <a:cubicBezTo>
                  <a:pt x="4183" y="14709"/>
                  <a:pt x="4342" y="14881"/>
                  <a:pt x="4541" y="14881"/>
                </a:cubicBezTo>
                <a:lnTo>
                  <a:pt x="13437" y="14881"/>
                </a:lnTo>
                <a:lnTo>
                  <a:pt x="12641" y="20045"/>
                </a:lnTo>
                <a:lnTo>
                  <a:pt x="11595" y="20045"/>
                </a:lnTo>
                <a:cubicBezTo>
                  <a:pt x="11430" y="20045"/>
                  <a:pt x="11289" y="20166"/>
                  <a:pt x="11264" y="20327"/>
                </a:cubicBezTo>
                <a:cubicBezTo>
                  <a:pt x="11240" y="20520"/>
                  <a:pt x="11388" y="20692"/>
                  <a:pt x="11585" y="20692"/>
                </a:cubicBezTo>
                <a:lnTo>
                  <a:pt x="12125" y="20692"/>
                </a:lnTo>
                <a:lnTo>
                  <a:pt x="12125" y="21381"/>
                </a:lnTo>
                <a:lnTo>
                  <a:pt x="4765" y="21381"/>
                </a:lnTo>
                <a:lnTo>
                  <a:pt x="4765" y="20692"/>
                </a:lnTo>
                <a:lnTo>
                  <a:pt x="10118" y="20692"/>
                </a:lnTo>
                <a:cubicBezTo>
                  <a:pt x="10287" y="20692"/>
                  <a:pt x="10428" y="20572"/>
                  <a:pt x="10452" y="20410"/>
                </a:cubicBezTo>
                <a:cubicBezTo>
                  <a:pt x="10476" y="20217"/>
                  <a:pt x="10325" y="20045"/>
                  <a:pt x="10132" y="20045"/>
                </a:cubicBezTo>
                <a:lnTo>
                  <a:pt x="4287" y="20045"/>
                </a:lnTo>
                <a:lnTo>
                  <a:pt x="3436" y="14513"/>
                </a:lnTo>
                <a:cubicBezTo>
                  <a:pt x="3436" y="14510"/>
                  <a:pt x="3436" y="14506"/>
                  <a:pt x="3436" y="14503"/>
                </a:cubicBezTo>
                <a:cubicBezTo>
                  <a:pt x="3436" y="14499"/>
                  <a:pt x="3433" y="14493"/>
                  <a:pt x="3433" y="14486"/>
                </a:cubicBezTo>
                <a:cubicBezTo>
                  <a:pt x="3433" y="14482"/>
                  <a:pt x="3430" y="14475"/>
                  <a:pt x="3430" y="14472"/>
                </a:cubicBezTo>
                <a:cubicBezTo>
                  <a:pt x="3426" y="14468"/>
                  <a:pt x="3426" y="14462"/>
                  <a:pt x="3423" y="14455"/>
                </a:cubicBezTo>
                <a:lnTo>
                  <a:pt x="3419" y="14441"/>
                </a:lnTo>
                <a:lnTo>
                  <a:pt x="3412" y="14427"/>
                </a:lnTo>
                <a:lnTo>
                  <a:pt x="3405" y="14413"/>
                </a:lnTo>
                <a:lnTo>
                  <a:pt x="3399" y="14400"/>
                </a:lnTo>
                <a:cubicBezTo>
                  <a:pt x="3395" y="14396"/>
                  <a:pt x="3392" y="14389"/>
                  <a:pt x="3388" y="14386"/>
                </a:cubicBezTo>
                <a:lnTo>
                  <a:pt x="3381" y="14375"/>
                </a:lnTo>
                <a:cubicBezTo>
                  <a:pt x="3378" y="14369"/>
                  <a:pt x="3374" y="14365"/>
                  <a:pt x="3371" y="14358"/>
                </a:cubicBezTo>
                <a:lnTo>
                  <a:pt x="3364" y="14348"/>
                </a:lnTo>
                <a:cubicBezTo>
                  <a:pt x="3357" y="14344"/>
                  <a:pt x="3354" y="14341"/>
                  <a:pt x="3350" y="14334"/>
                </a:cubicBezTo>
                <a:lnTo>
                  <a:pt x="3340" y="14327"/>
                </a:lnTo>
                <a:cubicBezTo>
                  <a:pt x="3337" y="14324"/>
                  <a:pt x="3333" y="14317"/>
                  <a:pt x="3326" y="14314"/>
                </a:cubicBezTo>
                <a:lnTo>
                  <a:pt x="3316" y="14307"/>
                </a:lnTo>
                <a:cubicBezTo>
                  <a:pt x="3312" y="14303"/>
                  <a:pt x="3309" y="14300"/>
                  <a:pt x="3302" y="14296"/>
                </a:cubicBezTo>
                <a:lnTo>
                  <a:pt x="3292" y="14286"/>
                </a:lnTo>
                <a:lnTo>
                  <a:pt x="3278" y="14279"/>
                </a:lnTo>
                <a:lnTo>
                  <a:pt x="3264" y="14272"/>
                </a:lnTo>
                <a:lnTo>
                  <a:pt x="3251" y="14265"/>
                </a:lnTo>
                <a:lnTo>
                  <a:pt x="3237" y="14258"/>
                </a:lnTo>
                <a:lnTo>
                  <a:pt x="3220" y="14255"/>
                </a:lnTo>
                <a:lnTo>
                  <a:pt x="3206" y="14248"/>
                </a:lnTo>
                <a:lnTo>
                  <a:pt x="3189" y="14245"/>
                </a:lnTo>
                <a:lnTo>
                  <a:pt x="3175" y="14241"/>
                </a:lnTo>
                <a:lnTo>
                  <a:pt x="2531" y="14241"/>
                </a:lnTo>
                <a:lnTo>
                  <a:pt x="2531" y="13687"/>
                </a:lnTo>
                <a:cubicBezTo>
                  <a:pt x="2531" y="13374"/>
                  <a:pt x="2786" y="13119"/>
                  <a:pt x="3099" y="13119"/>
                </a:cubicBezTo>
                <a:lnTo>
                  <a:pt x="13795" y="13119"/>
                </a:lnTo>
                <a:cubicBezTo>
                  <a:pt x="13797" y="13119"/>
                  <a:pt x="13799" y="13119"/>
                  <a:pt x="13801" y="13119"/>
                </a:cubicBezTo>
                <a:close/>
                <a:moveTo>
                  <a:pt x="8445" y="1"/>
                </a:moveTo>
                <a:cubicBezTo>
                  <a:pt x="8389" y="1"/>
                  <a:pt x="8333" y="16"/>
                  <a:pt x="8283" y="45"/>
                </a:cubicBezTo>
                <a:cubicBezTo>
                  <a:pt x="6937" y="819"/>
                  <a:pt x="6097" y="2241"/>
                  <a:pt x="6066" y="3794"/>
                </a:cubicBezTo>
                <a:cubicBezTo>
                  <a:pt x="6032" y="5346"/>
                  <a:pt x="6813" y="6802"/>
                  <a:pt x="8122" y="7632"/>
                </a:cubicBezTo>
                <a:lnTo>
                  <a:pt x="8122" y="9146"/>
                </a:lnTo>
                <a:lnTo>
                  <a:pt x="7123" y="8692"/>
                </a:lnTo>
                <a:cubicBezTo>
                  <a:pt x="6906" y="7153"/>
                  <a:pt x="5905" y="5838"/>
                  <a:pt x="4479" y="5226"/>
                </a:cubicBezTo>
                <a:cubicBezTo>
                  <a:pt x="3917" y="4984"/>
                  <a:pt x="3320" y="4865"/>
                  <a:pt x="2727" y="4865"/>
                </a:cubicBezTo>
                <a:cubicBezTo>
                  <a:pt x="1817" y="4865"/>
                  <a:pt x="914" y="5144"/>
                  <a:pt x="149" y="5690"/>
                </a:cubicBezTo>
                <a:cubicBezTo>
                  <a:pt x="53" y="5759"/>
                  <a:pt x="1" y="5869"/>
                  <a:pt x="15" y="5986"/>
                </a:cubicBezTo>
                <a:cubicBezTo>
                  <a:pt x="163" y="7529"/>
                  <a:pt x="1109" y="8881"/>
                  <a:pt x="2507" y="9556"/>
                </a:cubicBezTo>
                <a:cubicBezTo>
                  <a:pt x="3118" y="9850"/>
                  <a:pt x="3777" y="9995"/>
                  <a:pt x="4434" y="9995"/>
                </a:cubicBezTo>
                <a:cubicBezTo>
                  <a:pt x="5280" y="9995"/>
                  <a:pt x="6122" y="9754"/>
                  <a:pt x="6855" y="9277"/>
                </a:cubicBezTo>
                <a:lnTo>
                  <a:pt x="8125" y="9856"/>
                </a:lnTo>
                <a:lnTo>
                  <a:pt x="8125" y="12472"/>
                </a:lnTo>
                <a:lnTo>
                  <a:pt x="3099" y="12472"/>
                </a:lnTo>
                <a:cubicBezTo>
                  <a:pt x="2428" y="12472"/>
                  <a:pt x="1884" y="13016"/>
                  <a:pt x="1884" y="13687"/>
                </a:cubicBezTo>
                <a:lnTo>
                  <a:pt x="1884" y="14558"/>
                </a:lnTo>
                <a:cubicBezTo>
                  <a:pt x="1884" y="14737"/>
                  <a:pt x="2028" y="14881"/>
                  <a:pt x="2207" y="14881"/>
                </a:cubicBezTo>
                <a:lnTo>
                  <a:pt x="2824" y="14881"/>
                </a:lnTo>
                <a:lnTo>
                  <a:pt x="3677" y="20417"/>
                </a:lnTo>
                <a:cubicBezTo>
                  <a:pt x="3701" y="20575"/>
                  <a:pt x="3836" y="20689"/>
                  <a:pt x="3994" y="20689"/>
                </a:cubicBezTo>
                <a:lnTo>
                  <a:pt x="4125" y="20689"/>
                </a:lnTo>
                <a:lnTo>
                  <a:pt x="4125" y="21701"/>
                </a:lnTo>
                <a:cubicBezTo>
                  <a:pt x="4125" y="21880"/>
                  <a:pt x="4269" y="22024"/>
                  <a:pt x="4448" y="22024"/>
                </a:cubicBezTo>
                <a:lnTo>
                  <a:pt x="12452" y="22024"/>
                </a:lnTo>
                <a:cubicBezTo>
                  <a:pt x="12628" y="22024"/>
                  <a:pt x="12772" y="21880"/>
                  <a:pt x="12772" y="21701"/>
                </a:cubicBezTo>
                <a:lnTo>
                  <a:pt x="12772" y="20689"/>
                </a:lnTo>
                <a:lnTo>
                  <a:pt x="12896" y="20689"/>
                </a:lnTo>
                <a:cubicBezTo>
                  <a:pt x="13058" y="20689"/>
                  <a:pt x="13192" y="20575"/>
                  <a:pt x="13216" y="20417"/>
                </a:cubicBezTo>
                <a:lnTo>
                  <a:pt x="14067" y="14881"/>
                </a:lnTo>
                <a:lnTo>
                  <a:pt x="14690" y="14881"/>
                </a:lnTo>
                <a:cubicBezTo>
                  <a:pt x="14865" y="14881"/>
                  <a:pt x="15010" y="14737"/>
                  <a:pt x="15010" y="14558"/>
                </a:cubicBezTo>
                <a:lnTo>
                  <a:pt x="15010" y="13687"/>
                </a:lnTo>
                <a:cubicBezTo>
                  <a:pt x="15010" y="13016"/>
                  <a:pt x="14466" y="12472"/>
                  <a:pt x="13798" y="12472"/>
                </a:cubicBezTo>
                <a:lnTo>
                  <a:pt x="8769" y="12472"/>
                </a:lnTo>
                <a:lnTo>
                  <a:pt x="8769" y="9876"/>
                </a:lnTo>
                <a:lnTo>
                  <a:pt x="10035" y="9301"/>
                </a:lnTo>
                <a:cubicBezTo>
                  <a:pt x="10771" y="9775"/>
                  <a:pt x="11614" y="10015"/>
                  <a:pt x="12462" y="10015"/>
                </a:cubicBezTo>
                <a:cubicBezTo>
                  <a:pt x="13086" y="10015"/>
                  <a:pt x="13713" y="9884"/>
                  <a:pt x="14301" y="9622"/>
                </a:cubicBezTo>
                <a:cubicBezTo>
                  <a:pt x="15736" y="8971"/>
                  <a:pt x="16721" y="7604"/>
                  <a:pt x="16879" y="6035"/>
                </a:cubicBezTo>
                <a:cubicBezTo>
                  <a:pt x="16889" y="5921"/>
                  <a:pt x="16838" y="5807"/>
                  <a:pt x="16745" y="5742"/>
                </a:cubicBezTo>
                <a:cubicBezTo>
                  <a:pt x="15977" y="5201"/>
                  <a:pt x="15074" y="4925"/>
                  <a:pt x="14165" y="4925"/>
                </a:cubicBezTo>
                <a:cubicBezTo>
                  <a:pt x="13540" y="4925"/>
                  <a:pt x="12913" y="5055"/>
                  <a:pt x="12325" y="5319"/>
                </a:cubicBezTo>
                <a:cubicBezTo>
                  <a:pt x="10948" y="5942"/>
                  <a:pt x="9987" y="7222"/>
                  <a:pt x="9770" y="8720"/>
                </a:cubicBezTo>
                <a:lnTo>
                  <a:pt x="8769" y="9171"/>
                </a:lnTo>
                <a:lnTo>
                  <a:pt x="8769" y="7632"/>
                </a:lnTo>
                <a:cubicBezTo>
                  <a:pt x="10080" y="6802"/>
                  <a:pt x="10858" y="5346"/>
                  <a:pt x="10827" y="3794"/>
                </a:cubicBezTo>
                <a:cubicBezTo>
                  <a:pt x="10793" y="2241"/>
                  <a:pt x="9949" y="819"/>
                  <a:pt x="8607" y="45"/>
                </a:cubicBezTo>
                <a:cubicBezTo>
                  <a:pt x="8557" y="16"/>
                  <a:pt x="8501" y="1"/>
                  <a:pt x="84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Google Shape;809;p34">
            <a:extLst>
              <a:ext uri="{FF2B5EF4-FFF2-40B4-BE49-F238E27FC236}">
                <a16:creationId xmlns:a16="http://schemas.microsoft.com/office/drawing/2014/main" xmlns="" id="{C39F15A7-6ADF-774C-8F88-4F4C2A3EE0EF}"/>
              </a:ext>
            </a:extLst>
          </p:cNvPr>
          <p:cNvSpPr txBox="1">
            <a:spLocks/>
          </p:cNvSpPr>
          <p:nvPr/>
        </p:nvSpPr>
        <p:spPr>
          <a:xfrm>
            <a:off x="1939220" y="321577"/>
            <a:ext cx="464582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veat Brush"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HƯỚNG</a:t>
            </a:r>
            <a:r>
              <a:rPr kumimoji="0" lang="en-US" sz="2800" b="1" i="1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 DẪN TỰ HỌC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veat Brush"/>
            </a:endParaRPr>
          </a:p>
        </p:txBody>
      </p:sp>
      <p:sp>
        <p:nvSpPr>
          <p:cNvPr id="22" name="Google Shape;809;p34">
            <a:extLst>
              <a:ext uri="{FF2B5EF4-FFF2-40B4-BE49-F238E27FC236}">
                <a16:creationId xmlns:a16="http://schemas.microsoft.com/office/drawing/2014/main" xmlns="" id="{A8CBB719-ADF1-4516-9395-DD05882D8790}"/>
              </a:ext>
            </a:extLst>
          </p:cNvPr>
          <p:cNvSpPr txBox="1">
            <a:spLocks/>
          </p:cNvSpPr>
          <p:nvPr/>
        </p:nvSpPr>
        <p:spPr>
          <a:xfrm>
            <a:off x="1249737" y="1113157"/>
            <a:ext cx="7012280" cy="2632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veat Brush"/>
              <a:buNone/>
              <a:defRPr sz="3200" b="1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57A3A3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*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dụng:Cá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quay video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5CFE85-F392-4344-AE4E-4E74C0747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1" b="89968" l="6932" r="91932">
                        <a14:foregroundMark x1="9091" y1="28803" x2="9091" y2="28803"/>
                        <a14:foregroundMark x1="7045" y1="32201" x2="7045" y2="32201"/>
                        <a14:foregroundMark x1="91932" y1="36408" x2="91932" y2="364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9237" y="3287822"/>
            <a:ext cx="2644763" cy="1857345"/>
          </a:xfrm>
          <a:prstGeom prst="rect">
            <a:avLst/>
          </a:prstGeom>
        </p:spPr>
      </p:pic>
      <p:sp>
        <p:nvSpPr>
          <p:cNvPr id="18" name="Google Shape;726;p31">
            <a:extLst>
              <a:ext uri="{FF2B5EF4-FFF2-40B4-BE49-F238E27FC236}">
                <a16:creationId xmlns:a16="http://schemas.microsoft.com/office/drawing/2014/main" xmlns="" id="{AD61E00A-BB7F-46FA-BF67-0CA0D60F526B}"/>
              </a:ext>
            </a:extLst>
          </p:cNvPr>
          <p:cNvSpPr/>
          <p:nvPr/>
        </p:nvSpPr>
        <p:spPr>
          <a:xfrm>
            <a:off x="682896" y="3267625"/>
            <a:ext cx="617400" cy="617400"/>
          </a:xfrm>
          <a:prstGeom prst="ellipse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Google Shape;730;p31">
            <a:extLst>
              <a:ext uri="{FF2B5EF4-FFF2-40B4-BE49-F238E27FC236}">
                <a16:creationId xmlns:a16="http://schemas.microsoft.com/office/drawing/2014/main" xmlns="" id="{A36468B6-5446-499C-8FC0-C6CEFC9D4CB0}"/>
              </a:ext>
            </a:extLst>
          </p:cNvPr>
          <p:cNvSpPr/>
          <p:nvPr/>
        </p:nvSpPr>
        <p:spPr>
          <a:xfrm>
            <a:off x="832313" y="3407173"/>
            <a:ext cx="257572" cy="338304"/>
          </a:xfrm>
          <a:custGeom>
            <a:avLst/>
            <a:gdLst/>
            <a:ahLst/>
            <a:cxnLst/>
            <a:rect l="l" t="t" r="r" b="b"/>
            <a:pathLst>
              <a:path w="16890" h="22025" extrusionOk="0">
                <a:moveTo>
                  <a:pt x="8445" y="706"/>
                </a:moveTo>
                <a:cubicBezTo>
                  <a:pt x="9467" y="1367"/>
                  <a:pt x="10111" y="2475"/>
                  <a:pt x="10177" y="3690"/>
                </a:cubicBezTo>
                <a:cubicBezTo>
                  <a:pt x="10239" y="4905"/>
                  <a:pt x="9715" y="6079"/>
                  <a:pt x="8769" y="6844"/>
                </a:cubicBezTo>
                <a:lnTo>
                  <a:pt x="8769" y="4978"/>
                </a:lnTo>
                <a:lnTo>
                  <a:pt x="9471" y="4627"/>
                </a:lnTo>
                <a:cubicBezTo>
                  <a:pt x="9619" y="4558"/>
                  <a:pt x="9695" y="4386"/>
                  <a:pt x="9643" y="4227"/>
                </a:cubicBezTo>
                <a:cubicBezTo>
                  <a:pt x="9595" y="4093"/>
                  <a:pt x="9469" y="4011"/>
                  <a:pt x="9336" y="4011"/>
                </a:cubicBezTo>
                <a:cubicBezTo>
                  <a:pt x="9288" y="4011"/>
                  <a:pt x="9239" y="4022"/>
                  <a:pt x="9192" y="4045"/>
                </a:cubicBezTo>
                <a:lnTo>
                  <a:pt x="8769" y="4255"/>
                </a:lnTo>
                <a:lnTo>
                  <a:pt x="8769" y="2998"/>
                </a:lnTo>
                <a:cubicBezTo>
                  <a:pt x="8769" y="2818"/>
                  <a:pt x="8626" y="2675"/>
                  <a:pt x="8453" y="2675"/>
                </a:cubicBezTo>
                <a:cubicBezTo>
                  <a:pt x="8438" y="2675"/>
                  <a:pt x="8423" y="2676"/>
                  <a:pt x="8407" y="2678"/>
                </a:cubicBezTo>
                <a:cubicBezTo>
                  <a:pt x="8242" y="2699"/>
                  <a:pt x="8122" y="2843"/>
                  <a:pt x="8125" y="3012"/>
                </a:cubicBezTo>
                <a:lnTo>
                  <a:pt x="8125" y="3367"/>
                </a:lnTo>
                <a:lnTo>
                  <a:pt x="7712" y="3160"/>
                </a:lnTo>
                <a:cubicBezTo>
                  <a:pt x="7663" y="3135"/>
                  <a:pt x="7611" y="3123"/>
                  <a:pt x="7559" y="3123"/>
                </a:cubicBezTo>
                <a:cubicBezTo>
                  <a:pt x="7453" y="3123"/>
                  <a:pt x="7350" y="3173"/>
                  <a:pt x="7285" y="3263"/>
                </a:cubicBezTo>
                <a:cubicBezTo>
                  <a:pt x="7178" y="3425"/>
                  <a:pt x="7237" y="3646"/>
                  <a:pt x="7412" y="3732"/>
                </a:cubicBezTo>
                <a:lnTo>
                  <a:pt x="8125" y="4090"/>
                </a:lnTo>
                <a:lnTo>
                  <a:pt x="8125" y="6844"/>
                </a:lnTo>
                <a:cubicBezTo>
                  <a:pt x="6111" y="5222"/>
                  <a:pt x="6276" y="2107"/>
                  <a:pt x="8445" y="706"/>
                </a:cubicBezTo>
                <a:close/>
                <a:moveTo>
                  <a:pt x="14194" y="5512"/>
                </a:moveTo>
                <a:cubicBezTo>
                  <a:pt x="14885" y="5512"/>
                  <a:pt x="15590" y="5703"/>
                  <a:pt x="16232" y="6114"/>
                </a:cubicBezTo>
                <a:cubicBezTo>
                  <a:pt x="16042" y="7387"/>
                  <a:pt x="15220" y="8479"/>
                  <a:pt x="14049" y="9016"/>
                </a:cubicBezTo>
                <a:cubicBezTo>
                  <a:pt x="13551" y="9241"/>
                  <a:pt x="13016" y="9353"/>
                  <a:pt x="12481" y="9353"/>
                </a:cubicBezTo>
                <a:cubicBezTo>
                  <a:pt x="11898" y="9353"/>
                  <a:pt x="11314" y="9220"/>
                  <a:pt x="10779" y="8954"/>
                </a:cubicBezTo>
                <a:lnTo>
                  <a:pt x="12473" y="8183"/>
                </a:lnTo>
                <a:lnTo>
                  <a:pt x="13092" y="8682"/>
                </a:lnTo>
                <a:cubicBezTo>
                  <a:pt x="13152" y="8731"/>
                  <a:pt x="13224" y="8755"/>
                  <a:pt x="13295" y="8755"/>
                </a:cubicBezTo>
                <a:cubicBezTo>
                  <a:pt x="13389" y="8755"/>
                  <a:pt x="13482" y="8714"/>
                  <a:pt x="13547" y="8634"/>
                </a:cubicBezTo>
                <a:cubicBezTo>
                  <a:pt x="13660" y="8496"/>
                  <a:pt x="13636" y="8293"/>
                  <a:pt x="13499" y="8179"/>
                </a:cubicBezTo>
                <a:lnTo>
                  <a:pt x="13130" y="7883"/>
                </a:lnTo>
                <a:lnTo>
                  <a:pt x="14277" y="7360"/>
                </a:lnTo>
                <a:cubicBezTo>
                  <a:pt x="14438" y="7288"/>
                  <a:pt x="14511" y="7095"/>
                  <a:pt x="14435" y="6933"/>
                </a:cubicBezTo>
                <a:cubicBezTo>
                  <a:pt x="14382" y="6815"/>
                  <a:pt x="14265" y="6745"/>
                  <a:pt x="14143" y="6745"/>
                </a:cubicBezTo>
                <a:cubicBezTo>
                  <a:pt x="14098" y="6745"/>
                  <a:pt x="14052" y="6754"/>
                  <a:pt x="14008" y="6775"/>
                </a:cubicBezTo>
                <a:lnTo>
                  <a:pt x="13674" y="6926"/>
                </a:lnTo>
                <a:lnTo>
                  <a:pt x="13691" y="6451"/>
                </a:lnTo>
                <a:cubicBezTo>
                  <a:pt x="13698" y="6276"/>
                  <a:pt x="13557" y="6124"/>
                  <a:pt x="13378" y="6117"/>
                </a:cubicBezTo>
                <a:cubicBezTo>
                  <a:pt x="13374" y="6117"/>
                  <a:pt x="13370" y="6117"/>
                  <a:pt x="13366" y="6117"/>
                </a:cubicBezTo>
                <a:cubicBezTo>
                  <a:pt x="13195" y="6117"/>
                  <a:pt x="13051" y="6256"/>
                  <a:pt x="13044" y="6430"/>
                </a:cubicBezTo>
                <a:lnTo>
                  <a:pt x="13017" y="7226"/>
                </a:lnTo>
                <a:lnTo>
                  <a:pt x="10514" y="8365"/>
                </a:lnTo>
                <a:cubicBezTo>
                  <a:pt x="10965" y="6601"/>
                  <a:pt x="12541" y="5512"/>
                  <a:pt x="14194" y="5512"/>
                </a:cubicBezTo>
                <a:close/>
                <a:moveTo>
                  <a:pt x="2738" y="5512"/>
                </a:moveTo>
                <a:cubicBezTo>
                  <a:pt x="4390" y="5512"/>
                  <a:pt x="5966" y="6601"/>
                  <a:pt x="6418" y="8365"/>
                </a:cubicBezTo>
                <a:lnTo>
                  <a:pt x="3918" y="7229"/>
                </a:lnTo>
                <a:lnTo>
                  <a:pt x="3887" y="6430"/>
                </a:lnTo>
                <a:cubicBezTo>
                  <a:pt x="3881" y="6256"/>
                  <a:pt x="3739" y="6120"/>
                  <a:pt x="3566" y="6120"/>
                </a:cubicBezTo>
                <a:cubicBezTo>
                  <a:pt x="3562" y="6120"/>
                  <a:pt x="3558" y="6120"/>
                  <a:pt x="3553" y="6121"/>
                </a:cubicBezTo>
                <a:cubicBezTo>
                  <a:pt x="3374" y="6127"/>
                  <a:pt x="3237" y="6276"/>
                  <a:pt x="3244" y="6455"/>
                </a:cubicBezTo>
                <a:lnTo>
                  <a:pt x="3257" y="6926"/>
                </a:lnTo>
                <a:lnTo>
                  <a:pt x="2923" y="6775"/>
                </a:lnTo>
                <a:cubicBezTo>
                  <a:pt x="2880" y="6754"/>
                  <a:pt x="2834" y="6745"/>
                  <a:pt x="2789" y="6745"/>
                </a:cubicBezTo>
                <a:cubicBezTo>
                  <a:pt x="2666" y="6745"/>
                  <a:pt x="2549" y="6815"/>
                  <a:pt x="2497" y="6933"/>
                </a:cubicBezTo>
                <a:cubicBezTo>
                  <a:pt x="2421" y="7095"/>
                  <a:pt x="2493" y="7288"/>
                  <a:pt x="2655" y="7360"/>
                </a:cubicBezTo>
                <a:lnTo>
                  <a:pt x="3801" y="7883"/>
                </a:lnTo>
                <a:lnTo>
                  <a:pt x="3433" y="8179"/>
                </a:lnTo>
                <a:cubicBezTo>
                  <a:pt x="3295" y="8293"/>
                  <a:pt x="3271" y="8496"/>
                  <a:pt x="3385" y="8634"/>
                </a:cubicBezTo>
                <a:cubicBezTo>
                  <a:pt x="3449" y="8714"/>
                  <a:pt x="3542" y="8755"/>
                  <a:pt x="3636" y="8755"/>
                </a:cubicBezTo>
                <a:cubicBezTo>
                  <a:pt x="3708" y="8755"/>
                  <a:pt x="3780" y="8731"/>
                  <a:pt x="3839" y="8682"/>
                </a:cubicBezTo>
                <a:lnTo>
                  <a:pt x="4459" y="8183"/>
                </a:lnTo>
                <a:lnTo>
                  <a:pt x="6152" y="8954"/>
                </a:lnTo>
                <a:cubicBezTo>
                  <a:pt x="5600" y="9231"/>
                  <a:pt x="5021" y="9360"/>
                  <a:pt x="4455" y="9360"/>
                </a:cubicBezTo>
                <a:cubicBezTo>
                  <a:pt x="2655" y="9360"/>
                  <a:pt x="985" y="8060"/>
                  <a:pt x="700" y="6114"/>
                </a:cubicBezTo>
                <a:cubicBezTo>
                  <a:pt x="1341" y="5703"/>
                  <a:pt x="2046" y="5512"/>
                  <a:pt x="2738" y="5512"/>
                </a:cubicBezTo>
                <a:close/>
                <a:moveTo>
                  <a:pt x="13801" y="13119"/>
                </a:moveTo>
                <a:cubicBezTo>
                  <a:pt x="14108" y="13119"/>
                  <a:pt x="14359" y="13369"/>
                  <a:pt x="14363" y="13677"/>
                </a:cubicBezTo>
                <a:lnTo>
                  <a:pt x="14363" y="14279"/>
                </a:lnTo>
                <a:lnTo>
                  <a:pt x="4538" y="14279"/>
                </a:lnTo>
                <a:cubicBezTo>
                  <a:pt x="4535" y="14279"/>
                  <a:pt x="4533" y="14279"/>
                  <a:pt x="4531" y="14279"/>
                </a:cubicBezTo>
                <a:cubicBezTo>
                  <a:pt x="4386" y="14279"/>
                  <a:pt x="4262" y="14378"/>
                  <a:pt x="4228" y="14517"/>
                </a:cubicBezTo>
                <a:cubicBezTo>
                  <a:pt x="4183" y="14709"/>
                  <a:pt x="4342" y="14881"/>
                  <a:pt x="4541" y="14881"/>
                </a:cubicBezTo>
                <a:lnTo>
                  <a:pt x="13437" y="14881"/>
                </a:lnTo>
                <a:lnTo>
                  <a:pt x="12641" y="20045"/>
                </a:lnTo>
                <a:lnTo>
                  <a:pt x="11595" y="20045"/>
                </a:lnTo>
                <a:cubicBezTo>
                  <a:pt x="11430" y="20045"/>
                  <a:pt x="11289" y="20166"/>
                  <a:pt x="11264" y="20327"/>
                </a:cubicBezTo>
                <a:cubicBezTo>
                  <a:pt x="11240" y="20520"/>
                  <a:pt x="11388" y="20692"/>
                  <a:pt x="11585" y="20692"/>
                </a:cubicBezTo>
                <a:lnTo>
                  <a:pt x="12125" y="20692"/>
                </a:lnTo>
                <a:lnTo>
                  <a:pt x="12125" y="21381"/>
                </a:lnTo>
                <a:lnTo>
                  <a:pt x="4765" y="21381"/>
                </a:lnTo>
                <a:lnTo>
                  <a:pt x="4765" y="20692"/>
                </a:lnTo>
                <a:lnTo>
                  <a:pt x="10118" y="20692"/>
                </a:lnTo>
                <a:cubicBezTo>
                  <a:pt x="10287" y="20692"/>
                  <a:pt x="10428" y="20572"/>
                  <a:pt x="10452" y="20410"/>
                </a:cubicBezTo>
                <a:cubicBezTo>
                  <a:pt x="10476" y="20217"/>
                  <a:pt x="10325" y="20045"/>
                  <a:pt x="10132" y="20045"/>
                </a:cubicBezTo>
                <a:lnTo>
                  <a:pt x="4287" y="20045"/>
                </a:lnTo>
                <a:lnTo>
                  <a:pt x="3436" y="14513"/>
                </a:lnTo>
                <a:cubicBezTo>
                  <a:pt x="3436" y="14510"/>
                  <a:pt x="3436" y="14506"/>
                  <a:pt x="3436" y="14503"/>
                </a:cubicBezTo>
                <a:cubicBezTo>
                  <a:pt x="3436" y="14499"/>
                  <a:pt x="3433" y="14493"/>
                  <a:pt x="3433" y="14486"/>
                </a:cubicBezTo>
                <a:cubicBezTo>
                  <a:pt x="3433" y="14482"/>
                  <a:pt x="3430" y="14475"/>
                  <a:pt x="3430" y="14472"/>
                </a:cubicBezTo>
                <a:cubicBezTo>
                  <a:pt x="3426" y="14468"/>
                  <a:pt x="3426" y="14462"/>
                  <a:pt x="3423" y="14455"/>
                </a:cubicBezTo>
                <a:lnTo>
                  <a:pt x="3419" y="14441"/>
                </a:lnTo>
                <a:lnTo>
                  <a:pt x="3412" y="14427"/>
                </a:lnTo>
                <a:lnTo>
                  <a:pt x="3405" y="14413"/>
                </a:lnTo>
                <a:lnTo>
                  <a:pt x="3399" y="14400"/>
                </a:lnTo>
                <a:cubicBezTo>
                  <a:pt x="3395" y="14396"/>
                  <a:pt x="3392" y="14389"/>
                  <a:pt x="3388" y="14386"/>
                </a:cubicBezTo>
                <a:lnTo>
                  <a:pt x="3381" y="14375"/>
                </a:lnTo>
                <a:cubicBezTo>
                  <a:pt x="3378" y="14369"/>
                  <a:pt x="3374" y="14365"/>
                  <a:pt x="3371" y="14358"/>
                </a:cubicBezTo>
                <a:lnTo>
                  <a:pt x="3364" y="14348"/>
                </a:lnTo>
                <a:cubicBezTo>
                  <a:pt x="3357" y="14344"/>
                  <a:pt x="3354" y="14341"/>
                  <a:pt x="3350" y="14334"/>
                </a:cubicBezTo>
                <a:lnTo>
                  <a:pt x="3340" y="14327"/>
                </a:lnTo>
                <a:cubicBezTo>
                  <a:pt x="3337" y="14324"/>
                  <a:pt x="3333" y="14317"/>
                  <a:pt x="3326" y="14314"/>
                </a:cubicBezTo>
                <a:lnTo>
                  <a:pt x="3316" y="14307"/>
                </a:lnTo>
                <a:cubicBezTo>
                  <a:pt x="3312" y="14303"/>
                  <a:pt x="3309" y="14300"/>
                  <a:pt x="3302" y="14296"/>
                </a:cubicBezTo>
                <a:lnTo>
                  <a:pt x="3292" y="14286"/>
                </a:lnTo>
                <a:lnTo>
                  <a:pt x="3278" y="14279"/>
                </a:lnTo>
                <a:lnTo>
                  <a:pt x="3264" y="14272"/>
                </a:lnTo>
                <a:lnTo>
                  <a:pt x="3251" y="14265"/>
                </a:lnTo>
                <a:lnTo>
                  <a:pt x="3237" y="14258"/>
                </a:lnTo>
                <a:lnTo>
                  <a:pt x="3220" y="14255"/>
                </a:lnTo>
                <a:lnTo>
                  <a:pt x="3206" y="14248"/>
                </a:lnTo>
                <a:lnTo>
                  <a:pt x="3189" y="14245"/>
                </a:lnTo>
                <a:lnTo>
                  <a:pt x="3175" y="14241"/>
                </a:lnTo>
                <a:lnTo>
                  <a:pt x="2531" y="14241"/>
                </a:lnTo>
                <a:lnTo>
                  <a:pt x="2531" y="13687"/>
                </a:lnTo>
                <a:cubicBezTo>
                  <a:pt x="2531" y="13374"/>
                  <a:pt x="2786" y="13119"/>
                  <a:pt x="3099" y="13119"/>
                </a:cubicBezTo>
                <a:lnTo>
                  <a:pt x="13795" y="13119"/>
                </a:lnTo>
                <a:cubicBezTo>
                  <a:pt x="13797" y="13119"/>
                  <a:pt x="13799" y="13119"/>
                  <a:pt x="13801" y="13119"/>
                </a:cubicBezTo>
                <a:close/>
                <a:moveTo>
                  <a:pt x="8445" y="1"/>
                </a:moveTo>
                <a:cubicBezTo>
                  <a:pt x="8389" y="1"/>
                  <a:pt x="8333" y="16"/>
                  <a:pt x="8283" y="45"/>
                </a:cubicBezTo>
                <a:cubicBezTo>
                  <a:pt x="6937" y="819"/>
                  <a:pt x="6097" y="2241"/>
                  <a:pt x="6066" y="3794"/>
                </a:cubicBezTo>
                <a:cubicBezTo>
                  <a:pt x="6032" y="5346"/>
                  <a:pt x="6813" y="6802"/>
                  <a:pt x="8122" y="7632"/>
                </a:cubicBezTo>
                <a:lnTo>
                  <a:pt x="8122" y="9146"/>
                </a:lnTo>
                <a:lnTo>
                  <a:pt x="7123" y="8692"/>
                </a:lnTo>
                <a:cubicBezTo>
                  <a:pt x="6906" y="7153"/>
                  <a:pt x="5905" y="5838"/>
                  <a:pt x="4479" y="5226"/>
                </a:cubicBezTo>
                <a:cubicBezTo>
                  <a:pt x="3917" y="4984"/>
                  <a:pt x="3320" y="4865"/>
                  <a:pt x="2727" y="4865"/>
                </a:cubicBezTo>
                <a:cubicBezTo>
                  <a:pt x="1817" y="4865"/>
                  <a:pt x="914" y="5144"/>
                  <a:pt x="149" y="5690"/>
                </a:cubicBezTo>
                <a:cubicBezTo>
                  <a:pt x="53" y="5759"/>
                  <a:pt x="1" y="5869"/>
                  <a:pt x="15" y="5986"/>
                </a:cubicBezTo>
                <a:cubicBezTo>
                  <a:pt x="163" y="7529"/>
                  <a:pt x="1109" y="8881"/>
                  <a:pt x="2507" y="9556"/>
                </a:cubicBezTo>
                <a:cubicBezTo>
                  <a:pt x="3118" y="9850"/>
                  <a:pt x="3777" y="9995"/>
                  <a:pt x="4434" y="9995"/>
                </a:cubicBezTo>
                <a:cubicBezTo>
                  <a:pt x="5280" y="9995"/>
                  <a:pt x="6122" y="9754"/>
                  <a:pt x="6855" y="9277"/>
                </a:cubicBezTo>
                <a:lnTo>
                  <a:pt x="8125" y="9856"/>
                </a:lnTo>
                <a:lnTo>
                  <a:pt x="8125" y="12472"/>
                </a:lnTo>
                <a:lnTo>
                  <a:pt x="3099" y="12472"/>
                </a:lnTo>
                <a:cubicBezTo>
                  <a:pt x="2428" y="12472"/>
                  <a:pt x="1884" y="13016"/>
                  <a:pt x="1884" y="13687"/>
                </a:cubicBezTo>
                <a:lnTo>
                  <a:pt x="1884" y="14558"/>
                </a:lnTo>
                <a:cubicBezTo>
                  <a:pt x="1884" y="14737"/>
                  <a:pt x="2028" y="14881"/>
                  <a:pt x="2207" y="14881"/>
                </a:cubicBezTo>
                <a:lnTo>
                  <a:pt x="2824" y="14881"/>
                </a:lnTo>
                <a:lnTo>
                  <a:pt x="3677" y="20417"/>
                </a:lnTo>
                <a:cubicBezTo>
                  <a:pt x="3701" y="20575"/>
                  <a:pt x="3836" y="20689"/>
                  <a:pt x="3994" y="20689"/>
                </a:cubicBezTo>
                <a:lnTo>
                  <a:pt x="4125" y="20689"/>
                </a:lnTo>
                <a:lnTo>
                  <a:pt x="4125" y="21701"/>
                </a:lnTo>
                <a:cubicBezTo>
                  <a:pt x="4125" y="21880"/>
                  <a:pt x="4269" y="22024"/>
                  <a:pt x="4448" y="22024"/>
                </a:cubicBezTo>
                <a:lnTo>
                  <a:pt x="12452" y="22024"/>
                </a:lnTo>
                <a:cubicBezTo>
                  <a:pt x="12628" y="22024"/>
                  <a:pt x="12772" y="21880"/>
                  <a:pt x="12772" y="21701"/>
                </a:cubicBezTo>
                <a:lnTo>
                  <a:pt x="12772" y="20689"/>
                </a:lnTo>
                <a:lnTo>
                  <a:pt x="12896" y="20689"/>
                </a:lnTo>
                <a:cubicBezTo>
                  <a:pt x="13058" y="20689"/>
                  <a:pt x="13192" y="20575"/>
                  <a:pt x="13216" y="20417"/>
                </a:cubicBezTo>
                <a:lnTo>
                  <a:pt x="14067" y="14881"/>
                </a:lnTo>
                <a:lnTo>
                  <a:pt x="14690" y="14881"/>
                </a:lnTo>
                <a:cubicBezTo>
                  <a:pt x="14865" y="14881"/>
                  <a:pt x="15010" y="14737"/>
                  <a:pt x="15010" y="14558"/>
                </a:cubicBezTo>
                <a:lnTo>
                  <a:pt x="15010" y="13687"/>
                </a:lnTo>
                <a:cubicBezTo>
                  <a:pt x="15010" y="13016"/>
                  <a:pt x="14466" y="12472"/>
                  <a:pt x="13798" y="12472"/>
                </a:cubicBezTo>
                <a:lnTo>
                  <a:pt x="8769" y="12472"/>
                </a:lnTo>
                <a:lnTo>
                  <a:pt x="8769" y="9876"/>
                </a:lnTo>
                <a:lnTo>
                  <a:pt x="10035" y="9301"/>
                </a:lnTo>
                <a:cubicBezTo>
                  <a:pt x="10771" y="9775"/>
                  <a:pt x="11614" y="10015"/>
                  <a:pt x="12462" y="10015"/>
                </a:cubicBezTo>
                <a:cubicBezTo>
                  <a:pt x="13086" y="10015"/>
                  <a:pt x="13713" y="9884"/>
                  <a:pt x="14301" y="9622"/>
                </a:cubicBezTo>
                <a:cubicBezTo>
                  <a:pt x="15736" y="8971"/>
                  <a:pt x="16721" y="7604"/>
                  <a:pt x="16879" y="6035"/>
                </a:cubicBezTo>
                <a:cubicBezTo>
                  <a:pt x="16889" y="5921"/>
                  <a:pt x="16838" y="5807"/>
                  <a:pt x="16745" y="5742"/>
                </a:cubicBezTo>
                <a:cubicBezTo>
                  <a:pt x="15977" y="5201"/>
                  <a:pt x="15074" y="4925"/>
                  <a:pt x="14165" y="4925"/>
                </a:cubicBezTo>
                <a:cubicBezTo>
                  <a:pt x="13540" y="4925"/>
                  <a:pt x="12913" y="5055"/>
                  <a:pt x="12325" y="5319"/>
                </a:cubicBezTo>
                <a:cubicBezTo>
                  <a:pt x="10948" y="5942"/>
                  <a:pt x="9987" y="7222"/>
                  <a:pt x="9770" y="8720"/>
                </a:cubicBezTo>
                <a:lnTo>
                  <a:pt x="8769" y="9171"/>
                </a:lnTo>
                <a:lnTo>
                  <a:pt x="8769" y="7632"/>
                </a:lnTo>
                <a:cubicBezTo>
                  <a:pt x="10080" y="6802"/>
                  <a:pt x="10858" y="5346"/>
                  <a:pt x="10827" y="3794"/>
                </a:cubicBezTo>
                <a:cubicBezTo>
                  <a:pt x="10793" y="2241"/>
                  <a:pt x="9949" y="819"/>
                  <a:pt x="8607" y="45"/>
                </a:cubicBezTo>
                <a:cubicBezTo>
                  <a:pt x="8557" y="16"/>
                  <a:pt x="8501" y="1"/>
                  <a:pt x="84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1" name="Google Shape;820;p34">
            <a:extLst>
              <a:ext uri="{FF2B5EF4-FFF2-40B4-BE49-F238E27FC236}">
                <a16:creationId xmlns:a16="http://schemas.microsoft.com/office/drawing/2014/main" xmlns="" id="{ECAD9D99-EE96-4062-9BBE-8D37DB363C4D}"/>
              </a:ext>
            </a:extLst>
          </p:cNvPr>
          <p:cNvCxnSpPr>
            <a:cxnSpLocks/>
          </p:cNvCxnSpPr>
          <p:nvPr/>
        </p:nvCxnSpPr>
        <p:spPr>
          <a:xfrm>
            <a:off x="1300296" y="4480256"/>
            <a:ext cx="556683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289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51" grpId="0" animBg="1"/>
      <p:bldP spid="52" grpId="0"/>
      <p:bldP spid="22" grpId="0"/>
      <p:bldP spid="18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37"/>
          <p:cNvSpPr txBox="1">
            <a:spLocks noGrp="1"/>
          </p:cNvSpPr>
          <p:nvPr>
            <p:ph type="title"/>
          </p:nvPr>
        </p:nvSpPr>
        <p:spPr>
          <a:xfrm>
            <a:off x="457200" y="971834"/>
            <a:ext cx="8420986" cy="24635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</a:t>
            </a:r>
            <a:r>
              <a:rPr lang="en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tốt nhé</a:t>
            </a:r>
            <a:r>
              <a:rPr lang="en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6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quý thầy cô!</a:t>
            </a:r>
            <a:endParaRPr sz="6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93" name="Google Shape;893;p37"/>
          <p:cNvGrpSpPr/>
          <p:nvPr/>
        </p:nvGrpSpPr>
        <p:grpSpPr>
          <a:xfrm rot="5400000">
            <a:off x="5512190" y="3587625"/>
            <a:ext cx="1161195" cy="734388"/>
            <a:chOff x="5161625" y="732525"/>
            <a:chExt cx="456050" cy="288425"/>
          </a:xfrm>
        </p:grpSpPr>
        <p:sp>
          <p:nvSpPr>
            <p:cNvPr id="894" name="Google Shape;894;p37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5" name="Google Shape;895;p37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6" name="Google Shape;896;p37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7" name="Google Shape;897;p37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8" name="Google Shape;898;p37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9" name="Google Shape;899;p37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0" name="Google Shape;900;p37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1" name="Google Shape;901;p37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2" name="Google Shape;902;p37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" name="Google Shape;705;p30"/>
          <p:cNvGrpSpPr/>
          <p:nvPr/>
        </p:nvGrpSpPr>
        <p:grpSpPr>
          <a:xfrm rot="-6594458">
            <a:off x="2317473" y="3617888"/>
            <a:ext cx="1026333" cy="649068"/>
            <a:chOff x="5161625" y="732525"/>
            <a:chExt cx="456050" cy="288425"/>
          </a:xfrm>
        </p:grpSpPr>
        <p:sp>
          <p:nvSpPr>
            <p:cNvPr id="706" name="Google Shape;706;p3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8" name="Picture 2" descr="Blog Học ngoại ngữ miễn phí của Hán ngữ Qing Mei - 青梅汉语: Truyện song ng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35" y="333152"/>
            <a:ext cx="5424023" cy="314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6334" y="3594002"/>
            <a:ext cx="4369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Chó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sói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Chiên</a:t>
            </a:r>
            <a:r>
              <a:rPr lang="en-US" sz="3200" b="1" dirty="0" smtClean="0">
                <a:solidFill>
                  <a:srgbClr val="FF0000"/>
                </a:solidFill>
              </a:rPr>
              <a:t> con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7495953" y="4347616"/>
            <a:ext cx="893135" cy="575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Left Arrow 3">
            <a:hlinkClick r:id="rId4" action="ppaction://hlinksldjump"/>
          </p:cNvPr>
          <p:cNvSpPr/>
          <p:nvPr/>
        </p:nvSpPr>
        <p:spPr>
          <a:xfrm>
            <a:off x="318977" y="510363"/>
            <a:ext cx="752875" cy="3934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318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" name="Google Shape;705;p30"/>
          <p:cNvGrpSpPr/>
          <p:nvPr/>
        </p:nvGrpSpPr>
        <p:grpSpPr>
          <a:xfrm rot="-6594458">
            <a:off x="2317473" y="3617888"/>
            <a:ext cx="1026333" cy="649068"/>
            <a:chOff x="5161625" y="732525"/>
            <a:chExt cx="456050" cy="288425"/>
          </a:xfrm>
        </p:grpSpPr>
        <p:sp>
          <p:nvSpPr>
            <p:cNvPr id="706" name="Google Shape;706;p3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Cáo Và Chùm Nho Hình ảnh | Định dạng hình ảnh PSD 400267981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45" y="245361"/>
            <a:ext cx="4958350" cy="284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0284" y="3454254"/>
            <a:ext cx="5218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 </a:t>
            </a:r>
            <a:r>
              <a:rPr lang="en-US" sz="3200" b="1" dirty="0" err="1" smtClean="0">
                <a:solidFill>
                  <a:srgbClr val="FF0000"/>
                </a:solidFill>
              </a:rPr>
              <a:t>cáo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chùm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nho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" name="Left Arrow 14">
            <a:hlinkClick r:id="rId4" action="ppaction://hlinksldjump"/>
          </p:cNvPr>
          <p:cNvSpPr/>
          <p:nvPr/>
        </p:nvSpPr>
        <p:spPr>
          <a:xfrm>
            <a:off x="318977" y="510363"/>
            <a:ext cx="752875" cy="3934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318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5"/>
            <a:ext cx="9144000" cy="5163524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C31D337C-C82C-43BA-948F-4F5B8D16DF0C}"/>
              </a:ext>
            </a:extLst>
          </p:cNvPr>
          <p:cNvSpPr/>
          <p:nvPr/>
        </p:nvSpPr>
        <p:spPr>
          <a:xfrm>
            <a:off x="526852" y="866801"/>
            <a:ext cx="8090297" cy="36482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7203614" y="510363"/>
            <a:ext cx="571805" cy="477254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="" xmlns:a16="http://schemas.microsoft.com/office/drawing/2014/main" id="{90A600B0-93AE-6501-868B-64657D1830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15" y="628475"/>
            <a:ext cx="872384" cy="12339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直接连接符 25">
            <a:extLst>
              <a:ext uri="{FF2B5EF4-FFF2-40B4-BE49-F238E27FC236}">
                <a16:creationId xmlns="" xmlns:a16="http://schemas.microsoft.com/office/drawing/2014/main" id="{D197BBC8-43A9-BD91-D5F4-2988773EF14E}"/>
              </a:ext>
            </a:extLst>
          </p:cNvPr>
          <p:cNvCxnSpPr/>
          <p:nvPr/>
        </p:nvCxnSpPr>
        <p:spPr>
          <a:xfrm>
            <a:off x="2974471" y="1354281"/>
            <a:ext cx="3062196" cy="0"/>
          </a:xfrm>
          <a:prstGeom prst="line">
            <a:avLst/>
          </a:prstGeom>
          <a:ln w="57150">
            <a:solidFill>
              <a:srgbClr val="328D8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64093811-F60A-0EA6-6043-6A8CF60D13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064" y="1467485"/>
            <a:ext cx="2737197" cy="3047540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="" xmlns:a16="http://schemas.microsoft.com/office/drawing/2014/main" id="{2DABA9C2-2868-3EC7-9020-54717D7AD4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0" y="1751012"/>
            <a:ext cx="4311447" cy="20890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9413" y="1830563"/>
            <a:ext cx="2485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Curlz MT" pitchFamily="82" charset="0"/>
              </a:rPr>
              <a:t>Chúc</a:t>
            </a:r>
            <a:r>
              <a:rPr lang="en-US" sz="3200" b="1" dirty="0" smtClean="0">
                <a:solidFill>
                  <a:srgbClr val="0000FF"/>
                </a:solidFill>
                <a:latin typeface="Curlz MT" pitchFamily="8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Curlz MT" pitchFamily="82" charset="0"/>
              </a:rPr>
              <a:t>mừng</a:t>
            </a:r>
            <a:r>
              <a:rPr lang="en-US" sz="3200" b="1" dirty="0" smtClean="0">
                <a:solidFill>
                  <a:srgbClr val="0000FF"/>
                </a:solidFill>
                <a:latin typeface="Curlz MT" pitchFamily="8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Curlz MT" pitchFamily="82" charset="0"/>
              </a:rPr>
              <a:t>bạn</a:t>
            </a:r>
            <a:r>
              <a:rPr lang="en-US" sz="3200" b="1" dirty="0" smtClean="0">
                <a:solidFill>
                  <a:srgbClr val="0000FF"/>
                </a:solidFill>
                <a:latin typeface="Curlz MT" pitchFamily="8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Curlz MT" pitchFamily="82" charset="0"/>
              </a:rPr>
              <a:t>đã</a:t>
            </a:r>
            <a:r>
              <a:rPr lang="en-US" sz="3200" b="1" dirty="0" smtClean="0">
                <a:solidFill>
                  <a:srgbClr val="0000FF"/>
                </a:solidFill>
                <a:latin typeface="Curlz MT" pitchFamily="8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Curlz MT" pitchFamily="82" charset="0"/>
              </a:rPr>
              <a:t>nhận</a:t>
            </a:r>
            <a:r>
              <a:rPr lang="en-US" sz="3200" b="1" dirty="0" smtClean="0">
                <a:solidFill>
                  <a:srgbClr val="0000FF"/>
                </a:solidFill>
                <a:latin typeface="Curlz MT" pitchFamily="8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Curlz MT" pitchFamily="82" charset="0"/>
              </a:rPr>
              <a:t>được</a:t>
            </a:r>
            <a:r>
              <a:rPr lang="en-US" sz="3200" b="1" dirty="0" smtClean="0">
                <a:solidFill>
                  <a:srgbClr val="0000FF"/>
                </a:solidFill>
                <a:latin typeface="Curlz MT" pitchFamily="8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Curlz MT" pitchFamily="82" charset="0"/>
              </a:rPr>
              <a:t>một</a:t>
            </a:r>
            <a:r>
              <a:rPr lang="en-US" sz="3200" b="1" dirty="0" smtClean="0">
                <a:solidFill>
                  <a:srgbClr val="0000FF"/>
                </a:solidFill>
                <a:latin typeface="Curlz MT" pitchFamily="8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Curlz MT" pitchFamily="82" charset="0"/>
              </a:rPr>
              <a:t>món</a:t>
            </a:r>
            <a:r>
              <a:rPr lang="en-US" sz="3200" b="1" dirty="0" smtClean="0">
                <a:solidFill>
                  <a:srgbClr val="0000FF"/>
                </a:solidFill>
                <a:latin typeface="Curlz MT" pitchFamily="82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Curlz MT" pitchFamily="82" charset="0"/>
              </a:rPr>
              <a:t>quà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13" name="Left Arrow 12">
            <a:hlinkClick r:id="rId9" action="ppaction://hlinksldjump"/>
          </p:cNvPr>
          <p:cNvSpPr/>
          <p:nvPr/>
        </p:nvSpPr>
        <p:spPr>
          <a:xfrm>
            <a:off x="318977" y="510363"/>
            <a:ext cx="752875" cy="3934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654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" name="Google Shape;705;p30"/>
          <p:cNvGrpSpPr/>
          <p:nvPr/>
        </p:nvGrpSpPr>
        <p:grpSpPr>
          <a:xfrm rot="-6594458">
            <a:off x="2317473" y="3617888"/>
            <a:ext cx="1026333" cy="649068"/>
            <a:chOff x="5161625" y="732525"/>
            <a:chExt cx="456050" cy="288425"/>
          </a:xfrm>
        </p:grpSpPr>
        <p:sp>
          <p:nvSpPr>
            <p:cNvPr id="706" name="Google Shape;706;p3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46" name="Picture 2" descr="Top 15 truyện ngụ ngôn kể cho bé hay, đơn giản, ý nghĩa sâu sắ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435" y="343786"/>
            <a:ext cx="4799198" cy="262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948" y="3292868"/>
            <a:ext cx="4423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</a:rPr>
              <a:t>dê</a:t>
            </a:r>
            <a:r>
              <a:rPr lang="en-US" sz="3600" b="1" dirty="0" smtClean="0">
                <a:solidFill>
                  <a:srgbClr val="FF0000"/>
                </a:solidFill>
              </a:rPr>
              <a:t> qua </a:t>
            </a:r>
            <a:r>
              <a:rPr lang="en-US" sz="3600" b="1" dirty="0" err="1" smtClean="0">
                <a:solidFill>
                  <a:srgbClr val="FF0000"/>
                </a:solidFill>
              </a:rPr>
              <a:t>cầu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5" name="Left Arrow 14">
            <a:hlinkClick r:id="rId4" action="ppaction://hlinksldjump"/>
          </p:cNvPr>
          <p:cNvSpPr/>
          <p:nvPr/>
        </p:nvSpPr>
        <p:spPr>
          <a:xfrm>
            <a:off x="318977" y="510363"/>
            <a:ext cx="752875" cy="3934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" name="Google Shape;705;p30"/>
          <p:cNvGrpSpPr/>
          <p:nvPr/>
        </p:nvGrpSpPr>
        <p:grpSpPr>
          <a:xfrm rot="-6594458">
            <a:off x="2317473" y="3617888"/>
            <a:ext cx="1026333" cy="649068"/>
            <a:chOff x="5161625" y="732525"/>
            <a:chExt cx="456050" cy="288425"/>
          </a:xfrm>
        </p:grpSpPr>
        <p:sp>
          <p:nvSpPr>
            <p:cNvPr id="706" name="Google Shape;706;p30"/>
            <p:cNvSpPr/>
            <p:nvPr/>
          </p:nvSpPr>
          <p:spPr>
            <a:xfrm>
              <a:off x="5417000" y="739375"/>
              <a:ext cx="70075" cy="59075"/>
            </a:xfrm>
            <a:custGeom>
              <a:avLst/>
              <a:gdLst/>
              <a:ahLst/>
              <a:cxnLst/>
              <a:rect l="l" t="t" r="r" b="b"/>
              <a:pathLst>
                <a:path w="2803" h="2363" extrusionOk="0">
                  <a:moveTo>
                    <a:pt x="2131" y="0"/>
                  </a:moveTo>
                  <a:cubicBezTo>
                    <a:pt x="1927" y="0"/>
                    <a:pt x="1752" y="29"/>
                    <a:pt x="1547" y="59"/>
                  </a:cubicBezTo>
                  <a:cubicBezTo>
                    <a:pt x="1438" y="27"/>
                    <a:pt x="1326" y="13"/>
                    <a:pt x="1215" y="13"/>
                  </a:cubicBezTo>
                  <a:cubicBezTo>
                    <a:pt x="910" y="13"/>
                    <a:pt x="607" y="121"/>
                    <a:pt x="351" y="292"/>
                  </a:cubicBezTo>
                  <a:cubicBezTo>
                    <a:pt x="176" y="438"/>
                    <a:pt x="59" y="672"/>
                    <a:pt x="88" y="905"/>
                  </a:cubicBezTo>
                  <a:cubicBezTo>
                    <a:pt x="0" y="1138"/>
                    <a:pt x="59" y="1372"/>
                    <a:pt x="234" y="1518"/>
                  </a:cubicBezTo>
                  <a:cubicBezTo>
                    <a:pt x="379" y="2036"/>
                    <a:pt x="862" y="2362"/>
                    <a:pt x="1360" y="2362"/>
                  </a:cubicBezTo>
                  <a:cubicBezTo>
                    <a:pt x="1563" y="2362"/>
                    <a:pt x="1769" y="2308"/>
                    <a:pt x="1956" y="2189"/>
                  </a:cubicBezTo>
                  <a:cubicBezTo>
                    <a:pt x="2219" y="1985"/>
                    <a:pt x="2394" y="1722"/>
                    <a:pt x="2423" y="1372"/>
                  </a:cubicBezTo>
                  <a:cubicBezTo>
                    <a:pt x="2510" y="1226"/>
                    <a:pt x="2510" y="1051"/>
                    <a:pt x="2452" y="905"/>
                  </a:cubicBezTo>
                  <a:cubicBezTo>
                    <a:pt x="2802" y="584"/>
                    <a:pt x="2598" y="0"/>
                    <a:pt x="2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0"/>
            <p:cNvSpPr/>
            <p:nvPr/>
          </p:nvSpPr>
          <p:spPr>
            <a:xfrm>
              <a:off x="5290050" y="825250"/>
              <a:ext cx="72975" cy="59500"/>
            </a:xfrm>
            <a:custGeom>
              <a:avLst/>
              <a:gdLst/>
              <a:ahLst/>
              <a:cxnLst/>
              <a:rect l="l" t="t" r="r" b="b"/>
              <a:pathLst>
                <a:path w="2919" h="2380" extrusionOk="0">
                  <a:moveTo>
                    <a:pt x="1876" y="1"/>
                  </a:moveTo>
                  <a:cubicBezTo>
                    <a:pt x="1687" y="1"/>
                    <a:pt x="1493" y="32"/>
                    <a:pt x="1314" y="67"/>
                  </a:cubicBezTo>
                  <a:cubicBezTo>
                    <a:pt x="905" y="97"/>
                    <a:pt x="526" y="330"/>
                    <a:pt x="292" y="710"/>
                  </a:cubicBezTo>
                  <a:cubicBezTo>
                    <a:pt x="146" y="972"/>
                    <a:pt x="117" y="1293"/>
                    <a:pt x="205" y="1556"/>
                  </a:cubicBezTo>
                  <a:cubicBezTo>
                    <a:pt x="205" y="1614"/>
                    <a:pt x="175" y="1673"/>
                    <a:pt x="146" y="1731"/>
                  </a:cubicBezTo>
                  <a:cubicBezTo>
                    <a:pt x="0" y="2096"/>
                    <a:pt x="361" y="2380"/>
                    <a:pt x="688" y="2380"/>
                  </a:cubicBezTo>
                  <a:cubicBezTo>
                    <a:pt x="753" y="2380"/>
                    <a:pt x="817" y="2368"/>
                    <a:pt x="876" y="2344"/>
                  </a:cubicBezTo>
                  <a:cubicBezTo>
                    <a:pt x="1255" y="2169"/>
                    <a:pt x="1722" y="2227"/>
                    <a:pt x="2131" y="2023"/>
                  </a:cubicBezTo>
                  <a:cubicBezTo>
                    <a:pt x="2452" y="1877"/>
                    <a:pt x="2685" y="1585"/>
                    <a:pt x="2802" y="1235"/>
                  </a:cubicBezTo>
                  <a:cubicBezTo>
                    <a:pt x="2919" y="914"/>
                    <a:pt x="2831" y="534"/>
                    <a:pt x="2598" y="272"/>
                  </a:cubicBezTo>
                  <a:cubicBezTo>
                    <a:pt x="2408" y="65"/>
                    <a:pt x="2147" y="1"/>
                    <a:pt x="1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0"/>
            <p:cNvSpPr/>
            <p:nvPr/>
          </p:nvSpPr>
          <p:spPr>
            <a:xfrm>
              <a:off x="5530100" y="788400"/>
              <a:ext cx="87575" cy="68550"/>
            </a:xfrm>
            <a:custGeom>
              <a:avLst/>
              <a:gdLst/>
              <a:ahLst/>
              <a:cxnLst/>
              <a:rect l="l" t="t" r="r" b="b"/>
              <a:pathLst>
                <a:path w="3503" h="2742" extrusionOk="0">
                  <a:moveTo>
                    <a:pt x="2281" y="1"/>
                  </a:moveTo>
                  <a:cubicBezTo>
                    <a:pt x="2003" y="1"/>
                    <a:pt x="1727" y="125"/>
                    <a:pt x="1547" y="345"/>
                  </a:cubicBezTo>
                  <a:cubicBezTo>
                    <a:pt x="1489" y="345"/>
                    <a:pt x="1459" y="374"/>
                    <a:pt x="1401" y="374"/>
                  </a:cubicBezTo>
                  <a:cubicBezTo>
                    <a:pt x="1304" y="304"/>
                    <a:pt x="1193" y="268"/>
                    <a:pt x="1085" y="268"/>
                  </a:cubicBezTo>
                  <a:cubicBezTo>
                    <a:pt x="966" y="268"/>
                    <a:pt x="851" y="312"/>
                    <a:pt x="759" y="403"/>
                  </a:cubicBezTo>
                  <a:cubicBezTo>
                    <a:pt x="175" y="899"/>
                    <a:pt x="0" y="1717"/>
                    <a:pt x="321" y="2446"/>
                  </a:cubicBezTo>
                  <a:cubicBezTo>
                    <a:pt x="409" y="2592"/>
                    <a:pt x="555" y="2709"/>
                    <a:pt x="759" y="2709"/>
                  </a:cubicBezTo>
                  <a:cubicBezTo>
                    <a:pt x="883" y="2731"/>
                    <a:pt x="1009" y="2742"/>
                    <a:pt x="1135" y="2742"/>
                  </a:cubicBezTo>
                  <a:cubicBezTo>
                    <a:pt x="1512" y="2742"/>
                    <a:pt x="1890" y="2643"/>
                    <a:pt x="2218" y="2446"/>
                  </a:cubicBezTo>
                  <a:cubicBezTo>
                    <a:pt x="2306" y="2359"/>
                    <a:pt x="2393" y="2271"/>
                    <a:pt x="2452" y="2184"/>
                  </a:cubicBezTo>
                  <a:cubicBezTo>
                    <a:pt x="2831" y="2154"/>
                    <a:pt x="3152" y="1979"/>
                    <a:pt x="3386" y="1658"/>
                  </a:cubicBezTo>
                  <a:cubicBezTo>
                    <a:pt x="3502" y="1483"/>
                    <a:pt x="3473" y="1220"/>
                    <a:pt x="3327" y="1045"/>
                  </a:cubicBezTo>
                  <a:cubicBezTo>
                    <a:pt x="3298" y="1016"/>
                    <a:pt x="3269" y="987"/>
                    <a:pt x="3240" y="958"/>
                  </a:cubicBezTo>
                  <a:cubicBezTo>
                    <a:pt x="3211" y="578"/>
                    <a:pt x="2977" y="257"/>
                    <a:pt x="2656" y="82"/>
                  </a:cubicBezTo>
                  <a:cubicBezTo>
                    <a:pt x="2537" y="27"/>
                    <a:pt x="2408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0"/>
            <p:cNvSpPr/>
            <p:nvPr/>
          </p:nvSpPr>
          <p:spPr>
            <a:xfrm>
              <a:off x="5430850" y="861400"/>
              <a:ext cx="72275" cy="51275"/>
            </a:xfrm>
            <a:custGeom>
              <a:avLst/>
              <a:gdLst/>
              <a:ahLst/>
              <a:cxnLst/>
              <a:rect l="l" t="t" r="r" b="b"/>
              <a:pathLst>
                <a:path w="2891" h="2051" extrusionOk="0">
                  <a:moveTo>
                    <a:pt x="1956" y="1190"/>
                  </a:moveTo>
                  <a:cubicBezTo>
                    <a:pt x="1942" y="1204"/>
                    <a:pt x="1920" y="1212"/>
                    <a:pt x="1898" y="1212"/>
                  </a:cubicBezTo>
                  <a:cubicBezTo>
                    <a:pt x="1876" y="1212"/>
                    <a:pt x="1854" y="1204"/>
                    <a:pt x="1840" y="1190"/>
                  </a:cubicBezTo>
                  <a:close/>
                  <a:moveTo>
                    <a:pt x="1884" y="0"/>
                  </a:moveTo>
                  <a:cubicBezTo>
                    <a:pt x="1809" y="0"/>
                    <a:pt x="1734" y="17"/>
                    <a:pt x="1665" y="52"/>
                  </a:cubicBezTo>
                  <a:cubicBezTo>
                    <a:pt x="1373" y="197"/>
                    <a:pt x="1022" y="314"/>
                    <a:pt x="731" y="489"/>
                  </a:cubicBezTo>
                  <a:cubicBezTo>
                    <a:pt x="439" y="664"/>
                    <a:pt x="1" y="927"/>
                    <a:pt x="118" y="1365"/>
                  </a:cubicBezTo>
                  <a:cubicBezTo>
                    <a:pt x="118" y="1598"/>
                    <a:pt x="264" y="1803"/>
                    <a:pt x="468" y="1919"/>
                  </a:cubicBezTo>
                  <a:cubicBezTo>
                    <a:pt x="643" y="2007"/>
                    <a:pt x="840" y="2051"/>
                    <a:pt x="1037" y="2051"/>
                  </a:cubicBezTo>
                  <a:cubicBezTo>
                    <a:pt x="1234" y="2051"/>
                    <a:pt x="1431" y="2007"/>
                    <a:pt x="1606" y="1919"/>
                  </a:cubicBezTo>
                  <a:cubicBezTo>
                    <a:pt x="1986" y="1773"/>
                    <a:pt x="2511" y="1598"/>
                    <a:pt x="2715" y="1219"/>
                  </a:cubicBezTo>
                  <a:cubicBezTo>
                    <a:pt x="2890" y="840"/>
                    <a:pt x="2715" y="402"/>
                    <a:pt x="2336" y="256"/>
                  </a:cubicBezTo>
                  <a:cubicBezTo>
                    <a:pt x="2233" y="92"/>
                    <a:pt x="2059" y="0"/>
                    <a:pt x="1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0"/>
            <p:cNvSpPr/>
            <p:nvPr/>
          </p:nvSpPr>
          <p:spPr>
            <a:xfrm>
              <a:off x="5287325" y="732525"/>
              <a:ext cx="67675" cy="58000"/>
            </a:xfrm>
            <a:custGeom>
              <a:avLst/>
              <a:gdLst/>
              <a:ahLst/>
              <a:cxnLst/>
              <a:rect l="l" t="t" r="r" b="b"/>
              <a:pathLst>
                <a:path w="2707" h="2320" extrusionOk="0">
                  <a:moveTo>
                    <a:pt x="1457" y="0"/>
                  </a:moveTo>
                  <a:cubicBezTo>
                    <a:pt x="1331" y="0"/>
                    <a:pt x="1208" y="27"/>
                    <a:pt x="1102" y="70"/>
                  </a:cubicBezTo>
                  <a:cubicBezTo>
                    <a:pt x="518" y="128"/>
                    <a:pt x="22" y="449"/>
                    <a:pt x="22" y="1091"/>
                  </a:cubicBezTo>
                  <a:cubicBezTo>
                    <a:pt x="0" y="1838"/>
                    <a:pt x="665" y="2320"/>
                    <a:pt x="1343" y="2320"/>
                  </a:cubicBezTo>
                  <a:cubicBezTo>
                    <a:pt x="1593" y="2320"/>
                    <a:pt x="1845" y="2254"/>
                    <a:pt x="2065" y="2113"/>
                  </a:cubicBezTo>
                  <a:cubicBezTo>
                    <a:pt x="2561" y="1763"/>
                    <a:pt x="2707" y="1091"/>
                    <a:pt x="2444" y="537"/>
                  </a:cubicBezTo>
                  <a:cubicBezTo>
                    <a:pt x="2415" y="362"/>
                    <a:pt x="2269" y="216"/>
                    <a:pt x="2123" y="187"/>
                  </a:cubicBezTo>
                  <a:cubicBezTo>
                    <a:pt x="1948" y="70"/>
                    <a:pt x="1802" y="12"/>
                    <a:pt x="1598" y="12"/>
                  </a:cubicBezTo>
                  <a:cubicBezTo>
                    <a:pt x="1551" y="4"/>
                    <a:pt x="1504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0"/>
            <p:cNvSpPr/>
            <p:nvPr/>
          </p:nvSpPr>
          <p:spPr>
            <a:xfrm>
              <a:off x="5161625" y="857375"/>
              <a:ext cx="55475" cy="51225"/>
            </a:xfrm>
            <a:custGeom>
              <a:avLst/>
              <a:gdLst/>
              <a:ahLst/>
              <a:cxnLst/>
              <a:rect l="l" t="t" r="r" b="b"/>
              <a:pathLst>
                <a:path w="2219" h="2049" extrusionOk="0">
                  <a:moveTo>
                    <a:pt x="1022" y="1059"/>
                  </a:moveTo>
                  <a:cubicBezTo>
                    <a:pt x="1022" y="1059"/>
                    <a:pt x="993" y="1088"/>
                    <a:pt x="993" y="1088"/>
                  </a:cubicBezTo>
                  <a:lnTo>
                    <a:pt x="993" y="1059"/>
                  </a:lnTo>
                  <a:close/>
                  <a:moveTo>
                    <a:pt x="975" y="1"/>
                  </a:moveTo>
                  <a:cubicBezTo>
                    <a:pt x="807" y="1"/>
                    <a:pt x="642" y="57"/>
                    <a:pt x="497" y="154"/>
                  </a:cubicBezTo>
                  <a:cubicBezTo>
                    <a:pt x="292" y="271"/>
                    <a:pt x="117" y="475"/>
                    <a:pt x="30" y="709"/>
                  </a:cubicBezTo>
                  <a:cubicBezTo>
                    <a:pt x="1" y="796"/>
                    <a:pt x="1" y="913"/>
                    <a:pt x="30" y="1001"/>
                  </a:cubicBezTo>
                  <a:cubicBezTo>
                    <a:pt x="30" y="1088"/>
                    <a:pt x="30" y="1176"/>
                    <a:pt x="30" y="1263"/>
                  </a:cubicBezTo>
                  <a:cubicBezTo>
                    <a:pt x="114" y="1747"/>
                    <a:pt x="531" y="2049"/>
                    <a:pt x="976" y="2049"/>
                  </a:cubicBezTo>
                  <a:cubicBezTo>
                    <a:pt x="1149" y="2049"/>
                    <a:pt x="1326" y="2003"/>
                    <a:pt x="1489" y="1905"/>
                  </a:cubicBezTo>
                  <a:cubicBezTo>
                    <a:pt x="2131" y="1584"/>
                    <a:pt x="2219" y="680"/>
                    <a:pt x="1664" y="242"/>
                  </a:cubicBezTo>
                  <a:cubicBezTo>
                    <a:pt x="1577" y="183"/>
                    <a:pt x="1460" y="125"/>
                    <a:pt x="1372" y="96"/>
                  </a:cubicBezTo>
                  <a:cubicBezTo>
                    <a:pt x="1285" y="37"/>
                    <a:pt x="1168" y="8"/>
                    <a:pt x="1080" y="8"/>
                  </a:cubicBezTo>
                  <a:cubicBezTo>
                    <a:pt x="1045" y="3"/>
                    <a:pt x="1010" y="1"/>
                    <a:pt x="9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0"/>
            <p:cNvSpPr/>
            <p:nvPr/>
          </p:nvSpPr>
          <p:spPr>
            <a:xfrm>
              <a:off x="5288575" y="945725"/>
              <a:ext cx="56625" cy="50200"/>
            </a:xfrm>
            <a:custGeom>
              <a:avLst/>
              <a:gdLst/>
              <a:ahLst/>
              <a:cxnLst/>
              <a:rect l="l" t="t" r="r" b="b"/>
              <a:pathLst>
                <a:path w="2265" h="2008" extrusionOk="0">
                  <a:moveTo>
                    <a:pt x="1597" y="0"/>
                  </a:moveTo>
                  <a:cubicBezTo>
                    <a:pt x="1571" y="0"/>
                    <a:pt x="1545" y="2"/>
                    <a:pt x="1518" y="6"/>
                  </a:cubicBezTo>
                  <a:cubicBezTo>
                    <a:pt x="1373" y="35"/>
                    <a:pt x="1227" y="64"/>
                    <a:pt x="1110" y="152"/>
                  </a:cubicBezTo>
                  <a:cubicBezTo>
                    <a:pt x="964" y="152"/>
                    <a:pt x="847" y="181"/>
                    <a:pt x="701" y="239"/>
                  </a:cubicBezTo>
                  <a:cubicBezTo>
                    <a:pt x="30" y="560"/>
                    <a:pt x="1" y="1523"/>
                    <a:pt x="672" y="1874"/>
                  </a:cubicBezTo>
                  <a:cubicBezTo>
                    <a:pt x="825" y="1963"/>
                    <a:pt x="995" y="2008"/>
                    <a:pt x="1165" y="2008"/>
                  </a:cubicBezTo>
                  <a:cubicBezTo>
                    <a:pt x="1383" y="2008"/>
                    <a:pt x="1601" y="1934"/>
                    <a:pt x="1781" y="1786"/>
                  </a:cubicBezTo>
                  <a:cubicBezTo>
                    <a:pt x="1898" y="1698"/>
                    <a:pt x="1985" y="1552"/>
                    <a:pt x="1985" y="1377"/>
                  </a:cubicBezTo>
                  <a:cubicBezTo>
                    <a:pt x="2015" y="1319"/>
                    <a:pt x="2044" y="1261"/>
                    <a:pt x="2073" y="1202"/>
                  </a:cubicBezTo>
                  <a:cubicBezTo>
                    <a:pt x="2102" y="1056"/>
                    <a:pt x="2102" y="910"/>
                    <a:pt x="2073" y="794"/>
                  </a:cubicBezTo>
                  <a:cubicBezTo>
                    <a:pt x="2265" y="410"/>
                    <a:pt x="1993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0"/>
            <p:cNvSpPr/>
            <p:nvPr/>
          </p:nvSpPr>
          <p:spPr>
            <a:xfrm>
              <a:off x="5163825" y="971550"/>
              <a:ext cx="56200" cy="49400"/>
            </a:xfrm>
            <a:custGeom>
              <a:avLst/>
              <a:gdLst/>
              <a:ahLst/>
              <a:cxnLst/>
              <a:rect l="l" t="t" r="r" b="b"/>
              <a:pathLst>
                <a:path w="2248" h="1976" extrusionOk="0">
                  <a:moveTo>
                    <a:pt x="1578" y="1"/>
                  </a:moveTo>
                  <a:cubicBezTo>
                    <a:pt x="1501" y="1"/>
                    <a:pt x="1421" y="17"/>
                    <a:pt x="1343" y="53"/>
                  </a:cubicBezTo>
                  <a:lnTo>
                    <a:pt x="350" y="461"/>
                  </a:lnTo>
                  <a:cubicBezTo>
                    <a:pt x="117" y="607"/>
                    <a:pt x="0" y="899"/>
                    <a:pt x="146" y="1162"/>
                  </a:cubicBezTo>
                  <a:cubicBezTo>
                    <a:pt x="223" y="1340"/>
                    <a:pt x="411" y="1430"/>
                    <a:pt x="594" y="1430"/>
                  </a:cubicBezTo>
                  <a:cubicBezTo>
                    <a:pt x="620" y="1430"/>
                    <a:pt x="646" y="1428"/>
                    <a:pt x="671" y="1424"/>
                  </a:cubicBezTo>
                  <a:lnTo>
                    <a:pt x="671" y="1453"/>
                  </a:lnTo>
                  <a:cubicBezTo>
                    <a:pt x="671" y="1750"/>
                    <a:pt x="922" y="1976"/>
                    <a:pt x="1198" y="1976"/>
                  </a:cubicBezTo>
                  <a:cubicBezTo>
                    <a:pt x="1275" y="1976"/>
                    <a:pt x="1354" y="1958"/>
                    <a:pt x="1430" y="1920"/>
                  </a:cubicBezTo>
                  <a:cubicBezTo>
                    <a:pt x="1956" y="1629"/>
                    <a:pt x="2247" y="1016"/>
                    <a:pt x="2102" y="403"/>
                  </a:cubicBezTo>
                  <a:cubicBezTo>
                    <a:pt x="2035" y="160"/>
                    <a:pt x="181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0"/>
            <p:cNvSpPr/>
            <p:nvPr/>
          </p:nvSpPr>
          <p:spPr>
            <a:xfrm>
              <a:off x="5191550" y="772650"/>
              <a:ext cx="41600" cy="40500"/>
            </a:xfrm>
            <a:custGeom>
              <a:avLst/>
              <a:gdLst/>
              <a:ahLst/>
              <a:cxnLst/>
              <a:rect l="l" t="t" r="r" b="b"/>
              <a:pathLst>
                <a:path w="1664" h="1620" extrusionOk="0">
                  <a:moveTo>
                    <a:pt x="1124" y="1"/>
                  </a:moveTo>
                  <a:cubicBezTo>
                    <a:pt x="1090" y="1"/>
                    <a:pt x="1056" y="4"/>
                    <a:pt x="1022" y="12"/>
                  </a:cubicBezTo>
                  <a:cubicBezTo>
                    <a:pt x="730" y="41"/>
                    <a:pt x="496" y="216"/>
                    <a:pt x="350" y="479"/>
                  </a:cubicBezTo>
                  <a:lnTo>
                    <a:pt x="321" y="508"/>
                  </a:lnTo>
                  <a:lnTo>
                    <a:pt x="175" y="741"/>
                  </a:lnTo>
                  <a:cubicBezTo>
                    <a:pt x="0" y="1004"/>
                    <a:pt x="88" y="1325"/>
                    <a:pt x="321" y="1471"/>
                  </a:cubicBezTo>
                  <a:cubicBezTo>
                    <a:pt x="350" y="1500"/>
                    <a:pt x="409" y="1500"/>
                    <a:pt x="438" y="1529"/>
                  </a:cubicBezTo>
                  <a:cubicBezTo>
                    <a:pt x="526" y="1588"/>
                    <a:pt x="642" y="1617"/>
                    <a:pt x="730" y="1617"/>
                  </a:cubicBezTo>
                  <a:cubicBezTo>
                    <a:pt x="751" y="1619"/>
                    <a:pt x="773" y="1619"/>
                    <a:pt x="794" y="1619"/>
                  </a:cubicBezTo>
                  <a:cubicBezTo>
                    <a:pt x="1145" y="1619"/>
                    <a:pt x="1435" y="1393"/>
                    <a:pt x="1518" y="1062"/>
                  </a:cubicBezTo>
                  <a:cubicBezTo>
                    <a:pt x="1547" y="975"/>
                    <a:pt x="1547" y="887"/>
                    <a:pt x="1547" y="800"/>
                  </a:cubicBezTo>
                  <a:cubicBezTo>
                    <a:pt x="1635" y="683"/>
                    <a:pt x="1664" y="537"/>
                    <a:pt x="1635" y="391"/>
                  </a:cubicBezTo>
                  <a:cubicBezTo>
                    <a:pt x="1558" y="163"/>
                    <a:pt x="1350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0" name="Picture 2" descr="Cáo và Cò | Truyện Cổ Tích Cho Trẻ Em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409" y="354418"/>
            <a:ext cx="5438528" cy="288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07194" y="3866996"/>
            <a:ext cx="3189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Cáo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Cò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" name="Left Arrow 14">
            <a:hlinkClick r:id="rId4" action="ppaction://hlinksldjump"/>
          </p:cNvPr>
          <p:cNvSpPr/>
          <p:nvPr/>
        </p:nvSpPr>
        <p:spPr>
          <a:xfrm>
            <a:off x="318977" y="510363"/>
            <a:ext cx="752875" cy="3934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269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42DABF5-7DAE-45D8-BEBC-8E7468B305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-389" r="5562" b="389"/>
          <a:stretch/>
        </p:blipFill>
        <p:spPr>
          <a:xfrm>
            <a:off x="0" y="-20025"/>
            <a:ext cx="9144000" cy="5163524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="" xmlns:a16="http://schemas.microsoft.com/office/drawing/2014/main" id="{C31D337C-C82C-43BA-948F-4F5B8D16DF0C}"/>
              </a:ext>
            </a:extLst>
          </p:cNvPr>
          <p:cNvSpPr/>
          <p:nvPr/>
        </p:nvSpPr>
        <p:spPr>
          <a:xfrm>
            <a:off x="526852" y="866801"/>
            <a:ext cx="8090297" cy="36482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845B373-54D0-459D-9952-910A61853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5373" r="59036" b="55183"/>
          <a:stretch/>
        </p:blipFill>
        <p:spPr>
          <a:xfrm>
            <a:off x="6462214" y="628476"/>
            <a:ext cx="571805" cy="477254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="" xmlns:a16="http://schemas.microsoft.com/office/drawing/2014/main" id="{90A600B0-93AE-6501-868B-64657D1830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15" y="628475"/>
            <a:ext cx="872384" cy="12339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直接连接符 25">
            <a:extLst>
              <a:ext uri="{FF2B5EF4-FFF2-40B4-BE49-F238E27FC236}">
                <a16:creationId xmlns="" xmlns:a16="http://schemas.microsoft.com/office/drawing/2014/main" id="{D197BBC8-43A9-BD91-D5F4-2988773EF14E}"/>
              </a:ext>
            </a:extLst>
          </p:cNvPr>
          <p:cNvCxnSpPr/>
          <p:nvPr/>
        </p:nvCxnSpPr>
        <p:spPr>
          <a:xfrm>
            <a:off x="2974471" y="1354281"/>
            <a:ext cx="3062196" cy="0"/>
          </a:xfrm>
          <a:prstGeom prst="line">
            <a:avLst/>
          </a:prstGeom>
          <a:ln w="57150">
            <a:solidFill>
              <a:srgbClr val="328D8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64093811-F60A-0EA6-6043-6A8CF60D13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064" y="1467485"/>
            <a:ext cx="2737197" cy="3047540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="" xmlns:a16="http://schemas.microsoft.com/office/drawing/2014/main" id="{2DABA9C2-2868-3EC7-9020-54717D7AD4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60" y="1751012"/>
            <a:ext cx="4311447" cy="20890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863" y="2090748"/>
            <a:ext cx="3080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  <a:latin typeface="Curlz MT" pitchFamily="82" charset="0"/>
              </a:rPr>
              <a:t>Chúc</a:t>
            </a:r>
            <a:r>
              <a:rPr lang="en-US" sz="3600" b="1" dirty="0" smtClean="0">
                <a:solidFill>
                  <a:srgbClr val="0000FF"/>
                </a:solidFill>
                <a:latin typeface="Curlz MT" pitchFamily="8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Curlz MT" pitchFamily="82" charset="0"/>
              </a:rPr>
              <a:t>bạn</a:t>
            </a:r>
            <a:r>
              <a:rPr lang="en-US" sz="3600" b="1" dirty="0" smtClean="0">
                <a:solidFill>
                  <a:srgbClr val="0000FF"/>
                </a:solidFill>
                <a:latin typeface="Curlz MT" pitchFamily="82" charset="0"/>
              </a:rPr>
              <a:t> may </a:t>
            </a:r>
            <a:r>
              <a:rPr lang="en-US" sz="3600" b="1" dirty="0" err="1" smtClean="0">
                <a:solidFill>
                  <a:srgbClr val="0000FF"/>
                </a:solidFill>
                <a:latin typeface="Curlz MT" pitchFamily="82" charset="0"/>
              </a:rPr>
              <a:t>mắn</a:t>
            </a:r>
            <a:r>
              <a:rPr lang="en-US" sz="3600" b="1" dirty="0" smtClean="0">
                <a:solidFill>
                  <a:srgbClr val="0000FF"/>
                </a:solidFill>
                <a:latin typeface="Curlz MT" pitchFamily="8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Curlz MT" pitchFamily="82" charset="0"/>
              </a:rPr>
              <a:t>lần</a:t>
            </a:r>
            <a:r>
              <a:rPr lang="en-US" sz="3600" b="1" dirty="0" smtClean="0">
                <a:solidFill>
                  <a:srgbClr val="0000FF"/>
                </a:solidFill>
                <a:latin typeface="Curlz MT" pitchFamily="82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Curlz MT" pitchFamily="82" charset="0"/>
              </a:rPr>
              <a:t>sau</a:t>
            </a:r>
            <a:r>
              <a:rPr lang="en-US" sz="3600" b="1" dirty="0" smtClean="0">
                <a:solidFill>
                  <a:srgbClr val="0000FF"/>
                </a:solidFill>
                <a:latin typeface="Curlz MT" pitchFamily="82" charset="0"/>
              </a:rPr>
              <a:t>!</a:t>
            </a:r>
            <a:endParaRPr lang="vi-VN" sz="3600" b="1" dirty="0">
              <a:solidFill>
                <a:srgbClr val="0000FF"/>
              </a:solidFill>
            </a:endParaRPr>
          </a:p>
        </p:txBody>
      </p:sp>
      <p:sp>
        <p:nvSpPr>
          <p:cNvPr id="13" name="Left Arrow 12">
            <a:hlinkClick r:id="rId9" action="ppaction://hlinksldjump"/>
          </p:cNvPr>
          <p:cNvSpPr/>
          <p:nvPr/>
        </p:nvSpPr>
        <p:spPr>
          <a:xfrm>
            <a:off x="318977" y="510363"/>
            <a:ext cx="752875" cy="3934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028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0.6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0.6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6|0.4|0.4|0.3|0.3|0.3|0.2|0.3"/>
</p:tagLst>
</file>

<file path=ppt/theme/theme1.xml><?xml version="1.0" encoding="utf-8"?>
<a:theme xmlns:a="http://schemas.openxmlformats.org/drawingml/2006/main" name="Eco-Friendly Minitheme by Slidesgo">
  <a:themeElements>
    <a:clrScheme name="Simple Light">
      <a:dk1>
        <a:srgbClr val="000000"/>
      </a:dk1>
      <a:lt1>
        <a:srgbClr val="FFFFFF"/>
      </a:lt1>
      <a:dk2>
        <a:srgbClr val="57A3A3"/>
      </a:dk2>
      <a:lt2>
        <a:srgbClr val="ABDFD1"/>
      </a:lt2>
      <a:accent1>
        <a:srgbClr val="FFE8E6"/>
      </a:accent1>
      <a:accent2>
        <a:srgbClr val="FFCCA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1069</Words>
  <Application>Microsoft Office PowerPoint</Application>
  <PresentationFormat>On-screen Show (16:9)</PresentationFormat>
  <Paragraphs>173</Paragraphs>
  <Slides>38</Slides>
  <Notes>21</Notes>
  <HiddenSlides>0</HiddenSlides>
  <MMClips>2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60" baseType="lpstr">
      <vt:lpstr>Arial</vt:lpstr>
      <vt:lpstr>Calibri</vt:lpstr>
      <vt:lpstr>宋体</vt:lpstr>
      <vt:lpstr>Didact Gothic</vt:lpstr>
      <vt:lpstr>Caveat Brush</vt:lpstr>
      <vt:lpstr>微软雅黑</vt:lpstr>
      <vt:lpstr>MS Mincho</vt:lpstr>
      <vt:lpstr>字魂70号-灵悦黑体</vt:lpstr>
      <vt:lpstr>#9Slide03 Encode SeEx Extrabold</vt:lpstr>
      <vt:lpstr>Calibri Light</vt:lpstr>
      <vt:lpstr>Curlz MT</vt:lpstr>
      <vt:lpstr>字魂27号-布丁体</vt:lpstr>
      <vt:lpstr>华文新魏</vt:lpstr>
      <vt:lpstr>Poppins</vt:lpstr>
      <vt:lpstr>.VnTime</vt:lpstr>
      <vt:lpstr>Old English Text MT</vt:lpstr>
      <vt:lpstr>仓耳羽辰体-谷力 W04</vt:lpstr>
      <vt:lpstr>Times New Roman</vt:lpstr>
      <vt:lpstr>字魂7号-温暖童稚体</vt:lpstr>
      <vt:lpstr>Eco-Friendly Minitheme by Slidesgo</vt:lpstr>
      <vt:lpstr>7_Office Theme</vt:lpstr>
      <vt:lpstr>Equation</vt:lpstr>
      <vt:lpstr>Kế hoạch bài dạy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VÀ NGHE: KỂ LẠI MỘT TRUYỆN NGỤ NGÔN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 nhé! Chào quý thầy cô!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KỂ LẠI MỘT TRẢI NGHIỆM CỦA EM</dc:title>
  <dc:creator>Admin</dc:creator>
  <cp:lastModifiedBy>1</cp:lastModifiedBy>
  <cp:revision>119</cp:revision>
  <dcterms:modified xsi:type="dcterms:W3CDTF">2023-12-06T02:07:21Z</dcterms:modified>
</cp:coreProperties>
</file>