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35" r:id="rId3"/>
    <p:sldId id="401" r:id="rId5"/>
    <p:sldId id="402" r:id="rId6"/>
    <p:sldId id="403" r:id="rId7"/>
    <p:sldId id="405" r:id="rId8"/>
    <p:sldId id="406" r:id="rId9"/>
    <p:sldId id="407" r:id="rId10"/>
    <p:sldId id="408" r:id="rId11"/>
    <p:sldId id="409" r:id="rId12"/>
    <p:sldId id="410" r:id="rId13"/>
    <p:sldId id="424" r:id="rId14"/>
    <p:sldId id="413" r:id="rId15"/>
    <p:sldId id="414" r:id="rId16"/>
    <p:sldId id="415" r:id="rId17"/>
    <p:sldId id="416" r:id="rId18"/>
    <p:sldId id="417" r:id="rId19"/>
    <p:sldId id="418" r:id="rId20"/>
    <p:sldId id="419" r:id="rId21"/>
    <p:sldId id="420" r:id="rId22"/>
    <p:sldId id="425" r:id="rId23"/>
    <p:sldId id="421" r:id="rId24"/>
    <p:sldId id="427" r:id="rId25"/>
    <p:sldId id="436" r:id="rId26"/>
    <p:sldId id="437" r:id="rId27"/>
    <p:sldId id="438" r:id="rId28"/>
    <p:sldId id="439" r:id="rId29"/>
    <p:sldId id="428" r:id="rId30"/>
    <p:sldId id="295" r:id="rId31"/>
    <p:sldId id="376" r:id="rId32"/>
    <p:sldId id="298" r:id="rId33"/>
    <p:sldId id="36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4660"/>
  </p:normalViewPr>
  <p:slideViewPr>
    <p:cSldViewPr showGuides="1">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179B53-D6EE-40E3-A45A-A21F062D0A0D}"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66088-79B6-43FD-8169-9C1DCC446DC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18DEDB-0B98-474F-BCEE-7C900DFA940A}" type="slidenum">
              <a:rPr lang="en-US" altLang="en-US"/>
            </a:fld>
            <a:endParaRPr lang="en-US" altLang="en-US"/>
          </a:p>
        </p:txBody>
      </p:sp>
      <p:sp>
        <p:nvSpPr>
          <p:cNvPr id="13315" name="Rectangle 2"/>
          <p:cNvSpPr>
            <a:spLocks noGrp="1" noRot="1" noChangeAspect="1" noChangeArrowheads="1" noTextEdit="1"/>
          </p:cNvSpPr>
          <p:nvPr>
            <p:ph type="sldImg"/>
          </p:nvPr>
        </p:nvSpPr>
        <p:spPr/>
      </p:sp>
      <p:sp>
        <p:nvSpPr>
          <p:cNvPr id="13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18DEDB-0B98-474F-BCEE-7C900DFA940A}" type="slidenum">
              <a:rPr lang="en-US" altLang="en-US"/>
            </a:fld>
            <a:endParaRPr lang="en-US" altLang="en-US"/>
          </a:p>
        </p:txBody>
      </p:sp>
      <p:sp>
        <p:nvSpPr>
          <p:cNvPr id="13315" name="Rectangle 2"/>
          <p:cNvSpPr>
            <a:spLocks noGrp="1" noRot="1" noChangeAspect="1" noChangeArrowheads="1" noTextEdit="1"/>
          </p:cNvSpPr>
          <p:nvPr>
            <p:ph type="sldImg"/>
          </p:nvPr>
        </p:nvSpPr>
        <p:spPr/>
      </p:sp>
      <p:sp>
        <p:nvSpPr>
          <p:cNvPr id="13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4"/>
        <p:cNvGrpSpPr/>
        <p:nvPr/>
      </p:nvGrpSpPr>
      <p:grpSpPr>
        <a:xfrm>
          <a:off x="0" y="0"/>
          <a:ext cx="0" cy="0"/>
          <a:chOff x="0" y="0"/>
          <a:chExt cx="0" cy="0"/>
        </a:xfrm>
      </p:grpSpPr>
      <p:sp>
        <p:nvSpPr>
          <p:cNvPr id="595" name="Google Shape;595;gacfa054435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acfa05443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4"/>
        <p:cNvGrpSpPr/>
        <p:nvPr/>
      </p:nvGrpSpPr>
      <p:grpSpPr>
        <a:xfrm>
          <a:off x="0" y="0"/>
          <a:ext cx="0" cy="0"/>
          <a:chOff x="0" y="0"/>
          <a:chExt cx="0" cy="0"/>
        </a:xfrm>
      </p:grpSpPr>
      <p:sp>
        <p:nvSpPr>
          <p:cNvPr id="275" name="Google Shape;275;gacfa054435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acfa05443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3225" y="2117133"/>
            <a:ext cx="2996400" cy="1377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8761D"/>
              </a:buClr>
              <a:buSzPts val="3000"/>
              <a:buNone/>
              <a:defRPr sz="3000">
                <a:solidFill>
                  <a:srgbClr val="38761D"/>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8" name="Google Shape;28;p7"/>
          <p:cNvSpPr txBox="1">
            <a:spLocks noGrp="1"/>
          </p:cNvSpPr>
          <p:nvPr>
            <p:ph type="body" idx="1"/>
          </p:nvPr>
        </p:nvSpPr>
        <p:spPr>
          <a:xfrm>
            <a:off x="713225" y="3494467"/>
            <a:ext cx="2880900" cy="12464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8ED3E74C-22C4-4F63-9B69-88079DB0894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8ED3E74C-22C4-4F63-9B69-88079DB0894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8ED3E74C-22C4-4F63-9B69-88079DB0894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D3E74C-22C4-4F63-9B69-88079DB0894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3E74C-22C4-4F63-9B69-88079DB0894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8ED3E74C-22C4-4F63-9B69-88079DB0894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8ED3E74C-22C4-4F63-9B69-88079DB0894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07690-9064-4386-9160-5DC269561F8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3E74C-22C4-4F63-9B69-88079DB08943}"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07690-9064-4386-9160-5DC269561F8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1.jpeg"/><Relationship Id="rId6" Type="http://schemas.openxmlformats.org/officeDocument/2006/relationships/image" Target="../media/image20.jpeg"/><Relationship Id="rId5" Type="http://schemas.openxmlformats.org/officeDocument/2006/relationships/slide" Target="slide12.xml"/><Relationship Id="rId4" Type="http://schemas.openxmlformats.org/officeDocument/2006/relationships/image" Target="../media/image19.jpeg"/><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9" Type="http://schemas.openxmlformats.org/officeDocument/2006/relationships/slide" Target="slide27.xml"/><Relationship Id="rId8" Type="http://schemas.openxmlformats.org/officeDocument/2006/relationships/image" Target="../media/image44.wmf"/><Relationship Id="rId7" Type="http://schemas.openxmlformats.org/officeDocument/2006/relationships/oleObject" Target="../embeddings/oleObject1.bin"/><Relationship Id="rId6" Type="http://schemas.openxmlformats.org/officeDocument/2006/relationships/image" Target="../media/image43.jpeg"/><Relationship Id="rId5" Type="http://schemas.openxmlformats.org/officeDocument/2006/relationships/slide" Target="slide26.xml"/><Relationship Id="rId4" Type="http://schemas.openxmlformats.org/officeDocument/2006/relationships/image" Target="../media/image42.jpeg"/><Relationship Id="rId3" Type="http://schemas.openxmlformats.org/officeDocument/2006/relationships/slide" Target="slide24.xml"/><Relationship Id="rId2" Type="http://schemas.openxmlformats.org/officeDocument/2006/relationships/image" Target="../media/image41.jpeg"/><Relationship Id="rId12" Type="http://schemas.openxmlformats.org/officeDocument/2006/relationships/vmlDrawing" Target="../drawings/vmlDrawing1.vml"/><Relationship Id="rId11" Type="http://schemas.openxmlformats.org/officeDocument/2006/relationships/slideLayout" Target="../slideLayouts/slideLayout7.xml"/><Relationship Id="rId10" Type="http://schemas.openxmlformats.org/officeDocument/2006/relationships/audio" Target="../media/audio1.wav"/><Relationship Id="rId1" Type="http://schemas.openxmlformats.org/officeDocument/2006/relationships/slide" Target="slide25.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6.png"/><Relationship Id="rId3" Type="http://schemas.openxmlformats.org/officeDocument/2006/relationships/slide" Target="slide23.xml"/><Relationship Id="rId2" Type="http://schemas.openxmlformats.org/officeDocument/2006/relationships/image" Target="../media/image45.png"/><Relationship Id="rId1" Type="http://schemas.openxmlformats.org/officeDocument/2006/relationships/slide" Target="slide14.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2.jpeg"/><Relationship Id="rId2" Type="http://schemas.openxmlformats.org/officeDocument/2006/relationships/slide" Target="slide23.xml"/><Relationship Id="rId1" Type="http://schemas.openxmlformats.org/officeDocument/2006/relationships/image" Target="../media/image4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1.jpeg"/><Relationship Id="rId2" Type="http://schemas.openxmlformats.org/officeDocument/2006/relationships/slide" Target="slide23.xml"/><Relationship Id="rId1"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8.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50.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0" y="0"/>
            <a:ext cx="9144000" cy="1200329"/>
          </a:xfrm>
          <a:prstGeom prst="rect">
            <a:avLst/>
          </a:prstGeom>
          <a:noFill/>
          <a:ln w="9525">
            <a:noFill/>
            <a:miter lim="800000"/>
          </a:ln>
        </p:spPr>
        <p:txBody>
          <a:bodyPr>
            <a:spAutoFit/>
          </a:bodyPr>
          <a:lstStyle/>
          <a:p>
            <a:pPr algn="ctr" eaLnBrk="0" hangingPunct="0">
              <a:spcBef>
                <a:spcPct val="50000"/>
              </a:spcBef>
            </a:pPr>
            <a:r>
              <a:rPr lang="en-US" sz="3600" b="1" dirty="0" smtClean="0">
                <a:solidFill>
                  <a:srgbClr val="FF0066"/>
                </a:solidFill>
                <a:latin typeface="Times New Roman" panose="02020603050405020304" pitchFamily="18" charset="0"/>
              </a:rPr>
              <a:t>BÀI 7: TRỒNG, CHĂM SÓC VÀ BẢO VỆ RỪNG</a:t>
            </a:r>
            <a:endParaRPr lang="en-US" sz="3600" b="1" dirty="0">
              <a:solidFill>
                <a:srgbClr val="FF0066"/>
              </a:solidFill>
              <a:latin typeface="Times New Roman" panose="02020603050405020304" pitchFamily="18" charset="0"/>
            </a:endParaRPr>
          </a:p>
        </p:txBody>
      </p:sp>
      <p:sp>
        <p:nvSpPr>
          <p:cNvPr id="154645" name="Text Box 21"/>
          <p:cNvSpPr txBox="1">
            <a:spLocks noChangeArrowheads="1"/>
          </p:cNvSpPr>
          <p:nvPr/>
        </p:nvSpPr>
        <p:spPr bwMode="auto">
          <a:xfrm>
            <a:off x="93663" y="1200150"/>
            <a:ext cx="7740650" cy="519113"/>
          </a:xfrm>
          <a:prstGeom prst="rect">
            <a:avLst/>
          </a:prstGeom>
          <a:noFill/>
          <a:ln w="9525">
            <a:noFill/>
            <a:miter lim="800000"/>
          </a:ln>
        </p:spPr>
        <p:txBody>
          <a:bodyPr>
            <a:spAutoFit/>
          </a:bodyPr>
          <a:lstStyle/>
          <a:p>
            <a:pPr eaLnBrk="0" hangingPunct="0">
              <a:spcBef>
                <a:spcPct val="50000"/>
              </a:spcBef>
            </a:pPr>
            <a:r>
              <a:rPr lang="en-US" sz="2800" b="1" dirty="0">
                <a:solidFill>
                  <a:srgbClr val="3333FF"/>
                </a:solidFill>
                <a:latin typeface="Times New Roman" panose="02020603050405020304" pitchFamily="18" charset="0"/>
              </a:rPr>
              <a:t>1</a:t>
            </a:r>
            <a:r>
              <a:rPr lang="en-US" sz="2800" b="1" dirty="0" smtClean="0">
                <a:solidFill>
                  <a:srgbClr val="3333FF"/>
                </a:solidFill>
                <a:latin typeface="Times New Roman" panose="02020603050405020304" pitchFamily="18" charset="0"/>
              </a:rPr>
              <a:t>. </a:t>
            </a:r>
            <a:r>
              <a:rPr lang="en-US" sz="2800" b="1" u="sng" dirty="0" smtClean="0">
                <a:solidFill>
                  <a:srgbClr val="3333FF"/>
                </a:solidFill>
                <a:latin typeface="Times New Roman" panose="02020603050405020304" pitchFamily="18" charset="0"/>
              </a:rPr>
              <a:t>TRỒNG RỪNG</a:t>
            </a:r>
            <a:endParaRPr lang="en-US" sz="2800" b="1" u="sng" dirty="0">
              <a:solidFill>
                <a:srgbClr val="3333FF"/>
              </a:solidFill>
              <a:latin typeface="Times New Roman" panose="02020603050405020304" pitchFamily="18" charset="0"/>
            </a:endParaRPr>
          </a:p>
        </p:txBody>
      </p:sp>
      <p:sp>
        <p:nvSpPr>
          <p:cNvPr id="4" name="Text Box 21"/>
          <p:cNvSpPr txBox="1">
            <a:spLocks noChangeArrowheads="1"/>
          </p:cNvSpPr>
          <p:nvPr/>
        </p:nvSpPr>
        <p:spPr bwMode="auto">
          <a:xfrm>
            <a:off x="381000" y="1719734"/>
            <a:ext cx="7740650" cy="519113"/>
          </a:xfrm>
          <a:prstGeom prst="rect">
            <a:avLst/>
          </a:prstGeom>
          <a:noFill/>
          <a:ln w="9525">
            <a:noFill/>
            <a:miter lim="800000"/>
          </a:ln>
        </p:spPr>
        <p:txBody>
          <a:bodyPr>
            <a:spAutoFit/>
          </a:bodyPr>
          <a:lstStyle/>
          <a:p>
            <a:pPr eaLnBrk="0" hangingPunct="0">
              <a:spcBef>
                <a:spcPct val="50000"/>
              </a:spcBef>
            </a:pPr>
            <a:r>
              <a:rPr lang="en-US" sz="2800" b="1" dirty="0">
                <a:solidFill>
                  <a:schemeClr val="tx1"/>
                </a:solidFill>
                <a:latin typeface="Times New Roman" panose="02020603050405020304" pitchFamily="18" charset="0"/>
              </a:rPr>
              <a:t>1</a:t>
            </a:r>
            <a:r>
              <a:rPr lang="en-US" sz="2800" b="1" dirty="0" smtClean="0">
                <a:solidFill>
                  <a:schemeClr val="tx1"/>
                </a:solidFill>
                <a:latin typeface="Times New Roman" panose="02020603050405020304" pitchFamily="18" charset="0"/>
              </a:rPr>
              <a:t>. 3. Chăm sóc rừng sau khi trồng</a:t>
            </a:r>
            <a:endParaRPr lang="en-US" sz="2800" b="1" u="sng" dirty="0" smtClean="0">
              <a:solidFill>
                <a:schemeClr val="tx1"/>
              </a:solidFill>
              <a:latin typeface="Times New Roman" panose="02020603050405020304" pitchFamily="18" charset="0"/>
            </a:endParaRPr>
          </a:p>
        </p:txBody>
      </p:sp>
      <p:sp>
        <p:nvSpPr>
          <p:cNvPr id="3081" name="Text Box 19"/>
          <p:cNvSpPr txBox="1">
            <a:spLocks noChangeArrowheads="1"/>
          </p:cNvSpPr>
          <p:nvPr/>
        </p:nvSpPr>
        <p:spPr bwMode="auto">
          <a:xfrm>
            <a:off x="5486400" y="5456238"/>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a:solidFill>
                  <a:srgbClr val="0000FF"/>
                </a:solidFill>
                <a:latin typeface="Times New Roman" panose="02020603050405020304" pitchFamily="18" charset="0"/>
                <a:cs typeface="Times New Roman" panose="02020603050405020304" pitchFamily="18" charset="0"/>
              </a:rPr>
              <a:t>Rừng cây sinh trường tốt</a:t>
            </a:r>
            <a:endParaRPr lang="en-US" altLang="en-US" sz="1800" b="1">
              <a:solidFill>
                <a:srgbClr val="0000FF"/>
              </a:solidFill>
              <a:latin typeface="Times New Roman" panose="02020603050405020304" pitchFamily="18" charset="0"/>
              <a:cs typeface="Times New Roman" panose="02020603050405020304" pitchFamily="18" charset="0"/>
            </a:endParaRPr>
          </a:p>
        </p:txBody>
      </p:sp>
      <p:pic>
        <p:nvPicPr>
          <p:cNvPr id="2" name="Picture 28" descr="D:\HN TS\cats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67400" y="3352483"/>
            <a:ext cx="31242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9"/>
          <p:cNvSpPr txBox="1">
            <a:spLocks noChangeArrowheads="1"/>
          </p:cNvSpPr>
          <p:nvPr/>
        </p:nvSpPr>
        <p:spPr bwMode="auto">
          <a:xfrm>
            <a:off x="533400" y="6370320"/>
            <a:ext cx="2590800"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b="1" dirty="0">
                <a:solidFill>
                  <a:srgbClr val="0000FF"/>
                </a:solidFill>
                <a:latin typeface="Times New Roman" panose="02020603050405020304" pitchFamily="18" charset="0"/>
                <a:cs typeface="Times New Roman" panose="02020603050405020304" pitchFamily="18" charset="0"/>
              </a:rPr>
              <a:t>Vườn ươm cây giống </a:t>
            </a:r>
            <a:endParaRPr lang="en-US" altLang="en-US" sz="1600" b="1"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en-US" sz="1100" b="1" dirty="0" smtClean="0">
                <a:solidFill>
                  <a:srgbClr val="0000FF"/>
                </a:solidFill>
                <a:latin typeface="Times New Roman" panose="02020603050405020304" pitchFamily="18" charset="0"/>
                <a:cs typeface="Times New Roman" panose="02020603050405020304" pitchFamily="18" charset="0"/>
              </a:rPr>
              <a:t>)</a:t>
            </a:r>
            <a:endParaRPr lang="en-US" altLang="en-US" sz="1100" b="1" dirty="0">
              <a:solidFill>
                <a:srgbClr val="0000FF"/>
              </a:solidFill>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a:off x="3581400" y="4008120"/>
            <a:ext cx="1306513" cy="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21"/>
          <p:cNvSpPr>
            <a:spLocks noChangeArrowheads="1"/>
          </p:cNvSpPr>
          <p:nvPr/>
        </p:nvSpPr>
        <p:spPr bwMode="auto">
          <a:xfrm>
            <a:off x="3490913" y="3136583"/>
            <a:ext cx="24526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a:solidFill>
                  <a:srgbClr val="0000FF"/>
                </a:solidFill>
                <a:latin typeface="Times New Roman" panose="02020603050405020304" pitchFamily="18" charset="0"/>
                <a:cs typeface="Times New Roman" panose="02020603050405020304" pitchFamily="18" charset="0"/>
              </a:rPr>
              <a:t>Chăm sóc rừng mới trồng</a:t>
            </a:r>
            <a:endParaRPr lang="en-US" altLang="en-US" sz="1800" b="1">
              <a:solidFill>
                <a:srgbClr val="000000"/>
              </a:solidFill>
            </a:endParaRPr>
          </a:p>
        </p:txBody>
      </p:sp>
      <p:pic>
        <p:nvPicPr>
          <p:cNvPr id="8" name="Picture 27" descr="D:\HN TS\ca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30" y="4541520"/>
            <a:ext cx="29718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e1d137034115977eee343c27a971e68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30" y="2234883"/>
            <a:ext cx="2971800"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box(in)">
                                      <p:cBhvr>
                                        <p:cTn id="7" dur="500"/>
                                        <p:tgtEl>
                                          <p:spTgt spid="15464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3081"/>
                                        </p:tgtEl>
                                        <p:attrNameLst>
                                          <p:attrName>style.visibility</p:attrName>
                                        </p:attrNameLst>
                                      </p:cBhvr>
                                      <p:to>
                                        <p:strVal val="visible"/>
                                      </p:to>
                                    </p:set>
                                    <p:animEffect transition="in" filter="box(in)">
                                      <p:cBhvr>
                                        <p:cTn id="14" dur="500"/>
                                        <p:tgtEl>
                                          <p:spTgt spid="3081"/>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p:bldP spid="4" grpId="0"/>
      <p:bldP spid="3081"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566738"/>
            <a:ext cx="4572000" cy="584200"/>
          </a:xfrm>
          <a:prstGeom prst="rect">
            <a:avLst/>
          </a:prstGeom>
        </p:spPr>
        <p:txBody>
          <a:bodyPr>
            <a:spAutoFit/>
          </a:bodyPr>
          <a:lstStyle/>
          <a:p>
            <a:pPr eaLnBrk="1" fontAlgn="auto" hangingPunct="1">
              <a:spcBef>
                <a:spcPct val="20000"/>
              </a:spcBef>
              <a:spcAft>
                <a:spcPts val="0"/>
              </a:spcAft>
              <a:defRPr/>
            </a:pPr>
            <a:r>
              <a:rPr lang="vi-VN" sz="3200" b="1" dirty="0" smtClean="0">
                <a:solidFill>
                  <a:srgbClr val="FF0000"/>
                </a:solidFill>
                <a:latin typeface="Times New Roman" panose="02020603050405020304" pitchFamily="18" charset="0"/>
                <a:cs typeface="+mn-cs"/>
              </a:rPr>
              <a:t>Xới </a:t>
            </a:r>
            <a:r>
              <a:rPr lang="vi-VN" sz="3200" b="1" dirty="0">
                <a:solidFill>
                  <a:srgbClr val="FF0000"/>
                </a:solidFill>
                <a:latin typeface="Times New Roman" panose="02020603050405020304" pitchFamily="18" charset="0"/>
                <a:cs typeface="+mn-cs"/>
              </a:rPr>
              <a:t>đất, vun gốc</a:t>
            </a:r>
            <a:endParaRPr lang="vi-VN" sz="3200" b="1" dirty="0">
              <a:solidFill>
                <a:srgbClr val="FF0000"/>
              </a:solidFill>
              <a:latin typeface="Times New Roman" panose="02020603050405020304" pitchFamily="18" charset="0"/>
              <a:cs typeface="+mn-cs"/>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62013" y="2362200"/>
            <a:ext cx="7367587"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862013" y="1558925"/>
            <a:ext cx="800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Làm cho đất tơi xốp, thoáng khí, giữ ẩm cho đất.</a:t>
            </a:r>
            <a:endParaRPr lang="en-US" altLang="en-US" sz="2800">
              <a:solidFill>
                <a:srgbClr val="000000"/>
              </a:solidFill>
              <a:latin typeface="Times New Roman" panose="02020603050405020304" pitchFamily="18" charset="0"/>
              <a:cs typeface="Times New Roman" panose="02020603050405020304" pitchFamily="18" charset="0"/>
            </a:endParaRPr>
          </a:p>
        </p:txBody>
      </p:sp>
      <p:sp>
        <p:nvSpPr>
          <p:cNvPr id="17" name="Rectangle 16"/>
          <p:cNvSpPr>
            <a:spLocks noChangeArrowheads="1"/>
          </p:cNvSpPr>
          <p:nvPr/>
        </p:nvSpPr>
        <p:spPr bwMode="auto">
          <a:xfrm>
            <a:off x="820737" y="1063626"/>
            <a:ext cx="826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Giữ cho </a:t>
            </a:r>
            <a:r>
              <a:rPr lang="en-US" altLang="en-US" sz="2800" dirty="0" smtClean="0">
                <a:solidFill>
                  <a:srgbClr val="000000"/>
                </a:solidFill>
                <a:latin typeface="Times New Roman" panose="02020603050405020304" pitchFamily="18" charset="0"/>
                <a:cs typeface="Times New Roman" panose="02020603050405020304" pitchFamily="18" charset="0"/>
              </a:rPr>
              <a:t>cây </a:t>
            </a:r>
            <a:r>
              <a:rPr lang="en-US" altLang="en-US" sz="2800" dirty="0">
                <a:solidFill>
                  <a:srgbClr val="000000"/>
                </a:solidFill>
                <a:latin typeface="Times New Roman" panose="02020603050405020304" pitchFamily="18" charset="0"/>
                <a:cs typeface="Times New Roman" panose="02020603050405020304" pitchFamily="18" charset="0"/>
              </a:rPr>
              <a:t>không bị nghiêng đổ khi gặp mưa hoặc gió.</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42" presetClass="exit" presetSubtype="0" fill="hold" grpId="1" nodeType="with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2" grpId="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0" y="0"/>
            <a:ext cx="9144000" cy="1200329"/>
          </a:xfrm>
          <a:prstGeom prst="rect">
            <a:avLst/>
          </a:prstGeom>
          <a:noFill/>
          <a:ln w="9525">
            <a:noFill/>
            <a:miter lim="800000"/>
          </a:ln>
        </p:spPr>
        <p:txBody>
          <a:bodyPr>
            <a:spAutoFit/>
          </a:bodyPr>
          <a:lstStyle/>
          <a:p>
            <a:pPr algn="ctr" eaLnBrk="0" hangingPunct="0">
              <a:spcBef>
                <a:spcPct val="50000"/>
              </a:spcBef>
            </a:pPr>
            <a:r>
              <a:rPr lang="en-US" sz="3600" b="1" dirty="0" smtClean="0">
                <a:solidFill>
                  <a:srgbClr val="FF0066"/>
                </a:solidFill>
                <a:latin typeface="Times New Roman" panose="02020603050405020304" pitchFamily="18" charset="0"/>
              </a:rPr>
              <a:t>BÀI 7: TRỒNG, CHĂM SÓC VÀ BẢO VỆ RỪNG</a:t>
            </a:r>
            <a:endParaRPr lang="en-US" sz="3600" b="1" dirty="0">
              <a:solidFill>
                <a:srgbClr val="FF0066"/>
              </a:solidFill>
              <a:latin typeface="Times New Roman" panose="02020603050405020304" pitchFamily="18" charset="0"/>
            </a:endParaRPr>
          </a:p>
        </p:txBody>
      </p:sp>
      <p:sp>
        <p:nvSpPr>
          <p:cNvPr id="154645" name="Text Box 21"/>
          <p:cNvSpPr txBox="1">
            <a:spLocks noChangeArrowheads="1"/>
          </p:cNvSpPr>
          <p:nvPr/>
        </p:nvSpPr>
        <p:spPr bwMode="auto">
          <a:xfrm>
            <a:off x="93663" y="1682750"/>
            <a:ext cx="7740650" cy="519113"/>
          </a:xfrm>
          <a:prstGeom prst="rect">
            <a:avLst/>
          </a:prstGeom>
          <a:noFill/>
          <a:ln w="9525">
            <a:noFill/>
            <a:miter lim="800000"/>
          </a:ln>
        </p:spPr>
        <p:txBody>
          <a:bodyPr>
            <a:spAutoFit/>
          </a:bodyPr>
          <a:lstStyle/>
          <a:p>
            <a:pPr eaLnBrk="0" hangingPunct="0">
              <a:spcBef>
                <a:spcPct val="50000"/>
              </a:spcBef>
            </a:pPr>
            <a:r>
              <a:rPr lang="en-US" sz="2800" b="1" dirty="0">
                <a:solidFill>
                  <a:srgbClr val="3333FF"/>
                </a:solidFill>
                <a:latin typeface="Times New Roman" panose="02020603050405020304" pitchFamily="18" charset="0"/>
              </a:rPr>
              <a:t>2</a:t>
            </a:r>
            <a:r>
              <a:rPr lang="en-US" sz="2800" b="1" dirty="0" smtClean="0">
                <a:solidFill>
                  <a:srgbClr val="3333FF"/>
                </a:solidFill>
                <a:latin typeface="Times New Roman" panose="02020603050405020304" pitchFamily="18" charset="0"/>
              </a:rPr>
              <a:t>. </a:t>
            </a:r>
            <a:r>
              <a:rPr lang="en-US" sz="2800" b="1" u="sng" dirty="0" smtClean="0">
                <a:solidFill>
                  <a:srgbClr val="3333FF"/>
                </a:solidFill>
                <a:latin typeface="Times New Roman" panose="02020603050405020304" pitchFamily="18" charset="0"/>
              </a:rPr>
              <a:t>BẢO VỆ RỪNG</a:t>
            </a:r>
            <a:endParaRPr lang="en-US" sz="2800" b="1" u="sng" dirty="0">
              <a:solidFill>
                <a:srgbClr val="3333FF"/>
              </a:solidFill>
              <a:latin typeface="Times New Roman" panose="02020603050405020304" pitchFamily="18" charset="0"/>
            </a:endParaRPr>
          </a:p>
        </p:txBody>
      </p:sp>
      <p:sp>
        <p:nvSpPr>
          <p:cNvPr id="4" name="Text Box 21"/>
          <p:cNvSpPr txBox="1">
            <a:spLocks noChangeArrowheads="1"/>
          </p:cNvSpPr>
          <p:nvPr/>
        </p:nvSpPr>
        <p:spPr bwMode="auto">
          <a:xfrm>
            <a:off x="381000" y="2233818"/>
            <a:ext cx="7740650" cy="519113"/>
          </a:xfrm>
          <a:prstGeom prst="rect">
            <a:avLst/>
          </a:prstGeom>
          <a:noFill/>
          <a:ln w="9525">
            <a:noFill/>
            <a:miter lim="800000"/>
          </a:ln>
        </p:spPr>
        <p:txBody>
          <a:bodyPr>
            <a:spAutoFit/>
          </a:bodyPr>
          <a:lstStyle/>
          <a:p>
            <a:pPr eaLnBrk="0" hangingPunct="0">
              <a:spcBef>
                <a:spcPct val="50000"/>
              </a:spcBef>
            </a:pPr>
            <a:r>
              <a:rPr lang="en-US" sz="2800" b="1" dirty="0" smtClean="0">
                <a:solidFill>
                  <a:srgbClr val="3333FF"/>
                </a:solidFill>
                <a:latin typeface="Times New Roman" panose="02020603050405020304" pitchFamily="18" charset="0"/>
              </a:rPr>
              <a:t>2.1. Sự cần thiết phải bảo vệ rừng</a:t>
            </a:r>
            <a:endParaRPr lang="en-US" sz="2800" b="1" u="sng" dirty="0">
              <a:solidFill>
                <a:srgbClr val="3333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box(in)">
                                      <p:cBhvr>
                                        <p:cTn id="7" dur="500"/>
                                        <p:tgtEl>
                                          <p:spTgt spid="15464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85" name="Rectangle 37"/>
          <p:cNvSpPr>
            <a:spLocks noChangeArrowheads="1"/>
          </p:cNvSpPr>
          <p:nvPr/>
        </p:nvSpPr>
        <p:spPr bwMode="auto">
          <a:xfrm>
            <a:off x="1066800" y="5201264"/>
            <a:ext cx="5715000" cy="685800"/>
          </a:xfrm>
          <a:prstGeom prst="rect">
            <a:avLst/>
          </a:prstGeom>
          <a:noFill/>
          <a:ln w="9525">
            <a:noFill/>
            <a:miter lim="800000"/>
          </a:ln>
        </p:spPr>
        <p:txBody>
          <a:bodyPr wrap="none" anchor="ctr"/>
          <a:lstStyle/>
          <a:p>
            <a:r>
              <a:rPr lang="en-US" sz="2000" b="1" err="1">
                <a:solidFill>
                  <a:srgbClr val="FF0000"/>
                </a:solidFill>
              </a:rPr>
              <a:t>Nhận</a:t>
            </a:r>
            <a:r>
              <a:rPr lang="en-US" sz="2000" b="1">
                <a:solidFill>
                  <a:srgbClr val="FF0000"/>
                </a:solidFill>
              </a:rPr>
              <a:t> </a:t>
            </a:r>
            <a:r>
              <a:rPr lang="en-US" sz="2000" b="1" err="1">
                <a:solidFill>
                  <a:srgbClr val="FF0000"/>
                </a:solidFill>
              </a:rPr>
              <a:t>xét</a:t>
            </a:r>
            <a:r>
              <a:rPr lang="en-US" sz="2000" b="1">
                <a:solidFill>
                  <a:srgbClr val="FF0000"/>
                </a:solidFill>
              </a:rPr>
              <a:t> : </a:t>
            </a:r>
            <a:endParaRPr lang="en-US" sz="2000" b="1" smtClean="0">
              <a:solidFill>
                <a:srgbClr val="FF0000"/>
              </a:solidFill>
            </a:endParaRPr>
          </a:p>
          <a:p>
            <a:pPr>
              <a:buFontTx/>
              <a:buChar char="-"/>
            </a:pPr>
            <a:r>
              <a:rPr lang="en-US" sz="2000" b="1" smtClean="0">
                <a:solidFill>
                  <a:srgbClr val="0000FF"/>
                </a:solidFill>
              </a:rPr>
              <a:t> </a:t>
            </a:r>
            <a:r>
              <a:rPr lang="en-US" sz="2000" b="1" err="1" smtClean="0">
                <a:solidFill>
                  <a:srgbClr val="0000FF"/>
                </a:solidFill>
              </a:rPr>
              <a:t>Diện</a:t>
            </a:r>
            <a:r>
              <a:rPr lang="en-US" sz="2000" b="1" smtClean="0">
                <a:solidFill>
                  <a:srgbClr val="0000FF"/>
                </a:solidFill>
              </a:rPr>
              <a:t> </a:t>
            </a:r>
            <a:r>
              <a:rPr lang="en-US" sz="2000" b="1" err="1">
                <a:solidFill>
                  <a:srgbClr val="0000FF"/>
                </a:solidFill>
              </a:rPr>
              <a:t>tích</a:t>
            </a:r>
            <a:r>
              <a:rPr lang="en-US" sz="2000" b="1">
                <a:solidFill>
                  <a:srgbClr val="0000FF"/>
                </a:solidFill>
              </a:rPr>
              <a:t> </a:t>
            </a:r>
            <a:r>
              <a:rPr lang="en-US" sz="2000" b="1" err="1" smtClean="0">
                <a:solidFill>
                  <a:srgbClr val="0000FF"/>
                </a:solidFill>
              </a:rPr>
              <a:t>rừng</a:t>
            </a:r>
            <a:r>
              <a:rPr lang="en-US" sz="2000" b="1" smtClean="0">
                <a:solidFill>
                  <a:srgbClr val="0000FF"/>
                </a:solidFill>
              </a:rPr>
              <a:t> </a:t>
            </a:r>
            <a:r>
              <a:rPr lang="en-US" sz="2000" b="1" err="1" smtClean="0">
                <a:solidFill>
                  <a:srgbClr val="0000FF"/>
                </a:solidFill>
              </a:rPr>
              <a:t>tự</a:t>
            </a:r>
            <a:r>
              <a:rPr lang="en-US" sz="2000" b="1" smtClean="0">
                <a:solidFill>
                  <a:srgbClr val="0000FF"/>
                </a:solidFill>
              </a:rPr>
              <a:t> </a:t>
            </a:r>
            <a:r>
              <a:rPr lang="en-US" sz="2000" b="1" err="1" smtClean="0">
                <a:solidFill>
                  <a:srgbClr val="0000FF"/>
                </a:solidFill>
              </a:rPr>
              <a:t>nhiên</a:t>
            </a:r>
            <a:r>
              <a:rPr lang="en-US" sz="2000" b="1" smtClean="0">
                <a:solidFill>
                  <a:srgbClr val="0000FF"/>
                </a:solidFill>
              </a:rPr>
              <a:t> </a:t>
            </a:r>
            <a:r>
              <a:rPr lang="en-US" sz="2000" b="1" err="1" smtClean="0">
                <a:solidFill>
                  <a:srgbClr val="0000FF"/>
                </a:solidFill>
              </a:rPr>
              <a:t>giảm</a:t>
            </a:r>
            <a:endParaRPr lang="en-US" sz="2000" b="1" smtClean="0">
              <a:solidFill>
                <a:srgbClr val="0000FF"/>
              </a:solidFill>
            </a:endParaRPr>
          </a:p>
        </p:txBody>
      </p:sp>
      <p:grpSp>
        <p:nvGrpSpPr>
          <p:cNvPr id="29" name="Group 28"/>
          <p:cNvGrpSpPr/>
          <p:nvPr/>
        </p:nvGrpSpPr>
        <p:grpSpPr>
          <a:xfrm>
            <a:off x="838200" y="2057400"/>
            <a:ext cx="7239000" cy="3200400"/>
            <a:chOff x="838200" y="1600200"/>
            <a:chExt cx="7239000" cy="3200400"/>
          </a:xfrm>
        </p:grpSpPr>
        <p:sp>
          <p:nvSpPr>
            <p:cNvPr id="27657" name="Line 9"/>
            <p:cNvSpPr>
              <a:spLocks noChangeShapeType="1"/>
            </p:cNvSpPr>
            <p:nvPr/>
          </p:nvSpPr>
          <p:spPr bwMode="auto">
            <a:xfrm>
              <a:off x="914400" y="3810000"/>
              <a:ext cx="2133600" cy="0"/>
            </a:xfrm>
            <a:prstGeom prst="line">
              <a:avLst/>
            </a:prstGeom>
            <a:noFill/>
            <a:ln w="9525">
              <a:solidFill>
                <a:schemeClr val="tx1"/>
              </a:solidFill>
              <a:round/>
            </a:ln>
          </p:spPr>
          <p:txBody>
            <a:bodyPr/>
            <a:lstStyle/>
            <a:p>
              <a:endParaRPr lang="en-US"/>
            </a:p>
          </p:txBody>
        </p:sp>
        <p:sp>
          <p:nvSpPr>
            <p:cNvPr id="27659" name="Rectangle 11"/>
            <p:cNvSpPr>
              <a:spLocks noChangeArrowheads="1"/>
            </p:cNvSpPr>
            <p:nvPr/>
          </p:nvSpPr>
          <p:spPr bwMode="auto">
            <a:xfrm>
              <a:off x="2209800" y="3200400"/>
              <a:ext cx="533400" cy="609600"/>
            </a:xfrm>
            <a:prstGeom prst="rect">
              <a:avLst/>
            </a:prstGeom>
            <a:solidFill>
              <a:schemeClr val="hlink"/>
            </a:solidFill>
            <a:ln w="9525">
              <a:solidFill>
                <a:schemeClr val="tx1"/>
              </a:solidFill>
              <a:miter lim="800000"/>
            </a:ln>
          </p:spPr>
          <p:txBody>
            <a:bodyPr wrap="none" anchor="ctr"/>
            <a:lstStyle/>
            <a:p>
              <a:endParaRPr lang="en-US"/>
            </a:p>
          </p:txBody>
        </p:sp>
        <p:sp>
          <p:nvSpPr>
            <p:cNvPr id="27660" name="Rectangle 12"/>
            <p:cNvSpPr>
              <a:spLocks noChangeArrowheads="1"/>
            </p:cNvSpPr>
            <p:nvPr/>
          </p:nvSpPr>
          <p:spPr bwMode="auto">
            <a:xfrm>
              <a:off x="1219200" y="2819400"/>
              <a:ext cx="533400" cy="990600"/>
            </a:xfrm>
            <a:prstGeom prst="rect">
              <a:avLst/>
            </a:prstGeom>
            <a:solidFill>
              <a:schemeClr val="hlink"/>
            </a:solidFill>
            <a:ln w="9525">
              <a:solidFill>
                <a:schemeClr val="tx1"/>
              </a:solidFill>
              <a:miter lim="800000"/>
            </a:ln>
          </p:spPr>
          <p:txBody>
            <a:bodyPr wrap="none" anchor="ctr"/>
            <a:lstStyle/>
            <a:p>
              <a:endParaRPr lang="en-US"/>
            </a:p>
          </p:txBody>
        </p:sp>
        <p:sp>
          <p:nvSpPr>
            <p:cNvPr id="27662" name="Rectangle 14"/>
            <p:cNvSpPr>
              <a:spLocks noChangeArrowheads="1"/>
            </p:cNvSpPr>
            <p:nvPr/>
          </p:nvSpPr>
          <p:spPr bwMode="auto">
            <a:xfrm>
              <a:off x="3810000" y="2819400"/>
              <a:ext cx="533400" cy="990600"/>
            </a:xfrm>
            <a:prstGeom prst="rect">
              <a:avLst/>
            </a:prstGeom>
            <a:solidFill>
              <a:srgbClr val="008000"/>
            </a:solidFill>
            <a:ln w="9525">
              <a:solidFill>
                <a:schemeClr val="tx1"/>
              </a:solidFill>
              <a:miter lim="800000"/>
            </a:ln>
          </p:spPr>
          <p:txBody>
            <a:bodyPr wrap="none" anchor="ctr"/>
            <a:lstStyle/>
            <a:p>
              <a:endParaRPr lang="en-US"/>
            </a:p>
          </p:txBody>
        </p:sp>
        <p:sp>
          <p:nvSpPr>
            <p:cNvPr id="27663" name="Rectangle 15"/>
            <p:cNvSpPr>
              <a:spLocks noChangeArrowheads="1"/>
            </p:cNvSpPr>
            <p:nvPr/>
          </p:nvSpPr>
          <p:spPr bwMode="auto">
            <a:xfrm>
              <a:off x="4724400" y="3200400"/>
              <a:ext cx="533400" cy="609600"/>
            </a:xfrm>
            <a:prstGeom prst="rect">
              <a:avLst/>
            </a:prstGeom>
            <a:solidFill>
              <a:srgbClr val="008000"/>
            </a:solidFill>
            <a:ln w="9525">
              <a:solidFill>
                <a:schemeClr val="tx1"/>
              </a:solidFill>
              <a:miter lim="800000"/>
            </a:ln>
          </p:spPr>
          <p:txBody>
            <a:bodyPr wrap="none" anchor="ctr"/>
            <a:lstStyle/>
            <a:p>
              <a:endParaRPr lang="en-US"/>
            </a:p>
          </p:txBody>
        </p:sp>
        <p:sp>
          <p:nvSpPr>
            <p:cNvPr id="27664" name="Line 16"/>
            <p:cNvSpPr>
              <a:spLocks noChangeShapeType="1"/>
            </p:cNvSpPr>
            <p:nvPr/>
          </p:nvSpPr>
          <p:spPr bwMode="auto">
            <a:xfrm>
              <a:off x="3505200" y="3810000"/>
              <a:ext cx="2133600" cy="0"/>
            </a:xfrm>
            <a:prstGeom prst="line">
              <a:avLst/>
            </a:prstGeom>
            <a:noFill/>
            <a:ln w="9525">
              <a:solidFill>
                <a:schemeClr val="tx1"/>
              </a:solidFill>
              <a:round/>
            </a:ln>
          </p:spPr>
          <p:txBody>
            <a:bodyPr/>
            <a:lstStyle/>
            <a:p>
              <a:endParaRPr lang="en-US"/>
            </a:p>
          </p:txBody>
        </p:sp>
        <p:sp>
          <p:nvSpPr>
            <p:cNvPr id="27665" name="Rectangle 17"/>
            <p:cNvSpPr>
              <a:spLocks noChangeArrowheads="1"/>
            </p:cNvSpPr>
            <p:nvPr/>
          </p:nvSpPr>
          <p:spPr bwMode="auto">
            <a:xfrm>
              <a:off x="7086600" y="2819400"/>
              <a:ext cx="533400" cy="990600"/>
            </a:xfrm>
            <a:prstGeom prst="rect">
              <a:avLst/>
            </a:prstGeom>
            <a:solidFill>
              <a:srgbClr val="660066"/>
            </a:solidFill>
            <a:ln w="9525">
              <a:solidFill>
                <a:schemeClr val="tx1"/>
              </a:solidFill>
              <a:miter lim="800000"/>
            </a:ln>
          </p:spPr>
          <p:txBody>
            <a:bodyPr wrap="none" anchor="ctr"/>
            <a:lstStyle/>
            <a:p>
              <a:endParaRPr lang="en-US"/>
            </a:p>
          </p:txBody>
        </p:sp>
        <p:sp>
          <p:nvSpPr>
            <p:cNvPr id="27666" name="Rectangle 18"/>
            <p:cNvSpPr>
              <a:spLocks noChangeArrowheads="1"/>
            </p:cNvSpPr>
            <p:nvPr/>
          </p:nvSpPr>
          <p:spPr bwMode="auto">
            <a:xfrm>
              <a:off x="6324600" y="3657600"/>
              <a:ext cx="533400" cy="152400"/>
            </a:xfrm>
            <a:prstGeom prst="rect">
              <a:avLst/>
            </a:prstGeom>
            <a:solidFill>
              <a:srgbClr val="660066"/>
            </a:solidFill>
            <a:ln w="9525">
              <a:solidFill>
                <a:schemeClr val="tx1"/>
              </a:solidFill>
              <a:miter lim="800000"/>
            </a:ln>
          </p:spPr>
          <p:txBody>
            <a:bodyPr wrap="none" anchor="ctr"/>
            <a:lstStyle/>
            <a:p>
              <a:endParaRPr lang="en-US"/>
            </a:p>
          </p:txBody>
        </p:sp>
        <p:sp>
          <p:nvSpPr>
            <p:cNvPr id="27667" name="Line 19"/>
            <p:cNvSpPr>
              <a:spLocks noChangeShapeType="1"/>
            </p:cNvSpPr>
            <p:nvPr/>
          </p:nvSpPr>
          <p:spPr bwMode="auto">
            <a:xfrm>
              <a:off x="6019800" y="3810000"/>
              <a:ext cx="1905000" cy="0"/>
            </a:xfrm>
            <a:prstGeom prst="line">
              <a:avLst/>
            </a:prstGeom>
            <a:noFill/>
            <a:ln w="9525">
              <a:solidFill>
                <a:schemeClr val="tx1"/>
              </a:solidFill>
              <a:round/>
            </a:ln>
          </p:spPr>
          <p:txBody>
            <a:bodyPr/>
            <a:lstStyle/>
            <a:p>
              <a:endParaRPr lang="en-US"/>
            </a:p>
          </p:txBody>
        </p:sp>
        <p:sp>
          <p:nvSpPr>
            <p:cNvPr id="27668" name="Rectangle 20"/>
            <p:cNvSpPr>
              <a:spLocks noChangeArrowheads="1"/>
            </p:cNvSpPr>
            <p:nvPr/>
          </p:nvSpPr>
          <p:spPr bwMode="auto">
            <a:xfrm>
              <a:off x="838200" y="2362200"/>
              <a:ext cx="1219200" cy="457200"/>
            </a:xfrm>
            <a:prstGeom prst="rect">
              <a:avLst/>
            </a:prstGeom>
            <a:noFill/>
            <a:ln w="9525">
              <a:noFill/>
              <a:miter lim="800000"/>
            </a:ln>
          </p:spPr>
          <p:txBody>
            <a:bodyPr wrap="none" anchor="ctr"/>
            <a:lstStyle/>
            <a:p>
              <a:pPr algn="ctr"/>
              <a:r>
                <a:rPr lang="en-US" sz="1400"/>
                <a:t>14.350.000 ha</a:t>
              </a:r>
              <a:endParaRPr lang="en-US" sz="1400"/>
            </a:p>
          </p:txBody>
        </p:sp>
        <p:sp>
          <p:nvSpPr>
            <p:cNvPr id="27669" name="Rectangle 21"/>
            <p:cNvSpPr>
              <a:spLocks noChangeArrowheads="1"/>
            </p:cNvSpPr>
            <p:nvPr/>
          </p:nvSpPr>
          <p:spPr bwMode="auto">
            <a:xfrm>
              <a:off x="2133600" y="2819400"/>
              <a:ext cx="838200" cy="152400"/>
            </a:xfrm>
            <a:prstGeom prst="rect">
              <a:avLst/>
            </a:prstGeom>
            <a:noFill/>
            <a:ln w="9525">
              <a:noFill/>
              <a:miter lim="800000"/>
            </a:ln>
          </p:spPr>
          <p:txBody>
            <a:bodyPr wrap="none" anchor="ctr"/>
            <a:lstStyle/>
            <a:p>
              <a:pPr algn="ctr"/>
              <a:r>
                <a:rPr lang="en-US" sz="1400"/>
                <a:t>8.253.000 ha</a:t>
              </a:r>
              <a:endParaRPr lang="en-US" sz="1400"/>
            </a:p>
          </p:txBody>
        </p:sp>
        <p:sp>
          <p:nvSpPr>
            <p:cNvPr id="27670" name="Rectangle 22"/>
            <p:cNvSpPr>
              <a:spLocks noChangeArrowheads="1"/>
            </p:cNvSpPr>
            <p:nvPr/>
          </p:nvSpPr>
          <p:spPr bwMode="auto">
            <a:xfrm>
              <a:off x="3810000" y="2514600"/>
              <a:ext cx="457200" cy="228600"/>
            </a:xfrm>
            <a:prstGeom prst="rect">
              <a:avLst/>
            </a:prstGeom>
            <a:noFill/>
            <a:ln w="9525">
              <a:noFill/>
              <a:miter lim="800000"/>
            </a:ln>
          </p:spPr>
          <p:txBody>
            <a:bodyPr wrap="none" anchor="ctr"/>
            <a:lstStyle/>
            <a:p>
              <a:pPr algn="ctr"/>
              <a:r>
                <a:rPr lang="en-US" sz="1400"/>
                <a:t>43%</a:t>
              </a:r>
              <a:endParaRPr lang="en-US" sz="1400"/>
            </a:p>
          </p:txBody>
        </p:sp>
        <p:sp>
          <p:nvSpPr>
            <p:cNvPr id="27671" name="Rectangle 23"/>
            <p:cNvSpPr>
              <a:spLocks noChangeArrowheads="1"/>
            </p:cNvSpPr>
            <p:nvPr/>
          </p:nvSpPr>
          <p:spPr bwMode="auto">
            <a:xfrm>
              <a:off x="4724400" y="2819400"/>
              <a:ext cx="533400" cy="228600"/>
            </a:xfrm>
            <a:prstGeom prst="rect">
              <a:avLst/>
            </a:prstGeom>
            <a:noFill/>
            <a:ln w="9525">
              <a:noFill/>
              <a:miter lim="800000"/>
            </a:ln>
          </p:spPr>
          <p:txBody>
            <a:bodyPr wrap="none" anchor="ctr"/>
            <a:lstStyle/>
            <a:p>
              <a:pPr algn="ctr"/>
              <a:r>
                <a:rPr lang="en-US" sz="1400"/>
                <a:t>28%</a:t>
              </a:r>
              <a:endParaRPr lang="en-US" sz="1400"/>
            </a:p>
          </p:txBody>
        </p:sp>
        <p:sp>
          <p:nvSpPr>
            <p:cNvPr id="27672" name="Rectangle 24"/>
            <p:cNvSpPr>
              <a:spLocks noChangeArrowheads="1"/>
            </p:cNvSpPr>
            <p:nvPr/>
          </p:nvSpPr>
          <p:spPr bwMode="auto">
            <a:xfrm>
              <a:off x="6172200" y="3200400"/>
              <a:ext cx="762000" cy="152400"/>
            </a:xfrm>
            <a:prstGeom prst="rect">
              <a:avLst/>
            </a:prstGeom>
            <a:noFill/>
            <a:ln w="9525">
              <a:noFill/>
              <a:miter lim="800000"/>
            </a:ln>
          </p:spPr>
          <p:txBody>
            <a:bodyPr wrap="none" anchor="ctr"/>
            <a:lstStyle/>
            <a:p>
              <a:pPr algn="ctr"/>
              <a:r>
                <a:rPr lang="en-US" sz="1400"/>
                <a:t>Không đáng</a:t>
              </a:r>
              <a:endParaRPr lang="en-US" sz="1400"/>
            </a:p>
            <a:p>
              <a:pPr algn="ctr"/>
              <a:r>
                <a:rPr lang="en-US" sz="1400"/>
                <a:t>kể</a:t>
              </a:r>
              <a:endParaRPr lang="en-US" sz="1400"/>
            </a:p>
          </p:txBody>
        </p:sp>
        <p:sp>
          <p:nvSpPr>
            <p:cNvPr id="27673" name="Rectangle 25"/>
            <p:cNvSpPr>
              <a:spLocks noChangeArrowheads="1"/>
            </p:cNvSpPr>
            <p:nvPr/>
          </p:nvSpPr>
          <p:spPr bwMode="auto">
            <a:xfrm>
              <a:off x="6629400" y="2514600"/>
              <a:ext cx="1447800" cy="228600"/>
            </a:xfrm>
            <a:prstGeom prst="rect">
              <a:avLst/>
            </a:prstGeom>
            <a:noFill/>
            <a:ln w="9525">
              <a:noFill/>
              <a:miter lim="800000"/>
            </a:ln>
          </p:spPr>
          <p:txBody>
            <a:bodyPr wrap="none" anchor="ctr"/>
            <a:lstStyle/>
            <a:p>
              <a:pPr algn="ctr"/>
              <a:r>
                <a:rPr lang="en-US" sz="1400"/>
                <a:t>13.000.000 ha</a:t>
              </a:r>
              <a:endParaRPr lang="en-US" sz="1400"/>
            </a:p>
          </p:txBody>
        </p:sp>
        <p:sp>
          <p:nvSpPr>
            <p:cNvPr id="27674" name="Rectangle 26"/>
            <p:cNvSpPr>
              <a:spLocks noChangeArrowheads="1"/>
            </p:cNvSpPr>
            <p:nvPr/>
          </p:nvSpPr>
          <p:spPr bwMode="auto">
            <a:xfrm>
              <a:off x="838200" y="1600200"/>
              <a:ext cx="2057400" cy="457200"/>
            </a:xfrm>
            <a:prstGeom prst="rect">
              <a:avLst/>
            </a:prstGeom>
            <a:noFill/>
            <a:ln w="9525">
              <a:noFill/>
              <a:miter lim="800000"/>
            </a:ln>
          </p:spPr>
          <p:txBody>
            <a:bodyPr wrap="none" anchor="ctr"/>
            <a:lstStyle/>
            <a:p>
              <a:pPr algn="ctr"/>
              <a:r>
                <a:rPr lang="en-US" b="1" dirty="0">
                  <a:solidFill>
                    <a:srgbClr val="0070C0"/>
                  </a:solidFill>
                  <a:latin typeface="Times New Roman" panose="02020603050405020304" pitchFamily="18" charset="0"/>
                  <a:cs typeface="Times New Roman" panose="02020603050405020304" pitchFamily="18" charset="0"/>
                </a:rPr>
                <a:t>Diện tích rừng tự nhiên</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27676" name="Rectangle 28"/>
            <p:cNvSpPr>
              <a:spLocks noChangeArrowheads="1"/>
            </p:cNvSpPr>
            <p:nvPr/>
          </p:nvSpPr>
          <p:spPr bwMode="auto">
            <a:xfrm>
              <a:off x="3505200" y="1676400"/>
              <a:ext cx="2057400" cy="304800"/>
            </a:xfrm>
            <a:prstGeom prst="rect">
              <a:avLst/>
            </a:prstGeom>
            <a:noFill/>
            <a:ln w="9525">
              <a:noFill/>
              <a:miter lim="800000"/>
            </a:ln>
          </p:spPr>
          <p:txBody>
            <a:bodyPr wrap="none" anchor="ctr"/>
            <a:lstStyle/>
            <a:p>
              <a:pPr algn="ctr"/>
              <a:r>
                <a:rPr lang="en-US" b="1" err="1">
                  <a:solidFill>
                    <a:srgbClr val="00B050"/>
                  </a:solidFill>
                  <a:latin typeface="Times New Roman" panose="02020603050405020304" pitchFamily="18" charset="0"/>
                  <a:cs typeface="Times New Roman" panose="02020603050405020304" pitchFamily="18" charset="0"/>
                </a:rPr>
                <a:t>Độ</a:t>
              </a:r>
              <a:r>
                <a:rPr lang="en-US" b="1">
                  <a:solidFill>
                    <a:srgbClr val="00B050"/>
                  </a:solidFill>
                  <a:latin typeface="Times New Roman" panose="02020603050405020304" pitchFamily="18" charset="0"/>
                  <a:cs typeface="Times New Roman" panose="02020603050405020304" pitchFamily="18" charset="0"/>
                </a:rPr>
                <a:t> </a:t>
              </a:r>
              <a:r>
                <a:rPr lang="en-US" b="1" err="1">
                  <a:solidFill>
                    <a:srgbClr val="00B050"/>
                  </a:solidFill>
                  <a:latin typeface="Times New Roman" panose="02020603050405020304" pitchFamily="18" charset="0"/>
                  <a:cs typeface="Times New Roman" panose="02020603050405020304" pitchFamily="18" charset="0"/>
                </a:rPr>
                <a:t>che</a:t>
              </a:r>
              <a:r>
                <a:rPr lang="en-US" b="1">
                  <a:solidFill>
                    <a:srgbClr val="00B050"/>
                  </a:solidFill>
                  <a:latin typeface="Times New Roman" panose="02020603050405020304" pitchFamily="18" charset="0"/>
                  <a:cs typeface="Times New Roman" panose="02020603050405020304" pitchFamily="18" charset="0"/>
                </a:rPr>
                <a:t> </a:t>
              </a:r>
              <a:r>
                <a:rPr lang="en-US" b="1" err="1">
                  <a:solidFill>
                    <a:srgbClr val="00B050"/>
                  </a:solidFill>
                  <a:latin typeface="Times New Roman" panose="02020603050405020304" pitchFamily="18" charset="0"/>
                  <a:cs typeface="Times New Roman" panose="02020603050405020304" pitchFamily="18" charset="0"/>
                </a:rPr>
                <a:t>phủ</a:t>
              </a:r>
              <a:r>
                <a:rPr lang="en-US" b="1">
                  <a:solidFill>
                    <a:srgbClr val="00B050"/>
                  </a:solidFill>
                  <a:latin typeface="Times New Roman" panose="02020603050405020304" pitchFamily="18" charset="0"/>
                  <a:cs typeface="Times New Roman" panose="02020603050405020304" pitchFamily="18" charset="0"/>
                </a:rPr>
                <a:t> </a:t>
              </a:r>
              <a:r>
                <a:rPr lang="en-US" b="1" err="1">
                  <a:solidFill>
                    <a:srgbClr val="00B050"/>
                  </a:solidFill>
                  <a:latin typeface="Times New Roman" panose="02020603050405020304" pitchFamily="18" charset="0"/>
                  <a:cs typeface="Times New Roman" panose="02020603050405020304" pitchFamily="18" charset="0"/>
                </a:rPr>
                <a:t>của</a:t>
              </a:r>
              <a:r>
                <a:rPr lang="en-US" b="1">
                  <a:solidFill>
                    <a:srgbClr val="00B050"/>
                  </a:solidFill>
                  <a:latin typeface="Times New Roman" panose="02020603050405020304" pitchFamily="18" charset="0"/>
                  <a:cs typeface="Times New Roman" panose="02020603050405020304" pitchFamily="18" charset="0"/>
                </a:rPr>
                <a:t> </a:t>
              </a:r>
              <a:r>
                <a:rPr lang="en-US" b="1" err="1">
                  <a:solidFill>
                    <a:srgbClr val="00B050"/>
                  </a:solidFill>
                  <a:latin typeface="Times New Roman" panose="02020603050405020304" pitchFamily="18" charset="0"/>
                  <a:cs typeface="Times New Roman" panose="02020603050405020304" pitchFamily="18" charset="0"/>
                </a:rPr>
                <a:t>rừng</a:t>
              </a:r>
              <a:endParaRPr lang="en-US" b="1">
                <a:solidFill>
                  <a:srgbClr val="00B050"/>
                </a:solidFill>
                <a:latin typeface="Times New Roman" panose="02020603050405020304" pitchFamily="18" charset="0"/>
                <a:cs typeface="Times New Roman" panose="02020603050405020304" pitchFamily="18" charset="0"/>
              </a:endParaRPr>
            </a:p>
          </p:txBody>
        </p:sp>
        <p:sp>
          <p:nvSpPr>
            <p:cNvPr id="27677" name="Rectangle 29"/>
            <p:cNvSpPr>
              <a:spLocks noChangeArrowheads="1"/>
            </p:cNvSpPr>
            <p:nvPr/>
          </p:nvSpPr>
          <p:spPr bwMode="auto">
            <a:xfrm>
              <a:off x="6172200" y="1752600"/>
              <a:ext cx="1676400" cy="228600"/>
            </a:xfrm>
            <a:prstGeom prst="rect">
              <a:avLst/>
            </a:prstGeom>
            <a:noFill/>
            <a:ln w="9525">
              <a:noFill/>
              <a:miter lim="800000"/>
            </a:ln>
          </p:spPr>
          <p:txBody>
            <a:bodyPr wrap="none" anchor="ctr"/>
            <a:lstStyle/>
            <a:p>
              <a:pPr algn="ctr"/>
              <a:r>
                <a:rPr lang="en-US" b="1" err="1">
                  <a:solidFill>
                    <a:srgbClr val="7030A0"/>
                  </a:solidFill>
                  <a:latin typeface="Times New Roman" panose="02020603050405020304" pitchFamily="18" charset="0"/>
                  <a:cs typeface="Times New Roman" panose="02020603050405020304" pitchFamily="18" charset="0"/>
                </a:rPr>
                <a:t>Diện</a:t>
              </a:r>
              <a:r>
                <a:rPr lang="en-US" b="1">
                  <a:solidFill>
                    <a:srgbClr val="7030A0"/>
                  </a:solidFill>
                  <a:latin typeface="Times New Roman" panose="02020603050405020304" pitchFamily="18" charset="0"/>
                  <a:cs typeface="Times New Roman" panose="02020603050405020304" pitchFamily="18" charset="0"/>
                </a:rPr>
                <a:t> </a:t>
              </a:r>
              <a:r>
                <a:rPr lang="en-US" b="1" err="1">
                  <a:solidFill>
                    <a:srgbClr val="7030A0"/>
                  </a:solidFill>
                  <a:latin typeface="Times New Roman" panose="02020603050405020304" pitchFamily="18" charset="0"/>
                  <a:cs typeface="Times New Roman" panose="02020603050405020304" pitchFamily="18" charset="0"/>
                </a:rPr>
                <a:t>tích</a:t>
              </a:r>
              <a:r>
                <a:rPr lang="en-US" b="1">
                  <a:solidFill>
                    <a:srgbClr val="7030A0"/>
                  </a:solidFill>
                  <a:latin typeface="Times New Roman" panose="02020603050405020304" pitchFamily="18" charset="0"/>
                  <a:cs typeface="Times New Roman" panose="02020603050405020304" pitchFamily="18" charset="0"/>
                </a:rPr>
                <a:t> </a:t>
              </a:r>
              <a:r>
                <a:rPr lang="en-US" b="1" err="1">
                  <a:solidFill>
                    <a:srgbClr val="7030A0"/>
                  </a:solidFill>
                  <a:latin typeface="Times New Roman" panose="02020603050405020304" pitchFamily="18" charset="0"/>
                  <a:cs typeface="Times New Roman" panose="02020603050405020304" pitchFamily="18" charset="0"/>
                </a:rPr>
                <a:t>đồi</a:t>
              </a:r>
              <a:r>
                <a:rPr lang="en-US" b="1">
                  <a:solidFill>
                    <a:srgbClr val="7030A0"/>
                  </a:solidFill>
                  <a:latin typeface="Times New Roman" panose="02020603050405020304" pitchFamily="18" charset="0"/>
                  <a:cs typeface="Times New Roman" panose="02020603050405020304" pitchFamily="18" charset="0"/>
                </a:rPr>
                <a:t> </a:t>
              </a:r>
              <a:r>
                <a:rPr lang="en-US" b="1" err="1">
                  <a:solidFill>
                    <a:srgbClr val="7030A0"/>
                  </a:solidFill>
                  <a:latin typeface="Times New Roman" panose="02020603050405020304" pitchFamily="18" charset="0"/>
                  <a:cs typeface="Times New Roman" panose="02020603050405020304" pitchFamily="18" charset="0"/>
                </a:rPr>
                <a:t>trọc</a:t>
              </a:r>
              <a:endParaRPr lang="en-US" b="1">
                <a:solidFill>
                  <a:srgbClr val="7030A0"/>
                </a:solidFill>
                <a:latin typeface="Times New Roman" panose="02020603050405020304" pitchFamily="18" charset="0"/>
                <a:cs typeface="Times New Roman" panose="02020603050405020304" pitchFamily="18" charset="0"/>
              </a:endParaRPr>
            </a:p>
          </p:txBody>
        </p:sp>
        <p:sp>
          <p:nvSpPr>
            <p:cNvPr id="27678" name="Rectangle 30"/>
            <p:cNvSpPr>
              <a:spLocks noChangeArrowheads="1"/>
            </p:cNvSpPr>
            <p:nvPr/>
          </p:nvSpPr>
          <p:spPr bwMode="auto">
            <a:xfrm>
              <a:off x="1143000" y="3962400"/>
              <a:ext cx="685800" cy="228600"/>
            </a:xfrm>
            <a:prstGeom prst="rect">
              <a:avLst/>
            </a:prstGeom>
            <a:noFill/>
            <a:ln w="9525">
              <a:noFill/>
              <a:miter lim="800000"/>
            </a:ln>
          </p:spPr>
          <p:txBody>
            <a:bodyPr wrap="none" anchor="ctr"/>
            <a:lstStyle/>
            <a:p>
              <a:pPr algn="ctr"/>
              <a:r>
                <a:rPr lang="en-US" sz="1400"/>
                <a:t>1943</a:t>
              </a:r>
              <a:endParaRPr lang="en-US" sz="1400"/>
            </a:p>
          </p:txBody>
        </p:sp>
        <p:sp>
          <p:nvSpPr>
            <p:cNvPr id="27680" name="Rectangle 32"/>
            <p:cNvSpPr>
              <a:spLocks noChangeArrowheads="1"/>
            </p:cNvSpPr>
            <p:nvPr/>
          </p:nvSpPr>
          <p:spPr bwMode="auto">
            <a:xfrm>
              <a:off x="2209800" y="3962400"/>
              <a:ext cx="457200" cy="228600"/>
            </a:xfrm>
            <a:prstGeom prst="rect">
              <a:avLst/>
            </a:prstGeom>
            <a:noFill/>
            <a:ln w="9525">
              <a:noFill/>
              <a:miter lim="800000"/>
            </a:ln>
          </p:spPr>
          <p:txBody>
            <a:bodyPr wrap="none" anchor="ctr"/>
            <a:lstStyle/>
            <a:p>
              <a:pPr algn="ctr"/>
              <a:r>
                <a:rPr lang="en-US" sz="1400"/>
                <a:t>1995</a:t>
              </a:r>
              <a:endParaRPr lang="en-US" sz="1400"/>
            </a:p>
          </p:txBody>
        </p:sp>
        <p:sp>
          <p:nvSpPr>
            <p:cNvPr id="27681" name="Rectangle 33"/>
            <p:cNvSpPr>
              <a:spLocks noChangeArrowheads="1"/>
            </p:cNvSpPr>
            <p:nvPr/>
          </p:nvSpPr>
          <p:spPr bwMode="auto">
            <a:xfrm>
              <a:off x="3810000" y="3962400"/>
              <a:ext cx="533400" cy="228600"/>
            </a:xfrm>
            <a:prstGeom prst="rect">
              <a:avLst/>
            </a:prstGeom>
            <a:noFill/>
            <a:ln w="9525">
              <a:noFill/>
              <a:miter lim="800000"/>
            </a:ln>
          </p:spPr>
          <p:txBody>
            <a:bodyPr wrap="none" anchor="ctr"/>
            <a:lstStyle/>
            <a:p>
              <a:pPr algn="ctr"/>
              <a:r>
                <a:rPr lang="en-US" sz="1400"/>
                <a:t>1943</a:t>
              </a:r>
              <a:endParaRPr lang="en-US" sz="1400"/>
            </a:p>
          </p:txBody>
        </p:sp>
        <p:sp>
          <p:nvSpPr>
            <p:cNvPr id="27682" name="Rectangle 34"/>
            <p:cNvSpPr>
              <a:spLocks noChangeArrowheads="1"/>
            </p:cNvSpPr>
            <p:nvPr/>
          </p:nvSpPr>
          <p:spPr bwMode="auto">
            <a:xfrm>
              <a:off x="4724400" y="3962400"/>
              <a:ext cx="762000" cy="228600"/>
            </a:xfrm>
            <a:prstGeom prst="rect">
              <a:avLst/>
            </a:prstGeom>
            <a:noFill/>
            <a:ln w="9525">
              <a:noFill/>
              <a:miter lim="800000"/>
            </a:ln>
          </p:spPr>
          <p:txBody>
            <a:bodyPr wrap="none" anchor="ctr"/>
            <a:lstStyle/>
            <a:p>
              <a:pPr algn="ctr"/>
              <a:r>
                <a:rPr lang="en-US" sz="1400"/>
                <a:t>1995</a:t>
              </a:r>
              <a:endParaRPr lang="en-US" sz="1400"/>
            </a:p>
          </p:txBody>
        </p:sp>
        <p:sp>
          <p:nvSpPr>
            <p:cNvPr id="27683" name="Rectangle 35"/>
            <p:cNvSpPr>
              <a:spLocks noChangeArrowheads="1"/>
            </p:cNvSpPr>
            <p:nvPr/>
          </p:nvSpPr>
          <p:spPr bwMode="auto">
            <a:xfrm>
              <a:off x="6324600" y="3962400"/>
              <a:ext cx="533400" cy="228600"/>
            </a:xfrm>
            <a:prstGeom prst="rect">
              <a:avLst/>
            </a:prstGeom>
            <a:noFill/>
            <a:ln w="9525">
              <a:noFill/>
              <a:miter lim="800000"/>
            </a:ln>
          </p:spPr>
          <p:txBody>
            <a:bodyPr wrap="none" anchor="ctr"/>
            <a:lstStyle/>
            <a:p>
              <a:pPr algn="ctr"/>
              <a:r>
                <a:rPr lang="en-US" sz="1400"/>
                <a:t>1943</a:t>
              </a:r>
              <a:endParaRPr lang="en-US" sz="1400"/>
            </a:p>
          </p:txBody>
        </p:sp>
        <p:sp>
          <p:nvSpPr>
            <p:cNvPr id="27684" name="Rectangle 36"/>
            <p:cNvSpPr>
              <a:spLocks noChangeArrowheads="1"/>
            </p:cNvSpPr>
            <p:nvPr/>
          </p:nvSpPr>
          <p:spPr bwMode="auto">
            <a:xfrm>
              <a:off x="7086600" y="3886200"/>
              <a:ext cx="609600" cy="381000"/>
            </a:xfrm>
            <a:prstGeom prst="rect">
              <a:avLst/>
            </a:prstGeom>
            <a:noFill/>
            <a:ln w="9525">
              <a:noFill/>
              <a:miter lim="800000"/>
            </a:ln>
          </p:spPr>
          <p:txBody>
            <a:bodyPr wrap="none" anchor="ctr"/>
            <a:lstStyle/>
            <a:p>
              <a:pPr algn="ctr"/>
              <a:r>
                <a:rPr lang="en-US" sz="1400"/>
                <a:t>1995</a:t>
              </a:r>
              <a:endParaRPr lang="en-US" sz="1400"/>
            </a:p>
          </p:txBody>
        </p:sp>
        <p:sp>
          <p:nvSpPr>
            <p:cNvPr id="27686" name="Rectangle 38"/>
            <p:cNvSpPr>
              <a:spLocks noChangeArrowheads="1"/>
            </p:cNvSpPr>
            <p:nvPr/>
          </p:nvSpPr>
          <p:spPr bwMode="auto">
            <a:xfrm>
              <a:off x="2667000" y="4419600"/>
              <a:ext cx="3810000" cy="381000"/>
            </a:xfrm>
            <a:prstGeom prst="rect">
              <a:avLst/>
            </a:prstGeom>
            <a:noFill/>
            <a:ln w="9525">
              <a:noFill/>
              <a:miter lim="800000"/>
            </a:ln>
          </p:spPr>
          <p:txBody>
            <a:bodyPr wrap="none" anchor="ctr"/>
            <a:lstStyle/>
            <a:p>
              <a:pPr algn="ctr"/>
              <a:r>
                <a:rPr lang="en-US" sz="1600" err="1"/>
                <a:t>Mức</a:t>
              </a:r>
              <a:r>
                <a:rPr lang="en-US" sz="1600"/>
                <a:t> </a:t>
              </a:r>
              <a:r>
                <a:rPr lang="en-US" sz="1600" err="1"/>
                <a:t>độ</a:t>
              </a:r>
              <a:r>
                <a:rPr lang="en-US" sz="1600"/>
                <a:t> </a:t>
              </a:r>
              <a:r>
                <a:rPr lang="en-US" sz="1600" err="1"/>
                <a:t>rừng</a:t>
              </a:r>
              <a:r>
                <a:rPr lang="en-US" sz="1600"/>
                <a:t> </a:t>
              </a:r>
              <a:r>
                <a:rPr lang="en-US" sz="1600" err="1"/>
                <a:t>bị</a:t>
              </a:r>
              <a:r>
                <a:rPr lang="en-US" sz="1600"/>
                <a:t> </a:t>
              </a:r>
              <a:r>
                <a:rPr lang="en-US" sz="1600" err="1"/>
                <a:t>tàn</a:t>
              </a:r>
              <a:r>
                <a:rPr lang="en-US" sz="1600"/>
                <a:t> </a:t>
              </a:r>
              <a:r>
                <a:rPr lang="en-US" sz="1600" err="1"/>
                <a:t>phá</a:t>
              </a:r>
              <a:r>
                <a:rPr lang="en-US" sz="1600"/>
                <a:t> </a:t>
              </a:r>
              <a:r>
                <a:rPr lang="en-US" sz="1600" err="1"/>
                <a:t>từ</a:t>
              </a:r>
              <a:r>
                <a:rPr lang="en-US" sz="1600"/>
                <a:t> </a:t>
              </a:r>
              <a:r>
                <a:rPr lang="en-US" sz="1600" err="1"/>
                <a:t>năm</a:t>
              </a:r>
              <a:r>
                <a:rPr lang="en-US" sz="1600"/>
                <a:t> 1943 </a:t>
              </a:r>
              <a:r>
                <a:rPr lang="en-US" sz="1600" err="1"/>
                <a:t>đến</a:t>
              </a:r>
              <a:r>
                <a:rPr lang="en-US" sz="1600"/>
                <a:t> 1995</a:t>
              </a:r>
              <a:endParaRPr lang="en-US" sz="1600"/>
            </a:p>
          </p:txBody>
        </p:sp>
      </p:grpSp>
      <p:sp>
        <p:nvSpPr>
          <p:cNvPr id="33" name="Rectangle 37"/>
          <p:cNvSpPr>
            <a:spLocks noChangeArrowheads="1"/>
          </p:cNvSpPr>
          <p:nvPr/>
        </p:nvSpPr>
        <p:spPr bwMode="auto">
          <a:xfrm>
            <a:off x="1066800" y="5943600"/>
            <a:ext cx="5715000" cy="533400"/>
          </a:xfrm>
          <a:prstGeom prst="rect">
            <a:avLst/>
          </a:prstGeom>
          <a:noFill/>
          <a:ln w="9525">
            <a:noFill/>
            <a:miter lim="800000"/>
          </a:ln>
        </p:spPr>
        <p:txBody>
          <a:bodyPr wrap="none" anchor="ctr"/>
          <a:lstStyle/>
          <a:p>
            <a:r>
              <a:rPr lang="en-US" sz="2000" b="1" smtClean="0">
                <a:solidFill>
                  <a:srgbClr val="00B050"/>
                </a:solidFill>
              </a:rPr>
              <a:t>- </a:t>
            </a:r>
            <a:r>
              <a:rPr lang="en-US" sz="2000" b="1" err="1" smtClean="0">
                <a:solidFill>
                  <a:srgbClr val="00B050"/>
                </a:solidFill>
              </a:rPr>
              <a:t>Độ</a:t>
            </a:r>
            <a:r>
              <a:rPr lang="en-US" sz="2000" b="1" smtClean="0">
                <a:solidFill>
                  <a:srgbClr val="00B050"/>
                </a:solidFill>
              </a:rPr>
              <a:t> </a:t>
            </a:r>
            <a:r>
              <a:rPr lang="en-US" sz="2000" b="1" err="1">
                <a:solidFill>
                  <a:srgbClr val="00B050"/>
                </a:solidFill>
              </a:rPr>
              <a:t>che</a:t>
            </a:r>
            <a:r>
              <a:rPr lang="en-US" sz="2000" b="1">
                <a:solidFill>
                  <a:srgbClr val="00B050"/>
                </a:solidFill>
              </a:rPr>
              <a:t> </a:t>
            </a:r>
            <a:r>
              <a:rPr lang="en-US" sz="2000" b="1" err="1">
                <a:solidFill>
                  <a:srgbClr val="00B050"/>
                </a:solidFill>
              </a:rPr>
              <a:t>phủ</a:t>
            </a:r>
            <a:r>
              <a:rPr lang="en-US" sz="2000" b="1">
                <a:solidFill>
                  <a:srgbClr val="00B050"/>
                </a:solidFill>
              </a:rPr>
              <a:t> </a:t>
            </a:r>
            <a:r>
              <a:rPr lang="en-US" sz="2000" b="1" err="1">
                <a:solidFill>
                  <a:srgbClr val="00B050"/>
                </a:solidFill>
              </a:rPr>
              <a:t>của</a:t>
            </a:r>
            <a:r>
              <a:rPr lang="en-US" sz="2000" b="1">
                <a:solidFill>
                  <a:srgbClr val="00B050"/>
                </a:solidFill>
              </a:rPr>
              <a:t> </a:t>
            </a:r>
            <a:r>
              <a:rPr lang="en-US" sz="2000" b="1" err="1">
                <a:solidFill>
                  <a:srgbClr val="00B050"/>
                </a:solidFill>
              </a:rPr>
              <a:t>rừng</a:t>
            </a:r>
            <a:r>
              <a:rPr lang="en-US" sz="2000" b="1">
                <a:solidFill>
                  <a:srgbClr val="00B050"/>
                </a:solidFill>
              </a:rPr>
              <a:t> </a:t>
            </a:r>
            <a:r>
              <a:rPr lang="en-US" sz="2000" b="1" err="1" smtClean="0">
                <a:solidFill>
                  <a:srgbClr val="00B050"/>
                </a:solidFill>
              </a:rPr>
              <a:t>giảm</a:t>
            </a:r>
            <a:endParaRPr lang="en-US" sz="2000" b="1" smtClean="0">
              <a:solidFill>
                <a:srgbClr val="00B050"/>
              </a:solidFill>
            </a:endParaRPr>
          </a:p>
          <a:p>
            <a:endParaRPr lang="en-US" sz="2000" b="1">
              <a:solidFill>
                <a:srgbClr val="00B050"/>
              </a:solidFill>
            </a:endParaRPr>
          </a:p>
        </p:txBody>
      </p:sp>
      <p:sp>
        <p:nvSpPr>
          <p:cNvPr id="34" name="Rectangle 37"/>
          <p:cNvSpPr>
            <a:spLocks noChangeArrowheads="1"/>
          </p:cNvSpPr>
          <p:nvPr/>
        </p:nvSpPr>
        <p:spPr bwMode="auto">
          <a:xfrm>
            <a:off x="1066800" y="6248400"/>
            <a:ext cx="5715000" cy="533400"/>
          </a:xfrm>
          <a:prstGeom prst="rect">
            <a:avLst/>
          </a:prstGeom>
          <a:noFill/>
          <a:ln w="9525">
            <a:noFill/>
            <a:miter lim="800000"/>
          </a:ln>
        </p:spPr>
        <p:txBody>
          <a:bodyPr wrap="none" anchor="ctr"/>
          <a:lstStyle/>
          <a:p>
            <a:r>
              <a:rPr lang="en-US" sz="2000" b="1" smtClean="0">
                <a:solidFill>
                  <a:srgbClr val="7030A0"/>
                </a:solidFill>
              </a:rPr>
              <a:t>- </a:t>
            </a:r>
            <a:r>
              <a:rPr lang="en-US" sz="2000" b="1" err="1" smtClean="0">
                <a:solidFill>
                  <a:srgbClr val="7030A0"/>
                </a:solidFill>
              </a:rPr>
              <a:t>Diện</a:t>
            </a:r>
            <a:r>
              <a:rPr lang="en-US" sz="2000" b="1" smtClean="0">
                <a:solidFill>
                  <a:srgbClr val="7030A0"/>
                </a:solidFill>
              </a:rPr>
              <a:t> </a:t>
            </a:r>
            <a:r>
              <a:rPr lang="en-US" sz="2000" b="1" err="1" smtClean="0">
                <a:solidFill>
                  <a:srgbClr val="7030A0"/>
                </a:solidFill>
              </a:rPr>
              <a:t>tích</a:t>
            </a:r>
            <a:r>
              <a:rPr lang="en-US" sz="2000" b="1" smtClean="0">
                <a:solidFill>
                  <a:srgbClr val="7030A0"/>
                </a:solidFill>
              </a:rPr>
              <a:t> </a:t>
            </a:r>
            <a:r>
              <a:rPr lang="en-US" sz="2000" b="1" err="1">
                <a:solidFill>
                  <a:srgbClr val="7030A0"/>
                </a:solidFill>
              </a:rPr>
              <a:t>đồi</a:t>
            </a:r>
            <a:r>
              <a:rPr lang="en-US" sz="2000" b="1">
                <a:solidFill>
                  <a:srgbClr val="7030A0"/>
                </a:solidFill>
              </a:rPr>
              <a:t> </a:t>
            </a:r>
            <a:r>
              <a:rPr lang="en-US" sz="2000" b="1" err="1">
                <a:solidFill>
                  <a:srgbClr val="7030A0"/>
                </a:solidFill>
              </a:rPr>
              <a:t>trọc</a:t>
            </a:r>
            <a:r>
              <a:rPr lang="en-US" sz="2000" b="1">
                <a:solidFill>
                  <a:srgbClr val="7030A0"/>
                </a:solidFill>
              </a:rPr>
              <a:t>, </a:t>
            </a:r>
            <a:r>
              <a:rPr lang="en-US" sz="2000" b="1" err="1">
                <a:solidFill>
                  <a:srgbClr val="7030A0"/>
                </a:solidFill>
              </a:rPr>
              <a:t>đất</a:t>
            </a:r>
            <a:r>
              <a:rPr lang="en-US" sz="2000" b="1">
                <a:solidFill>
                  <a:srgbClr val="7030A0"/>
                </a:solidFill>
              </a:rPr>
              <a:t> </a:t>
            </a:r>
            <a:r>
              <a:rPr lang="en-US" sz="2000" b="1" err="1">
                <a:solidFill>
                  <a:srgbClr val="7030A0"/>
                </a:solidFill>
              </a:rPr>
              <a:t>hoang</a:t>
            </a:r>
            <a:r>
              <a:rPr lang="en-US" sz="2000" b="1">
                <a:solidFill>
                  <a:srgbClr val="7030A0"/>
                </a:solidFill>
              </a:rPr>
              <a:t> </a:t>
            </a:r>
            <a:r>
              <a:rPr lang="en-US" sz="2000" b="1" err="1">
                <a:solidFill>
                  <a:srgbClr val="7030A0"/>
                </a:solidFill>
              </a:rPr>
              <a:t>ngày</a:t>
            </a:r>
            <a:r>
              <a:rPr lang="en-US" sz="2000" b="1">
                <a:solidFill>
                  <a:srgbClr val="7030A0"/>
                </a:solidFill>
              </a:rPr>
              <a:t> </a:t>
            </a:r>
            <a:r>
              <a:rPr lang="en-US" sz="2000" b="1" err="1">
                <a:solidFill>
                  <a:srgbClr val="7030A0"/>
                </a:solidFill>
              </a:rPr>
              <a:t>càng</a:t>
            </a:r>
            <a:r>
              <a:rPr lang="en-US" sz="2000" b="1">
                <a:solidFill>
                  <a:srgbClr val="7030A0"/>
                </a:solidFill>
              </a:rPr>
              <a:t> </a:t>
            </a:r>
            <a:r>
              <a:rPr lang="en-US" sz="2000" b="1" err="1">
                <a:solidFill>
                  <a:srgbClr val="7030A0"/>
                </a:solidFill>
              </a:rPr>
              <a:t>tăng</a:t>
            </a:r>
            <a:endParaRPr lang="en-US" sz="2000" b="1">
              <a:solidFill>
                <a:srgbClr val="7030A0"/>
              </a:solidFill>
            </a:endParaRPr>
          </a:p>
        </p:txBody>
      </p:sp>
      <p:sp>
        <p:nvSpPr>
          <p:cNvPr id="35" name="Rectangle 3"/>
          <p:cNvSpPr>
            <a:spLocks noChangeArrowheads="1"/>
          </p:cNvSpPr>
          <p:nvPr/>
        </p:nvSpPr>
        <p:spPr bwMode="auto">
          <a:xfrm>
            <a:off x="685800" y="685800"/>
            <a:ext cx="8153400" cy="1323439"/>
          </a:xfrm>
          <a:prstGeom prst="rect">
            <a:avLst/>
          </a:prstGeom>
          <a:noFill/>
          <a:ln w="9525">
            <a:noFill/>
            <a:miter lim="800000"/>
          </a:ln>
        </p:spPr>
        <p:txBody>
          <a:bodyPr wrap="square">
            <a:spAutoFit/>
          </a:bodyPr>
          <a:lstStyle/>
          <a:p>
            <a:r>
              <a:rPr lang="en-US" sz="2000" b="1" dirty="0" smtClean="0">
                <a:latin typeface="Times New Roman" panose="02020603050405020304" pitchFamily="18" charset="0"/>
                <a:cs typeface="Times New Roman" panose="02020603050405020304" pitchFamily="18" charset="0"/>
              </a:rPr>
              <a:t>Yêu cầu : Quan sát biểu đồ mức độ rừng bị tàn phá từ năm 1943 đến năm 1995 , nêu nhận xét về sự biến động của diện tích rừng, độ che phủ và diện tích đồi trọc</a:t>
            </a:r>
            <a:endParaRPr lang="en-US" sz="2000" b="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85"/>
                                        </p:tgtEl>
                                        <p:attrNameLst>
                                          <p:attrName>style.visibility</p:attrName>
                                        </p:attrNameLst>
                                      </p:cBhvr>
                                      <p:to>
                                        <p:strVal val="visible"/>
                                      </p:to>
                                    </p:set>
                                    <p:animEffect transition="in" filter="blinds(horizontal)">
                                      <p:cBhvr>
                                        <p:cTn id="12" dur="500"/>
                                        <p:tgtEl>
                                          <p:spTgt spid="2768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5"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descr="http://dantri4.vcmedia.vn/t0YlCCUTeM2M5ytBwzc/Image/2013/08/4-08096.JPG"/>
          <p:cNvPicPr>
            <a:picLocks noChangeAspect="1" noChangeArrowheads="1"/>
          </p:cNvPicPr>
          <p:nvPr/>
        </p:nvPicPr>
        <p:blipFill>
          <a:blip r:embed="rId1" cstate="print"/>
          <a:srcRect/>
          <a:stretch>
            <a:fillRect/>
          </a:stretch>
        </p:blipFill>
        <p:spPr bwMode="auto">
          <a:xfrm>
            <a:off x="152400" y="3429000"/>
            <a:ext cx="4191000" cy="2912583"/>
          </a:xfrm>
          <a:prstGeom prst="rect">
            <a:avLst/>
          </a:prstGeom>
          <a:noFill/>
          <a:ln w="9525">
            <a:noFill/>
            <a:miter lim="800000"/>
            <a:headEnd/>
            <a:tailEnd/>
          </a:ln>
        </p:spPr>
      </p:pic>
      <p:pic>
        <p:nvPicPr>
          <p:cNvPr id="25604" name="Picture 8" descr="http://a9.vietbao.vn/images/vn999/165/2014/08/20140801-dan-roi-nuoc-mat-nhin-rung-phong-ho-bi-chat-pha-2.jpeg"/>
          <p:cNvPicPr>
            <a:picLocks noChangeAspect="1" noChangeArrowheads="1"/>
          </p:cNvPicPr>
          <p:nvPr/>
        </p:nvPicPr>
        <p:blipFill>
          <a:blip r:embed="rId2"/>
          <a:srcRect/>
          <a:stretch>
            <a:fillRect/>
          </a:stretch>
        </p:blipFill>
        <p:spPr bwMode="auto">
          <a:xfrm>
            <a:off x="4572000" y="3505200"/>
            <a:ext cx="4267200" cy="2819400"/>
          </a:xfrm>
          <a:prstGeom prst="rect">
            <a:avLst/>
          </a:prstGeom>
          <a:noFill/>
          <a:ln w="9525">
            <a:noFill/>
            <a:miter lim="800000"/>
            <a:headEnd/>
            <a:tailEnd/>
          </a:ln>
        </p:spPr>
      </p:pic>
      <p:pic>
        <p:nvPicPr>
          <p:cNvPr id="5" name="Picture 4"/>
          <p:cNvPicPr>
            <a:picLocks noChangeAspect="1" noChangeArrowheads="1"/>
          </p:cNvPicPr>
          <p:nvPr/>
        </p:nvPicPr>
        <p:blipFill>
          <a:blip r:embed="rId3"/>
          <a:srcRect/>
          <a:stretch>
            <a:fillRect/>
          </a:stretch>
        </p:blipFill>
        <p:spPr bwMode="auto">
          <a:xfrm>
            <a:off x="121508" y="228600"/>
            <a:ext cx="4221892" cy="3124200"/>
          </a:xfrm>
          <a:prstGeom prst="rect">
            <a:avLst/>
          </a:prstGeom>
          <a:noFill/>
          <a:ln w="9525">
            <a:noFill/>
            <a:miter lim="800000"/>
            <a:headEnd/>
            <a:tailEnd/>
          </a:ln>
        </p:spPr>
      </p:pic>
      <p:pic>
        <p:nvPicPr>
          <p:cNvPr id="6" name="Picture 2" descr="https://upload.wikimedia.org/wikipedia/commons/thumb/d/dc/Cleared_Area_in_Carron_Valley_Forest_-_geograph.org.uk_-_460285.jpg/300px-Cleared_Area_in_Carron_Valley_Forest_-_geograph.org.uk_-_460285.jpg"/>
          <p:cNvPicPr>
            <a:picLocks noChangeAspect="1" noChangeArrowheads="1"/>
          </p:cNvPicPr>
          <p:nvPr/>
        </p:nvPicPr>
        <p:blipFill>
          <a:blip r:embed="rId4"/>
          <a:srcRect/>
          <a:stretch>
            <a:fillRect/>
          </a:stretch>
        </p:blipFill>
        <p:spPr bwMode="auto">
          <a:xfrm>
            <a:off x="4648200" y="228600"/>
            <a:ext cx="4191000" cy="3143250"/>
          </a:xfrm>
          <a:prstGeom prst="rect">
            <a:avLst/>
          </a:prstGeom>
          <a:noFill/>
        </p:spPr>
      </p:pic>
      <p:sp>
        <p:nvSpPr>
          <p:cNvPr id="7" name="Rectangle 6"/>
          <p:cNvSpPr>
            <a:spLocks noChangeArrowheads="1"/>
          </p:cNvSpPr>
          <p:nvPr/>
        </p:nvSpPr>
        <p:spPr bwMode="auto">
          <a:xfrm>
            <a:off x="2743200" y="6400800"/>
            <a:ext cx="3581400" cy="457200"/>
          </a:xfrm>
          <a:prstGeom prst="rect">
            <a:avLst/>
          </a:prstGeom>
          <a:noFill/>
          <a:ln w="9525">
            <a:noFill/>
            <a:miter lim="800000"/>
          </a:ln>
        </p:spPr>
        <p:txBody>
          <a:bodyPr wrap="none" anchor="ctr"/>
          <a:lstStyle/>
          <a:p>
            <a:pPr algn="ctr"/>
            <a:r>
              <a:rPr lang="en-US" sz="3600" b="1" err="1">
                <a:solidFill>
                  <a:srgbClr val="FF0000"/>
                </a:solidFill>
              </a:rPr>
              <a:t>Rừng</a:t>
            </a:r>
            <a:r>
              <a:rPr lang="en-US" sz="3600" b="1">
                <a:solidFill>
                  <a:srgbClr val="FF0000"/>
                </a:solidFill>
              </a:rPr>
              <a:t> </a:t>
            </a:r>
            <a:r>
              <a:rPr lang="en-US" sz="3600" b="1" err="1">
                <a:solidFill>
                  <a:srgbClr val="FF0000"/>
                </a:solidFill>
              </a:rPr>
              <a:t>bị</a:t>
            </a:r>
            <a:r>
              <a:rPr lang="en-US" sz="3600" b="1">
                <a:solidFill>
                  <a:srgbClr val="FF0000"/>
                </a:solidFill>
              </a:rPr>
              <a:t> </a:t>
            </a:r>
            <a:r>
              <a:rPr lang="en-US" sz="3600" b="1" err="1">
                <a:solidFill>
                  <a:srgbClr val="FF0000"/>
                </a:solidFill>
              </a:rPr>
              <a:t>tàn</a:t>
            </a:r>
            <a:r>
              <a:rPr lang="en-US" sz="3600" b="1">
                <a:solidFill>
                  <a:srgbClr val="FF0000"/>
                </a:solidFill>
              </a:rPr>
              <a:t> </a:t>
            </a:r>
            <a:r>
              <a:rPr lang="en-US" sz="3600" b="1" err="1">
                <a:solidFill>
                  <a:srgbClr val="FF0000"/>
                </a:solidFill>
              </a:rPr>
              <a:t>phá</a:t>
            </a:r>
            <a:r>
              <a:rPr lang="en-US" sz="3600" b="1">
                <a:solidFill>
                  <a:srgbClr val="FF0000"/>
                </a:solidFill>
              </a:rPr>
              <a:t> </a:t>
            </a:r>
            <a:r>
              <a:rPr lang="en-US" sz="3600" b="1" smtClean="0">
                <a:solidFill>
                  <a:srgbClr val="FF0000"/>
                </a:solidFill>
              </a:rPr>
              <a:t>nghiêm trọng</a:t>
            </a:r>
            <a:endParaRPr lang="en-US" sz="36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rPr>
              <a:t>Trò chơi : Ai nhanh hơn trong 3 phút</a:t>
            </a:r>
            <a:endParaRPr lang="en-US" sz="2800"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Nhóm 1 : Tìm các nguyên nhân gây mất rừng</a:t>
            </a:r>
            <a:endParaRPr lang="en-US" dirty="0" smtClean="0"/>
          </a:p>
          <a:p>
            <a:pPr marL="0" indent="0">
              <a:buNone/>
            </a:pPr>
            <a:r>
              <a:rPr lang="en-US" dirty="0" smtClean="0"/>
              <a:t>Nhóm 2 : Tác hại do mất rừng gây ra</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descr="rung.jpg"/>
          <p:cNvPicPr>
            <a:picLocks noChangeAspect="1"/>
          </p:cNvPicPr>
          <p:nvPr/>
        </p:nvPicPr>
        <p:blipFill>
          <a:blip r:embed="rId1"/>
          <a:srcRect/>
          <a:stretch>
            <a:fillRect/>
          </a:stretch>
        </p:blipFill>
        <p:spPr bwMode="auto">
          <a:xfrm>
            <a:off x="6553200" y="3276600"/>
            <a:ext cx="2590800" cy="2976563"/>
          </a:xfrm>
          <a:prstGeom prst="rect">
            <a:avLst/>
          </a:prstGeom>
          <a:noFill/>
          <a:ln w="9525">
            <a:solidFill>
              <a:srgbClr val="EFEA1C"/>
            </a:solidFill>
            <a:miter lim="800000"/>
            <a:headEnd/>
            <a:tailEnd/>
          </a:ln>
        </p:spPr>
      </p:pic>
      <p:pic>
        <p:nvPicPr>
          <p:cNvPr id="28675" name="Picture 21" descr="war2"/>
          <p:cNvPicPr>
            <a:picLocks noChangeAspect="1" noChangeArrowheads="1"/>
          </p:cNvPicPr>
          <p:nvPr/>
        </p:nvPicPr>
        <p:blipFill>
          <a:blip r:embed="rId2"/>
          <a:srcRect/>
          <a:stretch>
            <a:fillRect/>
          </a:stretch>
        </p:blipFill>
        <p:spPr bwMode="auto">
          <a:xfrm>
            <a:off x="228600" y="0"/>
            <a:ext cx="2971800" cy="3048000"/>
          </a:xfrm>
          <a:prstGeom prst="rect">
            <a:avLst/>
          </a:prstGeom>
          <a:noFill/>
          <a:ln w="9525">
            <a:noFill/>
            <a:miter lim="800000"/>
            <a:headEnd/>
            <a:tailEnd/>
          </a:ln>
        </p:spPr>
      </p:pic>
      <p:pic>
        <p:nvPicPr>
          <p:cNvPr id="28676" name="Picture 18" descr="Picture30"/>
          <p:cNvPicPr>
            <a:picLocks noChangeAspect="1" noChangeArrowheads="1"/>
          </p:cNvPicPr>
          <p:nvPr/>
        </p:nvPicPr>
        <p:blipFill>
          <a:blip r:embed="rId3"/>
          <a:srcRect/>
          <a:stretch>
            <a:fillRect/>
          </a:stretch>
        </p:blipFill>
        <p:spPr bwMode="auto">
          <a:xfrm>
            <a:off x="304800" y="3200400"/>
            <a:ext cx="2895600" cy="3048000"/>
          </a:xfrm>
          <a:prstGeom prst="rect">
            <a:avLst/>
          </a:prstGeom>
          <a:noFill/>
          <a:ln w="9525">
            <a:solidFill>
              <a:srgbClr val="FF0000"/>
            </a:solidFill>
            <a:miter lim="800000"/>
            <a:headEnd/>
            <a:tailEnd/>
          </a:ln>
        </p:spPr>
      </p:pic>
      <p:pic>
        <p:nvPicPr>
          <p:cNvPr id="28677" name="Picture 9" descr="doi troc"/>
          <p:cNvPicPr>
            <a:picLocks noChangeAspect="1" noChangeArrowheads="1"/>
          </p:cNvPicPr>
          <p:nvPr/>
        </p:nvPicPr>
        <p:blipFill>
          <a:blip r:embed="rId4"/>
          <a:srcRect/>
          <a:stretch>
            <a:fillRect/>
          </a:stretch>
        </p:blipFill>
        <p:spPr bwMode="auto">
          <a:xfrm>
            <a:off x="6400800" y="0"/>
            <a:ext cx="2743200" cy="3124200"/>
          </a:xfrm>
          <a:prstGeom prst="rect">
            <a:avLst/>
          </a:prstGeom>
          <a:noFill/>
          <a:ln w="9525">
            <a:solidFill>
              <a:srgbClr val="CC0000"/>
            </a:solidFill>
            <a:miter lim="800000"/>
            <a:headEnd/>
            <a:tailEnd/>
          </a:ln>
        </p:spPr>
      </p:pic>
      <p:sp>
        <p:nvSpPr>
          <p:cNvPr id="28678" name="Line 14">
            <a:hlinkClick r:id="rId5" action="ppaction://hlinksldjump"/>
          </p:cNvPr>
          <p:cNvSpPr>
            <a:spLocks noChangeShapeType="1"/>
          </p:cNvSpPr>
          <p:nvPr/>
        </p:nvSpPr>
        <p:spPr bwMode="auto">
          <a:xfrm>
            <a:off x="8382000" y="6705600"/>
            <a:ext cx="609600" cy="0"/>
          </a:xfrm>
          <a:prstGeom prst="line">
            <a:avLst/>
          </a:prstGeom>
          <a:noFill/>
          <a:ln w="57150">
            <a:solidFill>
              <a:schemeClr val="bg1"/>
            </a:solidFill>
            <a:round/>
            <a:tailEnd type="triangle" w="med" len="med"/>
          </a:ln>
        </p:spPr>
        <p:txBody>
          <a:bodyPr/>
          <a:lstStyle/>
          <a:p>
            <a:endParaRPr lang="en-US"/>
          </a:p>
        </p:txBody>
      </p:sp>
      <p:pic>
        <p:nvPicPr>
          <p:cNvPr id="28679" name="Picture 16" descr="images480233_DSC05232"/>
          <p:cNvPicPr>
            <a:picLocks noChangeAspect="1" noChangeArrowheads="1"/>
          </p:cNvPicPr>
          <p:nvPr/>
        </p:nvPicPr>
        <p:blipFill>
          <a:blip r:embed="rId6"/>
          <a:srcRect/>
          <a:stretch>
            <a:fillRect/>
          </a:stretch>
        </p:blipFill>
        <p:spPr bwMode="auto">
          <a:xfrm>
            <a:off x="3276600" y="0"/>
            <a:ext cx="3048000" cy="3048000"/>
          </a:xfrm>
          <a:prstGeom prst="rect">
            <a:avLst/>
          </a:prstGeom>
          <a:noFill/>
          <a:ln w="9525">
            <a:noFill/>
            <a:miter lim="800000"/>
            <a:headEnd/>
            <a:tailEnd/>
          </a:ln>
        </p:spPr>
      </p:pic>
      <p:pic>
        <p:nvPicPr>
          <p:cNvPr id="28680" name="Picture 18" descr="060711_CSPL_Thuydienvarung"/>
          <p:cNvPicPr>
            <a:picLocks noChangeAspect="1" noChangeArrowheads="1"/>
          </p:cNvPicPr>
          <p:nvPr/>
        </p:nvPicPr>
        <p:blipFill>
          <a:blip r:embed="rId7"/>
          <a:srcRect/>
          <a:stretch>
            <a:fillRect/>
          </a:stretch>
        </p:blipFill>
        <p:spPr bwMode="auto">
          <a:xfrm>
            <a:off x="3352800" y="3124200"/>
            <a:ext cx="2895600" cy="3124200"/>
          </a:xfrm>
          <a:prstGeom prst="rect">
            <a:avLst/>
          </a:prstGeom>
          <a:noFill/>
          <a:ln w="9525">
            <a:noFill/>
            <a:miter lim="800000"/>
            <a:headEnd/>
            <a:tailEnd/>
          </a:ln>
        </p:spPr>
      </p:pic>
      <p:sp>
        <p:nvSpPr>
          <p:cNvPr id="15" name="Text Box 115"/>
          <p:cNvSpPr txBox="1">
            <a:spLocks noChangeArrowheads="1"/>
          </p:cNvSpPr>
          <p:nvPr/>
        </p:nvSpPr>
        <p:spPr bwMode="auto">
          <a:xfrm>
            <a:off x="762000" y="5791200"/>
            <a:ext cx="1905000" cy="400110"/>
          </a:xfrm>
          <a:prstGeom prst="rect">
            <a:avLst/>
          </a:prstGeom>
          <a:solidFill>
            <a:schemeClr val="bg1"/>
          </a:solidFill>
          <a:ln w="9525">
            <a:noFill/>
            <a:miter lim="800000"/>
          </a:ln>
        </p:spPr>
        <p:txBody>
          <a:bodyPr wrap="square">
            <a:spAutoFit/>
          </a:bodyPr>
          <a:lstStyle/>
          <a:p>
            <a:pPr>
              <a:spcBef>
                <a:spcPct val="50000"/>
              </a:spcBef>
            </a:pPr>
            <a:r>
              <a:rPr lang="en-US" sz="2000" b="1" err="1" smtClean="0">
                <a:solidFill>
                  <a:schemeClr val="tx2"/>
                </a:solidFill>
                <a:latin typeface="Times New Roman" panose="02020603050405020304" pitchFamily="18" charset="0"/>
                <a:cs typeface="Times New Roman" panose="02020603050405020304" pitchFamily="18" charset="0"/>
              </a:rPr>
              <a:t>Cháy</a:t>
            </a:r>
            <a:r>
              <a:rPr lang="en-US" sz="2000" b="1" smtClean="0">
                <a:solidFill>
                  <a:schemeClr val="tx2"/>
                </a:solidFill>
                <a:latin typeface="Times New Roman" panose="02020603050405020304" pitchFamily="18" charset="0"/>
                <a:cs typeface="Times New Roman" panose="02020603050405020304" pitchFamily="18" charset="0"/>
              </a:rPr>
              <a:t> </a:t>
            </a:r>
            <a:r>
              <a:rPr lang="en-US" sz="2000" b="1" err="1" smtClean="0">
                <a:solidFill>
                  <a:schemeClr val="tx2"/>
                </a:solidFill>
                <a:latin typeface="Times New Roman" panose="02020603050405020304" pitchFamily="18" charset="0"/>
                <a:cs typeface="Times New Roman" panose="02020603050405020304" pitchFamily="18" charset="0"/>
              </a:rPr>
              <a:t>rừng</a:t>
            </a:r>
            <a:endParaRPr lang="en-US" sz="2000" b="1">
              <a:solidFill>
                <a:schemeClr val="tx2"/>
              </a:solidFill>
              <a:latin typeface="Times New Roman" panose="02020603050405020304" pitchFamily="18" charset="0"/>
              <a:cs typeface="Times New Roman" panose="02020603050405020304" pitchFamily="18" charset="0"/>
            </a:endParaRPr>
          </a:p>
        </p:txBody>
      </p:sp>
      <p:sp>
        <p:nvSpPr>
          <p:cNvPr id="16" name="Text Box 115"/>
          <p:cNvSpPr txBox="1">
            <a:spLocks noChangeArrowheads="1"/>
          </p:cNvSpPr>
          <p:nvPr/>
        </p:nvSpPr>
        <p:spPr bwMode="auto">
          <a:xfrm>
            <a:off x="838200" y="2590800"/>
            <a:ext cx="1905000" cy="400110"/>
          </a:xfrm>
          <a:prstGeom prst="rect">
            <a:avLst/>
          </a:prstGeom>
          <a:solidFill>
            <a:schemeClr val="bg1"/>
          </a:solidFill>
          <a:ln w="9525">
            <a:noFill/>
            <a:miter lim="800000"/>
          </a:ln>
        </p:spPr>
        <p:txBody>
          <a:bodyPr wrap="square">
            <a:spAutoFit/>
          </a:bodyPr>
          <a:lstStyle/>
          <a:p>
            <a:pPr>
              <a:spcBef>
                <a:spcPct val="50000"/>
              </a:spcBef>
            </a:pPr>
            <a:r>
              <a:rPr lang="en-US" sz="2000" b="1" err="1" smtClean="0">
                <a:solidFill>
                  <a:schemeClr val="tx2"/>
                </a:solidFill>
                <a:latin typeface="Times New Roman" panose="02020603050405020304" pitchFamily="18" charset="0"/>
                <a:cs typeface="Times New Roman" panose="02020603050405020304" pitchFamily="18" charset="0"/>
              </a:rPr>
              <a:t>Chiến</a:t>
            </a:r>
            <a:r>
              <a:rPr lang="en-US" sz="2000" b="1" smtClean="0">
                <a:solidFill>
                  <a:schemeClr val="tx2"/>
                </a:solidFill>
                <a:latin typeface="Times New Roman" panose="02020603050405020304" pitchFamily="18" charset="0"/>
                <a:cs typeface="Times New Roman" panose="02020603050405020304" pitchFamily="18" charset="0"/>
              </a:rPr>
              <a:t> </a:t>
            </a:r>
            <a:r>
              <a:rPr lang="en-US" sz="2000" b="1" err="1" smtClean="0">
                <a:solidFill>
                  <a:schemeClr val="tx2"/>
                </a:solidFill>
                <a:latin typeface="Times New Roman" panose="02020603050405020304" pitchFamily="18" charset="0"/>
                <a:cs typeface="Times New Roman" panose="02020603050405020304" pitchFamily="18" charset="0"/>
              </a:rPr>
              <a:t>tranh</a:t>
            </a:r>
            <a:endParaRPr lang="en-US" sz="2000" b="1">
              <a:solidFill>
                <a:schemeClr val="tx2"/>
              </a:solidFill>
              <a:latin typeface="Times New Roman" panose="02020603050405020304" pitchFamily="18" charset="0"/>
              <a:cs typeface="Times New Roman" panose="02020603050405020304" pitchFamily="18" charset="0"/>
            </a:endParaRPr>
          </a:p>
        </p:txBody>
      </p:sp>
      <p:sp>
        <p:nvSpPr>
          <p:cNvPr id="17" name="Text Box 115"/>
          <p:cNvSpPr txBox="1">
            <a:spLocks noChangeArrowheads="1"/>
          </p:cNvSpPr>
          <p:nvPr/>
        </p:nvSpPr>
        <p:spPr bwMode="auto">
          <a:xfrm>
            <a:off x="3429000" y="2590800"/>
            <a:ext cx="2514600" cy="400110"/>
          </a:xfrm>
          <a:prstGeom prst="rect">
            <a:avLst/>
          </a:prstGeom>
          <a:solidFill>
            <a:schemeClr val="bg1"/>
          </a:solidFill>
          <a:ln w="9525">
            <a:noFill/>
            <a:miter lim="800000"/>
          </a:ln>
        </p:spPr>
        <p:txBody>
          <a:bodyPr wrap="square">
            <a:spAutoFit/>
          </a:bodyPr>
          <a:lstStyle/>
          <a:p>
            <a:pPr>
              <a:spcBef>
                <a:spcPct val="50000"/>
              </a:spcBef>
            </a:pPr>
            <a:r>
              <a:rPr lang="en-US" sz="2000" b="1" err="1" smtClean="0">
                <a:solidFill>
                  <a:schemeClr val="tx2"/>
                </a:solidFill>
                <a:latin typeface="Times New Roman" panose="02020603050405020304" pitchFamily="18" charset="0"/>
                <a:cs typeface="Times New Roman" panose="02020603050405020304" pitchFamily="18" charset="0"/>
              </a:rPr>
              <a:t>Khai</a:t>
            </a:r>
            <a:r>
              <a:rPr lang="en-US" sz="2000" b="1" smtClean="0">
                <a:solidFill>
                  <a:schemeClr val="tx2"/>
                </a:solidFill>
                <a:latin typeface="Times New Roman" panose="02020603050405020304" pitchFamily="18" charset="0"/>
                <a:cs typeface="Times New Roman" panose="02020603050405020304" pitchFamily="18" charset="0"/>
              </a:rPr>
              <a:t> </a:t>
            </a:r>
            <a:r>
              <a:rPr lang="en-US" sz="2000" b="1" err="1" smtClean="0">
                <a:solidFill>
                  <a:schemeClr val="tx2"/>
                </a:solidFill>
                <a:latin typeface="Times New Roman" panose="02020603050405020304" pitchFamily="18" charset="0"/>
                <a:cs typeface="Times New Roman" panose="02020603050405020304" pitchFamily="18" charset="0"/>
              </a:rPr>
              <a:t>khẩn</a:t>
            </a:r>
            <a:r>
              <a:rPr lang="en-US" sz="2000" b="1" smtClean="0">
                <a:solidFill>
                  <a:schemeClr val="tx2"/>
                </a:solidFill>
                <a:latin typeface="Times New Roman" panose="02020603050405020304" pitchFamily="18" charset="0"/>
                <a:cs typeface="Times New Roman" panose="02020603050405020304" pitchFamily="18" charset="0"/>
              </a:rPr>
              <a:t> </a:t>
            </a:r>
            <a:r>
              <a:rPr lang="en-US" sz="2000" b="1" err="1" smtClean="0">
                <a:solidFill>
                  <a:schemeClr val="tx2"/>
                </a:solidFill>
                <a:latin typeface="Times New Roman" panose="02020603050405020304" pitchFamily="18" charset="0"/>
                <a:cs typeface="Times New Roman" panose="02020603050405020304" pitchFamily="18" charset="0"/>
              </a:rPr>
              <a:t>đất</a:t>
            </a:r>
            <a:r>
              <a:rPr lang="en-US" sz="2000" b="1" smtClean="0">
                <a:solidFill>
                  <a:schemeClr val="tx2"/>
                </a:solidFill>
                <a:latin typeface="Times New Roman" panose="02020603050405020304" pitchFamily="18" charset="0"/>
                <a:cs typeface="Times New Roman" panose="02020603050405020304" pitchFamily="18" charset="0"/>
              </a:rPr>
              <a:t> </a:t>
            </a:r>
            <a:r>
              <a:rPr lang="en-US" sz="2000" b="1" err="1" smtClean="0">
                <a:solidFill>
                  <a:schemeClr val="tx2"/>
                </a:solidFill>
                <a:latin typeface="Times New Roman" panose="02020603050405020304" pitchFamily="18" charset="0"/>
                <a:cs typeface="Times New Roman" panose="02020603050405020304" pitchFamily="18" charset="0"/>
              </a:rPr>
              <a:t>hoang</a:t>
            </a:r>
            <a:endParaRPr lang="en-US" sz="2000" b="1">
              <a:solidFill>
                <a:schemeClr val="tx2"/>
              </a:solidFill>
              <a:latin typeface="Times New Roman" panose="02020603050405020304" pitchFamily="18" charset="0"/>
              <a:cs typeface="Times New Roman" panose="02020603050405020304" pitchFamily="18" charset="0"/>
            </a:endParaRPr>
          </a:p>
        </p:txBody>
      </p:sp>
      <p:sp>
        <p:nvSpPr>
          <p:cNvPr id="18" name="Text Box 115"/>
          <p:cNvSpPr txBox="1">
            <a:spLocks noChangeArrowheads="1"/>
          </p:cNvSpPr>
          <p:nvPr/>
        </p:nvSpPr>
        <p:spPr bwMode="auto">
          <a:xfrm>
            <a:off x="3657600" y="5791200"/>
            <a:ext cx="2209800" cy="400110"/>
          </a:xfrm>
          <a:prstGeom prst="rect">
            <a:avLst/>
          </a:prstGeom>
          <a:solidFill>
            <a:schemeClr val="bg1"/>
          </a:solidFill>
          <a:ln w="9525">
            <a:noFill/>
            <a:miter lim="800000"/>
          </a:ln>
        </p:spPr>
        <p:txBody>
          <a:bodyPr wrap="square">
            <a:spAutoFit/>
          </a:bodyPr>
          <a:lstStyle/>
          <a:p>
            <a:pPr>
              <a:spcBef>
                <a:spcPct val="50000"/>
              </a:spcBef>
            </a:pPr>
            <a:r>
              <a:rPr lang="en-US" sz="2000" b="1" err="1" smtClean="0">
                <a:solidFill>
                  <a:schemeClr val="tx2"/>
                </a:solidFill>
                <a:latin typeface="Times New Roman" panose="02020603050405020304" pitchFamily="18" charset="0"/>
                <a:cs typeface="Times New Roman" panose="02020603050405020304" pitchFamily="18" charset="0"/>
              </a:rPr>
              <a:t>Xây</a:t>
            </a:r>
            <a:r>
              <a:rPr lang="en-US" sz="2000" b="1" smtClean="0">
                <a:solidFill>
                  <a:schemeClr val="tx2"/>
                </a:solidFill>
                <a:latin typeface="Times New Roman" panose="02020603050405020304" pitchFamily="18" charset="0"/>
                <a:cs typeface="Times New Roman" panose="02020603050405020304" pitchFamily="18" charset="0"/>
              </a:rPr>
              <a:t> </a:t>
            </a:r>
            <a:r>
              <a:rPr lang="en-US" sz="2000" b="1" err="1" smtClean="0">
                <a:solidFill>
                  <a:schemeClr val="tx2"/>
                </a:solidFill>
                <a:latin typeface="Times New Roman" panose="02020603050405020304" pitchFamily="18" charset="0"/>
                <a:cs typeface="Times New Roman" panose="02020603050405020304" pitchFamily="18" charset="0"/>
              </a:rPr>
              <a:t>dựng</a:t>
            </a:r>
            <a:r>
              <a:rPr lang="en-US" sz="2000" b="1" smtClean="0">
                <a:solidFill>
                  <a:schemeClr val="tx2"/>
                </a:solidFill>
                <a:latin typeface="Times New Roman" panose="02020603050405020304" pitchFamily="18" charset="0"/>
                <a:cs typeface="Times New Roman" panose="02020603050405020304" pitchFamily="18" charset="0"/>
              </a:rPr>
              <a:t> </a:t>
            </a:r>
            <a:r>
              <a:rPr lang="en-US" sz="2000" b="1" err="1" smtClean="0">
                <a:solidFill>
                  <a:schemeClr val="tx2"/>
                </a:solidFill>
                <a:latin typeface="Times New Roman" panose="02020603050405020304" pitchFamily="18" charset="0"/>
                <a:cs typeface="Times New Roman" panose="02020603050405020304" pitchFamily="18" charset="0"/>
              </a:rPr>
              <a:t>cơ</a:t>
            </a:r>
            <a:r>
              <a:rPr lang="en-US" sz="2000" b="1" smtClean="0">
                <a:solidFill>
                  <a:schemeClr val="tx2"/>
                </a:solidFill>
                <a:latin typeface="Times New Roman" panose="02020603050405020304" pitchFamily="18" charset="0"/>
                <a:cs typeface="Times New Roman" panose="02020603050405020304" pitchFamily="18" charset="0"/>
              </a:rPr>
              <a:t> </a:t>
            </a:r>
            <a:r>
              <a:rPr lang="en-US" sz="2000" b="1" err="1" smtClean="0">
                <a:solidFill>
                  <a:schemeClr val="tx2"/>
                </a:solidFill>
                <a:latin typeface="Times New Roman" panose="02020603050405020304" pitchFamily="18" charset="0"/>
                <a:cs typeface="Times New Roman" panose="02020603050405020304" pitchFamily="18" charset="0"/>
              </a:rPr>
              <a:t>bản</a:t>
            </a:r>
            <a:endParaRPr lang="en-US" sz="2000" b="1">
              <a:solidFill>
                <a:schemeClr val="tx2"/>
              </a:solidFill>
              <a:latin typeface="Times New Roman" panose="02020603050405020304" pitchFamily="18" charset="0"/>
              <a:cs typeface="Times New Roman" panose="02020603050405020304" pitchFamily="18" charset="0"/>
            </a:endParaRPr>
          </a:p>
        </p:txBody>
      </p:sp>
      <p:sp>
        <p:nvSpPr>
          <p:cNvPr id="19" name="Text Box 115"/>
          <p:cNvSpPr txBox="1">
            <a:spLocks noChangeArrowheads="1"/>
          </p:cNvSpPr>
          <p:nvPr/>
        </p:nvSpPr>
        <p:spPr bwMode="auto">
          <a:xfrm>
            <a:off x="6781800" y="5791200"/>
            <a:ext cx="1905000" cy="400110"/>
          </a:xfrm>
          <a:prstGeom prst="rect">
            <a:avLst/>
          </a:prstGeom>
          <a:solidFill>
            <a:schemeClr val="bg1"/>
          </a:solidFill>
          <a:ln w="9525">
            <a:noFill/>
            <a:miter lim="800000"/>
          </a:ln>
        </p:spPr>
        <p:txBody>
          <a:bodyPr wrap="square">
            <a:spAutoFit/>
          </a:bodyPr>
          <a:lstStyle/>
          <a:p>
            <a:pPr>
              <a:spcBef>
                <a:spcPct val="50000"/>
              </a:spcBef>
            </a:pPr>
            <a:r>
              <a:rPr lang="en-US" sz="2000" b="1" err="1" smtClean="0">
                <a:solidFill>
                  <a:schemeClr val="tx2"/>
                </a:solidFill>
                <a:latin typeface="Times New Roman" panose="02020603050405020304" pitchFamily="18" charset="0"/>
                <a:cs typeface="Times New Roman" panose="02020603050405020304" pitchFamily="18" charset="0"/>
              </a:rPr>
              <a:t>Chặt</a:t>
            </a:r>
            <a:r>
              <a:rPr lang="en-US" sz="2000" b="1" smtClean="0">
                <a:solidFill>
                  <a:schemeClr val="tx2"/>
                </a:solidFill>
                <a:latin typeface="Times New Roman" panose="02020603050405020304" pitchFamily="18" charset="0"/>
                <a:cs typeface="Times New Roman" panose="02020603050405020304" pitchFamily="18" charset="0"/>
              </a:rPr>
              <a:t> </a:t>
            </a:r>
            <a:r>
              <a:rPr lang="en-US" sz="2000" b="1" err="1" smtClean="0">
                <a:solidFill>
                  <a:schemeClr val="tx2"/>
                </a:solidFill>
                <a:latin typeface="Times New Roman" panose="02020603050405020304" pitchFamily="18" charset="0"/>
                <a:cs typeface="Times New Roman" panose="02020603050405020304" pitchFamily="18" charset="0"/>
              </a:rPr>
              <a:t>phá</a:t>
            </a:r>
            <a:r>
              <a:rPr lang="en-US" sz="2000" b="1" smtClean="0">
                <a:solidFill>
                  <a:schemeClr val="tx2"/>
                </a:solidFill>
                <a:latin typeface="Times New Roman" panose="02020603050405020304" pitchFamily="18" charset="0"/>
                <a:cs typeface="Times New Roman" panose="02020603050405020304" pitchFamily="18" charset="0"/>
              </a:rPr>
              <a:t> </a:t>
            </a:r>
            <a:r>
              <a:rPr lang="en-US" sz="2000" b="1" err="1" smtClean="0">
                <a:solidFill>
                  <a:schemeClr val="tx2"/>
                </a:solidFill>
                <a:latin typeface="Times New Roman" panose="02020603050405020304" pitchFamily="18" charset="0"/>
                <a:cs typeface="Times New Roman" panose="02020603050405020304" pitchFamily="18" charset="0"/>
              </a:rPr>
              <a:t>rừng</a:t>
            </a:r>
            <a:r>
              <a:rPr lang="en-US" sz="2000" b="1" smtClean="0">
                <a:solidFill>
                  <a:schemeClr val="tx2"/>
                </a:solidFill>
                <a:latin typeface="Times New Roman" panose="02020603050405020304" pitchFamily="18" charset="0"/>
                <a:cs typeface="Times New Roman" panose="02020603050405020304" pitchFamily="18" charset="0"/>
              </a:rPr>
              <a:t> </a:t>
            </a:r>
            <a:endParaRPr lang="en-US" sz="2000" b="1">
              <a:solidFill>
                <a:schemeClr val="tx2"/>
              </a:solidFill>
              <a:latin typeface="Times New Roman" panose="02020603050405020304" pitchFamily="18" charset="0"/>
              <a:cs typeface="Times New Roman" panose="02020603050405020304" pitchFamily="18" charset="0"/>
            </a:endParaRPr>
          </a:p>
        </p:txBody>
      </p:sp>
      <p:sp>
        <p:nvSpPr>
          <p:cNvPr id="20" name="Text Box 115"/>
          <p:cNvSpPr txBox="1">
            <a:spLocks noChangeArrowheads="1"/>
          </p:cNvSpPr>
          <p:nvPr/>
        </p:nvSpPr>
        <p:spPr bwMode="auto">
          <a:xfrm>
            <a:off x="6629400" y="2667000"/>
            <a:ext cx="2286000" cy="400110"/>
          </a:xfrm>
          <a:prstGeom prst="rect">
            <a:avLst/>
          </a:prstGeom>
          <a:solidFill>
            <a:schemeClr val="bg1"/>
          </a:solidFill>
          <a:ln w="9525">
            <a:noFill/>
            <a:miter lim="800000"/>
          </a:ln>
        </p:spPr>
        <p:txBody>
          <a:bodyPr wrap="square">
            <a:spAutoFit/>
          </a:bodyPr>
          <a:lstStyle/>
          <a:p>
            <a:pPr>
              <a:spcBef>
                <a:spcPct val="50000"/>
              </a:spcBef>
            </a:pPr>
            <a:r>
              <a:rPr lang="en-US" sz="2000" b="1" err="1" smtClean="0">
                <a:solidFill>
                  <a:schemeClr val="tx2"/>
                </a:solidFill>
                <a:latin typeface="Times New Roman" panose="02020603050405020304" pitchFamily="18" charset="0"/>
                <a:cs typeface="Times New Roman" panose="02020603050405020304" pitchFamily="18" charset="0"/>
              </a:rPr>
              <a:t>Lấy</a:t>
            </a:r>
            <a:r>
              <a:rPr lang="en-US" sz="2000" b="1" smtClean="0">
                <a:solidFill>
                  <a:schemeClr val="tx2"/>
                </a:solidFill>
                <a:latin typeface="Times New Roman" panose="02020603050405020304" pitchFamily="18" charset="0"/>
                <a:cs typeface="Times New Roman" panose="02020603050405020304" pitchFamily="18" charset="0"/>
              </a:rPr>
              <a:t> </a:t>
            </a:r>
            <a:r>
              <a:rPr lang="en-US" sz="2000" b="1" err="1" smtClean="0">
                <a:solidFill>
                  <a:schemeClr val="tx2"/>
                </a:solidFill>
                <a:latin typeface="Times New Roman" panose="02020603050405020304" pitchFamily="18" charset="0"/>
                <a:cs typeface="Times New Roman" panose="02020603050405020304" pitchFamily="18" charset="0"/>
              </a:rPr>
              <a:t>đất</a:t>
            </a:r>
            <a:r>
              <a:rPr lang="en-US" sz="2000" b="1" smtClean="0">
                <a:solidFill>
                  <a:schemeClr val="tx2"/>
                </a:solidFill>
                <a:latin typeface="Times New Roman" panose="02020603050405020304" pitchFamily="18" charset="0"/>
                <a:cs typeface="Times New Roman" panose="02020603050405020304" pitchFamily="18" charset="0"/>
              </a:rPr>
              <a:t> </a:t>
            </a:r>
            <a:r>
              <a:rPr lang="en-US" sz="2000" b="1" err="1" smtClean="0">
                <a:solidFill>
                  <a:schemeClr val="tx2"/>
                </a:solidFill>
                <a:latin typeface="Times New Roman" panose="02020603050405020304" pitchFamily="18" charset="0"/>
                <a:cs typeface="Times New Roman" panose="02020603050405020304" pitchFamily="18" charset="0"/>
              </a:rPr>
              <a:t>làm</a:t>
            </a:r>
            <a:r>
              <a:rPr lang="en-US" sz="2000" b="1" smtClean="0">
                <a:solidFill>
                  <a:schemeClr val="tx2"/>
                </a:solidFill>
                <a:latin typeface="Times New Roman" panose="02020603050405020304" pitchFamily="18" charset="0"/>
                <a:cs typeface="Times New Roman" panose="02020603050405020304" pitchFamily="18" charset="0"/>
              </a:rPr>
              <a:t> </a:t>
            </a:r>
            <a:r>
              <a:rPr lang="en-US" sz="2000" b="1" err="1" smtClean="0">
                <a:solidFill>
                  <a:schemeClr val="tx2"/>
                </a:solidFill>
                <a:latin typeface="Times New Roman" panose="02020603050405020304" pitchFamily="18" charset="0"/>
                <a:cs typeface="Times New Roman" panose="02020603050405020304" pitchFamily="18" charset="0"/>
              </a:rPr>
              <a:t>nhà</a:t>
            </a:r>
            <a:endParaRPr lang="en-US" sz="2000" b="1">
              <a:solidFill>
                <a:schemeClr val="tx2"/>
              </a:solidFill>
              <a:latin typeface="Times New Roman" panose="02020603050405020304" pitchFamily="18" charset="0"/>
              <a:cs typeface="Times New Roman" panose="02020603050405020304" pitchFamily="18" charset="0"/>
            </a:endParaRPr>
          </a:p>
        </p:txBody>
      </p:sp>
      <p:sp>
        <p:nvSpPr>
          <p:cNvPr id="21" name="Rectangle 20"/>
          <p:cNvSpPr>
            <a:spLocks noChangeArrowheads="1"/>
          </p:cNvSpPr>
          <p:nvPr/>
        </p:nvSpPr>
        <p:spPr bwMode="auto">
          <a:xfrm>
            <a:off x="2743200" y="6400800"/>
            <a:ext cx="3581400" cy="457200"/>
          </a:xfrm>
          <a:prstGeom prst="rect">
            <a:avLst/>
          </a:prstGeom>
          <a:noFill/>
          <a:ln w="9525">
            <a:noFill/>
            <a:miter lim="800000"/>
          </a:ln>
        </p:spPr>
        <p:txBody>
          <a:bodyPr wrap="none" anchor="ctr"/>
          <a:lstStyle/>
          <a:p>
            <a:pPr algn="ctr"/>
            <a:r>
              <a:rPr lang="en-US" sz="3200" b="1" err="1" smtClean="0">
                <a:solidFill>
                  <a:srgbClr val="FF0000"/>
                </a:solidFill>
                <a:latin typeface="Times New Roman" panose="02020603050405020304" pitchFamily="18" charset="0"/>
                <a:cs typeface="Times New Roman" panose="02020603050405020304" pitchFamily="18" charset="0"/>
              </a:rPr>
              <a:t>Nguyên</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b="1" err="1" smtClean="0">
                <a:solidFill>
                  <a:srgbClr val="FF0000"/>
                </a:solidFill>
                <a:latin typeface="Times New Roman" panose="02020603050405020304" pitchFamily="18" charset="0"/>
                <a:cs typeface="Times New Roman" panose="02020603050405020304" pitchFamily="18" charset="0"/>
              </a:rPr>
              <a:t>nhân</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b="1" err="1" smtClean="0">
                <a:solidFill>
                  <a:srgbClr val="FF0000"/>
                </a:solidFill>
                <a:latin typeface="Times New Roman" panose="02020603050405020304" pitchFamily="18" charset="0"/>
                <a:cs typeface="Times New Roman" panose="02020603050405020304" pitchFamily="18" charset="0"/>
              </a:rPr>
              <a:t>mất</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b="1" err="1" smtClean="0">
                <a:solidFill>
                  <a:srgbClr val="FF0000"/>
                </a:solidFill>
                <a:latin typeface="Times New Roman" panose="02020603050405020304" pitchFamily="18" charset="0"/>
                <a:cs typeface="Times New Roman" panose="02020603050405020304" pitchFamily="18" charset="0"/>
              </a:rPr>
              <a:t>rừng</a:t>
            </a:r>
            <a:endParaRPr 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Box 6"/>
          <p:cNvSpPr txBox="1">
            <a:spLocks noChangeArrowheads="1"/>
          </p:cNvSpPr>
          <p:nvPr/>
        </p:nvSpPr>
        <p:spPr bwMode="auto">
          <a:xfrm>
            <a:off x="838200" y="2971800"/>
            <a:ext cx="2667000" cy="406400"/>
          </a:xfrm>
          <a:prstGeom prst="rect">
            <a:avLst/>
          </a:prstGeom>
          <a:noFill/>
          <a:ln w="9525">
            <a:solidFill>
              <a:schemeClr val="tx1"/>
            </a:solidFill>
            <a:miter lim="800000"/>
          </a:ln>
        </p:spPr>
        <p:txBody>
          <a:bodyPr>
            <a:spAutoFit/>
          </a:bodyPr>
          <a:lstStyle/>
          <a:p>
            <a:pPr algn="ctr">
              <a:spcBef>
                <a:spcPct val="50000"/>
              </a:spcBef>
            </a:pPr>
            <a:r>
              <a:rPr lang="en-US" sz="2000" b="1">
                <a:solidFill>
                  <a:srgbClr val="0000CC"/>
                </a:solidFill>
              </a:rPr>
              <a:t>Sạt lở, xói mòn đất</a:t>
            </a:r>
            <a:endParaRPr lang="en-US" sz="2000" b="1">
              <a:solidFill>
                <a:srgbClr val="0000CC"/>
              </a:solidFill>
            </a:endParaRPr>
          </a:p>
        </p:txBody>
      </p:sp>
      <p:sp>
        <p:nvSpPr>
          <p:cNvPr id="24583" name="Text Box 7"/>
          <p:cNvSpPr txBox="1">
            <a:spLocks noChangeArrowheads="1"/>
          </p:cNvSpPr>
          <p:nvPr/>
        </p:nvSpPr>
        <p:spPr bwMode="auto">
          <a:xfrm>
            <a:off x="5943600" y="6324600"/>
            <a:ext cx="1676400" cy="406400"/>
          </a:xfrm>
          <a:prstGeom prst="rect">
            <a:avLst/>
          </a:prstGeom>
          <a:noFill/>
          <a:ln w="9525">
            <a:solidFill>
              <a:schemeClr val="tx1"/>
            </a:solidFill>
            <a:miter lim="800000"/>
          </a:ln>
        </p:spPr>
        <p:txBody>
          <a:bodyPr>
            <a:spAutoFit/>
          </a:bodyPr>
          <a:lstStyle/>
          <a:p>
            <a:pPr algn="ctr">
              <a:spcBef>
                <a:spcPct val="50000"/>
              </a:spcBef>
            </a:pPr>
            <a:r>
              <a:rPr lang="en-US" sz="2000" b="1">
                <a:solidFill>
                  <a:srgbClr val="0000CC"/>
                </a:solidFill>
              </a:rPr>
              <a:t>Hạn hán</a:t>
            </a:r>
            <a:endParaRPr lang="en-US" sz="2000" b="1">
              <a:solidFill>
                <a:srgbClr val="0000CC"/>
              </a:solidFill>
            </a:endParaRPr>
          </a:p>
        </p:txBody>
      </p:sp>
      <p:sp>
        <p:nvSpPr>
          <p:cNvPr id="24593" name="Text Box 17"/>
          <p:cNvSpPr txBox="1">
            <a:spLocks noChangeArrowheads="1"/>
          </p:cNvSpPr>
          <p:nvPr/>
        </p:nvSpPr>
        <p:spPr bwMode="auto">
          <a:xfrm>
            <a:off x="5867400" y="2895600"/>
            <a:ext cx="1905000" cy="406400"/>
          </a:xfrm>
          <a:prstGeom prst="rect">
            <a:avLst/>
          </a:prstGeom>
          <a:noFill/>
          <a:ln w="9525">
            <a:solidFill>
              <a:schemeClr val="tx1"/>
            </a:solidFill>
            <a:miter lim="800000"/>
          </a:ln>
        </p:spPr>
        <p:txBody>
          <a:bodyPr>
            <a:spAutoFit/>
          </a:bodyPr>
          <a:lstStyle/>
          <a:p>
            <a:pPr algn="ctr">
              <a:spcBef>
                <a:spcPct val="50000"/>
              </a:spcBef>
            </a:pPr>
            <a:r>
              <a:rPr lang="en-US" sz="2000" b="1">
                <a:solidFill>
                  <a:srgbClr val="0000CC"/>
                </a:solidFill>
              </a:rPr>
              <a:t>Lũ lụt</a:t>
            </a:r>
            <a:endParaRPr lang="en-US" sz="2000" b="1">
              <a:solidFill>
                <a:srgbClr val="0000CC"/>
              </a:solidFill>
            </a:endParaRPr>
          </a:p>
        </p:txBody>
      </p:sp>
      <p:pic>
        <p:nvPicPr>
          <p:cNvPr id="29703" name="Picture 19" descr="Onkk_1"/>
          <p:cNvPicPr>
            <a:picLocks noChangeAspect="1" noChangeArrowheads="1"/>
          </p:cNvPicPr>
          <p:nvPr/>
        </p:nvPicPr>
        <p:blipFill>
          <a:blip r:embed="rId1"/>
          <a:srcRect/>
          <a:stretch>
            <a:fillRect/>
          </a:stretch>
        </p:blipFill>
        <p:spPr bwMode="auto">
          <a:xfrm>
            <a:off x="304800" y="3429000"/>
            <a:ext cx="3810000" cy="2857500"/>
          </a:xfrm>
          <a:prstGeom prst="rect">
            <a:avLst/>
          </a:prstGeom>
          <a:noFill/>
          <a:ln w="9525">
            <a:noFill/>
            <a:miter lim="800000"/>
            <a:headEnd/>
            <a:tailEnd/>
          </a:ln>
        </p:spPr>
      </p:pic>
      <p:sp>
        <p:nvSpPr>
          <p:cNvPr id="24596" name="Text Box 20"/>
          <p:cNvSpPr txBox="1">
            <a:spLocks noChangeArrowheads="1"/>
          </p:cNvSpPr>
          <p:nvPr/>
        </p:nvSpPr>
        <p:spPr bwMode="auto">
          <a:xfrm>
            <a:off x="609600" y="6299200"/>
            <a:ext cx="2667000" cy="406400"/>
          </a:xfrm>
          <a:prstGeom prst="rect">
            <a:avLst/>
          </a:prstGeom>
          <a:noFill/>
          <a:ln w="9525">
            <a:solidFill>
              <a:schemeClr val="tx1"/>
            </a:solidFill>
            <a:miter lim="800000"/>
          </a:ln>
        </p:spPr>
        <p:txBody>
          <a:bodyPr>
            <a:spAutoFit/>
          </a:bodyPr>
          <a:lstStyle/>
          <a:p>
            <a:pPr algn="ctr">
              <a:spcBef>
                <a:spcPct val="50000"/>
              </a:spcBef>
            </a:pPr>
            <a:r>
              <a:rPr lang="en-US" sz="2000" b="1">
                <a:solidFill>
                  <a:srgbClr val="0000CC"/>
                </a:solidFill>
              </a:rPr>
              <a:t>Ô nhiễm không khí</a:t>
            </a:r>
            <a:endParaRPr lang="en-US" sz="2000" b="1">
              <a:solidFill>
                <a:srgbClr val="0000CC"/>
              </a:solidFill>
            </a:endParaRPr>
          </a:p>
        </p:txBody>
      </p:sp>
      <p:pic>
        <p:nvPicPr>
          <p:cNvPr id="29705" name="Picture 22" descr="1351054187_1"/>
          <p:cNvPicPr>
            <a:picLocks noChangeAspect="1" noChangeArrowheads="1"/>
          </p:cNvPicPr>
          <p:nvPr/>
        </p:nvPicPr>
        <p:blipFill>
          <a:blip r:embed="rId2"/>
          <a:srcRect/>
          <a:stretch>
            <a:fillRect/>
          </a:stretch>
        </p:blipFill>
        <p:spPr bwMode="auto">
          <a:xfrm>
            <a:off x="4562537" y="3505200"/>
            <a:ext cx="3971862" cy="2762250"/>
          </a:xfrm>
          <a:prstGeom prst="rect">
            <a:avLst/>
          </a:prstGeom>
          <a:noFill/>
          <a:ln w="9525">
            <a:noFill/>
            <a:miter lim="800000"/>
            <a:headEnd/>
            <a:tailEnd/>
          </a:ln>
        </p:spPr>
      </p:pic>
      <p:sp>
        <p:nvSpPr>
          <p:cNvPr id="10" name="Rectangle 9"/>
          <p:cNvSpPr>
            <a:spLocks noChangeArrowheads="1"/>
          </p:cNvSpPr>
          <p:nvPr/>
        </p:nvSpPr>
        <p:spPr bwMode="auto">
          <a:xfrm>
            <a:off x="2590800" y="6400800"/>
            <a:ext cx="3581400" cy="457200"/>
          </a:xfrm>
          <a:prstGeom prst="rect">
            <a:avLst/>
          </a:prstGeom>
          <a:noFill/>
          <a:ln w="9525">
            <a:noFill/>
            <a:miter lim="800000"/>
          </a:ln>
        </p:spPr>
        <p:txBody>
          <a:bodyPr wrap="none" anchor="ctr"/>
          <a:lstStyle/>
          <a:p>
            <a:pPr algn="ctr"/>
            <a:r>
              <a:rPr lang="en-US" sz="2400" b="1" smtClean="0">
                <a:solidFill>
                  <a:srgbClr val="FF0000"/>
                </a:solidFill>
                <a:latin typeface="Times New Roman" panose="02020603050405020304" pitchFamily="18" charset="0"/>
                <a:cs typeface="Times New Roman" panose="02020603050405020304" pitchFamily="18" charset="0"/>
              </a:rPr>
              <a:t>Hậu quả</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3554" name="Picture 2" descr="http://mangtinmoi.com/wp-content/uploads/2015/08/lu-lut-tai-tay-bac-tin-moi-nhat-ngay-3-8-ba.jpg"/>
          <p:cNvPicPr>
            <a:picLocks noChangeAspect="1" noChangeArrowheads="1"/>
          </p:cNvPicPr>
          <p:nvPr/>
        </p:nvPicPr>
        <p:blipFill>
          <a:blip r:embed="rId3"/>
          <a:srcRect/>
          <a:stretch>
            <a:fillRect/>
          </a:stretch>
        </p:blipFill>
        <p:spPr bwMode="auto">
          <a:xfrm>
            <a:off x="4343400" y="228600"/>
            <a:ext cx="4605867" cy="2590801"/>
          </a:xfrm>
          <a:prstGeom prst="rect">
            <a:avLst/>
          </a:prstGeom>
          <a:noFill/>
        </p:spPr>
      </p:pic>
      <p:pic>
        <p:nvPicPr>
          <p:cNvPr id="23556" name="Picture 4" descr="http://qtv.vn/dataimages/201409/original/images1063786_Lu_quet.jpg"/>
          <p:cNvPicPr>
            <a:picLocks noChangeAspect="1" noChangeArrowheads="1"/>
          </p:cNvPicPr>
          <p:nvPr/>
        </p:nvPicPr>
        <p:blipFill>
          <a:blip r:embed="rId4"/>
          <a:srcRect/>
          <a:stretch>
            <a:fillRect/>
          </a:stretch>
        </p:blipFill>
        <p:spPr bwMode="auto">
          <a:xfrm>
            <a:off x="381000" y="38100"/>
            <a:ext cx="3810000" cy="28575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762000" y="6400800"/>
            <a:ext cx="2438400" cy="406400"/>
          </a:xfrm>
          <a:prstGeom prst="rect">
            <a:avLst/>
          </a:prstGeom>
          <a:noFill/>
          <a:ln w="9525">
            <a:solidFill>
              <a:schemeClr val="tx1"/>
            </a:solidFill>
            <a:miter lim="800000"/>
          </a:ln>
        </p:spPr>
        <p:txBody>
          <a:bodyPr wrap="square">
            <a:spAutoFit/>
          </a:bodyPr>
          <a:lstStyle/>
          <a:p>
            <a:pPr algn="ctr">
              <a:spcBef>
                <a:spcPct val="50000"/>
              </a:spcBef>
            </a:pPr>
            <a:r>
              <a:rPr lang="en-US" sz="2000" b="1" smtClean="0">
                <a:solidFill>
                  <a:srgbClr val="0000CC"/>
                </a:solidFill>
              </a:rPr>
              <a:t>Bệnh dịch</a:t>
            </a:r>
            <a:endParaRPr lang="en-US" sz="2000" b="1">
              <a:solidFill>
                <a:srgbClr val="0000CC"/>
              </a:solidFill>
            </a:endParaRPr>
          </a:p>
        </p:txBody>
      </p:sp>
      <p:sp>
        <p:nvSpPr>
          <p:cNvPr id="10" name="Text Box 7"/>
          <p:cNvSpPr txBox="1">
            <a:spLocks noChangeArrowheads="1"/>
          </p:cNvSpPr>
          <p:nvPr/>
        </p:nvSpPr>
        <p:spPr bwMode="auto">
          <a:xfrm>
            <a:off x="6324600" y="2514600"/>
            <a:ext cx="2590800" cy="406400"/>
          </a:xfrm>
          <a:prstGeom prst="rect">
            <a:avLst/>
          </a:prstGeom>
          <a:noFill/>
          <a:ln w="9525">
            <a:solidFill>
              <a:schemeClr val="tx1"/>
            </a:solidFill>
            <a:miter lim="800000"/>
          </a:ln>
        </p:spPr>
        <p:txBody>
          <a:bodyPr>
            <a:spAutoFit/>
          </a:bodyPr>
          <a:lstStyle/>
          <a:p>
            <a:pPr algn="ctr">
              <a:spcBef>
                <a:spcPct val="50000"/>
              </a:spcBef>
            </a:pPr>
            <a:r>
              <a:rPr lang="en-US" sz="2000" b="1" smtClean="0">
                <a:solidFill>
                  <a:srgbClr val="0000CC"/>
                </a:solidFill>
              </a:rPr>
              <a:t>Mất mùa</a:t>
            </a:r>
            <a:endParaRPr lang="en-US" sz="2000" b="1">
              <a:solidFill>
                <a:srgbClr val="0000CC"/>
              </a:solidFill>
            </a:endParaRPr>
          </a:p>
        </p:txBody>
      </p:sp>
      <p:pic>
        <p:nvPicPr>
          <p:cNvPr id="12" name="Picture 13" descr="tamtay.vn - photo - Động Vật Hoang Dã -Châu Phi"/>
          <p:cNvPicPr>
            <a:picLocks noChangeAspect="1" noChangeArrowheads="1"/>
          </p:cNvPicPr>
          <p:nvPr/>
        </p:nvPicPr>
        <p:blipFill>
          <a:blip r:embed="rId1"/>
          <a:srcRect/>
          <a:stretch>
            <a:fillRect/>
          </a:stretch>
        </p:blipFill>
        <p:spPr bwMode="auto">
          <a:xfrm>
            <a:off x="5334000" y="3733800"/>
            <a:ext cx="3771900" cy="2514600"/>
          </a:xfrm>
          <a:prstGeom prst="rect">
            <a:avLst/>
          </a:prstGeom>
          <a:noFill/>
          <a:ln w="9525">
            <a:noFill/>
            <a:miter lim="800000"/>
            <a:headEnd/>
            <a:tailEnd/>
          </a:ln>
        </p:spPr>
      </p:pic>
      <p:pic>
        <p:nvPicPr>
          <p:cNvPr id="1026" name="Picture 2" descr="http://xmedia.nguoiduatin.vn/2013/10/05/image-thumb1380969368.jpg"/>
          <p:cNvPicPr>
            <a:picLocks noChangeAspect="1" noChangeArrowheads="1"/>
          </p:cNvPicPr>
          <p:nvPr/>
        </p:nvPicPr>
        <p:blipFill>
          <a:blip r:embed="rId2"/>
          <a:srcRect/>
          <a:stretch>
            <a:fillRect/>
          </a:stretch>
        </p:blipFill>
        <p:spPr bwMode="auto">
          <a:xfrm>
            <a:off x="457200" y="3810000"/>
            <a:ext cx="3659737" cy="2447449"/>
          </a:xfrm>
          <a:prstGeom prst="rect">
            <a:avLst/>
          </a:prstGeom>
          <a:noFill/>
        </p:spPr>
      </p:pic>
      <p:sp>
        <p:nvSpPr>
          <p:cNvPr id="13" name="Text Box 8"/>
          <p:cNvSpPr txBox="1">
            <a:spLocks noChangeArrowheads="1"/>
          </p:cNvSpPr>
          <p:nvPr/>
        </p:nvSpPr>
        <p:spPr bwMode="auto">
          <a:xfrm>
            <a:off x="4953000" y="6400800"/>
            <a:ext cx="4191000" cy="406400"/>
          </a:xfrm>
          <a:prstGeom prst="rect">
            <a:avLst/>
          </a:prstGeom>
          <a:noFill/>
          <a:ln w="9525">
            <a:solidFill>
              <a:schemeClr val="tx1"/>
            </a:solidFill>
            <a:miter lim="800000"/>
          </a:ln>
        </p:spPr>
        <p:txBody>
          <a:bodyPr>
            <a:spAutoFit/>
          </a:bodyPr>
          <a:lstStyle/>
          <a:p>
            <a:pPr algn="ctr">
              <a:spcBef>
                <a:spcPct val="50000"/>
              </a:spcBef>
            </a:pPr>
            <a:r>
              <a:rPr lang="en-US" sz="2000" b="1" smtClean="0">
                <a:solidFill>
                  <a:srgbClr val="0000CC"/>
                </a:solidFill>
              </a:rPr>
              <a:t>Động vật không còn nơi sinh sống</a:t>
            </a:r>
            <a:endParaRPr lang="en-US" sz="2000" b="1">
              <a:solidFill>
                <a:srgbClr val="0000CC"/>
              </a:solidFill>
            </a:endParaRPr>
          </a:p>
        </p:txBody>
      </p:sp>
      <p:pic>
        <p:nvPicPr>
          <p:cNvPr id="14" name="Picture 2" descr="Bản đồ phân bố sự ấm lên của bề mặt Trái Đất trong suốt thế kỷ 21 bằng mô hình HadCM3 theo kịch bản thông thường với tốc độ tăng trưởng kinh tế và phát thải khí nhà kính. Trên hình này, mức độ ấm lên trung bình trên toàn cầu khoảng 3.0 °C (5.4 °F)."/>
          <p:cNvPicPr>
            <a:picLocks noChangeAspect="1" noChangeArrowheads="1"/>
          </p:cNvPicPr>
          <p:nvPr/>
        </p:nvPicPr>
        <p:blipFill>
          <a:blip r:embed="rId3"/>
          <a:srcRect/>
          <a:stretch>
            <a:fillRect/>
          </a:stretch>
        </p:blipFill>
        <p:spPr bwMode="auto">
          <a:xfrm>
            <a:off x="533399" y="152400"/>
            <a:ext cx="3758451" cy="2743200"/>
          </a:xfrm>
          <a:prstGeom prst="rect">
            <a:avLst/>
          </a:prstGeom>
          <a:noFill/>
        </p:spPr>
      </p:pic>
      <p:pic>
        <p:nvPicPr>
          <p:cNvPr id="15" name="Picture 6" descr="Đóng"/>
          <p:cNvPicPr>
            <a:picLocks noChangeAspect="1" noChangeArrowheads="1"/>
          </p:cNvPicPr>
          <p:nvPr/>
        </p:nvPicPr>
        <p:blipFill>
          <a:blip r:embed="rId4"/>
          <a:srcRect/>
          <a:stretch>
            <a:fillRect/>
          </a:stretch>
        </p:blipFill>
        <p:spPr bwMode="auto">
          <a:xfrm>
            <a:off x="5181600" y="152400"/>
            <a:ext cx="3810000" cy="2866485"/>
          </a:xfrm>
          <a:prstGeom prst="rect">
            <a:avLst/>
          </a:prstGeom>
          <a:noFill/>
          <a:ln w="9525">
            <a:noFill/>
            <a:miter lim="800000"/>
            <a:headEnd/>
            <a:tailEnd/>
          </a:ln>
        </p:spPr>
      </p:pic>
      <p:sp>
        <p:nvSpPr>
          <p:cNvPr id="16" name="Title 1"/>
          <p:cNvSpPr txBox="1"/>
          <p:nvPr/>
        </p:nvSpPr>
        <p:spPr>
          <a:xfrm>
            <a:off x="152400" y="2971800"/>
            <a:ext cx="4343400" cy="457200"/>
          </a:xfrm>
          <a:prstGeom prst="rect">
            <a:avLst/>
          </a:prstGeom>
          <a:gradFill>
            <a:gsLst>
              <a:gs pos="0">
                <a:srgbClr val="FFEFD1"/>
              </a:gs>
              <a:gs pos="64999">
                <a:srgbClr val="F0EBD5"/>
              </a:gs>
              <a:gs pos="100000">
                <a:srgbClr val="D1C39F"/>
              </a:gs>
            </a:gsLst>
            <a:lin ang="5400000" scaled="0"/>
          </a:gra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2000" dirty="0" err="1" smtClean="0">
                <a:solidFill>
                  <a:srgbClr val="0000FF"/>
                </a:solidFill>
                <a:latin typeface="Times New Roman" panose="02020603050405020304" pitchFamily="18" charset="0"/>
                <a:ea typeface="+mj-ea"/>
                <a:cs typeface="Times New Roman" panose="02020603050405020304" pitchFamily="18" charset="0"/>
              </a:rPr>
              <a:t>Nhiệt</a:t>
            </a:r>
            <a:r>
              <a:rPr lang="en-US" sz="2000" dirty="0" smtClean="0">
                <a:solidFill>
                  <a:srgbClr val="0000FF"/>
                </a:solidFill>
                <a:latin typeface="Times New Roman" panose="02020603050405020304" pitchFamily="18" charset="0"/>
                <a:ea typeface="+mj-ea"/>
                <a:cs typeface="Times New Roman" panose="02020603050405020304" pitchFamily="18" charset="0"/>
              </a:rPr>
              <a:t> </a:t>
            </a:r>
            <a:r>
              <a:rPr lang="en-US" sz="2000" dirty="0" err="1" smtClean="0">
                <a:solidFill>
                  <a:srgbClr val="0000FF"/>
                </a:solidFill>
                <a:latin typeface="Times New Roman" panose="02020603050405020304" pitchFamily="18" charset="0"/>
                <a:ea typeface="+mj-ea"/>
                <a:cs typeface="Times New Roman" panose="02020603050405020304" pitchFamily="18" charset="0"/>
              </a:rPr>
              <a:t>độ</a:t>
            </a:r>
            <a:r>
              <a:rPr lang="en-US" sz="2000" dirty="0" smtClean="0">
                <a:solidFill>
                  <a:srgbClr val="0000FF"/>
                </a:solidFill>
                <a:latin typeface="Times New Roman" panose="02020603050405020304" pitchFamily="18" charset="0"/>
                <a:ea typeface="+mj-ea"/>
                <a:cs typeface="Times New Roman" panose="02020603050405020304" pitchFamily="18" charset="0"/>
              </a:rPr>
              <a:t> </a:t>
            </a:r>
            <a:r>
              <a:rPr lang="en-US" sz="2000" dirty="0" err="1" smtClean="0">
                <a:solidFill>
                  <a:srgbClr val="0000FF"/>
                </a:solidFill>
                <a:latin typeface="Times New Roman" panose="02020603050405020304" pitchFamily="18" charset="0"/>
                <a:ea typeface="+mj-ea"/>
                <a:cs typeface="Times New Roman" panose="02020603050405020304" pitchFamily="18" charset="0"/>
              </a:rPr>
              <a:t>trung</a:t>
            </a:r>
            <a:r>
              <a:rPr lang="en-US" sz="2000" dirty="0" smtClean="0">
                <a:solidFill>
                  <a:srgbClr val="0000FF"/>
                </a:solidFill>
                <a:latin typeface="Times New Roman" panose="02020603050405020304" pitchFamily="18" charset="0"/>
                <a:ea typeface="+mj-ea"/>
                <a:cs typeface="Times New Roman" panose="02020603050405020304" pitchFamily="18" charset="0"/>
              </a:rPr>
              <a:t> </a:t>
            </a:r>
            <a:r>
              <a:rPr lang="en-US" sz="2000" dirty="0" err="1" smtClean="0">
                <a:solidFill>
                  <a:srgbClr val="0000FF"/>
                </a:solidFill>
                <a:latin typeface="Times New Roman" panose="02020603050405020304" pitchFamily="18" charset="0"/>
                <a:ea typeface="+mj-ea"/>
                <a:cs typeface="Times New Roman" panose="02020603050405020304" pitchFamily="18" charset="0"/>
              </a:rPr>
              <a:t>bình</a:t>
            </a:r>
            <a:r>
              <a:rPr lang="en-US" sz="2000" dirty="0" smtClean="0">
                <a:solidFill>
                  <a:srgbClr val="0000FF"/>
                </a:solidFill>
                <a:latin typeface="Times New Roman" panose="02020603050405020304" pitchFamily="18" charset="0"/>
                <a:ea typeface="+mj-ea"/>
                <a:cs typeface="Times New Roman" panose="02020603050405020304" pitchFamily="18" charset="0"/>
              </a:rPr>
              <a:t> </a:t>
            </a:r>
            <a:r>
              <a:rPr lang="en-US" sz="2000" dirty="0" err="1" smtClean="0">
                <a:solidFill>
                  <a:srgbClr val="0000FF"/>
                </a:solidFill>
                <a:latin typeface="Times New Roman" panose="02020603050405020304" pitchFamily="18" charset="0"/>
                <a:ea typeface="+mj-ea"/>
                <a:cs typeface="Times New Roman" panose="02020603050405020304" pitchFamily="18" charset="0"/>
              </a:rPr>
              <a:t>tăng</a:t>
            </a:r>
            <a:r>
              <a:rPr lang="en-US" sz="2000" dirty="0" smtClean="0">
                <a:solidFill>
                  <a:srgbClr val="0000FF"/>
                </a:solidFill>
                <a:latin typeface="Times New Roman" panose="02020603050405020304" pitchFamily="18" charset="0"/>
                <a:ea typeface="+mj-ea"/>
                <a:cs typeface="Times New Roman" panose="02020603050405020304" pitchFamily="18" charset="0"/>
              </a:rPr>
              <a:t> </a:t>
            </a:r>
            <a:r>
              <a:rPr lang="en-US" sz="2000" dirty="0" err="1" smtClean="0">
                <a:solidFill>
                  <a:srgbClr val="0000FF"/>
                </a:solidFill>
                <a:latin typeface="Times New Roman" panose="02020603050405020304" pitchFamily="18" charset="0"/>
                <a:ea typeface="+mj-ea"/>
                <a:cs typeface="Times New Roman" panose="02020603050405020304" pitchFamily="18" charset="0"/>
              </a:rPr>
              <a:t>lên</a:t>
            </a:r>
            <a:endParaRPr kumimoji="0" 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endParaRPr>
          </a:p>
        </p:txBody>
      </p:sp>
      <p:sp>
        <p:nvSpPr>
          <p:cNvPr id="17" name="Title 1"/>
          <p:cNvSpPr txBox="1"/>
          <p:nvPr/>
        </p:nvSpPr>
        <p:spPr>
          <a:xfrm>
            <a:off x="5257800" y="3048000"/>
            <a:ext cx="36576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20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j-ea"/>
                <a:cs typeface="Times New Roman" panose="02020603050405020304" pitchFamily="18" charset="0"/>
              </a:rPr>
              <a:t>Mực</a:t>
            </a:r>
            <a:r>
              <a:rPr kumimoji="0" lang="en-US" sz="2000" b="0" i="0" u="none" strike="noStrike" kern="1200" cap="none" spc="0" normalizeH="0" noProof="0" dirty="0" smtClean="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2000" b="0" i="0" u="none" strike="noStrike" kern="1200" cap="none" spc="0" normalizeH="0" noProof="0" dirty="0" err="1" smtClean="0">
                <a:ln>
                  <a:noFill/>
                </a:ln>
                <a:solidFill>
                  <a:srgbClr val="0000FF"/>
                </a:solidFill>
                <a:effectLst/>
                <a:uLnTx/>
                <a:uFillTx/>
                <a:latin typeface="Times New Roman" panose="02020603050405020304" pitchFamily="18" charset="0"/>
                <a:ea typeface="+mj-ea"/>
                <a:cs typeface="Times New Roman" panose="02020603050405020304" pitchFamily="18" charset="0"/>
              </a:rPr>
              <a:t>nước</a:t>
            </a:r>
            <a:r>
              <a:rPr kumimoji="0" lang="en-US" sz="2000" b="0" i="0" u="none" strike="noStrike" kern="1200" cap="none" spc="0" normalizeH="0" noProof="0" dirty="0" smtClean="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2000" b="0" i="0" u="none" strike="noStrike" kern="1200" cap="none" spc="0" normalizeH="0" noProof="0" dirty="0" err="1" smtClean="0">
                <a:ln>
                  <a:noFill/>
                </a:ln>
                <a:solidFill>
                  <a:srgbClr val="0000FF"/>
                </a:solidFill>
                <a:effectLst/>
                <a:uLnTx/>
                <a:uFillTx/>
                <a:latin typeface="Times New Roman" panose="02020603050405020304" pitchFamily="18" charset="0"/>
                <a:ea typeface="+mj-ea"/>
                <a:cs typeface="Times New Roman" panose="02020603050405020304" pitchFamily="18" charset="0"/>
              </a:rPr>
              <a:t>biển</a:t>
            </a:r>
            <a:r>
              <a:rPr kumimoji="0" lang="en-US" sz="2000" b="0" i="0" u="none" strike="noStrike" kern="1200" cap="none" spc="0" normalizeH="0" noProof="0" dirty="0" smtClean="0">
                <a:ln>
                  <a:noFill/>
                </a:ln>
                <a:solidFill>
                  <a:srgbClr val="0000FF"/>
                </a:solidFill>
                <a:effectLst/>
                <a:uLnTx/>
                <a:uFillTx/>
                <a:latin typeface="Times New Roman" panose="02020603050405020304" pitchFamily="18" charset="0"/>
                <a:ea typeface="+mj-ea"/>
                <a:cs typeface="Times New Roman" panose="02020603050405020304" pitchFamily="18" charset="0"/>
              </a:rPr>
              <a:t> </a:t>
            </a:r>
            <a:r>
              <a:rPr kumimoji="0" lang="en-US" sz="2000" b="0" i="0" u="none" strike="noStrike" kern="1200" cap="none" spc="0" normalizeH="0" noProof="0" dirty="0" err="1" smtClean="0">
                <a:ln>
                  <a:noFill/>
                </a:ln>
                <a:solidFill>
                  <a:srgbClr val="0000FF"/>
                </a:solidFill>
                <a:effectLst/>
                <a:uLnTx/>
                <a:uFillTx/>
                <a:latin typeface="Times New Roman" panose="02020603050405020304" pitchFamily="18" charset="0"/>
                <a:ea typeface="+mj-ea"/>
                <a:cs typeface="Times New Roman" panose="02020603050405020304" pitchFamily="18" charset="0"/>
              </a:rPr>
              <a:t>dâng</a:t>
            </a:r>
            <a:r>
              <a:rPr kumimoji="0" lang="en-US" sz="2000" b="0" i="0" u="none" strike="noStrike" kern="1200" cap="none" spc="0" normalizeH="0" noProof="0" dirty="0" smtClean="0">
                <a:ln>
                  <a:noFill/>
                </a:ln>
                <a:solidFill>
                  <a:srgbClr val="0000FF"/>
                </a:solidFill>
                <a:effectLst/>
                <a:uLnTx/>
                <a:uFillTx/>
                <a:latin typeface="Times New Roman" panose="02020603050405020304" pitchFamily="18" charset="0"/>
                <a:ea typeface="+mj-ea"/>
                <a:cs typeface="Times New Roman" panose="02020603050405020304" pitchFamily="18" charset="0"/>
              </a:rPr>
              <a:t> </a:t>
            </a:r>
            <a:endParaRPr kumimoji="0" 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305800" cy="1981200"/>
          </a:xfrm>
        </p:spPr>
        <p:txBody>
          <a:bodyPr/>
          <a:lstStyle/>
          <a:p>
            <a:r>
              <a:rPr lang="en-US" sz="2800" smtClean="0">
                <a:latin typeface="Times New Roman" panose="02020603050405020304" pitchFamily="18" charset="0"/>
                <a:cs typeface="Times New Roman" panose="02020603050405020304" pitchFamily="18" charset="0"/>
              </a:rPr>
              <a:t>Có </a:t>
            </a:r>
            <a:r>
              <a:rPr lang="en-US" sz="2800" err="1" smtClean="0">
                <a:latin typeface="Times New Roman" panose="02020603050405020304" pitchFamily="18" charset="0"/>
                <a:cs typeface="Times New Roman" panose="02020603050405020304" pitchFamily="18" charset="0"/>
              </a:rPr>
              <a:t>người</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nói</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rừng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được</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phát</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triển</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hoặc</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bị</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tàn</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phá</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cũng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không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ảnh</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hưởng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gì</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đến</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đời</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sống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của</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những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người</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sống</a:t>
            </a:r>
            <a:r>
              <a:rPr lang="en-US" sz="2800" smtClean="0">
                <a:latin typeface="Times New Roman" panose="02020603050405020304" pitchFamily="18" charset="0"/>
                <a:cs typeface="Times New Roman" panose="02020603050405020304" pitchFamily="18" charset="0"/>
              </a:rPr>
              <a:t> ở </a:t>
            </a:r>
            <a:r>
              <a:rPr lang="en-US" sz="2800" err="1" smtClean="0">
                <a:latin typeface="Times New Roman" panose="02020603050405020304" pitchFamily="18" charset="0"/>
                <a:cs typeface="Times New Roman" panose="02020603050405020304" pitchFamily="18" charset="0"/>
              </a:rPr>
              <a:t>thành</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phố</a:t>
            </a:r>
            <a:r>
              <a:rPr lang="en-US" sz="2800" smtClean="0">
                <a:latin typeface="Times New Roman" panose="02020603050405020304" pitchFamily="18" charset="0"/>
                <a:cs typeface="Times New Roman" panose="02020603050405020304" pitchFamily="18" charset="0"/>
              </a:rPr>
              <a:t> hay </a:t>
            </a:r>
            <a:r>
              <a:rPr lang="en-US" sz="2800" err="1" smtClean="0">
                <a:latin typeface="Times New Roman" panose="02020603050405020304" pitchFamily="18" charset="0"/>
                <a:cs typeface="Times New Roman" panose="02020603050405020304" pitchFamily="18" charset="0"/>
              </a:rPr>
              <a:t>vùng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đồng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bằng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xa</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rừng</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Điều</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đó</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đúng</a:t>
            </a:r>
            <a:r>
              <a:rPr lang="en-US" sz="2800" smtClean="0">
                <a:latin typeface="Times New Roman" panose="02020603050405020304" pitchFamily="18" charset="0"/>
                <a:cs typeface="Times New Roman" panose="02020603050405020304" pitchFamily="18" charset="0"/>
              </a:rPr>
              <a:t> hay </a:t>
            </a:r>
            <a:r>
              <a:rPr lang="en-US" sz="2800" err="1" smtClean="0">
                <a:latin typeface="Times New Roman" panose="02020603050405020304" pitchFamily="18" charset="0"/>
                <a:cs typeface="Times New Roman" panose="02020603050405020304" pitchFamily="18" charset="0"/>
              </a:rPr>
              <a:t>sai</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Vì</a:t>
            </a:r>
            <a:r>
              <a:rPr lang="en-US" sz="2800" smtClean="0">
                <a:latin typeface="Times New Roman" panose="02020603050405020304" pitchFamily="18" charset="0"/>
                <a:cs typeface="Times New Roman" panose="02020603050405020304" pitchFamily="18" charset="0"/>
              </a:rPr>
              <a:t> </a:t>
            </a:r>
            <a:r>
              <a:rPr lang="en-US" sz="2800" err="1" smtClean="0">
                <a:latin typeface="Times New Roman" panose="02020603050405020304" pitchFamily="18" charset="0"/>
                <a:cs typeface="Times New Roman" panose="02020603050405020304" pitchFamily="18" charset="0"/>
              </a:rPr>
              <a:t>sao</a:t>
            </a:r>
            <a:r>
              <a:rPr lang="en-US" sz="2800" smtClean="0">
                <a:latin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cs typeface="Times New Roman" panose="02020603050405020304" pitchFamily="18" charset="0"/>
            </a:endParaRPr>
          </a:p>
        </p:txBody>
      </p:sp>
      <p:pic>
        <p:nvPicPr>
          <p:cNvPr id="6147" name="Picture 4" descr="http://www.goldentravel.vn/images/products/tour-hoc-sinh-rung-quoc-gia-cuc-phuong_2014417947451.jpg"/>
          <p:cNvPicPr>
            <a:picLocks noChangeAspect="1" noChangeArrowheads="1"/>
          </p:cNvPicPr>
          <p:nvPr/>
        </p:nvPicPr>
        <p:blipFill>
          <a:blip r:embed="rId1"/>
          <a:srcRect/>
          <a:stretch>
            <a:fillRect/>
          </a:stretch>
        </p:blipFill>
        <p:spPr bwMode="auto">
          <a:xfrm>
            <a:off x="457200" y="1853109"/>
            <a:ext cx="3886200" cy="2414091"/>
          </a:xfrm>
          <a:prstGeom prst="rect">
            <a:avLst/>
          </a:prstGeom>
          <a:noFill/>
          <a:ln w="9525">
            <a:noFill/>
            <a:miter lim="800000"/>
            <a:headEnd/>
            <a:tailEnd/>
          </a:ln>
        </p:spPr>
      </p:pic>
      <p:pic>
        <p:nvPicPr>
          <p:cNvPr id="6150" name="Picture 6" descr="http://4psoft.com/wp-content/uploads/2013/04/Benthanh.jpg"/>
          <p:cNvPicPr>
            <a:picLocks noChangeAspect="1" noChangeArrowheads="1"/>
          </p:cNvPicPr>
          <p:nvPr/>
        </p:nvPicPr>
        <p:blipFill>
          <a:blip r:embed="rId2"/>
          <a:srcRect/>
          <a:stretch>
            <a:fillRect/>
          </a:stretch>
        </p:blipFill>
        <p:spPr bwMode="auto">
          <a:xfrm>
            <a:off x="457200" y="4343400"/>
            <a:ext cx="3886200" cy="2434233"/>
          </a:xfrm>
          <a:prstGeom prst="rect">
            <a:avLst/>
          </a:prstGeom>
          <a:noFill/>
        </p:spPr>
      </p:pic>
      <p:pic>
        <p:nvPicPr>
          <p:cNvPr id="6152" name="Picture 8" descr="http://dantri4.vcmedia.vn/OjRsnUq3VYRgf5mG4vC/Image/2013/06/DSC08275-592fd.JPG"/>
          <p:cNvPicPr>
            <a:picLocks noChangeAspect="1" noChangeArrowheads="1"/>
          </p:cNvPicPr>
          <p:nvPr/>
        </p:nvPicPr>
        <p:blipFill>
          <a:blip r:embed="rId3"/>
          <a:srcRect/>
          <a:stretch>
            <a:fillRect/>
          </a:stretch>
        </p:blipFill>
        <p:spPr bwMode="auto">
          <a:xfrm>
            <a:off x="4800600" y="1876934"/>
            <a:ext cx="3733800" cy="2390266"/>
          </a:xfrm>
          <a:prstGeom prst="rect">
            <a:avLst/>
          </a:prstGeom>
          <a:noFill/>
        </p:spPr>
      </p:pic>
      <p:pic>
        <p:nvPicPr>
          <p:cNvPr id="8" name="Picture 6" descr="http://4psoft.com/wp-content/uploads/2013/04/Benthanh.jpg"/>
          <p:cNvPicPr>
            <a:picLocks noChangeAspect="1" noChangeArrowheads="1"/>
          </p:cNvPicPr>
          <p:nvPr/>
        </p:nvPicPr>
        <p:blipFill>
          <a:blip r:embed="rId2"/>
          <a:srcRect/>
          <a:stretch>
            <a:fillRect/>
          </a:stretch>
        </p:blipFill>
        <p:spPr bwMode="auto">
          <a:xfrm>
            <a:off x="4800600" y="4343400"/>
            <a:ext cx="3733800" cy="2434233"/>
          </a:xfrm>
          <a:prstGeom prst="rect">
            <a:avLst/>
          </a:prstGeom>
          <a:noFill/>
        </p:spPr>
      </p:pic>
      <p:sp>
        <p:nvSpPr>
          <p:cNvPr id="7" name="Text Box 77"/>
          <p:cNvSpPr txBox="1">
            <a:spLocks noChangeArrowheads="1"/>
          </p:cNvSpPr>
          <p:nvPr/>
        </p:nvSpPr>
        <p:spPr bwMode="auto">
          <a:xfrm>
            <a:off x="1066800" y="3886200"/>
            <a:ext cx="2655888" cy="369332"/>
          </a:xfrm>
          <a:prstGeom prst="rect">
            <a:avLst/>
          </a:prstGeom>
          <a:solidFill>
            <a:srgbClr val="FFFFFF"/>
          </a:solidFill>
          <a:ln w="9525">
            <a:noFill/>
            <a:miter lim="800000"/>
          </a:ln>
        </p:spPr>
        <p:txBody>
          <a:bodyPr wrap="square">
            <a:spAutoFit/>
          </a:bodyPr>
          <a:lstStyle/>
          <a:p>
            <a:pPr algn="ctr">
              <a:spcBef>
                <a:spcPct val="50000"/>
              </a:spcBef>
            </a:pPr>
            <a:r>
              <a:rPr lang="en-US" b="1" err="1" smtClean="0">
                <a:latin typeface="Times New Roman" panose="02020603050405020304" pitchFamily="18" charset="0"/>
                <a:cs typeface="Times New Roman" panose="02020603050405020304" pitchFamily="18" charset="0"/>
              </a:rPr>
              <a:t>Rừng</a:t>
            </a:r>
            <a:r>
              <a:rPr lang="en-US" b="1" smtClean="0">
                <a:latin typeface="Times New Roman" panose="02020603050405020304" pitchFamily="18" charset="0"/>
                <a:cs typeface="Times New Roman" panose="02020603050405020304" pitchFamily="18" charset="0"/>
              </a:rPr>
              <a:t> </a:t>
            </a:r>
            <a:r>
              <a:rPr lang="en-US" b="1" err="1" smtClean="0">
                <a:latin typeface="Times New Roman" panose="02020603050405020304" pitchFamily="18" charset="0"/>
                <a:cs typeface="Times New Roman" panose="02020603050405020304" pitchFamily="18" charset="0"/>
              </a:rPr>
              <a:t>được</a:t>
            </a:r>
            <a:r>
              <a:rPr lang="en-US" b="1" smtClean="0">
                <a:latin typeface="Times New Roman" panose="02020603050405020304" pitchFamily="18" charset="0"/>
                <a:cs typeface="Times New Roman" panose="02020603050405020304" pitchFamily="18" charset="0"/>
              </a:rPr>
              <a:t> </a:t>
            </a:r>
            <a:r>
              <a:rPr lang="en-US" b="1" err="1" smtClean="0">
                <a:latin typeface="Times New Roman" panose="02020603050405020304" pitchFamily="18" charset="0"/>
                <a:cs typeface="Times New Roman" panose="02020603050405020304" pitchFamily="18" charset="0"/>
              </a:rPr>
              <a:t>phát</a:t>
            </a:r>
            <a:r>
              <a:rPr lang="en-US" b="1" smtClean="0">
                <a:latin typeface="Times New Roman" panose="02020603050405020304" pitchFamily="18" charset="0"/>
                <a:cs typeface="Times New Roman" panose="02020603050405020304" pitchFamily="18" charset="0"/>
              </a:rPr>
              <a:t> </a:t>
            </a:r>
            <a:r>
              <a:rPr lang="en-US" b="1" err="1" smtClean="0">
                <a:latin typeface="Times New Roman" panose="02020603050405020304" pitchFamily="18" charset="0"/>
                <a:cs typeface="Times New Roman" panose="02020603050405020304" pitchFamily="18" charset="0"/>
              </a:rPr>
              <a:t>triển</a:t>
            </a:r>
            <a:endParaRPr lang="en-US" b="1">
              <a:latin typeface="Times New Roman" panose="02020603050405020304" pitchFamily="18" charset="0"/>
              <a:cs typeface="Times New Roman" panose="02020603050405020304" pitchFamily="18" charset="0"/>
            </a:endParaRPr>
          </a:p>
        </p:txBody>
      </p:sp>
      <p:sp>
        <p:nvSpPr>
          <p:cNvPr id="9" name="Text Box 77"/>
          <p:cNvSpPr txBox="1">
            <a:spLocks noChangeArrowheads="1"/>
          </p:cNvSpPr>
          <p:nvPr/>
        </p:nvSpPr>
        <p:spPr bwMode="auto">
          <a:xfrm>
            <a:off x="5334000" y="3810000"/>
            <a:ext cx="2655888" cy="369332"/>
          </a:xfrm>
          <a:prstGeom prst="rect">
            <a:avLst/>
          </a:prstGeom>
          <a:solidFill>
            <a:srgbClr val="FFFFFF"/>
          </a:solidFill>
          <a:ln w="9525">
            <a:noFill/>
            <a:miter lim="800000"/>
          </a:ln>
        </p:spPr>
        <p:txBody>
          <a:bodyPr wrap="square">
            <a:spAutoFit/>
          </a:bodyPr>
          <a:lstStyle/>
          <a:p>
            <a:pPr algn="ctr">
              <a:spcBef>
                <a:spcPct val="50000"/>
              </a:spcBef>
            </a:pPr>
            <a:r>
              <a:rPr lang="en-US" b="1" err="1" smtClean="0">
                <a:latin typeface="Times New Roman" panose="02020603050405020304" pitchFamily="18" charset="0"/>
                <a:cs typeface="Times New Roman" panose="02020603050405020304" pitchFamily="18" charset="0"/>
              </a:rPr>
              <a:t>Rừng</a:t>
            </a:r>
            <a:r>
              <a:rPr lang="en-US" b="1" smtClean="0">
                <a:latin typeface="Times New Roman" panose="02020603050405020304" pitchFamily="18" charset="0"/>
                <a:cs typeface="Times New Roman" panose="02020603050405020304" pitchFamily="18" charset="0"/>
              </a:rPr>
              <a:t> </a:t>
            </a:r>
            <a:r>
              <a:rPr lang="en-US" b="1" err="1" smtClean="0">
                <a:latin typeface="Times New Roman" panose="02020603050405020304" pitchFamily="18" charset="0"/>
                <a:cs typeface="Times New Roman" panose="02020603050405020304" pitchFamily="18" charset="0"/>
              </a:rPr>
              <a:t>bị</a:t>
            </a:r>
            <a:r>
              <a:rPr lang="en-US" b="1" smtClean="0">
                <a:latin typeface="Times New Roman" panose="02020603050405020304" pitchFamily="18" charset="0"/>
                <a:cs typeface="Times New Roman" panose="02020603050405020304" pitchFamily="18" charset="0"/>
              </a:rPr>
              <a:t> </a:t>
            </a:r>
            <a:r>
              <a:rPr lang="en-US" b="1" err="1" smtClean="0">
                <a:latin typeface="Times New Roman" panose="02020603050405020304" pitchFamily="18" charset="0"/>
                <a:cs typeface="Times New Roman" panose="02020603050405020304" pitchFamily="18" charset="0"/>
              </a:rPr>
              <a:t>tàn</a:t>
            </a:r>
            <a:r>
              <a:rPr lang="en-US" b="1" smtClean="0">
                <a:latin typeface="Times New Roman" panose="02020603050405020304" pitchFamily="18" charset="0"/>
                <a:cs typeface="Times New Roman" panose="02020603050405020304" pitchFamily="18" charset="0"/>
              </a:rPr>
              <a:t> </a:t>
            </a:r>
            <a:r>
              <a:rPr lang="en-US" b="1" err="1" smtClean="0">
                <a:latin typeface="Times New Roman" panose="02020603050405020304" pitchFamily="18" charset="0"/>
                <a:cs typeface="Times New Roman" panose="02020603050405020304" pitchFamily="18" charset="0"/>
              </a:rPr>
              <a:t>phá</a:t>
            </a:r>
            <a:endParaRPr lang="en-US"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90800"/>
            <a:ext cx="4572000" cy="584775"/>
          </a:xfrm>
          <a:prstGeom prst="rect">
            <a:avLst/>
          </a:prstGeom>
        </p:spPr>
        <p:txBody>
          <a:bodyPr>
            <a:spAutoFit/>
          </a:bodyPr>
          <a:lstStyle/>
          <a:p>
            <a:r>
              <a:rPr lang="en-US" sz="1600" smtClean="0">
                <a:latin typeface="Times New Roman" panose="02020603050405020304" pitchFamily="18" charset="0"/>
                <a:cs typeface="Times New Roman" panose="02020603050405020304" pitchFamily="18" charset="0"/>
              </a:rPr>
              <a:t>T</a:t>
            </a:r>
            <a:r>
              <a:rPr lang="vi-VN" sz="1600" smtClean="0">
                <a:latin typeface="Times New Roman" panose="02020603050405020304" pitchFamily="18" charset="0"/>
                <a:cs typeface="Times New Roman" panose="02020603050405020304" pitchFamily="18" charset="0"/>
              </a:rPr>
              <a:t>hảm họa kép động đất, sóng thần tại Nhật Bản </a:t>
            </a:r>
            <a:r>
              <a:rPr lang="en-US" sz="1600" smtClean="0">
                <a:latin typeface="Times New Roman" panose="02020603050405020304" pitchFamily="18" charset="0"/>
                <a:cs typeface="Times New Roman" panose="02020603050405020304" pitchFamily="18" charset="0"/>
              </a:rPr>
              <a:t>năm 2011 làm 15.854 người chết</a:t>
            </a:r>
            <a:endParaRPr lang="en-US" sz="1600">
              <a:latin typeface="Times New Roman" panose="02020603050405020304" pitchFamily="18" charset="0"/>
              <a:cs typeface="Times New Roman" panose="02020603050405020304" pitchFamily="18" charset="0"/>
            </a:endParaRPr>
          </a:p>
        </p:txBody>
      </p:sp>
      <p:pic>
        <p:nvPicPr>
          <p:cNvPr id="98310" name="Picture 6" descr="http://l.f30.img.vnecdn.net/2014/11/09/philippines-41-1415495600_660x0.jpg"/>
          <p:cNvPicPr>
            <a:picLocks noChangeAspect="1" noChangeArrowheads="1"/>
          </p:cNvPicPr>
          <p:nvPr/>
        </p:nvPicPr>
        <p:blipFill>
          <a:blip r:embed="rId1"/>
          <a:srcRect/>
          <a:stretch>
            <a:fillRect/>
          </a:stretch>
        </p:blipFill>
        <p:spPr bwMode="auto">
          <a:xfrm>
            <a:off x="5181600" y="87976"/>
            <a:ext cx="3886200" cy="2579024"/>
          </a:xfrm>
          <a:prstGeom prst="rect">
            <a:avLst/>
          </a:prstGeom>
          <a:noFill/>
        </p:spPr>
      </p:pic>
      <p:sp>
        <p:nvSpPr>
          <p:cNvPr id="8" name="Rectangle 7"/>
          <p:cNvSpPr/>
          <p:nvPr/>
        </p:nvSpPr>
        <p:spPr>
          <a:xfrm>
            <a:off x="5181600" y="2667000"/>
            <a:ext cx="4114800" cy="584775"/>
          </a:xfrm>
          <a:prstGeom prst="rect">
            <a:avLst/>
          </a:prstGeom>
        </p:spPr>
        <p:txBody>
          <a:bodyPr wrap="square">
            <a:spAutoFit/>
          </a:bodyPr>
          <a:lstStyle/>
          <a:p>
            <a:r>
              <a:rPr lang="en-US" sz="1600" smtClean="0">
                <a:latin typeface="Times New Roman" panose="02020603050405020304" pitchFamily="18" charset="0"/>
                <a:cs typeface="Times New Roman" panose="02020603050405020304" pitchFamily="18" charset="0"/>
              </a:rPr>
              <a:t>Siêu bão haiyan ngày 8/11/2013 tại Philippines hơn 6300 người chết</a:t>
            </a:r>
            <a:endParaRPr lang="en-US" sz="1600">
              <a:latin typeface="Times New Roman" panose="02020603050405020304" pitchFamily="18" charset="0"/>
              <a:cs typeface="Times New Roman" panose="02020603050405020304" pitchFamily="18" charset="0"/>
            </a:endParaRPr>
          </a:p>
        </p:txBody>
      </p:sp>
      <p:pic>
        <p:nvPicPr>
          <p:cNvPr id="98314" name="Picture 10" descr="http://images.vov.vn/Uploaded/hungbm/2013_03_11/song-than.jpg?width=490"/>
          <p:cNvPicPr>
            <a:picLocks noChangeAspect="1" noChangeArrowheads="1"/>
          </p:cNvPicPr>
          <p:nvPr/>
        </p:nvPicPr>
        <p:blipFill>
          <a:blip r:embed="rId2"/>
          <a:srcRect/>
          <a:stretch>
            <a:fillRect/>
          </a:stretch>
        </p:blipFill>
        <p:spPr bwMode="auto">
          <a:xfrm>
            <a:off x="152399" y="76200"/>
            <a:ext cx="4464325" cy="2514600"/>
          </a:xfrm>
          <a:prstGeom prst="rect">
            <a:avLst/>
          </a:prstGeom>
          <a:noFill/>
        </p:spPr>
      </p:pic>
      <p:pic>
        <p:nvPicPr>
          <p:cNvPr id="98316" name="Picture 12" descr="http://cms.kienthuc.net.vn/zoom/1000/uploaded/minhbich/2013_09_15/06_colorado_13_frgp.jpg"/>
          <p:cNvPicPr>
            <a:picLocks noChangeAspect="1" noChangeArrowheads="1"/>
          </p:cNvPicPr>
          <p:nvPr/>
        </p:nvPicPr>
        <p:blipFill>
          <a:blip r:embed="rId3"/>
          <a:srcRect/>
          <a:stretch>
            <a:fillRect/>
          </a:stretch>
        </p:blipFill>
        <p:spPr bwMode="auto">
          <a:xfrm>
            <a:off x="381000" y="3352800"/>
            <a:ext cx="3810000" cy="2540000"/>
          </a:xfrm>
          <a:prstGeom prst="rect">
            <a:avLst/>
          </a:prstGeom>
          <a:noFill/>
        </p:spPr>
      </p:pic>
      <p:sp>
        <p:nvSpPr>
          <p:cNvPr id="12" name="Rectangle 11"/>
          <p:cNvSpPr/>
          <p:nvPr/>
        </p:nvSpPr>
        <p:spPr>
          <a:xfrm>
            <a:off x="381000" y="5950803"/>
            <a:ext cx="4038600" cy="830997"/>
          </a:xfrm>
          <a:prstGeom prst="rect">
            <a:avLst/>
          </a:prstGeom>
        </p:spPr>
        <p:txBody>
          <a:bodyPr wrap="square">
            <a:spAutoFit/>
          </a:bodyPr>
          <a:lstStyle/>
          <a:p>
            <a:r>
              <a:rPr lang="en-US" sz="1600" smtClean="0">
                <a:latin typeface="Times New Roman" panose="02020603050405020304" pitchFamily="18" charset="0"/>
                <a:cs typeface="Times New Roman" panose="02020603050405020304" pitchFamily="18" charset="0"/>
              </a:rPr>
              <a:t>L</a:t>
            </a:r>
            <a:r>
              <a:rPr lang="vi-VN" sz="1600" smtClean="0">
                <a:latin typeface="Times New Roman" panose="02020603050405020304" pitchFamily="18" charset="0"/>
                <a:cs typeface="Times New Roman" panose="02020603050405020304" pitchFamily="18" charset="0"/>
              </a:rPr>
              <a:t>ũ lụt ở Colorado miền tây nước Mỹ đã làm chết 5 người và buộc hàng ngàn người ở thành phố Boulder phải sơ tán</a:t>
            </a:r>
            <a:r>
              <a:rPr lang="en-US" sz="1600" smtClean="0">
                <a:latin typeface="Times New Roman" panose="02020603050405020304" pitchFamily="18" charset="0"/>
                <a:cs typeface="Times New Roman" panose="02020603050405020304" pitchFamily="18" charset="0"/>
              </a:rPr>
              <a:t>( NĂM 2013)</a:t>
            </a:r>
            <a:endParaRPr lang="en-US" sz="1600">
              <a:latin typeface="Times New Roman" panose="02020603050405020304" pitchFamily="18" charset="0"/>
              <a:cs typeface="Times New Roman" panose="02020603050405020304" pitchFamily="18" charset="0"/>
            </a:endParaRPr>
          </a:p>
        </p:txBody>
      </p:sp>
      <p:pic>
        <p:nvPicPr>
          <p:cNvPr id="98318" name="Picture 14" descr="http://static.thanhnien.com.vn/uploaded/yentrinh/2015_05_26/india-reuters_nzhs.jpg?width=600"/>
          <p:cNvPicPr>
            <a:picLocks noChangeAspect="1" noChangeArrowheads="1"/>
          </p:cNvPicPr>
          <p:nvPr/>
        </p:nvPicPr>
        <p:blipFill>
          <a:blip r:embed="rId4"/>
          <a:srcRect/>
          <a:stretch>
            <a:fillRect/>
          </a:stretch>
        </p:blipFill>
        <p:spPr bwMode="auto">
          <a:xfrm>
            <a:off x="5181600" y="3276600"/>
            <a:ext cx="3733800" cy="2103375"/>
          </a:xfrm>
          <a:prstGeom prst="rect">
            <a:avLst/>
          </a:prstGeom>
          <a:noFill/>
        </p:spPr>
      </p:pic>
      <p:sp>
        <p:nvSpPr>
          <p:cNvPr id="14" name="Rectangle 13"/>
          <p:cNvSpPr/>
          <p:nvPr/>
        </p:nvSpPr>
        <p:spPr>
          <a:xfrm>
            <a:off x="4953000" y="5475982"/>
            <a:ext cx="4191000" cy="1077218"/>
          </a:xfrm>
          <a:prstGeom prst="rect">
            <a:avLst/>
          </a:prstGeom>
        </p:spPr>
        <p:txBody>
          <a:bodyPr wrap="square">
            <a:spAutoFit/>
          </a:bodyPr>
          <a:lstStyle/>
          <a:p>
            <a:r>
              <a:rPr lang="en-US" sz="1600" smtClean="0">
                <a:latin typeface="Times New Roman" panose="02020603050405020304" pitchFamily="18" charset="0"/>
                <a:cs typeface="Times New Roman" panose="02020603050405020304" pitchFamily="18" charset="0"/>
              </a:rPr>
              <a:t>N</a:t>
            </a:r>
            <a:r>
              <a:rPr lang="vi-VN" sz="1600" smtClean="0">
                <a:latin typeface="+mj-lt"/>
              </a:rPr>
              <a:t>gày 25-5</a:t>
            </a:r>
            <a:r>
              <a:rPr lang="en-US" sz="1600" smtClean="0">
                <a:latin typeface="+mj-lt"/>
              </a:rPr>
              <a:t>-2015</a:t>
            </a:r>
            <a:r>
              <a:rPr lang="vi-VN" sz="1600" smtClean="0">
                <a:latin typeface="+mj-lt"/>
              </a:rPr>
              <a:t>, nắng nóng như thiêu đốt ở Ấn Độ đã khiến gần 500 người trên khắp cả nước thiệt mạng. Nhiệt độ ở Khammam, bang Telangana có lúc lên 48 độ C.</a:t>
            </a:r>
            <a:endParaRPr lang="en-US" sz="160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1"/>
          <p:cNvSpPr>
            <a:spLocks noChangeArrowheads="1"/>
          </p:cNvSpPr>
          <p:nvPr/>
        </p:nvSpPr>
        <p:spPr bwMode="auto">
          <a:xfrm>
            <a:off x="3343275" y="6149975"/>
            <a:ext cx="2733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a:solidFill>
                  <a:srgbClr val="0000FF"/>
                </a:solidFill>
                <a:latin typeface="Times New Roman" panose="02020603050405020304" pitchFamily="18" charset="0"/>
                <a:cs typeface="Times New Roman" panose="02020603050405020304" pitchFamily="18" charset="0"/>
              </a:rPr>
              <a:t>Chăm sóc rừng mới trồng</a:t>
            </a:r>
            <a:endParaRPr lang="en-US" altLang="en-US" sz="1800" b="1">
              <a:solidFill>
                <a:srgbClr val="000000"/>
              </a:solidFill>
            </a:endParaRPr>
          </a:p>
        </p:txBody>
      </p:sp>
      <p:pic>
        <p:nvPicPr>
          <p:cNvPr id="4107" name="Picture 16" descr="D:\HN TS\1_4092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2800" y="2203450"/>
            <a:ext cx="297180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427038" y="708025"/>
            <a:ext cx="3857625" cy="768350"/>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000000"/>
                </a:solidFill>
                <a:latin typeface="Times New Roman" panose="02020603050405020304" pitchFamily="18" charset="0"/>
              </a:rPr>
              <a:t>Theo em chăm sóc rừng sau khi trồng nhằm mục đích gì ?</a:t>
            </a:r>
            <a:endParaRPr lang="en-US" altLang="en-US" sz="2200" b="1">
              <a:solidFill>
                <a:srgbClr val="000000"/>
              </a:solidFill>
              <a:latin typeface="Times New Roman" panose="02020603050405020304" pitchFamily="18" charset="0"/>
            </a:endParaRPr>
          </a:p>
        </p:txBody>
      </p:sp>
      <p:sp>
        <p:nvSpPr>
          <p:cNvPr id="13" name="Text Box 5"/>
          <p:cNvSpPr txBox="1">
            <a:spLocks noChangeArrowheads="1"/>
          </p:cNvSpPr>
          <p:nvPr/>
        </p:nvSpPr>
        <p:spPr bwMode="auto">
          <a:xfrm>
            <a:off x="5106988" y="504825"/>
            <a:ext cx="3656012" cy="113982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000000"/>
                </a:solidFill>
                <a:latin typeface="Times New Roman" panose="02020603050405020304" pitchFamily="18" charset="0"/>
              </a:rPr>
              <a:t>Để tạo môi trường thuận lợi cho cây trồng sinh trưởng tốt, có tỷ lệ sống </a:t>
            </a:r>
            <a:r>
              <a:rPr lang="en-US" altLang="en-US" sz="2400" b="1">
                <a:solidFill>
                  <a:srgbClr val="000000"/>
                </a:solidFill>
                <a:latin typeface="Times New Roman" panose="02020603050405020304" pitchFamily="18" charset="0"/>
              </a:rPr>
              <a:t>cao.</a:t>
            </a:r>
            <a:endParaRPr lang="en-US" altLang="en-US" sz="2400" b="1">
              <a:solidFill>
                <a:srgbClr val="000000"/>
              </a:solidFill>
              <a:latin typeface="Times New Roman" panose="02020603050405020304" pitchFamily="18" charset="0"/>
            </a:endParaRPr>
          </a:p>
        </p:txBody>
      </p:sp>
      <p:sp>
        <p:nvSpPr>
          <p:cNvPr id="14" name="Line 6"/>
          <p:cNvSpPr>
            <a:spLocks noChangeShapeType="1"/>
          </p:cNvSpPr>
          <p:nvPr/>
        </p:nvSpPr>
        <p:spPr bwMode="auto">
          <a:xfrm>
            <a:off x="4284663" y="1092200"/>
            <a:ext cx="822325" cy="0"/>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07"/>
                                        </p:tgtEl>
                                        <p:attrNameLst>
                                          <p:attrName>style.visibility</p:attrName>
                                        </p:attrNameLst>
                                      </p:cBhvr>
                                      <p:to>
                                        <p:strVal val="visible"/>
                                      </p:to>
                                    </p:set>
                                    <p:anim calcmode="lin" valueType="num">
                                      <p:cBhvr additive="base">
                                        <p:cTn id="23" dur="500" fill="hold"/>
                                        <p:tgtEl>
                                          <p:spTgt spid="4107"/>
                                        </p:tgtEl>
                                        <p:attrNameLst>
                                          <p:attrName>ppt_x</p:attrName>
                                        </p:attrNameLst>
                                      </p:cBhvr>
                                      <p:tavLst>
                                        <p:tav tm="0">
                                          <p:val>
                                            <p:strVal val="#ppt_x"/>
                                          </p:val>
                                        </p:tav>
                                        <p:tav tm="100000">
                                          <p:val>
                                            <p:strVal val="#ppt_x"/>
                                          </p:val>
                                        </p:tav>
                                      </p:tavLst>
                                    </p:anim>
                                    <p:anim calcmode="lin" valueType="num">
                                      <p:cBhvr additive="base">
                                        <p:cTn id="24" dur="500" fill="hold"/>
                                        <p:tgtEl>
                                          <p:spTgt spid="410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03"/>
                                        </p:tgtEl>
                                        <p:attrNameLst>
                                          <p:attrName>style.visibility</p:attrName>
                                        </p:attrNameLst>
                                      </p:cBhvr>
                                      <p:to>
                                        <p:strVal val="visible"/>
                                      </p:to>
                                    </p:set>
                                    <p:anim calcmode="lin" valueType="num">
                                      <p:cBhvr additive="base">
                                        <p:cTn id="27" dur="500" fill="hold"/>
                                        <p:tgtEl>
                                          <p:spTgt spid="4103"/>
                                        </p:tgtEl>
                                        <p:attrNameLst>
                                          <p:attrName>ppt_x</p:attrName>
                                        </p:attrNameLst>
                                      </p:cBhvr>
                                      <p:tavLst>
                                        <p:tav tm="0">
                                          <p:val>
                                            <p:strVal val="#ppt_x"/>
                                          </p:val>
                                        </p:tav>
                                        <p:tav tm="100000">
                                          <p:val>
                                            <p:strVal val="#ppt_x"/>
                                          </p:val>
                                        </p:tav>
                                      </p:tavLst>
                                    </p:anim>
                                    <p:anim calcmode="lin" valueType="num">
                                      <p:cBhvr additive="base">
                                        <p:cTn id="28"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0" y="0"/>
            <a:ext cx="9144000" cy="1200329"/>
          </a:xfrm>
          <a:prstGeom prst="rect">
            <a:avLst/>
          </a:prstGeom>
          <a:noFill/>
          <a:ln w="9525">
            <a:noFill/>
            <a:miter lim="800000"/>
          </a:ln>
        </p:spPr>
        <p:txBody>
          <a:bodyPr>
            <a:spAutoFit/>
          </a:bodyPr>
          <a:lstStyle/>
          <a:p>
            <a:pPr algn="ctr" eaLnBrk="0" hangingPunct="0">
              <a:spcBef>
                <a:spcPct val="50000"/>
              </a:spcBef>
            </a:pPr>
            <a:r>
              <a:rPr lang="en-US" sz="3600" b="1" dirty="0" smtClean="0">
                <a:solidFill>
                  <a:srgbClr val="FF0066"/>
                </a:solidFill>
                <a:latin typeface="Times New Roman" panose="02020603050405020304" pitchFamily="18" charset="0"/>
              </a:rPr>
              <a:t>BÀI 7: TRỒNG, CHĂM SÓC VÀ BẢO VỆ RỪNG</a:t>
            </a:r>
            <a:endParaRPr lang="en-US" sz="3600" b="1" dirty="0">
              <a:solidFill>
                <a:srgbClr val="FF0066"/>
              </a:solidFill>
              <a:latin typeface="Times New Roman" panose="02020603050405020304" pitchFamily="18" charset="0"/>
            </a:endParaRPr>
          </a:p>
        </p:txBody>
      </p:sp>
      <p:sp>
        <p:nvSpPr>
          <p:cNvPr id="154645" name="Text Box 21"/>
          <p:cNvSpPr txBox="1">
            <a:spLocks noChangeArrowheads="1"/>
          </p:cNvSpPr>
          <p:nvPr/>
        </p:nvSpPr>
        <p:spPr bwMode="auto">
          <a:xfrm>
            <a:off x="93663" y="1682750"/>
            <a:ext cx="7740650" cy="519113"/>
          </a:xfrm>
          <a:prstGeom prst="rect">
            <a:avLst/>
          </a:prstGeom>
          <a:noFill/>
          <a:ln w="9525">
            <a:noFill/>
            <a:miter lim="800000"/>
          </a:ln>
        </p:spPr>
        <p:txBody>
          <a:bodyPr>
            <a:spAutoFit/>
          </a:bodyPr>
          <a:lstStyle/>
          <a:p>
            <a:pPr eaLnBrk="0" hangingPunct="0">
              <a:spcBef>
                <a:spcPct val="50000"/>
              </a:spcBef>
            </a:pPr>
            <a:r>
              <a:rPr lang="en-US" sz="2800" b="1" dirty="0">
                <a:solidFill>
                  <a:srgbClr val="3333FF"/>
                </a:solidFill>
                <a:latin typeface="Times New Roman" panose="02020603050405020304" pitchFamily="18" charset="0"/>
              </a:rPr>
              <a:t>2</a:t>
            </a:r>
            <a:r>
              <a:rPr lang="en-US" sz="2800" b="1" dirty="0" smtClean="0">
                <a:solidFill>
                  <a:srgbClr val="3333FF"/>
                </a:solidFill>
                <a:latin typeface="Times New Roman" panose="02020603050405020304" pitchFamily="18" charset="0"/>
              </a:rPr>
              <a:t>. </a:t>
            </a:r>
            <a:r>
              <a:rPr lang="en-US" sz="2800" b="1" u="sng" dirty="0" smtClean="0">
                <a:solidFill>
                  <a:srgbClr val="3333FF"/>
                </a:solidFill>
                <a:latin typeface="Times New Roman" panose="02020603050405020304" pitchFamily="18" charset="0"/>
              </a:rPr>
              <a:t>BẢO VỆ RỪNG</a:t>
            </a:r>
            <a:endParaRPr lang="en-US" sz="2800" b="1" u="sng" dirty="0">
              <a:solidFill>
                <a:srgbClr val="3333FF"/>
              </a:solidFill>
              <a:latin typeface="Times New Roman" panose="02020603050405020304" pitchFamily="18" charset="0"/>
            </a:endParaRPr>
          </a:p>
        </p:txBody>
      </p:sp>
      <p:sp>
        <p:nvSpPr>
          <p:cNvPr id="4" name="Text Box 21"/>
          <p:cNvSpPr txBox="1">
            <a:spLocks noChangeArrowheads="1"/>
          </p:cNvSpPr>
          <p:nvPr/>
        </p:nvSpPr>
        <p:spPr bwMode="auto">
          <a:xfrm>
            <a:off x="381000" y="2233818"/>
            <a:ext cx="7740650" cy="519113"/>
          </a:xfrm>
          <a:prstGeom prst="rect">
            <a:avLst/>
          </a:prstGeom>
          <a:noFill/>
          <a:ln w="9525">
            <a:noFill/>
            <a:miter lim="800000"/>
          </a:ln>
        </p:spPr>
        <p:txBody>
          <a:bodyPr>
            <a:spAutoFit/>
          </a:bodyPr>
          <a:lstStyle/>
          <a:p>
            <a:pPr eaLnBrk="0" hangingPunct="0">
              <a:spcBef>
                <a:spcPct val="50000"/>
              </a:spcBef>
            </a:pPr>
            <a:r>
              <a:rPr lang="en-US" sz="2800" b="1" dirty="0" smtClean="0">
                <a:solidFill>
                  <a:srgbClr val="3333FF"/>
                </a:solidFill>
                <a:latin typeface="Times New Roman" panose="02020603050405020304" pitchFamily="18" charset="0"/>
              </a:rPr>
              <a:t>2.2. Biện pháp bảo vệ rừng</a:t>
            </a:r>
            <a:endParaRPr lang="en-US" sz="2800" b="1" u="sng" dirty="0">
              <a:solidFill>
                <a:srgbClr val="3333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box(in)">
                                      <p:cBhvr>
                                        <p:cTn id="7" dur="500"/>
                                        <p:tgtEl>
                                          <p:spTgt spid="15464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giacaphe.com/wp-content/uploads/2011/07/cham-soc-ca-phe.jpg"/>
          <p:cNvPicPr>
            <a:picLocks noChangeAspect="1" noChangeArrowheads="1"/>
          </p:cNvPicPr>
          <p:nvPr/>
        </p:nvPicPr>
        <p:blipFill>
          <a:blip r:embed="rId1"/>
          <a:srcRect/>
          <a:stretch>
            <a:fillRect/>
          </a:stretch>
        </p:blipFill>
        <p:spPr bwMode="auto">
          <a:xfrm>
            <a:off x="228600" y="3276600"/>
            <a:ext cx="4019296" cy="3276600"/>
          </a:xfrm>
          <a:prstGeom prst="rect">
            <a:avLst/>
          </a:prstGeom>
          <a:noFill/>
        </p:spPr>
      </p:pic>
      <p:pic>
        <p:nvPicPr>
          <p:cNvPr id="15366" name="Picture 6" descr="http://tapchisonghuong.com.vn/uploads/news/size500/news21/8/baovemoitruong-netcodo-20724.jpg"/>
          <p:cNvPicPr>
            <a:picLocks noChangeAspect="1" noChangeArrowheads="1"/>
          </p:cNvPicPr>
          <p:nvPr/>
        </p:nvPicPr>
        <p:blipFill>
          <a:blip r:embed="rId2"/>
          <a:srcRect/>
          <a:stretch>
            <a:fillRect/>
          </a:stretch>
        </p:blipFill>
        <p:spPr bwMode="auto">
          <a:xfrm>
            <a:off x="4465136" y="3200400"/>
            <a:ext cx="4488364" cy="3200400"/>
          </a:xfrm>
          <a:prstGeom prst="rect">
            <a:avLst/>
          </a:prstGeom>
          <a:noFill/>
        </p:spPr>
      </p:pic>
      <p:pic>
        <p:nvPicPr>
          <p:cNvPr id="2" name="Picture 1"/>
          <p:cNvPicPr>
            <a:picLocks noChangeAspect="1"/>
          </p:cNvPicPr>
          <p:nvPr/>
        </p:nvPicPr>
        <p:blipFill>
          <a:blip r:embed="rId3"/>
          <a:stretch>
            <a:fillRect/>
          </a:stretch>
        </p:blipFill>
        <p:spPr>
          <a:xfrm>
            <a:off x="381000" y="304800"/>
            <a:ext cx="3921211" cy="2667000"/>
          </a:xfrm>
          <a:prstGeom prst="rect">
            <a:avLst/>
          </a:prstGeom>
        </p:spPr>
      </p:pic>
      <p:pic>
        <p:nvPicPr>
          <p:cNvPr id="3" name="Picture 2"/>
          <p:cNvPicPr>
            <a:picLocks noChangeAspect="1"/>
          </p:cNvPicPr>
          <p:nvPr/>
        </p:nvPicPr>
        <p:blipFill>
          <a:blip r:embed="rId4"/>
          <a:stretch>
            <a:fillRect/>
          </a:stretch>
        </p:blipFill>
        <p:spPr>
          <a:xfrm>
            <a:off x="4648200" y="238852"/>
            <a:ext cx="4151042" cy="276736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9" name="Google Shape;599;p50"/>
          <p:cNvSpPr txBox="1">
            <a:spLocks noGrp="1"/>
          </p:cNvSpPr>
          <p:nvPr>
            <p:ph type="title"/>
          </p:nvPr>
        </p:nvSpPr>
        <p:spPr>
          <a:xfrm>
            <a:off x="1730367" y="1308150"/>
            <a:ext cx="5574559" cy="1033200"/>
          </a:xfrm>
          <a:prstGeom prst="rect">
            <a:avLst/>
          </a:prstGeom>
        </p:spPr>
        <p:txBody>
          <a:bodyPr spcFirstLastPara="1" vert="horz" wrap="square" lIns="91425" tIns="91425" rIns="91425" bIns="91425" rtlCol="0" anchor="ctr" anchorCtr="0">
            <a:noAutofit/>
          </a:bodyPr>
          <a:lstStyle/>
          <a:p>
            <a:r>
              <a:rPr lang="en-US" sz="4000" b="1" dirty="0">
                <a:latin typeface="Times New Roman" panose="02020603050405020304" pitchFamily="18" charset="0"/>
                <a:cs typeface="Times New Roman" panose="02020603050405020304" pitchFamily="18" charset="0"/>
              </a:rPr>
              <a:t>LUYỆN TẬP</a:t>
            </a:r>
            <a:endParaRPr sz="4000" b="1" dirty="0">
              <a:latin typeface="Times New Roman" panose="02020603050405020304" pitchFamily="18" charset="0"/>
              <a:cs typeface="Times New Roman" panose="02020603050405020304" pitchFamily="18" charset="0"/>
            </a:endParaRPr>
          </a:p>
        </p:txBody>
      </p:sp>
      <p:grpSp>
        <p:nvGrpSpPr>
          <p:cNvPr id="625" name="Google Shape;625;p50"/>
          <p:cNvGrpSpPr/>
          <p:nvPr/>
        </p:nvGrpSpPr>
        <p:grpSpPr>
          <a:xfrm rot="-5400000">
            <a:off x="348300" y="1048450"/>
            <a:ext cx="662400" cy="1359000"/>
            <a:chOff x="840225" y="0"/>
            <a:chExt cx="662400" cy="1359000"/>
          </a:xfrm>
        </p:grpSpPr>
        <p:sp>
          <p:nvSpPr>
            <p:cNvPr id="626" name="Google Shape;626;p50"/>
            <p:cNvSpPr/>
            <p:nvPr/>
          </p:nvSpPr>
          <p:spPr>
            <a:xfrm rot="5400000">
              <a:off x="395125" y="638700"/>
              <a:ext cx="1359000" cy="81600"/>
            </a:xfrm>
            <a:prstGeom prst="rect">
              <a:avLst/>
            </a:prstGeom>
            <a:solidFill>
              <a:srgbClr val="6AA84F"/>
            </a:solidFill>
            <a:ln>
              <a:noFill/>
            </a:ln>
          </p:spPr>
          <p:txBody>
            <a:bodyPr spcFirstLastPara="1" wrap="square" lIns="91425" tIns="91425" rIns="91425" bIns="91425" anchor="ctr" anchorCtr="0">
              <a:noAutofit/>
            </a:bodyPr>
            <a:lstStyle/>
            <a:p/>
          </p:txBody>
        </p:sp>
        <p:sp>
          <p:nvSpPr>
            <p:cNvPr id="627" name="Google Shape;627;p50"/>
            <p:cNvSpPr/>
            <p:nvPr/>
          </p:nvSpPr>
          <p:spPr>
            <a:xfrm rot="5400000">
              <a:off x="588725" y="638700"/>
              <a:ext cx="1359000" cy="81600"/>
            </a:xfrm>
            <a:prstGeom prst="rect">
              <a:avLst/>
            </a:prstGeom>
            <a:solidFill>
              <a:srgbClr val="FE7F2D"/>
            </a:solidFill>
            <a:ln>
              <a:noFill/>
            </a:ln>
          </p:spPr>
          <p:txBody>
            <a:bodyPr spcFirstLastPara="1" wrap="square" lIns="91425" tIns="91425" rIns="91425" bIns="91425" anchor="ctr" anchorCtr="0">
              <a:noAutofit/>
            </a:bodyPr>
            <a:lstStyle/>
            <a:p/>
          </p:txBody>
        </p:sp>
        <p:sp>
          <p:nvSpPr>
            <p:cNvPr id="628" name="Google Shape;628;p50"/>
            <p:cNvSpPr/>
            <p:nvPr/>
          </p:nvSpPr>
          <p:spPr>
            <a:xfrm rot="5400000">
              <a:off x="201525" y="638700"/>
              <a:ext cx="1359000" cy="81600"/>
            </a:xfrm>
            <a:prstGeom prst="rect">
              <a:avLst/>
            </a:prstGeom>
            <a:solidFill>
              <a:schemeClr val="accent5"/>
            </a:solidFill>
            <a:ln>
              <a:noFill/>
            </a:ln>
          </p:spPr>
          <p:txBody>
            <a:bodyPr spcFirstLastPara="1" wrap="square" lIns="91425" tIns="91425" rIns="91425" bIns="91425" anchor="ctr" anchorCtr="0">
              <a:noAutofit/>
            </a:bodyPr>
            <a:lstStyle/>
            <a:p/>
          </p:txBody>
        </p:sp>
        <p:sp>
          <p:nvSpPr>
            <p:cNvPr id="629" name="Google Shape;629;p50"/>
            <p:cNvSpPr/>
            <p:nvPr/>
          </p:nvSpPr>
          <p:spPr>
            <a:xfrm rot="5400000">
              <a:off x="782325" y="638700"/>
              <a:ext cx="1359000" cy="81600"/>
            </a:xfrm>
            <a:prstGeom prst="rect">
              <a:avLst/>
            </a:prstGeom>
            <a:solidFill>
              <a:srgbClr val="EF476F"/>
            </a:solidFill>
            <a:ln>
              <a:noFill/>
            </a:ln>
          </p:spPr>
          <p:txBody>
            <a:bodyPr spcFirstLastPara="1" wrap="square" lIns="91425" tIns="91425" rIns="91425" bIns="91425" anchor="ctr" anchorCtr="0">
              <a:noAutofit/>
            </a:bodyPr>
            <a:lstStyle/>
            <a:p/>
          </p:txBody>
        </p:sp>
      </p:grpSp>
      <p:grpSp>
        <p:nvGrpSpPr>
          <p:cNvPr id="630" name="Google Shape;630;p50"/>
          <p:cNvGrpSpPr/>
          <p:nvPr/>
        </p:nvGrpSpPr>
        <p:grpSpPr>
          <a:xfrm>
            <a:off x="8430763" y="1396750"/>
            <a:ext cx="714384" cy="662400"/>
            <a:chOff x="0" y="539500"/>
            <a:chExt cx="713100" cy="662400"/>
          </a:xfrm>
        </p:grpSpPr>
        <p:sp>
          <p:nvSpPr>
            <p:cNvPr id="631" name="Google Shape;631;p50"/>
            <p:cNvSpPr/>
            <p:nvPr/>
          </p:nvSpPr>
          <p:spPr>
            <a:xfrm>
              <a:off x="0" y="926700"/>
              <a:ext cx="713100" cy="81600"/>
            </a:xfrm>
            <a:prstGeom prst="rect">
              <a:avLst/>
            </a:prstGeom>
            <a:solidFill>
              <a:srgbClr val="6AA84F"/>
            </a:solidFill>
            <a:ln>
              <a:noFill/>
            </a:ln>
          </p:spPr>
          <p:txBody>
            <a:bodyPr spcFirstLastPara="1" wrap="square" lIns="91425" tIns="91425" rIns="91425" bIns="91425" anchor="ctr" anchorCtr="0">
              <a:noAutofit/>
            </a:bodyPr>
            <a:lstStyle/>
            <a:p/>
          </p:txBody>
        </p:sp>
        <p:sp>
          <p:nvSpPr>
            <p:cNvPr id="632" name="Google Shape;632;p50"/>
            <p:cNvSpPr/>
            <p:nvPr/>
          </p:nvSpPr>
          <p:spPr>
            <a:xfrm>
              <a:off x="0" y="733100"/>
              <a:ext cx="713100" cy="81600"/>
            </a:xfrm>
            <a:prstGeom prst="rect">
              <a:avLst/>
            </a:prstGeom>
            <a:solidFill>
              <a:srgbClr val="FE7F2D"/>
            </a:solidFill>
            <a:ln>
              <a:noFill/>
            </a:ln>
          </p:spPr>
          <p:txBody>
            <a:bodyPr spcFirstLastPara="1" wrap="square" lIns="91425" tIns="91425" rIns="91425" bIns="91425" anchor="ctr" anchorCtr="0">
              <a:noAutofit/>
            </a:bodyPr>
            <a:lstStyle/>
            <a:p/>
          </p:txBody>
        </p:sp>
        <p:sp>
          <p:nvSpPr>
            <p:cNvPr id="633" name="Google Shape;633;p50"/>
            <p:cNvSpPr/>
            <p:nvPr/>
          </p:nvSpPr>
          <p:spPr>
            <a:xfrm>
              <a:off x="0" y="1120300"/>
              <a:ext cx="713100" cy="81600"/>
            </a:xfrm>
            <a:prstGeom prst="rect">
              <a:avLst/>
            </a:prstGeom>
            <a:solidFill>
              <a:schemeClr val="accent5"/>
            </a:solidFill>
            <a:ln>
              <a:noFill/>
            </a:ln>
          </p:spPr>
          <p:txBody>
            <a:bodyPr spcFirstLastPara="1" wrap="square" lIns="91425" tIns="91425" rIns="91425" bIns="91425" anchor="ctr" anchorCtr="0">
              <a:noAutofit/>
            </a:bodyPr>
            <a:lstStyle/>
            <a:p/>
          </p:txBody>
        </p:sp>
        <p:sp>
          <p:nvSpPr>
            <p:cNvPr id="634" name="Google Shape;634;p50"/>
            <p:cNvSpPr/>
            <p:nvPr/>
          </p:nvSpPr>
          <p:spPr>
            <a:xfrm>
              <a:off x="0" y="539500"/>
              <a:ext cx="713100" cy="81600"/>
            </a:xfrm>
            <a:prstGeom prst="rect">
              <a:avLst/>
            </a:prstGeom>
            <a:solidFill>
              <a:srgbClr val="EF476F"/>
            </a:solidFill>
            <a:ln>
              <a:noFill/>
            </a:ln>
          </p:spPr>
          <p:txBody>
            <a:bodyPr spcFirstLastPara="1" wrap="square" lIns="91425" tIns="91425" rIns="91425" bIns="91425" anchor="ctr" anchorCtr="0">
              <a:noAutofit/>
            </a:bodyPr>
            <a:lstStyle/>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ageCurlDouble" invX="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68" name="Rectangle 1372"/>
          <p:cNvSpPr>
            <a:spLocks noChangeArrowheads="1"/>
          </p:cNvSpPr>
          <p:nvPr/>
        </p:nvSpPr>
        <p:spPr bwMode="auto">
          <a:xfrm>
            <a:off x="7524750" y="6524625"/>
            <a:ext cx="5762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402" name="Picture 2" descr="ANd9GcTVNT3Ai4EAZXZM4lq_WywVCzuvAJ8QIURKqhsvmBDW4llXbqWYoA">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2632075"/>
            <a:ext cx="2730500" cy="2524125"/>
          </a:xfrm>
          <a:prstGeom prst="rect">
            <a:avLst/>
          </a:prstGeom>
          <a:noFill/>
          <a:extLst>
            <a:ext uri="{909E8E84-426E-40DD-AFC4-6F175D3DCCD1}">
              <a14:hiddenFill xmlns:a14="http://schemas.microsoft.com/office/drawing/2010/main">
                <a:solidFill>
                  <a:srgbClr val="FFFFFF"/>
                </a:solidFill>
              </a14:hiddenFill>
            </a:ext>
          </a:extLst>
        </p:spPr>
      </p:pic>
      <p:pic>
        <p:nvPicPr>
          <p:cNvPr id="102403" name="Picture 3" descr="ANd9GcRxb2nPDWMGfRNlvznyEJuG4rRyqg6c1MIsuz2yZUwVx48pTPir6A">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25" y="976313"/>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404" name="Picture 4" descr="ANd9GcSaPYAHCyuGw01PSjWApI-tGjMa18QvwqeLgYuQnA2Gidwwkz6FT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2420938"/>
            <a:ext cx="2587625" cy="2524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05" name="Object 40"/>
          <p:cNvGraphicFramePr>
            <a:graphicFrameLocks noChangeAspect="1"/>
          </p:cNvGraphicFramePr>
          <p:nvPr/>
        </p:nvGraphicFramePr>
        <p:xfrm>
          <a:off x="1588" y="0"/>
          <a:ext cx="1076325" cy="1071563"/>
        </p:xfrm>
        <a:graphic>
          <a:graphicData uri="http://schemas.openxmlformats.org/presentationml/2006/ole">
            <mc:AlternateContent xmlns:mc="http://schemas.openxmlformats.org/markup-compatibility/2006">
              <mc:Choice xmlns:v="urn:schemas-microsoft-com:vml" Requires="v">
                <p:oleObj spid="_x0000_s1034" name="Clip" r:id="rId7" imgW="13316585" imgH="13267690" progId="MS_ClipArt_Gallery.2">
                  <p:embed/>
                </p:oleObj>
              </mc:Choice>
              <mc:Fallback>
                <p:oleObj name="Clip" r:id="rId7" imgW="13316585" imgH="13267690" progId="MS_ClipArt_Gallery.2">
                  <p:embed/>
                  <p:pic>
                    <p:nvPicPr>
                      <p:cNvPr id="0" name="Object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0"/>
                        <a:ext cx="1076325"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406" name="Group 42"/>
          <p:cNvGrpSpPr>
            <a:grpSpLocks noChangeAspect="1"/>
          </p:cNvGrpSpPr>
          <p:nvPr/>
        </p:nvGrpSpPr>
        <p:grpSpPr bwMode="auto">
          <a:xfrm flipH="1">
            <a:off x="8001000" y="-60325"/>
            <a:ext cx="1143000" cy="1096963"/>
            <a:chOff x="1008" y="1127"/>
            <a:chExt cx="2064" cy="2059"/>
          </a:xfrm>
        </p:grpSpPr>
        <p:sp>
          <p:nvSpPr>
            <p:cNvPr id="102407"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2408" name="Group 44"/>
            <p:cNvGrpSpPr/>
            <p:nvPr/>
          </p:nvGrpSpPr>
          <p:grpSpPr bwMode="auto">
            <a:xfrm>
              <a:off x="1033" y="1136"/>
              <a:ext cx="2038" cy="1706"/>
              <a:chOff x="1033" y="1136"/>
              <a:chExt cx="2038" cy="1706"/>
            </a:xfrm>
          </p:grpSpPr>
          <p:sp>
            <p:nvSpPr>
              <p:cNvPr id="102409" name="Freeform 45"/>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0" name="Freeform 46"/>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1" name="Freeform 47"/>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2" name="Freeform 48"/>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3" name="Freeform 49"/>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4" name="Freeform 50"/>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5" name="Freeform 51"/>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6" name="Freeform 52"/>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7" name="Freeform 53"/>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8" name="Freeform 54"/>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9" name="Freeform 55"/>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0" name="Freeform 56"/>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1" name="Freeform 57"/>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2" name="Freeform 58"/>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3" name="Freeform 59"/>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4" name="Freeform 60"/>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5" name="Freeform 61"/>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6" name="Freeform 62"/>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7" name="Freeform 63"/>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8" name="Freeform 64"/>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9" name="Freeform 65"/>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0" name="Freeform 66"/>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1" name="Freeform 67"/>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2" name="Freeform 68"/>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3" name="Freeform 69"/>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4" name="Freeform 70"/>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5" name="Freeform 71"/>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6" name="Freeform 72"/>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7" name="Freeform 73"/>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8" name="Freeform 74"/>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9" name="Freeform 75"/>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0" name="Freeform 76"/>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1" name="Freeform 77"/>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2" name="Freeform 78"/>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3" name="Freeform 79"/>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4" name="Freeform 80"/>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5" name="Freeform 81"/>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6" name="Freeform 82"/>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7" name="Freeform 83"/>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8" name="Freeform 84"/>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9" name="Freeform 85"/>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0" name="Freeform 86"/>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1" name="Freeform 87"/>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2" name="Freeform 88"/>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3" name="Freeform 89"/>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4" name="Freeform 90"/>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5" name="Freeform 91"/>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6" name="Freeform 92"/>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7" name="Freeform 93"/>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8" name="Freeform 94"/>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9" name="Freeform 95"/>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0" name="Freeform 96"/>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1" name="Freeform 97"/>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2" name="Freeform 98"/>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3" name="Freeform 99"/>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4" name="Freeform 100"/>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5" name="Freeform 101"/>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6" name="Freeform 102"/>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7" name="Freeform 103"/>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8" name="Freeform 104"/>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9" name="Freeform 105"/>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0" name="Freeform 106"/>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1" name="Freeform 107"/>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2" name="Freeform 108"/>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3" name="Freeform 109"/>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4" name="Freeform 110"/>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5" name="Freeform 111"/>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6" name="Freeform 112"/>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7" name="Freeform 113"/>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8" name="Freeform 114"/>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9" name="Freeform 115"/>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0" name="Freeform 116"/>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1" name="Freeform 117"/>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2" name="Freeform 118"/>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3" name="Freeform 119"/>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4" name="Freeform 120"/>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5" name="Freeform 121"/>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6" name="Freeform 122"/>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7" name="Freeform 123"/>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8" name="Freeform 124"/>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9" name="Freeform 125"/>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0" name="Freeform 126"/>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1" name="Freeform 127"/>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2" name="Freeform 128"/>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3" name="Freeform 129"/>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4" name="Freeform 130"/>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5" name="Freeform 131"/>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6" name="Freeform 132"/>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7" name="Freeform 133"/>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8" name="Freeform 134"/>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9" name="Freeform 135"/>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0" name="Freeform 136"/>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1" name="Freeform 137"/>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2" name="Freeform 138"/>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3" name="Freeform 139"/>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4" name="Freeform 140"/>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5" name="Freeform 141"/>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6" name="Freeform 142"/>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7" name="Freeform 143"/>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8" name="Freeform 144"/>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9" name="Freeform 145"/>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0" name="Freeform 146"/>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1" name="Freeform 147"/>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2" name="Freeform 148"/>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3" name="Freeform 149"/>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4" name="Freeform 150"/>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5" name="Freeform 151"/>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6" name="Freeform 152"/>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7" name="Freeform 153"/>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8" name="Freeform 154"/>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9" name="Freeform 155"/>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0" name="Freeform 156"/>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1" name="Freeform 157"/>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2" name="Freeform 158"/>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3" name="Freeform 159"/>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4" name="Freeform 160"/>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5" name="Freeform 161"/>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6" name="Freeform 162"/>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7" name="Freeform 163"/>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8" name="Freeform 164"/>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9" name="Freeform 165"/>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0" name="Freeform 166"/>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1" name="Freeform 167"/>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2" name="Freeform 168"/>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3" name="Freeform 169"/>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4" name="Freeform 170"/>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5" name="Freeform 171"/>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6" name="Freeform 172"/>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7" name="Freeform 173"/>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8" name="Freeform 174"/>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9" name="Freeform 175"/>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0" name="Freeform 176"/>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1" name="Freeform 177"/>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2" name="Freeform 178"/>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3" name="Freeform 179"/>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4" name="Freeform 180"/>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5" name="Freeform 181"/>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6" name="Freeform 182"/>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7" name="Freeform 183"/>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8" name="Freeform 184"/>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9" name="Freeform 185"/>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0" name="Freeform 186"/>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1" name="Freeform 187"/>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2" name="Freeform 188"/>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3" name="Freeform 189"/>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4" name="Freeform 190"/>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5" name="Freeform 191"/>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6" name="Freeform 192"/>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7" name="Freeform 193"/>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8" name="Freeform 194"/>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9" name="Freeform 195"/>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0" name="Freeform 196"/>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1" name="Freeform 197"/>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2" name="Freeform 198"/>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3" name="Freeform 199"/>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4" name="Freeform 200"/>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5" name="Freeform 201"/>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6" name="Freeform 202"/>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7" name="Freeform 203"/>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8" name="Freeform 204"/>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9" name="Freeform 205"/>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0" name="Freeform 206"/>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1" name="Freeform 207"/>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2" name="Freeform 208"/>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3" name="Freeform 209"/>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4" name="Freeform 210"/>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5" name="Freeform 211"/>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6" name="Freeform 212"/>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7" name="Freeform 213"/>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8" name="Freeform 214"/>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9" name="Freeform 215"/>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0" name="Freeform 216"/>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1" name="Freeform 217"/>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2" name="Freeform 218"/>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3" name="Freeform 219"/>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4" name="Freeform 220"/>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5" name="Freeform 221"/>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6" name="Freeform 222"/>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7" name="Freeform 223"/>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8" name="Freeform 224"/>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9" name="Freeform 225"/>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0" name="Freeform 226"/>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1" name="Freeform 227"/>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2" name="Freeform 228"/>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3" name="Freeform 229"/>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4" name="Freeform 230"/>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5" name="Freeform 231"/>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6" name="Freeform 232"/>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7" name="Freeform 233"/>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8" name="Freeform 234"/>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9" name="Freeform 235"/>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0" name="Freeform 236"/>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1" name="Freeform 237"/>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2" name="Freeform 238"/>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3" name="Freeform 239"/>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4" name="Freeform 240"/>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5" name="Freeform 241"/>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6" name="Freeform 242"/>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7" name="Freeform 243"/>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8" name="Freeform 244"/>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sp>
          <p:nvSpPr>
            <p:cNvPr id="102609" name="Freeform 245"/>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0" name="Freeform 246"/>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1" name="Freeform 247"/>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2" name="Freeform 248"/>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3" name="Freeform 249"/>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4" name="Freeform 250"/>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5" name="Freeform 251"/>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6" name="Freeform 252"/>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7" name="Freeform 253"/>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8" name="Freeform 254"/>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9" name="Freeform 255"/>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0" name="Freeform 256"/>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1" name="Freeform 257"/>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2" name="Freeform 258"/>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3" name="Freeform 259"/>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4" name="Freeform 260"/>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5" name="Freeform 261"/>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6" name="Freeform 262"/>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7" name="Freeform 263"/>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8" name="Freeform 264"/>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9" name="Freeform 265"/>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0" name="Freeform 266"/>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1" name="Freeform 267"/>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2" name="Freeform 268"/>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3" name="Freeform 269"/>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4" name="Freeform 270"/>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5" name="Freeform 271"/>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6" name="Freeform 272"/>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7" name="Freeform 273"/>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8" name="Freeform 274"/>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9" name="Freeform 275"/>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0" name="Freeform 276"/>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1" name="Freeform 277"/>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2" name="Freeform 278"/>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3" name="Freeform 279"/>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4" name="Freeform 280"/>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5" name="Freeform 281"/>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6" name="Freeform 282"/>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7" name="Freeform 283"/>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8" name="Freeform 284"/>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9" name="Freeform 285"/>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0" name="Freeform 286"/>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1" name="Freeform 287"/>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2" name="Freeform 288"/>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3" name="Freeform 289"/>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4" name="Freeform 290"/>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5" name="Freeform 291"/>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6" name="Freeform 292"/>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7" name="Freeform 293"/>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8" name="Freeform 294"/>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9" name="Freeform 295"/>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0" name="Freeform 296"/>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1" name="Freeform 297"/>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2" name="Freeform 298"/>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3" name="Freeform 299"/>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4" name="Freeform 300"/>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5" name="Freeform 301"/>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6" name="Freeform 302"/>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7" name="Freeform 303"/>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8" name="Freeform 304"/>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9" name="Freeform 305"/>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0" name="Freeform 306"/>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1" name="Freeform 307"/>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2" name="Freeform 308"/>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3" name="Freeform 309"/>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4" name="Freeform 310"/>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5" name="Freeform 311"/>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6" name="Freeform 312"/>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7" name="Freeform 313"/>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8" name="Freeform 314"/>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9" name="Freeform 315"/>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0" name="Freeform 316"/>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1" name="Freeform 317"/>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2" name="Freeform 318"/>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3" name="Freeform 319"/>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4" name="Freeform 320"/>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5" name="Freeform 321"/>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6" name="Freeform 322"/>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7" name="Freeform 323"/>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8" name="Freeform 324"/>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9" name="Freeform 325"/>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0" name="Freeform 326"/>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1" name="Freeform 327"/>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2" name="Freeform 328"/>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3" name="Freeform 329"/>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4" name="Freeform 330"/>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5" name="Freeform 331"/>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6" name="Freeform 332"/>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7" name="Freeform 333"/>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8" name="Freeform 334"/>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9" name="Freeform 335"/>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0" name="Freeform 336"/>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1" name="Freeform 337"/>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2" name="Freeform 338"/>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3" name="Freeform 339"/>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4" name="Freeform 340"/>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5" name="Freeform 341"/>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6" name="Freeform 342"/>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7" name="Freeform 343"/>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8" name="Freeform 344"/>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9" name="Freeform 345"/>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0" name="Freeform 346"/>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1" name="Freeform 347"/>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2" name="Freeform 348"/>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3" name="Freeform 349"/>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4" name="Freeform 350"/>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5" name="Freeform 351"/>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6" name="Freeform 352"/>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7" name="Freeform 353"/>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8" name="Freeform 354"/>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9" name="Freeform 355"/>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0" name="Freeform 356"/>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1" name="Freeform 357"/>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2" name="Freeform 358"/>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3" name="Freeform 359"/>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4" name="Freeform 360"/>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5" name="Freeform 361"/>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6" name="Freeform 362"/>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7" name="Freeform 363"/>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8" name="Freeform 364"/>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grpSp>
        <p:nvGrpSpPr>
          <p:cNvPr id="102729" name="Group 42"/>
          <p:cNvGrpSpPr>
            <a:grpSpLocks noChangeAspect="1"/>
          </p:cNvGrpSpPr>
          <p:nvPr/>
        </p:nvGrpSpPr>
        <p:grpSpPr bwMode="auto">
          <a:xfrm rot="10800000" flipH="1">
            <a:off x="0" y="5691188"/>
            <a:ext cx="1222375" cy="1166812"/>
            <a:chOff x="1008" y="1127"/>
            <a:chExt cx="2064" cy="2059"/>
          </a:xfrm>
        </p:grpSpPr>
        <p:sp>
          <p:nvSpPr>
            <p:cNvPr id="102730"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2731" name="Group 44"/>
            <p:cNvGrpSpPr/>
            <p:nvPr/>
          </p:nvGrpSpPr>
          <p:grpSpPr bwMode="auto">
            <a:xfrm>
              <a:off x="1033" y="1136"/>
              <a:ext cx="2038" cy="1706"/>
              <a:chOff x="1033" y="1136"/>
              <a:chExt cx="2038" cy="1706"/>
            </a:xfrm>
          </p:grpSpPr>
          <p:sp>
            <p:nvSpPr>
              <p:cNvPr id="102732" name="Freeform 45"/>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3" name="Freeform 46"/>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4" name="Freeform 47"/>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5" name="Freeform 48"/>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6" name="Freeform 49"/>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7" name="Freeform 50"/>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8" name="Freeform 51"/>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9" name="Freeform 52"/>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0" name="Freeform 53"/>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1" name="Freeform 54"/>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2" name="Freeform 55"/>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3" name="Freeform 56"/>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4" name="Freeform 57"/>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5" name="Freeform 58"/>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6" name="Freeform 59"/>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7" name="Freeform 60"/>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8" name="Freeform 61"/>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9" name="Freeform 62"/>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0" name="Freeform 63"/>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1" name="Freeform 64"/>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2" name="Freeform 65"/>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3" name="Freeform 66"/>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4" name="Freeform 67"/>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5" name="Freeform 68"/>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6" name="Freeform 69"/>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7" name="Freeform 70"/>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8" name="Freeform 71"/>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9" name="Freeform 72"/>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0" name="Freeform 73"/>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1" name="Freeform 74"/>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2" name="Freeform 75"/>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3" name="Freeform 76"/>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4" name="Freeform 77"/>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5" name="Freeform 78"/>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6" name="Freeform 79"/>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7" name="Freeform 80"/>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8" name="Freeform 81"/>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9" name="Freeform 82"/>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0" name="Freeform 83"/>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1" name="Freeform 84"/>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2" name="Freeform 85"/>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3" name="Freeform 86"/>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4" name="Freeform 87"/>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5" name="Freeform 88"/>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6" name="Freeform 89"/>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7" name="Freeform 90"/>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8" name="Freeform 91"/>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9" name="Freeform 92"/>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0" name="Freeform 93"/>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1" name="Freeform 94"/>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2" name="Freeform 95"/>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3" name="Freeform 96"/>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4" name="Freeform 97"/>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5" name="Freeform 98"/>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6" name="Freeform 99"/>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7" name="Freeform 100"/>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8" name="Freeform 101"/>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9" name="Freeform 102"/>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0" name="Freeform 103"/>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1" name="Freeform 104"/>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2" name="Freeform 105"/>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3" name="Freeform 106"/>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4" name="Freeform 107"/>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5" name="Freeform 108"/>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6" name="Freeform 109"/>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7" name="Freeform 110"/>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8" name="Freeform 111"/>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9" name="Freeform 112"/>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0" name="Freeform 113"/>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1" name="Freeform 114"/>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2" name="Freeform 115"/>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3" name="Freeform 116"/>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4" name="Freeform 117"/>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5" name="Freeform 118"/>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6" name="Freeform 119"/>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7" name="Freeform 120"/>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8" name="Freeform 121"/>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9" name="Freeform 122"/>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0" name="Freeform 123"/>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1" name="Freeform 124"/>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2" name="Freeform 125"/>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3" name="Freeform 126"/>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4" name="Freeform 127"/>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5" name="Freeform 128"/>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6" name="Freeform 129"/>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7" name="Freeform 130"/>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8" name="Freeform 131"/>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9" name="Freeform 132"/>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0" name="Freeform 133"/>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1" name="Freeform 134"/>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2" name="Freeform 135"/>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3" name="Freeform 136"/>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4" name="Freeform 137"/>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5" name="Freeform 138"/>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6" name="Freeform 139"/>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7" name="Freeform 140"/>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8" name="Freeform 141"/>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9" name="Freeform 142"/>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0" name="Freeform 143"/>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1" name="Freeform 144"/>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2" name="Freeform 145"/>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3" name="Freeform 146"/>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4" name="Freeform 147"/>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5" name="Freeform 148"/>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6" name="Freeform 149"/>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7" name="Freeform 150"/>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8" name="Freeform 151"/>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9" name="Freeform 152"/>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0" name="Freeform 153"/>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1" name="Freeform 154"/>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2" name="Freeform 155"/>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3" name="Freeform 156"/>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4" name="Freeform 157"/>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5" name="Freeform 158"/>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6" name="Freeform 159"/>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7" name="Freeform 160"/>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8" name="Freeform 161"/>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9" name="Freeform 162"/>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0" name="Freeform 163"/>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1" name="Freeform 164"/>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2" name="Freeform 165"/>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3" name="Freeform 166"/>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4" name="Freeform 167"/>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5" name="Freeform 168"/>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6" name="Freeform 169"/>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7" name="Freeform 170"/>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8" name="Freeform 171"/>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9" name="Freeform 172"/>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0" name="Freeform 173"/>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1" name="Freeform 174"/>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2" name="Freeform 175"/>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3" name="Freeform 176"/>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4" name="Freeform 177"/>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5" name="Freeform 178"/>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6" name="Freeform 179"/>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7" name="Freeform 180"/>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8" name="Freeform 181"/>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9" name="Freeform 182"/>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0" name="Freeform 183"/>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1" name="Freeform 184"/>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2" name="Freeform 185"/>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3" name="Freeform 186"/>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4" name="Freeform 187"/>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5" name="Freeform 188"/>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6" name="Freeform 189"/>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7" name="Freeform 190"/>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8" name="Freeform 191"/>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9" name="Freeform 192"/>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0" name="Freeform 193"/>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1" name="Freeform 194"/>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2" name="Freeform 195"/>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3" name="Freeform 196"/>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4" name="Freeform 197"/>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5" name="Freeform 198"/>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6" name="Freeform 199"/>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7" name="Freeform 200"/>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8" name="Freeform 201"/>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9" name="Freeform 202"/>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0" name="Freeform 203"/>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1" name="Freeform 204"/>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2" name="Freeform 205"/>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3" name="Freeform 206"/>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4" name="Freeform 207"/>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5" name="Freeform 208"/>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6" name="Freeform 209"/>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7" name="Freeform 210"/>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8" name="Freeform 211"/>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9" name="Freeform 212"/>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0" name="Freeform 213"/>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1" name="Freeform 214"/>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2" name="Freeform 215"/>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3" name="Freeform 216"/>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4" name="Freeform 217"/>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5" name="Freeform 218"/>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6" name="Freeform 219"/>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7" name="Freeform 220"/>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8" name="Freeform 221"/>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9" name="Freeform 222"/>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0" name="Freeform 223"/>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1" name="Freeform 224"/>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2" name="Freeform 225"/>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3" name="Freeform 226"/>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4" name="Freeform 227"/>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5" name="Freeform 228"/>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6" name="Freeform 229"/>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7" name="Freeform 230"/>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8" name="Freeform 231"/>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9" name="Freeform 232"/>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0" name="Freeform 233"/>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1" name="Freeform 234"/>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2" name="Freeform 235"/>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3" name="Freeform 236"/>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4" name="Freeform 237"/>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5" name="Freeform 238"/>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6" name="Freeform 239"/>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7" name="Freeform 240"/>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8" name="Freeform 241"/>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9" name="Freeform 242"/>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0" name="Freeform 243"/>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1" name="Freeform 244"/>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sp>
          <p:nvSpPr>
            <p:cNvPr id="102932" name="Freeform 245"/>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3" name="Freeform 246"/>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4" name="Freeform 247"/>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5" name="Freeform 248"/>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6" name="Freeform 249"/>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7" name="Freeform 250"/>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8" name="Freeform 251"/>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9" name="Freeform 252"/>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0" name="Freeform 253"/>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1" name="Freeform 254"/>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2" name="Freeform 255"/>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3" name="Freeform 256"/>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4" name="Freeform 257"/>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5" name="Freeform 258"/>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6" name="Freeform 259"/>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7" name="Freeform 260"/>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8" name="Freeform 261"/>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9" name="Freeform 262"/>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0" name="Freeform 263"/>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1" name="Freeform 264"/>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2" name="Freeform 265"/>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3" name="Freeform 266"/>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4" name="Freeform 267"/>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5" name="Freeform 268"/>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6" name="Freeform 269"/>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7" name="Freeform 270"/>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8" name="Freeform 271"/>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9" name="Freeform 272"/>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0" name="Freeform 273"/>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1" name="Freeform 274"/>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2" name="Freeform 275"/>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3" name="Freeform 276"/>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4" name="Freeform 277"/>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5" name="Freeform 278"/>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6" name="Freeform 279"/>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7" name="Freeform 280"/>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8" name="Freeform 281"/>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9" name="Freeform 282"/>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0" name="Freeform 283"/>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1" name="Freeform 284"/>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2" name="Freeform 285"/>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3" name="Freeform 286"/>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4" name="Freeform 287"/>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5" name="Freeform 288"/>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6" name="Freeform 289"/>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7" name="Freeform 290"/>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8" name="Freeform 291"/>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9" name="Freeform 292"/>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0" name="Freeform 293"/>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1" name="Freeform 294"/>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2" name="Freeform 295"/>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3" name="Freeform 296"/>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4" name="Freeform 297"/>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5" name="Freeform 298"/>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6" name="Freeform 299"/>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7" name="Freeform 300"/>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8" name="Freeform 301"/>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9" name="Freeform 302"/>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0" name="Freeform 303"/>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1" name="Freeform 304"/>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2" name="Freeform 305"/>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3" name="Freeform 306"/>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4" name="Freeform 307"/>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5" name="Freeform 308"/>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6" name="Freeform 309"/>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7" name="Freeform 310"/>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8" name="Freeform 311"/>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9" name="Freeform 312"/>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0" name="Freeform 313"/>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1" name="Freeform 314"/>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2" name="Freeform 315"/>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3" name="Freeform 316"/>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4" name="Freeform 317"/>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5" name="Freeform 318"/>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6" name="Freeform 319"/>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7" name="Freeform 320"/>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8" name="Freeform 321"/>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9" name="Freeform 322"/>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0" name="Freeform 323"/>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1" name="Freeform 324"/>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2" name="Freeform 325"/>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3" name="Freeform 326"/>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4" name="Freeform 327"/>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5" name="Freeform 328"/>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6" name="Freeform 329"/>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7" name="Freeform 330"/>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8" name="Freeform 331"/>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9" name="Freeform 332"/>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0" name="Freeform 333"/>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1" name="Freeform 334"/>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2" name="Freeform 335"/>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3" name="Freeform 336"/>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4" name="Freeform 337"/>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5" name="Freeform 338"/>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6" name="Freeform 339"/>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7" name="Freeform 340"/>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8" name="Freeform 341"/>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9" name="Freeform 342"/>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0" name="Freeform 343"/>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1" name="Freeform 344"/>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2" name="Freeform 345"/>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3" name="Freeform 346"/>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4" name="Freeform 347"/>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5" name="Freeform 348"/>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6" name="Freeform 349"/>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7" name="Freeform 350"/>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8" name="Freeform 351"/>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9" name="Freeform 352"/>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0" name="Freeform 353"/>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1" name="Freeform 354"/>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2" name="Freeform 355"/>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3" name="Freeform 356"/>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4" name="Freeform 357"/>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5" name="Freeform 358"/>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6" name="Freeform 359"/>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7" name="Freeform 360"/>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8" name="Freeform 361"/>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9" name="Freeform 362"/>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0" name="Freeform 363"/>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1" name="Freeform 364"/>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grpSp>
        <p:nvGrpSpPr>
          <p:cNvPr id="103052" name="Group 42"/>
          <p:cNvGrpSpPr>
            <a:grpSpLocks noChangeAspect="1"/>
          </p:cNvGrpSpPr>
          <p:nvPr/>
        </p:nvGrpSpPr>
        <p:grpSpPr bwMode="auto">
          <a:xfrm rot="5400000" flipH="1">
            <a:off x="8024813" y="5738812"/>
            <a:ext cx="1143000" cy="1095375"/>
            <a:chOff x="1008" y="1127"/>
            <a:chExt cx="2064" cy="2059"/>
          </a:xfrm>
        </p:grpSpPr>
        <p:sp>
          <p:nvSpPr>
            <p:cNvPr id="103053"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3054" name="Group 44"/>
            <p:cNvGrpSpPr/>
            <p:nvPr/>
          </p:nvGrpSpPr>
          <p:grpSpPr bwMode="auto">
            <a:xfrm>
              <a:off x="1033" y="1136"/>
              <a:ext cx="2038" cy="1706"/>
              <a:chOff x="1033" y="1136"/>
              <a:chExt cx="2038" cy="1706"/>
            </a:xfrm>
          </p:grpSpPr>
          <p:sp>
            <p:nvSpPr>
              <p:cNvPr id="103055" name="Freeform 45"/>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6" name="Freeform 46"/>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7" name="Freeform 47"/>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8" name="Freeform 48"/>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9" name="Freeform 49"/>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0" name="Freeform 50"/>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1" name="Freeform 51"/>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2" name="Freeform 52"/>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3" name="Freeform 53"/>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4" name="Freeform 54"/>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5" name="Freeform 55"/>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6" name="Freeform 56"/>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7" name="Freeform 57"/>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8" name="Freeform 58"/>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9" name="Freeform 59"/>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0" name="Freeform 60"/>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1" name="Freeform 61"/>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2" name="Freeform 62"/>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3" name="Freeform 63"/>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4" name="Freeform 64"/>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5" name="Freeform 65"/>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6" name="Freeform 66"/>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7" name="Freeform 67"/>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8" name="Freeform 68"/>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9" name="Freeform 69"/>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0" name="Freeform 70"/>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1" name="Freeform 71"/>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2" name="Freeform 72"/>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3" name="Freeform 73"/>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4" name="Freeform 74"/>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5" name="Freeform 75"/>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6" name="Freeform 76"/>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7" name="Freeform 77"/>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8" name="Freeform 78"/>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9" name="Freeform 79"/>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0" name="Freeform 80"/>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1" name="Freeform 81"/>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2" name="Freeform 82"/>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3" name="Freeform 83"/>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4" name="Freeform 84"/>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5" name="Freeform 85"/>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6" name="Freeform 86"/>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7" name="Freeform 87"/>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8" name="Freeform 88"/>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9" name="Freeform 89"/>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0" name="Freeform 90"/>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1" name="Freeform 91"/>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2" name="Freeform 92"/>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3" name="Freeform 93"/>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4" name="Freeform 94"/>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5" name="Freeform 95"/>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6" name="Freeform 96"/>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7" name="Freeform 97"/>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8" name="Freeform 98"/>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9" name="Freeform 99"/>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0" name="Freeform 100"/>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1" name="Freeform 101"/>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2" name="Freeform 102"/>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3" name="Freeform 103"/>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4" name="Freeform 104"/>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5" name="Freeform 105"/>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6" name="Freeform 106"/>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7" name="Freeform 107"/>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8" name="Freeform 108"/>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9" name="Freeform 109"/>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0" name="Freeform 110"/>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1" name="Freeform 111"/>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2" name="Freeform 112"/>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3" name="Freeform 113"/>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4" name="Freeform 114"/>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5" name="Freeform 115"/>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6" name="Freeform 116"/>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7" name="Freeform 117"/>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8" name="Freeform 118"/>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9" name="Freeform 119"/>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0" name="Freeform 120"/>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1" name="Freeform 121"/>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2" name="Freeform 122"/>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3" name="Freeform 123"/>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4" name="Freeform 124"/>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5" name="Freeform 125"/>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6" name="Freeform 126"/>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7" name="Freeform 127"/>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8" name="Freeform 128"/>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9" name="Freeform 129"/>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0" name="Freeform 130"/>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1" name="Freeform 131"/>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2" name="Freeform 132"/>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3" name="Freeform 133"/>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4" name="Freeform 134"/>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5" name="Freeform 135"/>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6" name="Freeform 136"/>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7" name="Freeform 137"/>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8" name="Freeform 138"/>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9" name="Freeform 139"/>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0" name="Freeform 140"/>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1" name="Freeform 141"/>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2" name="Freeform 142"/>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3" name="Freeform 143"/>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4" name="Freeform 144"/>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5" name="Freeform 145"/>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6" name="Freeform 146"/>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7" name="Freeform 147"/>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8" name="Freeform 148"/>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9" name="Freeform 149"/>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0" name="Freeform 150"/>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1" name="Freeform 151"/>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2" name="Freeform 152"/>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3" name="Freeform 153"/>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4" name="Freeform 154"/>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5" name="Freeform 155"/>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6" name="Freeform 156"/>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7" name="Freeform 157"/>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8" name="Freeform 158"/>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9" name="Freeform 159"/>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0" name="Freeform 160"/>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1" name="Freeform 161"/>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2" name="Freeform 162"/>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3" name="Freeform 163"/>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4" name="Freeform 164"/>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5" name="Freeform 165"/>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6" name="Freeform 166"/>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7" name="Freeform 167"/>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8" name="Freeform 168"/>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9" name="Freeform 169"/>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0" name="Freeform 170"/>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1" name="Freeform 171"/>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2" name="Freeform 172"/>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3" name="Freeform 173"/>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4" name="Freeform 174"/>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5" name="Freeform 175"/>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6" name="Freeform 176"/>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7" name="Freeform 177"/>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8" name="Freeform 178"/>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9" name="Freeform 179"/>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0" name="Freeform 180"/>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1" name="Freeform 181"/>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2" name="Freeform 182"/>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3" name="Freeform 183"/>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4" name="Freeform 184"/>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5" name="Freeform 185"/>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6" name="Freeform 186"/>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7" name="Freeform 187"/>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8" name="Freeform 188"/>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9" name="Freeform 189"/>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0" name="Freeform 190"/>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1" name="Freeform 191"/>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2" name="Freeform 192"/>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3" name="Freeform 193"/>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4" name="Freeform 194"/>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5" name="Freeform 195"/>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6" name="Freeform 196"/>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7" name="Freeform 197"/>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8" name="Freeform 198"/>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9" name="Freeform 199"/>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0" name="Freeform 200"/>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1" name="Freeform 201"/>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2" name="Freeform 202"/>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3" name="Freeform 203"/>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4" name="Freeform 204"/>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5" name="Freeform 205"/>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6" name="Freeform 206"/>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7" name="Freeform 207"/>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8" name="Freeform 208"/>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9" name="Freeform 209"/>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0" name="Freeform 210"/>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1" name="Freeform 211"/>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2" name="Freeform 212"/>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3" name="Freeform 213"/>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4" name="Freeform 214"/>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5" name="Freeform 215"/>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6" name="Freeform 216"/>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7" name="Freeform 217"/>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8" name="Freeform 218"/>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9" name="Freeform 219"/>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0" name="Freeform 220"/>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1" name="Freeform 221"/>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2" name="Freeform 222"/>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3" name="Freeform 223"/>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4" name="Freeform 224"/>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5" name="Freeform 225"/>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6" name="Freeform 226"/>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7" name="Freeform 227"/>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8" name="Freeform 228"/>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9" name="Freeform 229"/>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0" name="Freeform 230"/>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1" name="Freeform 231"/>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2" name="Freeform 232"/>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3" name="Freeform 233"/>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4" name="Freeform 234"/>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5" name="Freeform 235"/>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6" name="Freeform 236"/>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7" name="Freeform 237"/>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8" name="Freeform 238"/>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9" name="Freeform 239"/>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0" name="Freeform 240"/>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1" name="Freeform 241"/>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2" name="Freeform 242"/>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3" name="Freeform 243"/>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4" name="Freeform 244"/>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sp>
          <p:nvSpPr>
            <p:cNvPr id="103255" name="Freeform 245"/>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6" name="Freeform 246"/>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7" name="Freeform 247"/>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8" name="Freeform 248"/>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9" name="Freeform 249"/>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0" name="Freeform 250"/>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1" name="Freeform 251"/>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2" name="Freeform 252"/>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3" name="Freeform 253"/>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4" name="Freeform 254"/>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5" name="Freeform 255"/>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6" name="Freeform 256"/>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7" name="Freeform 257"/>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8" name="Freeform 258"/>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9" name="Freeform 259"/>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0" name="Freeform 260"/>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1" name="Freeform 261"/>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2" name="Freeform 262"/>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3" name="Freeform 263"/>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4" name="Freeform 264"/>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5" name="Freeform 265"/>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6" name="Freeform 266"/>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7" name="Freeform 267"/>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8" name="Freeform 268"/>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9" name="Freeform 269"/>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0" name="Freeform 270"/>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1" name="Freeform 271"/>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2" name="Freeform 272"/>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3" name="Freeform 273"/>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4" name="Freeform 274"/>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5" name="Freeform 275"/>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6" name="Freeform 276"/>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7" name="Freeform 277"/>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8" name="Freeform 278"/>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9" name="Freeform 279"/>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0" name="Freeform 280"/>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1" name="Freeform 281"/>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2" name="Freeform 282"/>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3" name="Freeform 283"/>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4" name="Freeform 284"/>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5" name="Freeform 285"/>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6" name="Freeform 286"/>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7" name="Freeform 287"/>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8" name="Freeform 288"/>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9" name="Freeform 289"/>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0" name="Freeform 290"/>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1" name="Freeform 291"/>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2" name="Freeform 292"/>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3" name="Freeform 293"/>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4" name="Freeform 294"/>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5" name="Freeform 295"/>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6" name="Freeform 296"/>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7" name="Freeform 297"/>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8" name="Freeform 298"/>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9" name="Freeform 299"/>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0" name="Freeform 300"/>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1" name="Freeform 301"/>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2" name="Freeform 302"/>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3" name="Freeform 303"/>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4" name="Freeform 304"/>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5" name="Freeform 305"/>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6" name="Freeform 306"/>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7" name="Freeform 307"/>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8" name="Freeform 308"/>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9" name="Freeform 309"/>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0" name="Freeform 310"/>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1" name="Freeform 311"/>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2" name="Freeform 312"/>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3" name="Freeform 313"/>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4" name="Freeform 314"/>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5" name="Freeform 315"/>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6" name="Freeform 316"/>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7" name="Freeform 317"/>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8" name="Freeform 318"/>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9" name="Freeform 319"/>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0" name="Freeform 320"/>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1" name="Freeform 321"/>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2" name="Freeform 322"/>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3" name="Freeform 323"/>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4" name="Freeform 324"/>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5" name="Freeform 325"/>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6" name="Freeform 326"/>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7" name="Freeform 327"/>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8" name="Freeform 328"/>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9" name="Freeform 329"/>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0" name="Freeform 330"/>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1" name="Freeform 331"/>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2" name="Freeform 332"/>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3" name="Freeform 333"/>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4" name="Freeform 334"/>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5" name="Freeform 335"/>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6" name="Freeform 336"/>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7" name="Freeform 337"/>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8" name="Freeform 338"/>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9" name="Freeform 339"/>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0" name="Freeform 340"/>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1" name="Freeform 341"/>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2" name="Freeform 342"/>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3" name="Freeform 343"/>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4" name="Freeform 344"/>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5" name="Freeform 345"/>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6" name="Freeform 346"/>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7" name="Freeform 347"/>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8" name="Freeform 348"/>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9" name="Freeform 349"/>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0" name="Freeform 350"/>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1" name="Freeform 351"/>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2" name="Freeform 352"/>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3" name="Freeform 353"/>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4" name="Freeform 354"/>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5" name="Freeform 355"/>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6" name="Freeform 356"/>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7" name="Freeform 357"/>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8" name="Freeform 358"/>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9" name="Freeform 359"/>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0" name="Freeform 360"/>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1" name="Freeform 361"/>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2" name="Freeform 362"/>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3" name="Freeform 363"/>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4" name="Freeform 364"/>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sp>
        <p:nvSpPr>
          <p:cNvPr id="13" name="TextBox 23"/>
          <p:cNvSpPr txBox="1">
            <a:spLocks noChangeArrowheads="1"/>
          </p:cNvSpPr>
          <p:nvPr/>
        </p:nvSpPr>
        <p:spPr bwMode="auto">
          <a:xfrm>
            <a:off x="0" y="71438"/>
            <a:ext cx="91440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charset="0"/>
              </a:defRPr>
            </a:lvl1pPr>
            <a:lvl2pPr marL="736600" indent="-278130" algn="l" defTabSz="917575">
              <a:spcBef>
                <a:spcPct val="20000"/>
              </a:spcBef>
              <a:buFont typeface="Arial" panose="020B0604020202020204" pitchFamily="34" charset="0"/>
              <a:buChar char="–"/>
              <a:defRPr sz="2600">
                <a:solidFill>
                  <a:schemeClr val="tx1"/>
                </a:solidFill>
                <a:latin typeface="Calibri" panose="020F050202020403020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charset="0"/>
              </a:defRPr>
            </a:lvl4pPr>
            <a:lvl5pPr marL="2056130" indent="-222250" algn="l" defTabSz="917575">
              <a:spcBef>
                <a:spcPct val="20000"/>
              </a:spcBef>
              <a:buFont typeface="Arial" panose="020B0604020202020204" pitchFamily="34" charset="0"/>
              <a:buChar char="»"/>
              <a:defRPr>
                <a:solidFill>
                  <a:schemeClr val="tx1"/>
                </a:solidFill>
                <a:latin typeface="Calibri" panose="020F0502020204030204" charset="0"/>
              </a:defRPr>
            </a:lvl5pPr>
            <a:lvl6pPr marL="25133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6pPr>
            <a:lvl7pPr marL="29705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7pPr>
            <a:lvl8pPr marL="34277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8pPr>
            <a:lvl9pPr marL="38849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9pPr>
          </a:lstStyle>
          <a:p>
            <a:pPr algn="ctr" eaLnBrk="1" hangingPunct="1">
              <a:spcBef>
                <a:spcPct val="0"/>
              </a:spcBef>
              <a:buFontTx/>
              <a:buNone/>
            </a:pPr>
            <a:r>
              <a:rPr lang="en-US" altLang="en-US" sz="5300" i="1" dirty="0">
                <a:solidFill>
                  <a:srgbClr val="000099"/>
                </a:solidFill>
                <a:latin typeface="Times New Roman" panose="02020603050405020304" pitchFamily="18" charset="0"/>
                <a:cs typeface="Times New Roman" panose="02020603050405020304" pitchFamily="18" charset="0"/>
              </a:rPr>
              <a:t>“Hộp quà bí mật”</a:t>
            </a:r>
            <a:endParaRPr lang="en-US" altLang="en-US" sz="5300" i="1" dirty="0">
              <a:solidFill>
                <a:srgbClr val="000099"/>
              </a:solidFill>
              <a:latin typeface="Times New Roman" panose="02020603050405020304" pitchFamily="18" charset="0"/>
              <a:cs typeface="Times New Roman" panose="02020603050405020304" pitchFamily="18" charset="0"/>
            </a:endParaRPr>
          </a:p>
        </p:txBody>
      </p:sp>
      <p:sp>
        <p:nvSpPr>
          <p:cNvPr id="2" name="Right Arrow 1">
            <a:hlinkClick r:id="rId9" action="ppaction://hlinksldjump"/>
          </p:cNvPr>
          <p:cNvSpPr/>
          <p:nvPr/>
        </p:nvSpPr>
        <p:spPr>
          <a:xfrm>
            <a:off x="5508625" y="6078803"/>
            <a:ext cx="739775" cy="523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0" fill="hold"/>
                                        <p:tgtEl>
                                          <p:spTgt spid="102402"/>
                                        </p:tgtEl>
                                        <p:attrNameLst>
                                          <p:attrName>style.color</p:attrName>
                                        </p:attrNameLst>
                                      </p:cBhvr>
                                      <p:to>
                                        <a:schemeClr val="accent2"/>
                                      </p:to>
                                    </p:animClr>
                                    <p:animClr clrSpc="rgb" dir="cw">
                                      <p:cBhvr>
                                        <p:cTn id="7" dur="100" fill="hold"/>
                                        <p:tgtEl>
                                          <p:spTgt spid="102402"/>
                                        </p:tgtEl>
                                        <p:attrNameLst>
                                          <p:attrName>fillcolor</p:attrName>
                                        </p:attrNameLst>
                                      </p:cBhvr>
                                      <p:to>
                                        <a:schemeClr val="accent2"/>
                                      </p:to>
                                    </p:animClr>
                                    <p:set>
                                      <p:cBhvr>
                                        <p:cTn id="8" dur="100" fill="hold"/>
                                        <p:tgtEl>
                                          <p:spTgt spid="102402"/>
                                        </p:tgtEl>
                                        <p:attrNameLst>
                                          <p:attrName>fill.type</p:attrName>
                                        </p:attrNameLst>
                                      </p:cBhvr>
                                      <p:to>
                                        <p:strVal val="solid"/>
                                      </p:to>
                                    </p:set>
                                    <p:set>
                                      <p:cBhvr>
                                        <p:cTn id="9" dur="100" fill="hold"/>
                                        <p:tgtEl>
                                          <p:spTgt spid="102402"/>
                                        </p:tgtEl>
                                        <p:attrNameLst>
                                          <p:attrName>fill.on</p:attrName>
                                        </p:attrNameLst>
                                      </p:cBhvr>
                                      <p:to>
                                        <p:strVal val="true"/>
                                      </p:to>
                                    </p:set>
                                    <p:animRot by="120000">
                                      <p:cBhvr>
                                        <p:cTn id="10" dur="100" fill="hold">
                                          <p:stCondLst>
                                            <p:cond delay="0"/>
                                          </p:stCondLst>
                                        </p:cTn>
                                        <p:tgtEl>
                                          <p:spTgt spid="102402"/>
                                        </p:tgtEl>
                                        <p:attrNameLst>
                                          <p:attrName>r</p:attrName>
                                        </p:attrNameLst>
                                      </p:cBhvr>
                                    </p:animRot>
                                    <p:animRot by="-240000">
                                      <p:cBhvr>
                                        <p:cTn id="11" dur="200" fill="hold">
                                          <p:stCondLst>
                                            <p:cond delay="200"/>
                                          </p:stCondLst>
                                        </p:cTn>
                                        <p:tgtEl>
                                          <p:spTgt spid="102402"/>
                                        </p:tgtEl>
                                        <p:attrNameLst>
                                          <p:attrName>r</p:attrName>
                                        </p:attrNameLst>
                                      </p:cBhvr>
                                    </p:animRot>
                                    <p:animRot by="240000">
                                      <p:cBhvr>
                                        <p:cTn id="12" dur="200" fill="hold">
                                          <p:stCondLst>
                                            <p:cond delay="400"/>
                                          </p:stCondLst>
                                        </p:cTn>
                                        <p:tgtEl>
                                          <p:spTgt spid="102402"/>
                                        </p:tgtEl>
                                        <p:attrNameLst>
                                          <p:attrName>r</p:attrName>
                                        </p:attrNameLst>
                                      </p:cBhvr>
                                    </p:animRot>
                                    <p:animRot by="-240000">
                                      <p:cBhvr>
                                        <p:cTn id="13" dur="200" fill="hold">
                                          <p:stCondLst>
                                            <p:cond delay="600"/>
                                          </p:stCondLst>
                                        </p:cTn>
                                        <p:tgtEl>
                                          <p:spTgt spid="102402"/>
                                        </p:tgtEl>
                                        <p:attrNameLst>
                                          <p:attrName>r</p:attrName>
                                        </p:attrNameLst>
                                      </p:cBhvr>
                                    </p:animRot>
                                    <p:animRot by="120000">
                                      <p:cBhvr>
                                        <p:cTn id="14" dur="200" fill="hold">
                                          <p:stCondLst>
                                            <p:cond delay="800"/>
                                          </p:stCondLst>
                                        </p:cTn>
                                        <p:tgtEl>
                                          <p:spTgt spid="102402"/>
                                        </p:tgtEl>
                                        <p:attrNameLst>
                                          <p:attrName>r</p:attrName>
                                        </p:attrNameLst>
                                      </p:cBhvr>
                                    </p:animRot>
                                  </p:childTnLst>
                                </p:cTn>
                              </p:par>
                              <p:par>
                                <p:cTn id="15" presetID="32" presetClass="emph" presetSubtype="0" repeatCount="indefinite" fill="hold" nodeType="withEffect">
                                  <p:stCondLst>
                                    <p:cond delay="0"/>
                                  </p:stCondLst>
                                  <p:childTnLst>
                                    <p:animClr clrSpc="rgb" dir="cw">
                                      <p:cBhvr override="childStyle">
                                        <p:cTn id="16" dur="100" fill="hold"/>
                                        <p:tgtEl>
                                          <p:spTgt spid="102403"/>
                                        </p:tgtEl>
                                        <p:attrNameLst>
                                          <p:attrName>style.color</p:attrName>
                                        </p:attrNameLst>
                                      </p:cBhvr>
                                      <p:to>
                                        <a:schemeClr val="accent2"/>
                                      </p:to>
                                    </p:animClr>
                                    <p:animClr clrSpc="rgb" dir="cw">
                                      <p:cBhvr>
                                        <p:cTn id="17" dur="100" fill="hold"/>
                                        <p:tgtEl>
                                          <p:spTgt spid="102403"/>
                                        </p:tgtEl>
                                        <p:attrNameLst>
                                          <p:attrName>fillcolor</p:attrName>
                                        </p:attrNameLst>
                                      </p:cBhvr>
                                      <p:to>
                                        <a:schemeClr val="accent2"/>
                                      </p:to>
                                    </p:animClr>
                                    <p:set>
                                      <p:cBhvr>
                                        <p:cTn id="18" dur="100" fill="hold"/>
                                        <p:tgtEl>
                                          <p:spTgt spid="102403"/>
                                        </p:tgtEl>
                                        <p:attrNameLst>
                                          <p:attrName>fill.type</p:attrName>
                                        </p:attrNameLst>
                                      </p:cBhvr>
                                      <p:to>
                                        <p:strVal val="solid"/>
                                      </p:to>
                                    </p:set>
                                    <p:set>
                                      <p:cBhvr>
                                        <p:cTn id="19" dur="100" fill="hold"/>
                                        <p:tgtEl>
                                          <p:spTgt spid="102403"/>
                                        </p:tgtEl>
                                        <p:attrNameLst>
                                          <p:attrName>fill.on</p:attrName>
                                        </p:attrNameLst>
                                      </p:cBhvr>
                                      <p:to>
                                        <p:strVal val="true"/>
                                      </p:to>
                                    </p:set>
                                    <p:animRot by="120000">
                                      <p:cBhvr>
                                        <p:cTn id="20" dur="100" fill="hold">
                                          <p:stCondLst>
                                            <p:cond delay="0"/>
                                          </p:stCondLst>
                                        </p:cTn>
                                        <p:tgtEl>
                                          <p:spTgt spid="102403"/>
                                        </p:tgtEl>
                                        <p:attrNameLst>
                                          <p:attrName>r</p:attrName>
                                        </p:attrNameLst>
                                      </p:cBhvr>
                                    </p:animRot>
                                    <p:animRot by="-240000">
                                      <p:cBhvr>
                                        <p:cTn id="21" dur="200" fill="hold">
                                          <p:stCondLst>
                                            <p:cond delay="200"/>
                                          </p:stCondLst>
                                        </p:cTn>
                                        <p:tgtEl>
                                          <p:spTgt spid="102403"/>
                                        </p:tgtEl>
                                        <p:attrNameLst>
                                          <p:attrName>r</p:attrName>
                                        </p:attrNameLst>
                                      </p:cBhvr>
                                    </p:animRot>
                                    <p:animRot by="240000">
                                      <p:cBhvr>
                                        <p:cTn id="22" dur="200" fill="hold">
                                          <p:stCondLst>
                                            <p:cond delay="400"/>
                                          </p:stCondLst>
                                        </p:cTn>
                                        <p:tgtEl>
                                          <p:spTgt spid="102403"/>
                                        </p:tgtEl>
                                        <p:attrNameLst>
                                          <p:attrName>r</p:attrName>
                                        </p:attrNameLst>
                                      </p:cBhvr>
                                    </p:animRot>
                                    <p:animRot by="-240000">
                                      <p:cBhvr>
                                        <p:cTn id="23" dur="200" fill="hold">
                                          <p:stCondLst>
                                            <p:cond delay="600"/>
                                          </p:stCondLst>
                                        </p:cTn>
                                        <p:tgtEl>
                                          <p:spTgt spid="102403"/>
                                        </p:tgtEl>
                                        <p:attrNameLst>
                                          <p:attrName>r</p:attrName>
                                        </p:attrNameLst>
                                      </p:cBhvr>
                                    </p:animRot>
                                    <p:animRot by="120000">
                                      <p:cBhvr>
                                        <p:cTn id="24" dur="200" fill="hold">
                                          <p:stCondLst>
                                            <p:cond delay="800"/>
                                          </p:stCondLst>
                                        </p:cTn>
                                        <p:tgtEl>
                                          <p:spTgt spid="102403"/>
                                        </p:tgtEl>
                                        <p:attrNameLst>
                                          <p:attrName>r</p:attrName>
                                        </p:attrNameLst>
                                      </p:cBhvr>
                                    </p:animRot>
                                  </p:childTnLst>
                                </p:cTn>
                              </p:par>
                              <p:par>
                                <p:cTn id="25" presetID="32" presetClass="emph" presetSubtype="0" repeatCount="indefinite" fill="hold" nodeType="withEffect">
                                  <p:stCondLst>
                                    <p:cond delay="0"/>
                                  </p:stCondLst>
                                  <p:childTnLst>
                                    <p:animClr clrSpc="rgb" dir="cw">
                                      <p:cBhvr override="childStyle">
                                        <p:cTn id="26" dur="100" fill="hold"/>
                                        <p:tgtEl>
                                          <p:spTgt spid="102404"/>
                                        </p:tgtEl>
                                        <p:attrNameLst>
                                          <p:attrName>style.color</p:attrName>
                                        </p:attrNameLst>
                                      </p:cBhvr>
                                      <p:to>
                                        <a:schemeClr val="accent2"/>
                                      </p:to>
                                    </p:animClr>
                                    <p:animClr clrSpc="rgb" dir="cw">
                                      <p:cBhvr>
                                        <p:cTn id="27" dur="100" fill="hold"/>
                                        <p:tgtEl>
                                          <p:spTgt spid="102404"/>
                                        </p:tgtEl>
                                        <p:attrNameLst>
                                          <p:attrName>fillcolor</p:attrName>
                                        </p:attrNameLst>
                                      </p:cBhvr>
                                      <p:to>
                                        <a:schemeClr val="accent2"/>
                                      </p:to>
                                    </p:animClr>
                                    <p:set>
                                      <p:cBhvr>
                                        <p:cTn id="28" dur="100" fill="hold"/>
                                        <p:tgtEl>
                                          <p:spTgt spid="102404"/>
                                        </p:tgtEl>
                                        <p:attrNameLst>
                                          <p:attrName>fill.type</p:attrName>
                                        </p:attrNameLst>
                                      </p:cBhvr>
                                      <p:to>
                                        <p:strVal val="solid"/>
                                      </p:to>
                                    </p:set>
                                    <p:set>
                                      <p:cBhvr>
                                        <p:cTn id="29" dur="100" fill="hold"/>
                                        <p:tgtEl>
                                          <p:spTgt spid="102404"/>
                                        </p:tgtEl>
                                        <p:attrNameLst>
                                          <p:attrName>fill.on</p:attrName>
                                        </p:attrNameLst>
                                      </p:cBhvr>
                                      <p:to>
                                        <p:strVal val="true"/>
                                      </p:to>
                                    </p:set>
                                    <p:animRot by="120000">
                                      <p:cBhvr>
                                        <p:cTn id="30" dur="100" fill="hold">
                                          <p:stCondLst>
                                            <p:cond delay="0"/>
                                          </p:stCondLst>
                                        </p:cTn>
                                        <p:tgtEl>
                                          <p:spTgt spid="102404"/>
                                        </p:tgtEl>
                                        <p:attrNameLst>
                                          <p:attrName>r</p:attrName>
                                        </p:attrNameLst>
                                      </p:cBhvr>
                                    </p:animRot>
                                    <p:animRot by="-240000">
                                      <p:cBhvr>
                                        <p:cTn id="31" dur="200" fill="hold">
                                          <p:stCondLst>
                                            <p:cond delay="200"/>
                                          </p:stCondLst>
                                        </p:cTn>
                                        <p:tgtEl>
                                          <p:spTgt spid="102404"/>
                                        </p:tgtEl>
                                        <p:attrNameLst>
                                          <p:attrName>r</p:attrName>
                                        </p:attrNameLst>
                                      </p:cBhvr>
                                    </p:animRot>
                                    <p:animRot by="240000">
                                      <p:cBhvr>
                                        <p:cTn id="32" dur="200" fill="hold">
                                          <p:stCondLst>
                                            <p:cond delay="400"/>
                                          </p:stCondLst>
                                        </p:cTn>
                                        <p:tgtEl>
                                          <p:spTgt spid="102404"/>
                                        </p:tgtEl>
                                        <p:attrNameLst>
                                          <p:attrName>r</p:attrName>
                                        </p:attrNameLst>
                                      </p:cBhvr>
                                    </p:animRot>
                                    <p:animRot by="-240000">
                                      <p:cBhvr>
                                        <p:cTn id="33" dur="200" fill="hold">
                                          <p:stCondLst>
                                            <p:cond delay="600"/>
                                          </p:stCondLst>
                                        </p:cTn>
                                        <p:tgtEl>
                                          <p:spTgt spid="102404"/>
                                        </p:tgtEl>
                                        <p:attrNameLst>
                                          <p:attrName>r</p:attrName>
                                        </p:attrNameLst>
                                      </p:cBhvr>
                                    </p:animRot>
                                    <p:animRot by="120000">
                                      <p:cBhvr>
                                        <p:cTn id="34" dur="200" fill="hold">
                                          <p:stCondLst>
                                            <p:cond delay="800"/>
                                          </p:stCondLst>
                                        </p:cTn>
                                        <p:tgtEl>
                                          <p:spTgt spid="102404"/>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07868"/>
                                        </p:tgtEl>
                                        <p:attrNameLst>
                                          <p:attrName>style.visibility</p:attrName>
                                        </p:attrNameLst>
                                      </p:cBhvr>
                                      <p:to>
                                        <p:strVal val="visible"/>
                                      </p:to>
                                    </p:set>
                                    <p:animEffect transition="in" filter="blinds(horizontal)">
                                      <p:cBhvr>
                                        <p:cTn id="39" dur="500"/>
                                        <p:tgtEl>
                                          <p:spTgt spid="107868"/>
                                        </p:tgtEl>
                                      </p:cBhvr>
                                    </p:animEffect>
                                  </p:childTnLst>
                                  <p:subTnLst>
                                    <p:audio>
                                      <p:cMediaNode vol="100000">
                                        <p:cTn display="0" masterRel="sameClick">
                                          <p:stCondLst>
                                            <p:cond evt="begin" delay="0">
                                              <p:tn val="37"/>
                                            </p:cond>
                                          </p:stCondLst>
                                          <p:endCondLst>
                                            <p:cond evt="onStopAudio" delay="0">
                                              <p:tgtEl>
                                                <p:sldTgt/>
                                              </p:tgtEl>
                                            </p:cond>
                                          </p:endCondLst>
                                        </p:cTn>
                                        <p:tgtEl>
                                          <p:sndTgt r:embed="rId10"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02402"/>
                    </p:tgtEl>
                  </p:cond>
                </p:stCondLst>
                <p:endSync evt="end" delay="0">
                  <p:rtn val="all"/>
                </p:endSync>
                <p:childTnLst>
                  <p:par>
                    <p:cTn id="41" fill="hold">
                      <p:stCondLst>
                        <p:cond delay="0"/>
                      </p:stCondLst>
                      <p:childTnLst>
                        <p:par>
                          <p:cTn id="42" fill="hold">
                            <p:stCondLst>
                              <p:cond delay="0"/>
                            </p:stCondLst>
                            <p:childTnLst>
                              <p:par>
                                <p:cTn id="43" presetID="4" presetClass="exit" presetSubtype="16" fill="hold" nodeType="clickEffect">
                                  <p:stCondLst>
                                    <p:cond delay="0"/>
                                  </p:stCondLst>
                                  <p:childTnLst>
                                    <p:animEffect transition="out" filter="box(in)">
                                      <p:cBhvr>
                                        <p:cTn id="44" dur="100"/>
                                        <p:tgtEl>
                                          <p:spTgt spid="102402"/>
                                        </p:tgtEl>
                                      </p:cBhvr>
                                    </p:animEffect>
                                    <p:set>
                                      <p:cBhvr>
                                        <p:cTn id="45" dur="1" fill="hold">
                                          <p:stCondLst>
                                            <p:cond delay="99"/>
                                          </p:stCondLst>
                                        </p:cTn>
                                        <p:tgtEl>
                                          <p:spTgt spid="102402"/>
                                        </p:tgtEl>
                                        <p:attrNameLst>
                                          <p:attrName>style.visibility</p:attrName>
                                        </p:attrNameLst>
                                      </p:cBhvr>
                                      <p:to>
                                        <p:strVal val="hidden"/>
                                      </p:to>
                                    </p:set>
                                  </p:childTnLst>
                                </p:cTn>
                              </p:par>
                            </p:childTnLst>
                          </p:cTn>
                        </p:par>
                      </p:childTnLst>
                    </p:cTn>
                  </p:par>
                </p:childTnLst>
              </p:cTn>
              <p:nextCondLst>
                <p:cond evt="onClick" delay="0">
                  <p:tgtEl>
                    <p:spTgt spid="102402"/>
                  </p:tgtEl>
                </p:cond>
              </p:nextCondLst>
            </p:seq>
            <p:seq concurrent="1" nextAc="seek">
              <p:cTn id="46" restart="whenNotActive" fill="hold" evtFilter="cancelBubble" nodeType="interactiveSeq">
                <p:stCondLst>
                  <p:cond evt="onClick" delay="0">
                    <p:tgtEl>
                      <p:spTgt spid="102403"/>
                    </p:tgtEl>
                  </p:cond>
                </p:stCondLst>
                <p:endSync evt="end" delay="0">
                  <p:rtn val="all"/>
                </p:endSync>
                <p:childTnLst>
                  <p:par>
                    <p:cTn id="47" fill="hold">
                      <p:stCondLst>
                        <p:cond delay="0"/>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100"/>
                                        <p:tgtEl>
                                          <p:spTgt spid="102403"/>
                                        </p:tgtEl>
                                      </p:cBhvr>
                                    </p:animEffect>
                                    <p:set>
                                      <p:cBhvr>
                                        <p:cTn id="51" dur="1" fill="hold">
                                          <p:stCondLst>
                                            <p:cond delay="99"/>
                                          </p:stCondLst>
                                        </p:cTn>
                                        <p:tgtEl>
                                          <p:spTgt spid="102403"/>
                                        </p:tgtEl>
                                        <p:attrNameLst>
                                          <p:attrName>style.visibility</p:attrName>
                                        </p:attrNameLst>
                                      </p:cBhvr>
                                      <p:to>
                                        <p:strVal val="hidden"/>
                                      </p:to>
                                    </p:set>
                                  </p:childTnLst>
                                </p:cTn>
                              </p:par>
                            </p:childTnLst>
                          </p:cTn>
                        </p:par>
                      </p:childTnLst>
                    </p:cTn>
                  </p:par>
                </p:childTnLst>
              </p:cTn>
              <p:nextCondLst>
                <p:cond evt="onClick" delay="0">
                  <p:tgtEl>
                    <p:spTgt spid="102403"/>
                  </p:tgtEl>
                </p:cond>
              </p:nextCondLst>
            </p:seq>
            <p:seq concurrent="1" nextAc="seek">
              <p:cTn id="52" restart="whenNotActive" fill="hold" evtFilter="cancelBubble" nodeType="interactiveSeq">
                <p:stCondLst>
                  <p:cond evt="onClick" delay="0">
                    <p:tgtEl>
                      <p:spTgt spid="102404"/>
                    </p:tgtEl>
                  </p:cond>
                </p:stCondLst>
                <p:endSync evt="end" delay="0">
                  <p:rtn val="all"/>
                </p:endSync>
                <p:childTnLst>
                  <p:par>
                    <p:cTn id="53" fill="hold">
                      <p:stCondLst>
                        <p:cond delay="0"/>
                      </p:stCondLst>
                      <p:childTnLst>
                        <p:par>
                          <p:cTn id="54" fill="hold">
                            <p:stCondLst>
                              <p:cond delay="0"/>
                            </p:stCondLst>
                            <p:childTnLst>
                              <p:par>
                                <p:cTn id="55" presetID="8" presetClass="exit" presetSubtype="16" fill="hold" nodeType="clickEffect">
                                  <p:stCondLst>
                                    <p:cond delay="0"/>
                                  </p:stCondLst>
                                  <p:childTnLst>
                                    <p:animEffect transition="out" filter="diamond(in)">
                                      <p:cBhvr>
                                        <p:cTn id="56" dur="100"/>
                                        <p:tgtEl>
                                          <p:spTgt spid="102404"/>
                                        </p:tgtEl>
                                      </p:cBhvr>
                                    </p:animEffect>
                                    <p:set>
                                      <p:cBhvr>
                                        <p:cTn id="57" dur="1" fill="hold">
                                          <p:stCondLst>
                                            <p:cond delay="99"/>
                                          </p:stCondLst>
                                        </p:cTn>
                                        <p:tgtEl>
                                          <p:spTgt spid="102404"/>
                                        </p:tgtEl>
                                        <p:attrNameLst>
                                          <p:attrName>style.visibility</p:attrName>
                                        </p:attrNameLst>
                                      </p:cBhvr>
                                      <p:to>
                                        <p:strVal val="hidden"/>
                                      </p:to>
                                    </p:set>
                                  </p:childTnLst>
                                </p:cTn>
                              </p:par>
                            </p:childTnLst>
                          </p:cTn>
                        </p:par>
                      </p:childTnLst>
                    </p:cTn>
                  </p:par>
                </p:childTnLst>
              </p:cTn>
              <p:nextCondLst>
                <p:cond evt="onClick" delay="0">
                  <p:tgtEl>
                    <p:spTgt spid="10240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5" name="Picture 11">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a:spLocks noChangeArrowheads="1"/>
          </p:cNvSpPr>
          <p:nvPr/>
        </p:nvSpPr>
        <p:spPr bwMode="auto">
          <a:xfrm>
            <a:off x="827584" y="2693144"/>
            <a:ext cx="603250" cy="463550"/>
          </a:xfrm>
          <a:prstGeom prst="ellipse">
            <a:avLst/>
          </a:prstGeom>
          <a:noFill/>
          <a:ln w="25400" algn="ctr">
            <a:solidFill>
              <a:srgbClr val="FF0000"/>
            </a:solidFill>
            <a:round/>
          </a:ln>
          <a:extLst>
            <a:ext uri="{909E8E84-426E-40DD-AFC4-6F175D3DCCD1}">
              <a14:hiddenFill xmlns:a14="http://schemas.microsoft.com/office/drawing/2010/main">
                <a:solidFill>
                  <a:srgbClr val="FFFFFF"/>
                </a:solidFill>
              </a14:hiddenFill>
            </a:ext>
          </a:extLst>
        </p:spPr>
        <p:txBody>
          <a:bodyPr lIns="91368" tIns="45684" rIns="91368" bIns="45684" anchor="ctr"/>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800" b="0">
              <a:solidFill>
                <a:srgbClr val="FFFFFF"/>
              </a:solidFill>
              <a:latin typeface="Constantia" panose="02030602050306030303" pitchFamily="18" charset="0"/>
              <a:cs typeface="Times New Roman" panose="02020603050405020304" pitchFamily="18" charset="0"/>
            </a:endParaRPr>
          </a:p>
        </p:txBody>
      </p:sp>
      <p:sp>
        <p:nvSpPr>
          <p:cNvPr id="26632" name="TextBox 15"/>
          <p:cNvSpPr txBox="1">
            <a:spLocks noChangeArrowheads="1"/>
          </p:cNvSpPr>
          <p:nvPr/>
        </p:nvSpPr>
        <p:spPr bwMode="auto">
          <a:xfrm>
            <a:off x="1603375" y="1143000"/>
            <a:ext cx="7000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charset="0"/>
              </a:defRPr>
            </a:lvl1pPr>
            <a:lvl2pPr marL="736600" indent="-278130" algn="l" defTabSz="917575">
              <a:spcBef>
                <a:spcPct val="20000"/>
              </a:spcBef>
              <a:buFont typeface="Arial" panose="020B0604020202020204" pitchFamily="34" charset="0"/>
              <a:buChar char="–"/>
              <a:defRPr sz="2600">
                <a:solidFill>
                  <a:schemeClr val="tx1"/>
                </a:solidFill>
                <a:latin typeface="Calibri" panose="020F050202020403020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charset="0"/>
              </a:defRPr>
            </a:lvl4pPr>
            <a:lvl5pPr marL="2056130" indent="-222250" algn="l" defTabSz="917575">
              <a:spcBef>
                <a:spcPct val="20000"/>
              </a:spcBef>
              <a:buFont typeface="Arial" panose="020B0604020202020204" pitchFamily="34" charset="0"/>
              <a:buChar char="»"/>
              <a:defRPr>
                <a:solidFill>
                  <a:schemeClr val="tx1"/>
                </a:solidFill>
                <a:latin typeface="Calibri" panose="020F0502020204030204" charset="0"/>
              </a:defRPr>
            </a:lvl5pPr>
            <a:lvl6pPr marL="25133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6pPr>
            <a:lvl7pPr marL="29705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7pPr>
            <a:lvl8pPr marL="34277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8pPr>
            <a:lvl9pPr marL="38849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spcBef>
                <a:spcPct val="0"/>
              </a:spcBef>
              <a:buFontTx/>
              <a:buNone/>
            </a:pPr>
            <a:r>
              <a:rPr lang="en-US" altLang="en-US" i="1">
                <a:solidFill>
                  <a:srgbClr val="0000FF"/>
                </a:solidFill>
                <a:latin typeface="Times New Roman" panose="02020603050405020304" pitchFamily="18" charset="0"/>
                <a:cs typeface="Times New Roman" panose="02020603050405020304" pitchFamily="18" charset="0"/>
              </a:rPr>
              <a:t>*Hãy chọn câu trả lời đúng nhất:</a:t>
            </a:r>
            <a:endParaRPr lang="en-US" altLang="en-US" i="1">
              <a:solidFill>
                <a:srgbClr val="0000FF"/>
              </a:solidFill>
              <a:latin typeface="Times New Roman" panose="02020603050405020304" pitchFamily="18" charset="0"/>
              <a:cs typeface="Times New Roman" panose="02020603050405020304" pitchFamily="18" charset="0"/>
            </a:endParaRPr>
          </a:p>
        </p:txBody>
      </p:sp>
      <p:pic>
        <p:nvPicPr>
          <p:cNvPr id="26639" name="Picture 1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250" y="4000500"/>
            <a:ext cx="1889125"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7"/>
          <p:cNvSpPr>
            <a:spLocks noChangeArrowheads="1"/>
          </p:cNvSpPr>
          <p:nvPr/>
        </p:nvSpPr>
        <p:spPr bwMode="auto">
          <a:xfrm>
            <a:off x="971600" y="2002532"/>
            <a:ext cx="8686800" cy="2308324"/>
          </a:xfrm>
          <a:prstGeom prst="rect">
            <a:avLst/>
          </a:prstGeom>
          <a:noFill/>
          <a:ln w="9525">
            <a:noFill/>
            <a:miter lim="800000"/>
          </a:ln>
        </p:spPr>
        <p:txBody>
          <a:bodyPr wrap="square">
            <a:spAutoFit/>
          </a:bodyPr>
          <a:lstStyle/>
          <a:p>
            <a:pPr algn="just" eaLnBrk="1" hangingPunct="1"/>
            <a:r>
              <a:rPr lang="en-US" sz="2400" b="1" dirty="0" err="1" smtClean="0">
                <a:solidFill>
                  <a:srgbClr val="0000FF"/>
                </a:solidFill>
                <a:latin typeface="Times New Roman" panose="02020603050405020304" pitchFamily="18" charset="0"/>
              </a:rPr>
              <a:t>Câu</a:t>
            </a:r>
            <a:r>
              <a:rPr lang="en-US" sz="2400" b="1" dirty="0" smtClean="0">
                <a:solidFill>
                  <a:srgbClr val="0000FF"/>
                </a:solidFill>
                <a:latin typeface="Times New Roman" panose="02020603050405020304" pitchFamily="18" charset="0"/>
              </a:rPr>
              <a:t> 1. </a:t>
            </a:r>
            <a:r>
              <a:rPr lang="en-US" sz="2400" b="1" dirty="0">
                <a:solidFill>
                  <a:srgbClr val="0000FF"/>
                </a:solidFill>
                <a:latin typeface="Times New Roman" panose="02020603050405020304" pitchFamily="18" charset="0"/>
              </a:rPr>
              <a:t>Con </a:t>
            </a:r>
            <a:r>
              <a:rPr lang="en-US" sz="2400" b="1" dirty="0" err="1">
                <a:solidFill>
                  <a:srgbClr val="0000FF"/>
                </a:solidFill>
                <a:latin typeface="Times New Roman" panose="02020603050405020304" pitchFamily="18" charset="0"/>
              </a:rPr>
              <a:t>người</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cần</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phải</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làm</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gì</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để</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bảo</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vệ</a:t>
            </a:r>
            <a:r>
              <a:rPr lang="en-US" sz="2400" b="1" dirty="0">
                <a:solidFill>
                  <a:srgbClr val="0000FF"/>
                </a:solidFill>
                <a:latin typeface="Times New Roman" panose="02020603050405020304" pitchFamily="18" charset="0"/>
              </a:rPr>
              <a:t> </a:t>
            </a:r>
            <a:r>
              <a:rPr lang="en-US" sz="2400" b="1" dirty="0" err="1" smtClean="0">
                <a:solidFill>
                  <a:srgbClr val="0000FF"/>
                </a:solidFill>
                <a:latin typeface="Times New Roman" panose="02020603050405020304" pitchFamily="18" charset="0"/>
              </a:rPr>
              <a:t>rừng</a:t>
            </a:r>
            <a:r>
              <a:rPr lang="en-US" sz="2400" b="1" dirty="0" smtClean="0">
                <a:solidFill>
                  <a:srgbClr val="0000FF"/>
                </a:solidFill>
                <a:latin typeface="Times New Roman" panose="02020603050405020304" pitchFamily="18" charset="0"/>
              </a:rPr>
              <a:t>?</a:t>
            </a:r>
            <a:endParaRPr lang="en-US" sz="2400" b="1" dirty="0" smtClean="0">
              <a:solidFill>
                <a:srgbClr val="0000FF"/>
              </a:solidFill>
              <a:latin typeface="Times New Roman" panose="02020603050405020304" pitchFamily="18" charset="0"/>
            </a:endParaRPr>
          </a:p>
          <a:p>
            <a:pPr algn="just" eaLnBrk="1" hangingPunct="1"/>
            <a:endParaRPr lang="en-US" sz="2400" b="1" dirty="0">
              <a:solidFill>
                <a:srgbClr val="0000FF"/>
              </a:solidFill>
              <a:latin typeface="Times New Roman" panose="02020603050405020304" pitchFamily="18" charset="0"/>
            </a:endParaRPr>
          </a:p>
          <a:p>
            <a:pPr algn="just" eaLnBrk="1" hangingPunct="1"/>
            <a:r>
              <a:rPr lang="en-US" sz="2400" dirty="0">
                <a:latin typeface="Times New Roman" panose="02020603050405020304" pitchFamily="18" charset="0"/>
              </a:rPr>
              <a:t>A</a:t>
            </a:r>
            <a:r>
              <a:rPr lang="en-US" sz="2400" dirty="0" smtClean="0">
                <a:latin typeface="Times New Roman" panose="02020603050405020304" pitchFamily="18" charset="0"/>
              </a:rPr>
              <a:t>.  </a:t>
            </a:r>
            <a:r>
              <a:rPr lang="en-US" sz="2400" dirty="0" err="1">
                <a:latin typeface="Times New Roman" panose="02020603050405020304" pitchFamily="18" charset="0"/>
              </a:rPr>
              <a:t>Tham</a:t>
            </a:r>
            <a:r>
              <a:rPr lang="en-US" sz="2400" dirty="0">
                <a:latin typeface="Times New Roman" panose="02020603050405020304" pitchFamily="18" charset="0"/>
              </a:rPr>
              <a:t> </a:t>
            </a:r>
            <a:r>
              <a:rPr lang="en-US" sz="2400" dirty="0" err="1">
                <a:latin typeface="Times New Roman" panose="02020603050405020304" pitchFamily="18" charset="0"/>
              </a:rPr>
              <a:t>gia</a:t>
            </a:r>
            <a:r>
              <a:rPr lang="en-US" sz="2400" dirty="0">
                <a:latin typeface="Times New Roman" panose="02020603050405020304" pitchFamily="18" charset="0"/>
              </a:rPr>
              <a:t> </a:t>
            </a:r>
            <a:r>
              <a:rPr lang="en-US" sz="2400" dirty="0" err="1">
                <a:latin typeface="Times New Roman" panose="02020603050405020304" pitchFamily="18" charset="0"/>
              </a:rPr>
              <a:t>trồng</a:t>
            </a:r>
            <a:r>
              <a:rPr lang="en-US" sz="2400" dirty="0">
                <a:latin typeface="Times New Roman" panose="02020603050405020304" pitchFamily="18" charset="0"/>
              </a:rPr>
              <a:t> </a:t>
            </a:r>
            <a:r>
              <a:rPr lang="en-US" sz="2400" dirty="0" err="1">
                <a:latin typeface="Times New Roman" panose="02020603050405020304" pitchFamily="18" charset="0"/>
              </a:rPr>
              <a:t>cây</a:t>
            </a:r>
            <a:r>
              <a:rPr lang="en-US" sz="2400" dirty="0">
                <a:latin typeface="Times New Roman" panose="02020603050405020304" pitchFamily="18" charset="0"/>
              </a:rPr>
              <a:t> </a:t>
            </a:r>
            <a:r>
              <a:rPr lang="en-US" sz="2400" dirty="0" err="1">
                <a:latin typeface="Times New Roman" panose="02020603050405020304" pitchFamily="18" charset="0"/>
              </a:rPr>
              <a:t>gây</a:t>
            </a:r>
            <a:r>
              <a:rPr lang="en-US" sz="2400" dirty="0">
                <a:latin typeface="Times New Roman" panose="02020603050405020304" pitchFamily="18" charset="0"/>
              </a:rPr>
              <a:t> </a:t>
            </a:r>
            <a:r>
              <a:rPr lang="en-US" sz="2400" dirty="0" err="1">
                <a:latin typeface="Times New Roman" panose="02020603050405020304" pitchFamily="18" charset="0"/>
              </a:rPr>
              <a:t>rừng</a:t>
            </a:r>
            <a:r>
              <a:rPr lang="en-US" sz="2400" dirty="0">
                <a:latin typeface="Times New Roman" panose="02020603050405020304" pitchFamily="18" charset="0"/>
              </a:rPr>
              <a:t>.</a:t>
            </a:r>
            <a:endParaRPr lang="en-US" sz="2400" dirty="0">
              <a:latin typeface="Times New Roman" panose="02020603050405020304" pitchFamily="18" charset="0"/>
            </a:endParaRPr>
          </a:p>
          <a:p>
            <a:pPr algn="just" eaLnBrk="1" hangingPunct="1"/>
            <a:r>
              <a:rPr lang="en-US" sz="2400" dirty="0">
                <a:latin typeface="Times New Roman" panose="02020603050405020304" pitchFamily="18" charset="0"/>
              </a:rPr>
              <a:t>B</a:t>
            </a:r>
            <a:r>
              <a:rPr lang="en-US" sz="2400" dirty="0" smtClean="0">
                <a:latin typeface="Times New Roman" panose="02020603050405020304" pitchFamily="18" charset="0"/>
              </a:rPr>
              <a:t>.  </a:t>
            </a:r>
            <a:r>
              <a:rPr lang="en-US" sz="2400" dirty="0" err="1">
                <a:latin typeface="Times New Roman" panose="02020603050405020304" pitchFamily="18" charset="0"/>
              </a:rPr>
              <a:t>Tăng</a:t>
            </a:r>
            <a:r>
              <a:rPr lang="en-US" sz="2400" dirty="0">
                <a:latin typeface="Times New Roman" panose="02020603050405020304" pitchFamily="18" charset="0"/>
              </a:rPr>
              <a:t> </a:t>
            </a:r>
            <a:r>
              <a:rPr lang="en-US" sz="2400" dirty="0" err="1">
                <a:latin typeface="Times New Roman" panose="02020603050405020304" pitchFamily="18" charset="0"/>
              </a:rPr>
              <a:t>cường</a:t>
            </a:r>
            <a:r>
              <a:rPr lang="en-US" sz="2400" dirty="0">
                <a:latin typeface="Times New Roman" panose="02020603050405020304" pitchFamily="18" charset="0"/>
              </a:rPr>
              <a:t> </a:t>
            </a:r>
            <a:r>
              <a:rPr lang="en-US" sz="2400" dirty="0" err="1">
                <a:latin typeface="Times New Roman" panose="02020603050405020304" pitchFamily="18" charset="0"/>
              </a:rPr>
              <a:t>sử</a:t>
            </a:r>
            <a:r>
              <a:rPr lang="en-US" sz="2400" dirty="0">
                <a:latin typeface="Times New Roman" panose="02020603050405020304" pitchFamily="18" charset="0"/>
              </a:rPr>
              <a:t> </a:t>
            </a:r>
            <a:r>
              <a:rPr lang="en-US" sz="2400" dirty="0" err="1">
                <a:latin typeface="Times New Roman" panose="02020603050405020304" pitchFamily="18" charset="0"/>
              </a:rPr>
              <a:t>dụng</a:t>
            </a:r>
            <a:r>
              <a:rPr lang="en-US" sz="2400" dirty="0">
                <a:latin typeface="Times New Roman" panose="02020603050405020304" pitchFamily="18" charset="0"/>
              </a:rPr>
              <a:t> </a:t>
            </a:r>
            <a:r>
              <a:rPr lang="en-US" sz="2400" dirty="0" err="1">
                <a:latin typeface="Times New Roman" panose="02020603050405020304" pitchFamily="18" charset="0"/>
              </a:rPr>
              <a:t>và</a:t>
            </a:r>
            <a:r>
              <a:rPr lang="en-US" sz="2400" dirty="0">
                <a:latin typeface="Times New Roman" panose="02020603050405020304" pitchFamily="18" charset="0"/>
              </a:rPr>
              <a:t> </a:t>
            </a:r>
            <a:r>
              <a:rPr lang="en-US" sz="2400" dirty="0" err="1">
                <a:latin typeface="Times New Roman" panose="02020603050405020304" pitchFamily="18" charset="0"/>
              </a:rPr>
              <a:t>khai</a:t>
            </a:r>
            <a:r>
              <a:rPr lang="en-US" sz="2400" dirty="0">
                <a:latin typeface="Times New Roman" panose="02020603050405020304" pitchFamily="18" charset="0"/>
              </a:rPr>
              <a:t> </a:t>
            </a:r>
            <a:r>
              <a:rPr lang="en-US" sz="2400" dirty="0" err="1">
                <a:latin typeface="Times New Roman" panose="02020603050405020304" pitchFamily="18" charset="0"/>
              </a:rPr>
              <a:t>thác</a:t>
            </a:r>
            <a:r>
              <a:rPr lang="en-US" sz="2400" dirty="0">
                <a:latin typeface="Times New Roman" panose="02020603050405020304" pitchFamily="18" charset="0"/>
              </a:rPr>
              <a:t> </a:t>
            </a:r>
            <a:r>
              <a:rPr lang="en-US" sz="2400" dirty="0" err="1">
                <a:latin typeface="Times New Roman" panose="02020603050405020304" pitchFamily="18" charset="0"/>
              </a:rPr>
              <a:t>cây</a:t>
            </a:r>
            <a:r>
              <a:rPr lang="en-US" sz="2400" dirty="0">
                <a:latin typeface="Times New Roman" panose="02020603050405020304" pitchFamily="18" charset="0"/>
              </a:rPr>
              <a:t>  </a:t>
            </a:r>
            <a:r>
              <a:rPr lang="en-US" sz="2400" dirty="0" err="1">
                <a:latin typeface="Times New Roman" panose="02020603050405020304" pitchFamily="18" charset="0"/>
              </a:rPr>
              <a:t>rừng</a:t>
            </a:r>
            <a:r>
              <a:rPr lang="en-US" sz="2400" dirty="0">
                <a:latin typeface="Times New Roman" panose="02020603050405020304" pitchFamily="18" charset="0"/>
              </a:rPr>
              <a:t>.</a:t>
            </a:r>
            <a:endParaRPr lang="en-US" sz="2400" dirty="0">
              <a:latin typeface="Times New Roman" panose="02020603050405020304" pitchFamily="18" charset="0"/>
            </a:endParaRPr>
          </a:p>
          <a:p>
            <a:pPr algn="just" eaLnBrk="1" hangingPunct="1"/>
            <a:r>
              <a:rPr lang="en-US" sz="2400" dirty="0">
                <a:latin typeface="Times New Roman" panose="02020603050405020304" pitchFamily="18" charset="0"/>
              </a:rPr>
              <a:t>C</a:t>
            </a:r>
            <a:r>
              <a:rPr lang="en-US" sz="2400" dirty="0" smtClean="0">
                <a:latin typeface="Times New Roman" panose="02020603050405020304" pitchFamily="18" charset="0"/>
              </a:rPr>
              <a:t>.  </a:t>
            </a:r>
            <a:r>
              <a:rPr lang="en-US" sz="2400" dirty="0" err="1">
                <a:latin typeface="Times New Roman" panose="02020603050405020304" pitchFamily="18" charset="0"/>
              </a:rPr>
              <a:t>Chặt</a:t>
            </a:r>
            <a:r>
              <a:rPr lang="en-US" sz="2400" dirty="0">
                <a:latin typeface="Times New Roman" panose="02020603050405020304" pitchFamily="18" charset="0"/>
              </a:rPr>
              <a:t> </a:t>
            </a:r>
            <a:r>
              <a:rPr lang="en-US" sz="2400" dirty="0" err="1">
                <a:latin typeface="Times New Roman" panose="02020603050405020304" pitchFamily="18" charset="0"/>
              </a:rPr>
              <a:t>phá</a:t>
            </a:r>
            <a:r>
              <a:rPr lang="en-US" sz="2400" dirty="0">
                <a:latin typeface="Times New Roman" panose="02020603050405020304" pitchFamily="18" charset="0"/>
              </a:rPr>
              <a:t> </a:t>
            </a:r>
            <a:r>
              <a:rPr lang="en-US" sz="2400" dirty="0" err="1">
                <a:latin typeface="Times New Roman" panose="02020603050405020304" pitchFamily="18" charset="0"/>
              </a:rPr>
              <a:t>nhiều</a:t>
            </a:r>
            <a:r>
              <a:rPr lang="en-US" sz="2400" dirty="0">
                <a:latin typeface="Times New Roman" panose="02020603050405020304" pitchFamily="18" charset="0"/>
              </a:rPr>
              <a:t> </a:t>
            </a:r>
            <a:r>
              <a:rPr lang="en-US" sz="2400" dirty="0" err="1">
                <a:latin typeface="Times New Roman" panose="02020603050405020304" pitchFamily="18" charset="0"/>
              </a:rPr>
              <a:t>cây</a:t>
            </a:r>
            <a:r>
              <a:rPr lang="en-US" sz="2400" dirty="0">
                <a:latin typeface="Times New Roman" panose="02020603050405020304" pitchFamily="18" charset="0"/>
              </a:rPr>
              <a:t> </a:t>
            </a:r>
            <a:r>
              <a:rPr lang="en-US" sz="2400" dirty="0" err="1">
                <a:latin typeface="Times New Roman" panose="02020603050405020304" pitchFamily="18" charset="0"/>
              </a:rPr>
              <a:t>xanh</a:t>
            </a:r>
            <a:r>
              <a:rPr lang="en-US" sz="2400" dirty="0">
                <a:latin typeface="Times New Roman" panose="02020603050405020304" pitchFamily="18" charset="0"/>
              </a:rPr>
              <a:t> </a:t>
            </a:r>
            <a:r>
              <a:rPr lang="en-US" sz="2400" dirty="0" err="1">
                <a:latin typeface="Times New Roman" panose="02020603050405020304" pitchFamily="18" charset="0"/>
              </a:rPr>
              <a:t>để</a:t>
            </a:r>
            <a:r>
              <a:rPr lang="en-US" sz="2400" dirty="0">
                <a:latin typeface="Times New Roman" panose="02020603050405020304" pitchFamily="18" charset="0"/>
              </a:rPr>
              <a:t> </a:t>
            </a:r>
            <a:r>
              <a:rPr lang="en-US" sz="2400" dirty="0" err="1">
                <a:latin typeface="Times New Roman" panose="02020603050405020304" pitchFamily="18" charset="0"/>
              </a:rPr>
              <a:t>môi</a:t>
            </a:r>
            <a:r>
              <a:rPr lang="en-US" sz="2400" dirty="0">
                <a:latin typeface="Times New Roman" panose="02020603050405020304" pitchFamily="18" charset="0"/>
              </a:rPr>
              <a:t> </a:t>
            </a:r>
            <a:r>
              <a:rPr lang="en-US" sz="2400" dirty="0" err="1">
                <a:latin typeface="Times New Roman" panose="02020603050405020304" pitchFamily="18" charset="0"/>
              </a:rPr>
              <a:t>trường</a:t>
            </a:r>
            <a:r>
              <a:rPr lang="en-US" sz="2400" dirty="0">
                <a:latin typeface="Times New Roman" panose="02020603050405020304" pitchFamily="18" charset="0"/>
              </a:rPr>
              <a:t> </a:t>
            </a:r>
            <a:r>
              <a:rPr lang="en-US" sz="2400" dirty="0" err="1">
                <a:latin typeface="Times New Roman" panose="02020603050405020304" pitchFamily="18" charset="0"/>
              </a:rPr>
              <a:t>sáng</a:t>
            </a:r>
            <a:r>
              <a:rPr lang="en-US" sz="2400" dirty="0">
                <a:latin typeface="Times New Roman" panose="02020603050405020304" pitchFamily="18" charset="0"/>
              </a:rPr>
              <a:t> </a:t>
            </a:r>
            <a:r>
              <a:rPr lang="en-US" sz="2400" dirty="0" err="1">
                <a:latin typeface="Times New Roman" panose="02020603050405020304" pitchFamily="18" charset="0"/>
              </a:rPr>
              <a:t>sủa</a:t>
            </a:r>
            <a:r>
              <a:rPr lang="en-US" sz="2400" dirty="0">
                <a:latin typeface="Times New Roman" panose="02020603050405020304" pitchFamily="18" charset="0"/>
              </a:rPr>
              <a:t> </a:t>
            </a:r>
            <a:r>
              <a:rPr lang="en-US" sz="2400" dirty="0" err="1">
                <a:latin typeface="Times New Roman" panose="02020603050405020304" pitchFamily="18" charset="0"/>
              </a:rPr>
              <a:t>hơn</a:t>
            </a:r>
            <a:r>
              <a:rPr lang="en-US" sz="2400" dirty="0">
                <a:latin typeface="Times New Roman" panose="02020603050405020304" pitchFamily="18" charset="0"/>
              </a:rPr>
              <a:t>.</a:t>
            </a:r>
            <a:endParaRPr lang="en-US" sz="2400" dirty="0">
              <a:latin typeface="Times New Roman" panose="02020603050405020304" pitchFamily="18" charset="0"/>
            </a:endParaRPr>
          </a:p>
          <a:p>
            <a:pPr algn="just" eaLnBrk="1" hangingPunct="1"/>
            <a:r>
              <a:rPr lang="en-US" sz="2400" dirty="0">
                <a:latin typeface="Times New Roman" panose="02020603050405020304" pitchFamily="18" charset="0"/>
              </a:rPr>
              <a:t>D</a:t>
            </a:r>
            <a:r>
              <a:rPr lang="en-US" sz="2400" dirty="0" smtClean="0">
                <a:latin typeface="Times New Roman" panose="02020603050405020304" pitchFamily="18" charset="0"/>
              </a:rPr>
              <a:t>.  </a:t>
            </a:r>
            <a:r>
              <a:rPr lang="en-US" sz="2400" dirty="0" err="1">
                <a:latin typeface="Times New Roman" panose="02020603050405020304" pitchFamily="18" charset="0"/>
              </a:rPr>
              <a:t>Tất</a:t>
            </a:r>
            <a:r>
              <a:rPr lang="en-US" sz="2400" dirty="0">
                <a:latin typeface="Times New Roman" panose="02020603050405020304" pitchFamily="18" charset="0"/>
              </a:rPr>
              <a:t> </a:t>
            </a:r>
            <a:r>
              <a:rPr lang="en-US" sz="2400" dirty="0" err="1">
                <a:latin typeface="Times New Roman" panose="02020603050405020304" pitchFamily="18" charset="0"/>
              </a:rPr>
              <a:t>cả</a:t>
            </a:r>
            <a:r>
              <a:rPr lang="en-US" sz="2400" dirty="0">
                <a:latin typeface="Times New Roman" panose="02020603050405020304" pitchFamily="18" charset="0"/>
              </a:rPr>
              <a:t> </a:t>
            </a:r>
            <a:r>
              <a:rPr lang="en-US" sz="2400" dirty="0" err="1">
                <a:latin typeface="Times New Roman" panose="02020603050405020304" pitchFamily="18" charset="0"/>
              </a:rPr>
              <a:t>các</a:t>
            </a:r>
            <a:r>
              <a:rPr lang="en-US" sz="2400" dirty="0">
                <a:latin typeface="Times New Roman" panose="02020603050405020304" pitchFamily="18" charset="0"/>
              </a:rPr>
              <a:t> ý </a:t>
            </a:r>
            <a:r>
              <a:rPr lang="en-US" sz="2400" dirty="0" err="1">
                <a:latin typeface="Times New Roman" panose="02020603050405020304" pitchFamily="18" charset="0"/>
              </a:rPr>
              <a:t>trên</a:t>
            </a:r>
            <a:r>
              <a:rPr lang="en-US" sz="2400" dirty="0">
                <a:latin typeface="Times New Roman" panose="02020603050405020304" pitchFamily="18" charset="0"/>
              </a:rPr>
              <a:t> </a:t>
            </a:r>
            <a:r>
              <a:rPr lang="en-US" sz="2400" dirty="0" err="1">
                <a:latin typeface="Times New Roman" panose="02020603050405020304" pitchFamily="18" charset="0"/>
              </a:rPr>
              <a:t>đều</a:t>
            </a:r>
            <a:r>
              <a:rPr lang="en-US" sz="2400" dirty="0">
                <a:latin typeface="Times New Roman" panose="02020603050405020304" pitchFamily="18" charset="0"/>
              </a:rPr>
              <a:t> </a:t>
            </a:r>
            <a:r>
              <a:rPr lang="en-US" sz="2400" dirty="0" err="1">
                <a:latin typeface="Times New Roman" panose="02020603050405020304" pitchFamily="18" charset="0"/>
              </a:rPr>
              <a:t>đúng</a:t>
            </a:r>
            <a:r>
              <a:rPr lang="en-US" sz="2400" dirty="0">
                <a:latin typeface="Times New Roman" panose="02020603050405020304" pitchFamily="18" charset="0"/>
              </a:rPr>
              <a:t>.</a:t>
            </a:r>
            <a:endParaRPr 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9" name="Picture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a:spLocks noChangeArrowheads="1"/>
          </p:cNvSpPr>
          <p:nvPr/>
        </p:nvSpPr>
        <p:spPr bwMode="auto">
          <a:xfrm>
            <a:off x="619125" y="1203325"/>
            <a:ext cx="8128000" cy="6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charset="0"/>
              </a:defRPr>
            </a:lvl1pPr>
            <a:lvl2pPr marL="736600" indent="-278130" algn="l" defTabSz="917575">
              <a:spcBef>
                <a:spcPct val="20000"/>
              </a:spcBef>
              <a:buFont typeface="Arial" panose="020B0604020202020204" pitchFamily="34" charset="0"/>
              <a:buChar char="–"/>
              <a:defRPr sz="2600">
                <a:solidFill>
                  <a:schemeClr val="tx1"/>
                </a:solidFill>
                <a:latin typeface="Calibri" panose="020F050202020403020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charset="0"/>
              </a:defRPr>
            </a:lvl4pPr>
            <a:lvl5pPr marL="2056130" indent="-222250" algn="l" defTabSz="917575">
              <a:spcBef>
                <a:spcPct val="20000"/>
              </a:spcBef>
              <a:buFont typeface="Arial" panose="020B0604020202020204" pitchFamily="34" charset="0"/>
              <a:buChar char="»"/>
              <a:defRPr>
                <a:solidFill>
                  <a:schemeClr val="tx1"/>
                </a:solidFill>
                <a:latin typeface="Calibri" panose="020F0502020204030204" charset="0"/>
              </a:defRPr>
            </a:lvl5pPr>
            <a:lvl6pPr marL="25133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6pPr>
            <a:lvl7pPr marL="29705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7pPr>
            <a:lvl8pPr marL="34277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8pPr>
            <a:lvl9pPr marL="38849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9pPr>
          </a:lstStyle>
          <a:p>
            <a:pPr algn="ctr" eaLnBrk="1" hangingPunct="1">
              <a:spcBef>
                <a:spcPct val="0"/>
              </a:spcBef>
              <a:buFontTx/>
              <a:buNone/>
            </a:pPr>
            <a:r>
              <a:rPr lang="en-US" altLang="en-US" dirty="0" err="1" smtClean="0">
                <a:latin typeface="Times New Roman" panose="02020603050405020304" pitchFamily="18" charset="0"/>
                <a:cs typeface="Times New Roman" panose="02020603050405020304" pitchFamily="18" charset="0"/>
              </a:rPr>
              <a:t>Quy</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trình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trồng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rừng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gồm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các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bước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sau</a:t>
            </a:r>
            <a:r>
              <a:rPr lang="en-US" altLang="en-US"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434653" y="3799111"/>
            <a:ext cx="8496944" cy="5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charset="0"/>
              </a:defRPr>
            </a:lvl1pPr>
            <a:lvl2pPr marL="736600" indent="-278130" algn="l" defTabSz="917575">
              <a:spcBef>
                <a:spcPct val="20000"/>
              </a:spcBef>
              <a:buFont typeface="Arial" panose="020B0604020202020204" pitchFamily="34" charset="0"/>
              <a:buChar char="–"/>
              <a:defRPr sz="2600">
                <a:solidFill>
                  <a:schemeClr val="tx1"/>
                </a:solidFill>
                <a:latin typeface="Calibri" panose="020F050202020403020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charset="0"/>
              </a:defRPr>
            </a:lvl4pPr>
            <a:lvl5pPr marL="2056130" indent="-222250" algn="l" defTabSz="917575">
              <a:spcBef>
                <a:spcPct val="20000"/>
              </a:spcBef>
              <a:buFont typeface="Arial" panose="020B0604020202020204" pitchFamily="34" charset="0"/>
              <a:buChar char="»"/>
              <a:defRPr>
                <a:solidFill>
                  <a:schemeClr val="tx1"/>
                </a:solidFill>
                <a:latin typeface="Calibri" panose="020F0502020204030204" charset="0"/>
              </a:defRPr>
            </a:lvl5pPr>
            <a:lvl6pPr marL="25133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6pPr>
            <a:lvl7pPr marL="29705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7pPr>
            <a:lvl8pPr marL="34277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8pPr>
            <a:lvl9pPr marL="38849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spcBef>
                <a:spcPct val="0"/>
              </a:spcBef>
              <a:buFontTx/>
              <a:buNone/>
            </a:pPr>
            <a:r>
              <a:rPr lang="en-US" altLang="en-US" sz="2800" b="0" dirty="0" smtClean="0">
                <a:solidFill>
                  <a:srgbClr val="0000FF"/>
                </a:solidFill>
                <a:latin typeface="Times New Roman" panose="02020603050405020304" pitchFamily="18" charset="0"/>
                <a:cs typeface="Times New Roman" panose="02020603050405020304" pitchFamily="18" charset="0"/>
              </a:rPr>
              <a:t>C. </a:t>
            </a:r>
            <a:r>
              <a:rPr lang="en-US" altLang="en-US" sz="2800" b="0" dirty="0" err="1" smtClean="0">
                <a:solidFill>
                  <a:srgbClr val="0000FF"/>
                </a:solidFill>
                <a:latin typeface="Times New Roman" panose="02020603050405020304" pitchFamily="18" charset="0"/>
                <a:cs typeface="Times New Roman" panose="02020603050405020304" pitchFamily="18" charset="0"/>
              </a:rPr>
              <a:t>Chuẩn</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bị</a:t>
            </a:r>
            <a:r>
              <a:rPr lang="en-US" altLang="en-US" sz="2800" b="0" dirty="0" smtClean="0">
                <a:solidFill>
                  <a:srgbClr val="0000FF"/>
                </a:solidFill>
                <a:latin typeface="Times New Roman" panose="02020603050405020304" pitchFamily="18" charset="0"/>
                <a:cs typeface="Times New Roman" panose="02020603050405020304" pitchFamily="18" charset="0"/>
              </a:rPr>
              <a:t> - </a:t>
            </a:r>
            <a:r>
              <a:rPr lang="en-US" altLang="en-US" sz="2800" b="0" dirty="0" err="1" smtClean="0">
                <a:solidFill>
                  <a:srgbClr val="0000FF"/>
                </a:solidFill>
                <a:latin typeface="Times New Roman" panose="02020603050405020304" pitchFamily="18" charset="0"/>
                <a:cs typeface="Times New Roman" panose="02020603050405020304" pitchFamily="18" charset="0"/>
              </a:rPr>
              <a:t>Trồng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rừng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bằng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cây</a:t>
            </a:r>
            <a:r>
              <a:rPr lang="en-US" altLang="en-US" sz="2800" b="0" dirty="0" smtClean="0">
                <a:solidFill>
                  <a:srgbClr val="0000FF"/>
                </a:solidFill>
                <a:latin typeface="Times New Roman" panose="02020603050405020304" pitchFamily="18" charset="0"/>
                <a:cs typeface="Times New Roman" panose="02020603050405020304" pitchFamily="18" charset="0"/>
              </a:rPr>
              <a:t> con  - </a:t>
            </a:r>
            <a:r>
              <a:rPr lang="en-US" altLang="en-US" sz="2800" b="0" dirty="0" err="1" smtClean="0">
                <a:solidFill>
                  <a:srgbClr val="0000FF"/>
                </a:solidFill>
                <a:latin typeface="Times New Roman" panose="02020603050405020304" pitchFamily="18" charset="0"/>
                <a:cs typeface="Times New Roman" panose="02020603050405020304" pitchFamily="18" charset="0"/>
              </a:rPr>
              <a:t>Chăm</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sóc</a:t>
            </a:r>
            <a:endParaRPr lang="en-US" altLang="en-US" sz="2800" b="0" dirty="0">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467544" y="3244981"/>
            <a:ext cx="7723956" cy="5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charset="0"/>
              </a:defRPr>
            </a:lvl1pPr>
            <a:lvl2pPr marL="736600" indent="-278130" algn="l" defTabSz="917575">
              <a:spcBef>
                <a:spcPct val="20000"/>
              </a:spcBef>
              <a:buFont typeface="Arial" panose="020B0604020202020204" pitchFamily="34" charset="0"/>
              <a:buChar char="–"/>
              <a:defRPr sz="2600">
                <a:solidFill>
                  <a:schemeClr val="tx1"/>
                </a:solidFill>
                <a:latin typeface="Calibri" panose="020F050202020403020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charset="0"/>
              </a:defRPr>
            </a:lvl4pPr>
            <a:lvl5pPr marL="2056130" indent="-222250" algn="l" defTabSz="917575">
              <a:spcBef>
                <a:spcPct val="20000"/>
              </a:spcBef>
              <a:buFont typeface="Arial" panose="020B0604020202020204" pitchFamily="34" charset="0"/>
              <a:buChar char="»"/>
              <a:defRPr>
                <a:solidFill>
                  <a:schemeClr val="tx1"/>
                </a:solidFill>
                <a:latin typeface="Calibri" panose="020F0502020204030204" charset="0"/>
              </a:defRPr>
            </a:lvl5pPr>
            <a:lvl6pPr marL="25133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6pPr>
            <a:lvl7pPr marL="29705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7pPr>
            <a:lvl8pPr marL="34277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8pPr>
            <a:lvl9pPr marL="38849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spcBef>
                <a:spcPct val="0"/>
              </a:spcBef>
              <a:buFontTx/>
              <a:buNone/>
            </a:pPr>
            <a:r>
              <a:rPr lang="en-US" altLang="en-US" sz="2800" b="0" dirty="0">
                <a:solidFill>
                  <a:srgbClr val="0000FF"/>
                </a:solidFill>
                <a:latin typeface="Times New Roman" panose="02020603050405020304" pitchFamily="18" charset="0"/>
                <a:cs typeface="Times New Roman" panose="02020603050405020304" pitchFamily="18" charset="0"/>
              </a:rPr>
              <a:t>B. </a:t>
            </a:r>
            <a:r>
              <a:rPr lang="en-US" altLang="en-US" sz="2800" b="0" dirty="0" err="1" smtClean="0">
                <a:solidFill>
                  <a:srgbClr val="0000FF"/>
                </a:solidFill>
                <a:latin typeface="Times New Roman" panose="02020603050405020304" pitchFamily="18" charset="0"/>
                <a:cs typeface="Times New Roman" panose="02020603050405020304" pitchFamily="18" charset="0"/>
              </a:rPr>
              <a:t>Chăm</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sóc</a:t>
            </a:r>
            <a:r>
              <a:rPr lang="en-US" altLang="en-US" sz="2800" b="0" dirty="0" smtClean="0">
                <a:solidFill>
                  <a:srgbClr val="0000FF"/>
                </a:solidFill>
                <a:latin typeface="Times New Roman" panose="02020603050405020304" pitchFamily="18" charset="0"/>
                <a:cs typeface="Times New Roman" panose="02020603050405020304" pitchFamily="18" charset="0"/>
              </a:rPr>
              <a:t> – </a:t>
            </a:r>
            <a:r>
              <a:rPr lang="en-US" altLang="en-US" sz="2800" b="0" dirty="0" err="1" smtClean="0">
                <a:solidFill>
                  <a:srgbClr val="0000FF"/>
                </a:solidFill>
                <a:latin typeface="Times New Roman" panose="02020603050405020304" pitchFamily="18" charset="0"/>
                <a:cs typeface="Times New Roman" panose="02020603050405020304" pitchFamily="18" charset="0"/>
              </a:rPr>
              <a:t>Chuẩn</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bị</a:t>
            </a:r>
            <a:r>
              <a:rPr lang="en-US" altLang="en-US" sz="2800" b="0" dirty="0" smtClean="0">
                <a:solidFill>
                  <a:srgbClr val="0000FF"/>
                </a:solidFill>
                <a:latin typeface="Times New Roman" panose="02020603050405020304" pitchFamily="18" charset="0"/>
                <a:cs typeface="Times New Roman" panose="02020603050405020304" pitchFamily="18" charset="0"/>
              </a:rPr>
              <a:t> - </a:t>
            </a:r>
            <a:r>
              <a:rPr lang="en-US" altLang="en-US" sz="2800" b="0" dirty="0" err="1" smtClean="0">
                <a:solidFill>
                  <a:srgbClr val="0000FF"/>
                </a:solidFill>
                <a:latin typeface="Times New Roman" panose="02020603050405020304" pitchFamily="18" charset="0"/>
                <a:cs typeface="Times New Roman" panose="02020603050405020304" pitchFamily="18" charset="0"/>
              </a:rPr>
              <a:t>Trồng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rừng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bằng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cây</a:t>
            </a:r>
            <a:r>
              <a:rPr lang="en-US" altLang="en-US" sz="2800" b="0" dirty="0" smtClean="0">
                <a:solidFill>
                  <a:srgbClr val="0000FF"/>
                </a:solidFill>
                <a:latin typeface="Times New Roman" panose="02020603050405020304" pitchFamily="18" charset="0"/>
                <a:cs typeface="Times New Roman" panose="02020603050405020304" pitchFamily="18" charset="0"/>
              </a:rPr>
              <a:t> con</a:t>
            </a:r>
            <a:endParaRPr lang="en-US" altLang="en-US" sz="2800" b="0" dirty="0">
              <a:solidFill>
                <a:srgbClr val="0000FF"/>
              </a:solidFill>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467543" y="2614112"/>
            <a:ext cx="8279581" cy="5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charset="0"/>
              </a:defRPr>
            </a:lvl1pPr>
            <a:lvl2pPr marL="736600" indent="-278130" algn="l" defTabSz="917575">
              <a:spcBef>
                <a:spcPct val="20000"/>
              </a:spcBef>
              <a:buFont typeface="Arial" panose="020B0604020202020204" pitchFamily="34" charset="0"/>
              <a:buChar char="–"/>
              <a:defRPr sz="2600">
                <a:solidFill>
                  <a:schemeClr val="tx1"/>
                </a:solidFill>
                <a:latin typeface="Calibri" panose="020F050202020403020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charset="0"/>
              </a:defRPr>
            </a:lvl4pPr>
            <a:lvl5pPr marL="2056130" indent="-222250" algn="l" defTabSz="917575">
              <a:spcBef>
                <a:spcPct val="20000"/>
              </a:spcBef>
              <a:buFont typeface="Arial" panose="020B0604020202020204" pitchFamily="34" charset="0"/>
              <a:buChar char="»"/>
              <a:defRPr>
                <a:solidFill>
                  <a:schemeClr val="tx1"/>
                </a:solidFill>
                <a:latin typeface="Calibri" panose="020F0502020204030204" charset="0"/>
              </a:defRPr>
            </a:lvl5pPr>
            <a:lvl6pPr marL="25133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6pPr>
            <a:lvl7pPr marL="29705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7pPr>
            <a:lvl8pPr marL="34277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8pPr>
            <a:lvl9pPr marL="38849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spcBef>
                <a:spcPct val="0"/>
              </a:spcBef>
              <a:buFontTx/>
              <a:buNone/>
            </a:pPr>
            <a:r>
              <a:rPr lang="en-US" altLang="en-US" sz="2800" b="0" dirty="0" smtClean="0">
                <a:solidFill>
                  <a:srgbClr val="0000FF"/>
                </a:solidFill>
                <a:latin typeface="Times New Roman" panose="02020603050405020304" pitchFamily="18" charset="0"/>
                <a:cs typeface="Times New Roman" panose="02020603050405020304" pitchFamily="18" charset="0"/>
              </a:rPr>
              <a:t>A. </a:t>
            </a:r>
            <a:r>
              <a:rPr lang="en-US" altLang="en-US" sz="2800" b="0" dirty="0" err="1" smtClean="0">
                <a:solidFill>
                  <a:srgbClr val="0000FF"/>
                </a:solidFill>
                <a:latin typeface="Times New Roman" panose="02020603050405020304" pitchFamily="18" charset="0"/>
                <a:cs typeface="Times New Roman" panose="02020603050405020304" pitchFamily="18" charset="0"/>
              </a:rPr>
              <a:t>Chăm</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sóc</a:t>
            </a:r>
            <a:r>
              <a:rPr lang="en-US" altLang="en-US" sz="2800" b="0" dirty="0" smtClean="0">
                <a:solidFill>
                  <a:srgbClr val="0000FF"/>
                </a:solidFill>
                <a:latin typeface="Times New Roman" panose="02020603050405020304" pitchFamily="18" charset="0"/>
                <a:cs typeface="Times New Roman" panose="02020603050405020304" pitchFamily="18" charset="0"/>
              </a:rPr>
              <a:t> – </a:t>
            </a:r>
            <a:r>
              <a:rPr lang="en-US" altLang="en-US" sz="2800" b="0" dirty="0" err="1" smtClean="0">
                <a:solidFill>
                  <a:srgbClr val="0000FF"/>
                </a:solidFill>
                <a:latin typeface="Times New Roman" panose="02020603050405020304" pitchFamily="18" charset="0"/>
                <a:cs typeface="Times New Roman" panose="02020603050405020304" pitchFamily="18" charset="0"/>
              </a:rPr>
              <a:t>Trồng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rừng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bằng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cây</a:t>
            </a:r>
            <a:r>
              <a:rPr lang="en-US" altLang="en-US" sz="2800" b="0" dirty="0" smtClean="0">
                <a:solidFill>
                  <a:srgbClr val="0000FF"/>
                </a:solidFill>
                <a:latin typeface="Times New Roman" panose="02020603050405020304" pitchFamily="18" charset="0"/>
                <a:cs typeface="Times New Roman" panose="02020603050405020304" pitchFamily="18" charset="0"/>
              </a:rPr>
              <a:t> con – </a:t>
            </a:r>
            <a:r>
              <a:rPr lang="en-US" altLang="en-US" sz="2800" b="0" dirty="0" err="1" smtClean="0">
                <a:solidFill>
                  <a:srgbClr val="0000FF"/>
                </a:solidFill>
                <a:latin typeface="Times New Roman" panose="02020603050405020304" pitchFamily="18" charset="0"/>
                <a:cs typeface="Times New Roman" panose="02020603050405020304" pitchFamily="18" charset="0"/>
              </a:rPr>
              <a:t>Chuẩn</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bị</a:t>
            </a:r>
            <a:endParaRPr lang="en-US" altLang="en-US" sz="2800" b="0" dirty="0">
              <a:solidFill>
                <a:srgbClr val="0000FF"/>
              </a:solidFill>
              <a:latin typeface="Times New Roman" panose="02020603050405020304" pitchFamily="18" charset="0"/>
              <a:cs typeface="Times New Roman" panose="02020603050405020304" pitchFamily="18" charset="0"/>
            </a:endParaRPr>
          </a:p>
        </p:txBody>
      </p:sp>
      <p:sp>
        <p:nvSpPr>
          <p:cNvPr id="7" name="Oval 6"/>
          <p:cNvSpPr>
            <a:spLocks noChangeArrowheads="1"/>
          </p:cNvSpPr>
          <p:nvPr/>
        </p:nvSpPr>
        <p:spPr bwMode="auto">
          <a:xfrm>
            <a:off x="262965" y="3888103"/>
            <a:ext cx="603250" cy="465138"/>
          </a:xfrm>
          <a:prstGeom prst="ellipse">
            <a:avLst/>
          </a:prstGeom>
          <a:noFill/>
          <a:ln w="25400" algn="ctr">
            <a:solidFill>
              <a:srgbClr val="FF0000"/>
            </a:solidFill>
            <a:round/>
          </a:ln>
          <a:extLst>
            <a:ext uri="{909E8E84-426E-40DD-AFC4-6F175D3DCCD1}">
              <a14:hiddenFill xmlns:a14="http://schemas.microsoft.com/office/drawing/2010/main">
                <a:solidFill>
                  <a:srgbClr val="FFFFFF"/>
                </a:solidFill>
              </a14:hiddenFill>
            </a:ext>
          </a:extLst>
        </p:spPr>
        <p:txBody>
          <a:bodyPr lIns="91368" tIns="45684" rIns="91368" bIns="45684" anchor="ctr"/>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800" b="0">
              <a:solidFill>
                <a:srgbClr val="FFFFFF"/>
              </a:solidFill>
              <a:latin typeface="Constantia" panose="02030602050306030303" pitchFamily="18" charset="0"/>
              <a:cs typeface="Times New Roman" panose="02020603050405020304" pitchFamily="18" charset="0"/>
            </a:endParaRPr>
          </a:p>
        </p:txBody>
      </p:sp>
      <p:sp>
        <p:nvSpPr>
          <p:cNvPr id="27661" name="TextBox 15"/>
          <p:cNvSpPr txBox="1">
            <a:spLocks noChangeArrowheads="1"/>
          </p:cNvSpPr>
          <p:nvPr/>
        </p:nvSpPr>
        <p:spPr bwMode="auto">
          <a:xfrm>
            <a:off x="1190625" y="619125"/>
            <a:ext cx="7000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charset="0"/>
              </a:defRPr>
            </a:lvl1pPr>
            <a:lvl2pPr marL="736600" indent="-278130" algn="l" defTabSz="917575">
              <a:spcBef>
                <a:spcPct val="20000"/>
              </a:spcBef>
              <a:buFont typeface="Arial" panose="020B0604020202020204" pitchFamily="34" charset="0"/>
              <a:buChar char="–"/>
              <a:defRPr sz="2600">
                <a:solidFill>
                  <a:schemeClr val="tx1"/>
                </a:solidFill>
                <a:latin typeface="Calibri" panose="020F050202020403020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charset="0"/>
              </a:defRPr>
            </a:lvl4pPr>
            <a:lvl5pPr marL="2056130" indent="-222250" algn="l" defTabSz="917575">
              <a:spcBef>
                <a:spcPct val="20000"/>
              </a:spcBef>
              <a:buFont typeface="Arial" panose="020B0604020202020204" pitchFamily="34" charset="0"/>
              <a:buChar char="»"/>
              <a:defRPr>
                <a:solidFill>
                  <a:schemeClr val="tx1"/>
                </a:solidFill>
                <a:latin typeface="Calibri" panose="020F0502020204030204" charset="0"/>
              </a:defRPr>
            </a:lvl5pPr>
            <a:lvl6pPr marL="25133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6pPr>
            <a:lvl7pPr marL="29705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7pPr>
            <a:lvl8pPr marL="34277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8pPr>
            <a:lvl9pPr marL="38849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9pPr>
          </a:lstStyle>
          <a:p>
            <a:pPr algn="ctr" eaLnBrk="1" hangingPunct="1">
              <a:spcBef>
                <a:spcPct val="0"/>
              </a:spcBef>
              <a:buFontTx/>
              <a:buNone/>
            </a:pPr>
            <a:r>
              <a:rPr lang="en-US" altLang="en-US" i="1">
                <a:solidFill>
                  <a:srgbClr val="0000FF"/>
                </a:solidFill>
                <a:latin typeface="Times New Roman" panose="02020603050405020304" pitchFamily="18" charset="0"/>
                <a:cs typeface="Times New Roman" panose="02020603050405020304" pitchFamily="18" charset="0"/>
              </a:rPr>
              <a:t>*Hãy chọn câu trả lời đúng nhất:</a:t>
            </a:r>
            <a:endParaRPr lang="en-US" altLang="en-US" i="1">
              <a:solidFill>
                <a:srgbClr val="0000FF"/>
              </a:solidFill>
              <a:latin typeface="Times New Roman" panose="02020603050405020304" pitchFamily="18" charset="0"/>
              <a:cs typeface="Times New Roman" panose="02020603050405020304" pitchFamily="18" charset="0"/>
            </a:endParaRPr>
          </a:p>
        </p:txBody>
      </p:sp>
      <p:pic>
        <p:nvPicPr>
          <p:cNvPr id="27662" name="Picture 14" descr="ANd9GcRxb2nPDWMGfRNlvznyEJuG4rRyqg6c1MIsuz2yZUwVx48pTPir6A">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381" y="4861337"/>
            <a:ext cx="15081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3" name="Picture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extLst>
            <a:ext uri="{909E8E84-426E-40DD-AFC4-6F175D3DCCD1}">
              <a14:hiddenFill xmlns:a14="http://schemas.microsoft.com/office/drawing/2010/main">
                <a:solidFill>
                  <a:srgbClr val="FFFFFF"/>
                </a:solidFill>
              </a14:hiddenFill>
            </a:ext>
          </a:extLst>
        </p:spPr>
      </p:pic>
      <p:sp>
        <p:nvSpPr>
          <p:cNvPr id="28675" name="TextBox 2"/>
          <p:cNvSpPr txBox="1">
            <a:spLocks noChangeArrowheads="1"/>
          </p:cNvSpPr>
          <p:nvPr/>
        </p:nvSpPr>
        <p:spPr bwMode="auto">
          <a:xfrm>
            <a:off x="539750" y="1262063"/>
            <a:ext cx="8143875" cy="116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charset="0"/>
              </a:defRPr>
            </a:lvl1pPr>
            <a:lvl2pPr marL="736600" indent="-278130" algn="l" defTabSz="917575">
              <a:spcBef>
                <a:spcPct val="20000"/>
              </a:spcBef>
              <a:buFont typeface="Arial" panose="020B0604020202020204" pitchFamily="34" charset="0"/>
              <a:buChar char="–"/>
              <a:defRPr sz="2600">
                <a:solidFill>
                  <a:schemeClr val="tx1"/>
                </a:solidFill>
                <a:latin typeface="Calibri" panose="020F050202020403020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charset="0"/>
              </a:defRPr>
            </a:lvl4pPr>
            <a:lvl5pPr marL="2056130" indent="-222250" algn="l" defTabSz="917575">
              <a:spcBef>
                <a:spcPct val="20000"/>
              </a:spcBef>
              <a:buFont typeface="Arial" panose="020B0604020202020204" pitchFamily="34" charset="0"/>
              <a:buChar char="»"/>
              <a:defRPr>
                <a:solidFill>
                  <a:schemeClr val="tx1"/>
                </a:solidFill>
                <a:latin typeface="Calibri" panose="020F0502020204030204" charset="0"/>
              </a:defRPr>
            </a:lvl5pPr>
            <a:lvl6pPr marL="25133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6pPr>
            <a:lvl7pPr marL="29705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7pPr>
            <a:lvl8pPr marL="34277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8pPr>
            <a:lvl9pPr marL="38849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9pPr>
          </a:lstStyle>
          <a:p>
            <a:pPr algn="ctr" eaLnBrk="1" hangingPunct="1">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Quy</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trình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trồng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rừng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bằng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cây</a:t>
            </a:r>
            <a:r>
              <a:rPr lang="en-US" altLang="en-US" dirty="0" smtClean="0">
                <a:latin typeface="Times New Roman" panose="02020603050405020304" pitchFamily="18" charset="0"/>
                <a:cs typeface="Times New Roman" panose="02020603050405020304" pitchFamily="18" charset="0"/>
              </a:rPr>
              <a:t> con </a:t>
            </a:r>
            <a:r>
              <a:rPr lang="en-US" altLang="en-US" dirty="0" err="1" smtClean="0">
                <a:latin typeface="Times New Roman" panose="02020603050405020304" pitchFamily="18" charset="0"/>
                <a:cs typeface="Times New Roman" panose="02020603050405020304" pitchFamily="18" charset="0"/>
              </a:rPr>
              <a:t>gồm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các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bước</a:t>
            </a:r>
            <a:r>
              <a:rPr lang="en-US" altLang="en-US"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28676" name="TextBox 3"/>
          <p:cNvSpPr txBox="1">
            <a:spLocks noChangeArrowheads="1"/>
          </p:cNvSpPr>
          <p:nvPr/>
        </p:nvSpPr>
        <p:spPr bwMode="auto">
          <a:xfrm>
            <a:off x="539750" y="2357438"/>
            <a:ext cx="7794625" cy="89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charset="0"/>
              </a:defRPr>
            </a:lvl1pPr>
            <a:lvl2pPr marL="736600" indent="-278130" algn="l" defTabSz="917575">
              <a:spcBef>
                <a:spcPct val="20000"/>
              </a:spcBef>
              <a:buFont typeface="Arial" panose="020B0604020202020204" pitchFamily="34" charset="0"/>
              <a:buChar char="–"/>
              <a:defRPr sz="2600">
                <a:solidFill>
                  <a:schemeClr val="tx1"/>
                </a:solidFill>
                <a:latin typeface="Calibri" panose="020F050202020403020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charset="0"/>
              </a:defRPr>
            </a:lvl4pPr>
            <a:lvl5pPr marL="2056130" indent="-222250" algn="l" defTabSz="917575">
              <a:spcBef>
                <a:spcPct val="20000"/>
              </a:spcBef>
              <a:buFont typeface="Arial" panose="020B0604020202020204" pitchFamily="34" charset="0"/>
              <a:buChar char="»"/>
              <a:defRPr>
                <a:solidFill>
                  <a:schemeClr val="tx1"/>
                </a:solidFill>
                <a:latin typeface="Calibri" panose="020F0502020204030204" charset="0"/>
              </a:defRPr>
            </a:lvl5pPr>
            <a:lvl6pPr marL="25133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6pPr>
            <a:lvl7pPr marL="29705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7pPr>
            <a:lvl8pPr marL="34277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8pPr>
            <a:lvl9pPr marL="38849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spcBef>
                <a:spcPct val="0"/>
              </a:spcBef>
              <a:buFontTx/>
              <a:buNone/>
            </a:pPr>
            <a:r>
              <a:rPr lang="en-US" altLang="en-US" sz="2600" b="0" dirty="0">
                <a:solidFill>
                  <a:srgbClr val="0000FF"/>
                </a:solidFill>
                <a:latin typeface="Times New Roman" panose="02020603050405020304" pitchFamily="18" charset="0"/>
                <a:cs typeface="Times New Roman" panose="02020603050405020304" pitchFamily="18" charset="0"/>
              </a:rPr>
              <a:t>A. </a:t>
            </a:r>
            <a:r>
              <a:rPr lang="en-US" altLang="en-US" sz="2600" b="0" dirty="0" err="1" smtClean="0">
                <a:solidFill>
                  <a:srgbClr val="0000FF"/>
                </a:solidFill>
                <a:latin typeface="Times New Roman" panose="02020603050405020304" pitchFamily="18" charset="0"/>
                <a:cs typeface="Times New Roman" panose="02020603050405020304" pitchFamily="18" charset="0"/>
              </a:rPr>
              <a:t>Tạo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lỗ</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trong</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Đặt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vào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Lấp</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Nén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chặt</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Vun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kín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gốc</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endParaRPr lang="en-US" altLang="en-US" sz="2600" b="0" dirty="0">
              <a:solidFill>
                <a:srgbClr val="0000FF"/>
              </a:solidFill>
              <a:latin typeface="Times New Roman" panose="02020603050405020304" pitchFamily="18" charset="0"/>
              <a:cs typeface="Times New Roman" panose="02020603050405020304" pitchFamily="18" charset="0"/>
            </a:endParaRPr>
          </a:p>
        </p:txBody>
      </p:sp>
      <p:sp>
        <p:nvSpPr>
          <p:cNvPr id="7" name="Oval 6"/>
          <p:cNvSpPr>
            <a:spLocks noChangeArrowheads="1"/>
          </p:cNvSpPr>
          <p:nvPr/>
        </p:nvSpPr>
        <p:spPr bwMode="auto">
          <a:xfrm>
            <a:off x="397435" y="2418404"/>
            <a:ext cx="603250" cy="452438"/>
          </a:xfrm>
          <a:prstGeom prst="ellipse">
            <a:avLst/>
          </a:prstGeom>
          <a:noFill/>
          <a:ln w="25400" algn="ctr">
            <a:solidFill>
              <a:srgbClr val="FF0000"/>
            </a:solidFill>
            <a:round/>
          </a:ln>
          <a:extLst>
            <a:ext uri="{909E8E84-426E-40DD-AFC4-6F175D3DCCD1}">
              <a14:hiddenFill xmlns:a14="http://schemas.microsoft.com/office/drawing/2010/main">
                <a:solidFill>
                  <a:srgbClr val="FFFFFF"/>
                </a:solidFill>
              </a14:hiddenFill>
            </a:ext>
          </a:extLst>
        </p:spPr>
        <p:txBody>
          <a:bodyPr lIns="91368" tIns="45684" rIns="91368" bIns="45684" anchor="ctr"/>
          <a:lstStyle>
            <a:lvl1pPr algn="l" defTabSz="917575">
              <a:defRPr>
                <a:solidFill>
                  <a:schemeClr val="tx1"/>
                </a:solidFill>
                <a:latin typeface="Arial" panose="020B0604020202020204" pitchFamily="34" charset="0"/>
                <a:cs typeface="Arial" panose="020B0604020202020204" pitchFamily="34" charset="0"/>
              </a:defRPr>
            </a:lvl1pPr>
            <a:lvl2pPr marL="736600" indent="-278130"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6130" indent="-222250" algn="l" defTabSz="917575">
              <a:defRPr>
                <a:solidFill>
                  <a:schemeClr val="tx1"/>
                </a:solidFill>
                <a:latin typeface="Arial" panose="020B0604020202020204" pitchFamily="34" charset="0"/>
                <a:cs typeface="Arial" panose="020B0604020202020204" pitchFamily="34" charset="0"/>
              </a:defRPr>
            </a:lvl5pPr>
            <a:lvl6pPr marL="25133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5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7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930"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800" b="0">
              <a:solidFill>
                <a:srgbClr val="FFFFFF"/>
              </a:solidFill>
              <a:latin typeface="Constantia" panose="02030602050306030303" pitchFamily="18" charset="0"/>
              <a:cs typeface="Times New Roman" panose="02020603050405020304" pitchFamily="18" charset="0"/>
            </a:endParaRPr>
          </a:p>
        </p:txBody>
      </p:sp>
      <p:sp>
        <p:nvSpPr>
          <p:cNvPr id="28686" name="TextBox 15"/>
          <p:cNvSpPr txBox="1">
            <a:spLocks noChangeArrowheads="1"/>
          </p:cNvSpPr>
          <p:nvPr/>
        </p:nvSpPr>
        <p:spPr bwMode="auto">
          <a:xfrm>
            <a:off x="968375" y="690563"/>
            <a:ext cx="7016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charset="0"/>
              </a:defRPr>
            </a:lvl1pPr>
            <a:lvl2pPr marL="736600" indent="-278130" algn="l" defTabSz="917575">
              <a:spcBef>
                <a:spcPct val="20000"/>
              </a:spcBef>
              <a:buFont typeface="Arial" panose="020B0604020202020204" pitchFamily="34" charset="0"/>
              <a:buChar char="–"/>
              <a:defRPr sz="2600">
                <a:solidFill>
                  <a:schemeClr val="tx1"/>
                </a:solidFill>
                <a:latin typeface="Calibri" panose="020F050202020403020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charset="0"/>
              </a:defRPr>
            </a:lvl4pPr>
            <a:lvl5pPr marL="2056130" indent="-222250" algn="l" defTabSz="917575">
              <a:spcBef>
                <a:spcPct val="20000"/>
              </a:spcBef>
              <a:buFont typeface="Arial" panose="020B0604020202020204" pitchFamily="34" charset="0"/>
              <a:buChar char="»"/>
              <a:defRPr>
                <a:solidFill>
                  <a:schemeClr val="tx1"/>
                </a:solidFill>
                <a:latin typeface="Calibri" panose="020F0502020204030204" charset="0"/>
              </a:defRPr>
            </a:lvl5pPr>
            <a:lvl6pPr marL="25133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6pPr>
            <a:lvl7pPr marL="29705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7pPr>
            <a:lvl8pPr marL="34277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8pPr>
            <a:lvl9pPr marL="38849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9pPr>
          </a:lstStyle>
          <a:p>
            <a:pPr algn="ctr" eaLnBrk="1" hangingPunct="1">
              <a:spcBef>
                <a:spcPct val="0"/>
              </a:spcBef>
              <a:buFontTx/>
              <a:buNone/>
            </a:pPr>
            <a:r>
              <a:rPr lang="en-US" altLang="en-US" i="1">
                <a:solidFill>
                  <a:srgbClr val="0000FF"/>
                </a:solidFill>
                <a:latin typeface="Times New Roman" panose="02020603050405020304" pitchFamily="18" charset="0"/>
                <a:cs typeface="Times New Roman" panose="02020603050405020304" pitchFamily="18" charset="0"/>
              </a:rPr>
              <a:t>*Hãy chọn câu trả lời đúng nhất:</a:t>
            </a:r>
            <a:endParaRPr lang="en-US" altLang="en-US" i="1">
              <a:solidFill>
                <a:srgbClr val="0000FF"/>
              </a:solidFill>
              <a:latin typeface="Times New Roman" panose="02020603050405020304" pitchFamily="18" charset="0"/>
              <a:cs typeface="Times New Roman" panose="02020603050405020304" pitchFamily="18" charset="0"/>
            </a:endParaRPr>
          </a:p>
        </p:txBody>
      </p:sp>
      <p:pic>
        <p:nvPicPr>
          <p:cNvPr id="28687" name="Picture 15" descr="ANd9GcTVNT3Ai4EAZXZM4lq_WywVCzuvAJ8QIURKqhsvmBDW4llXbqWYoA">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810003"/>
            <a:ext cx="1730375" cy="16795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3"/>
          <p:cNvSpPr txBox="1">
            <a:spLocks noChangeArrowheads="1"/>
          </p:cNvSpPr>
          <p:nvPr/>
        </p:nvSpPr>
        <p:spPr bwMode="auto">
          <a:xfrm>
            <a:off x="476250" y="3305836"/>
            <a:ext cx="7794625" cy="89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charset="0"/>
              </a:defRPr>
            </a:lvl1pPr>
            <a:lvl2pPr marL="736600" indent="-278130" algn="l" defTabSz="917575">
              <a:spcBef>
                <a:spcPct val="20000"/>
              </a:spcBef>
              <a:buFont typeface="Arial" panose="020B0604020202020204" pitchFamily="34" charset="0"/>
              <a:buChar char="–"/>
              <a:defRPr sz="2600">
                <a:solidFill>
                  <a:schemeClr val="tx1"/>
                </a:solidFill>
                <a:latin typeface="Calibri" panose="020F050202020403020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charset="0"/>
              </a:defRPr>
            </a:lvl4pPr>
            <a:lvl5pPr marL="2056130" indent="-222250" algn="l" defTabSz="917575">
              <a:spcBef>
                <a:spcPct val="20000"/>
              </a:spcBef>
              <a:buFont typeface="Arial" panose="020B0604020202020204" pitchFamily="34" charset="0"/>
              <a:buChar char="»"/>
              <a:defRPr>
                <a:solidFill>
                  <a:schemeClr val="tx1"/>
                </a:solidFill>
                <a:latin typeface="Calibri" panose="020F0502020204030204" charset="0"/>
              </a:defRPr>
            </a:lvl5pPr>
            <a:lvl6pPr marL="25133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6pPr>
            <a:lvl7pPr marL="29705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7pPr>
            <a:lvl8pPr marL="34277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8pPr>
            <a:lvl9pPr marL="38849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spcBef>
                <a:spcPct val="0"/>
              </a:spcBef>
              <a:buFontTx/>
              <a:buNone/>
            </a:pPr>
            <a:r>
              <a:rPr lang="en-US" altLang="en-US" sz="2600" b="0" dirty="0">
                <a:solidFill>
                  <a:srgbClr val="0000FF"/>
                </a:solidFill>
                <a:latin typeface="Times New Roman" panose="02020603050405020304" pitchFamily="18" charset="0"/>
                <a:cs typeface="Times New Roman" panose="02020603050405020304" pitchFamily="18" charset="0"/>
              </a:rPr>
              <a:t>B</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Đặt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vào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Tạo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lỗ</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trong</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Lấp</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Vun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kín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gốc</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Nén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chặt</a:t>
            </a:r>
            <a:endParaRPr lang="en-US" altLang="en-US" sz="2600" b="0" dirty="0">
              <a:solidFill>
                <a:srgbClr val="0000FF"/>
              </a:solidFill>
              <a:latin typeface="Times New Roman" panose="02020603050405020304" pitchFamily="18" charset="0"/>
              <a:cs typeface="Times New Roman" panose="02020603050405020304" pitchFamily="18" charset="0"/>
            </a:endParaRPr>
          </a:p>
        </p:txBody>
      </p:sp>
      <p:sp>
        <p:nvSpPr>
          <p:cNvPr id="11" name="TextBox 3"/>
          <p:cNvSpPr txBox="1">
            <a:spLocks noChangeArrowheads="1"/>
          </p:cNvSpPr>
          <p:nvPr/>
        </p:nvSpPr>
        <p:spPr bwMode="auto">
          <a:xfrm>
            <a:off x="450608" y="4298794"/>
            <a:ext cx="7794625" cy="89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charset="0"/>
              </a:defRPr>
            </a:lvl1pPr>
            <a:lvl2pPr marL="736600" indent="-278130" algn="l" defTabSz="917575">
              <a:spcBef>
                <a:spcPct val="20000"/>
              </a:spcBef>
              <a:buFont typeface="Arial" panose="020B0604020202020204" pitchFamily="34" charset="0"/>
              <a:buChar char="–"/>
              <a:defRPr sz="2600">
                <a:solidFill>
                  <a:schemeClr val="tx1"/>
                </a:solidFill>
                <a:latin typeface="Calibri" panose="020F050202020403020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charset="0"/>
              </a:defRPr>
            </a:lvl4pPr>
            <a:lvl5pPr marL="2056130" indent="-222250" algn="l" defTabSz="917575">
              <a:spcBef>
                <a:spcPct val="20000"/>
              </a:spcBef>
              <a:buFont typeface="Arial" panose="020B0604020202020204" pitchFamily="34" charset="0"/>
              <a:buChar char="»"/>
              <a:defRPr>
                <a:solidFill>
                  <a:schemeClr val="tx1"/>
                </a:solidFill>
                <a:latin typeface="Calibri" panose="020F0502020204030204" charset="0"/>
              </a:defRPr>
            </a:lvl5pPr>
            <a:lvl6pPr marL="25133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6pPr>
            <a:lvl7pPr marL="29705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7pPr>
            <a:lvl8pPr marL="34277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8pPr>
            <a:lvl9pPr marL="3884930"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spcBef>
                <a:spcPct val="0"/>
              </a:spcBef>
              <a:buFontTx/>
              <a:buNone/>
            </a:pPr>
            <a:r>
              <a:rPr lang="en-US" altLang="en-US" sz="2600" b="0" dirty="0" smtClean="0">
                <a:solidFill>
                  <a:srgbClr val="0000FF"/>
                </a:solidFill>
                <a:latin typeface="Times New Roman" panose="02020603050405020304" pitchFamily="18" charset="0"/>
                <a:cs typeface="Times New Roman" panose="02020603050405020304" pitchFamily="18" charset="0"/>
              </a:rPr>
              <a:t>C. </a:t>
            </a:r>
            <a:r>
              <a:rPr lang="en-US" altLang="en-US" sz="2600" b="0" dirty="0" err="1" smtClean="0">
                <a:solidFill>
                  <a:srgbClr val="0000FF"/>
                </a:solidFill>
                <a:latin typeface="Times New Roman" panose="02020603050405020304" pitchFamily="18" charset="0"/>
                <a:cs typeface="Times New Roman" panose="02020603050405020304" pitchFamily="18" charset="0"/>
              </a:rPr>
              <a:t>Tạo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lỗ</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trong</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Lấp</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Đặt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vào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Nén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chặt</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Vun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kín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gốc</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endParaRPr lang="en-US" altLang="en-US" sz="2600" b="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 name="Rectangle 1"/>
          <p:cNvSpPr/>
          <p:nvPr/>
        </p:nvSpPr>
        <p:spPr>
          <a:xfrm>
            <a:off x="0" y="857251"/>
            <a:ext cx="9144000" cy="10643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US" sz="1400" kern="0">
              <a:solidFill>
                <a:srgbClr val="FFFFFF"/>
              </a:solidFill>
              <a:latin typeface="Arial" panose="020B0604020202020204"/>
              <a:sym typeface="Arial" panose="020B0604020202020204"/>
            </a:endParaRPr>
          </a:p>
        </p:txBody>
      </p:sp>
      <p:sp>
        <p:nvSpPr>
          <p:cNvPr id="36" name="Google Shape;278;p41"/>
          <p:cNvSpPr txBox="1">
            <a:spLocks noGrp="1"/>
          </p:cNvSpPr>
          <p:nvPr>
            <p:ph type="title"/>
          </p:nvPr>
        </p:nvSpPr>
        <p:spPr>
          <a:xfrm>
            <a:off x="713225" y="1259150"/>
            <a:ext cx="7717800" cy="504300"/>
          </a:xfrm>
          <a:prstGeom prst="rect">
            <a:avLst/>
          </a:prstGeom>
        </p:spPr>
        <p:txBody>
          <a:bodyPr spcFirstLastPara="1" vert="horz" wrap="square" lIns="91425" tIns="91425" rIns="91425" bIns="91425" rtlCol="0" anchor="ctr" anchorCtr="0">
            <a:noAutofit/>
          </a:bodyPr>
          <a:lstStyle/>
          <a:p>
            <a:pPr>
              <a:spcBef>
                <a:spcPts val="0"/>
              </a:spcBef>
            </a:pPr>
            <a:r>
              <a:rPr lang="en-US" sz="4000" b="1" dirty="0">
                <a:solidFill>
                  <a:srgbClr val="C00000"/>
                </a:solidFill>
                <a:latin typeface="+mn-lt"/>
              </a:rPr>
              <a:t>VẬN DỤNG</a:t>
            </a:r>
            <a:endParaRPr sz="4000" b="1" dirty="0">
              <a:solidFill>
                <a:srgbClr val="C00000"/>
              </a:solidFill>
              <a:latin typeface="+mn-lt"/>
            </a:endParaRPr>
          </a:p>
        </p:txBody>
      </p:sp>
      <p:grpSp>
        <p:nvGrpSpPr>
          <p:cNvPr id="37" name="Google Shape;286;p41"/>
          <p:cNvGrpSpPr/>
          <p:nvPr/>
        </p:nvGrpSpPr>
        <p:grpSpPr>
          <a:xfrm>
            <a:off x="-2318" y="1259150"/>
            <a:ext cx="714384" cy="662400"/>
            <a:chOff x="0" y="539500"/>
            <a:chExt cx="713100" cy="662400"/>
          </a:xfrm>
        </p:grpSpPr>
        <p:sp>
          <p:nvSpPr>
            <p:cNvPr id="38" name="Google Shape;287;p41"/>
            <p:cNvSpPr/>
            <p:nvPr/>
          </p:nvSpPr>
          <p:spPr>
            <a:xfrm>
              <a:off x="0" y="926700"/>
              <a:ext cx="713100" cy="81600"/>
            </a:xfrm>
            <a:prstGeom prst="rect">
              <a:avLst/>
            </a:prstGeom>
            <a:solidFill>
              <a:srgbClr val="6AA84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panose="020B0604020202020204"/>
                <a:cs typeface="Arial" panose="020B0604020202020204"/>
                <a:sym typeface="Arial" panose="020B0604020202020204"/>
              </a:endParaRPr>
            </a:p>
          </p:txBody>
        </p:sp>
        <p:sp>
          <p:nvSpPr>
            <p:cNvPr id="39" name="Google Shape;288;p41"/>
            <p:cNvSpPr/>
            <p:nvPr/>
          </p:nvSpPr>
          <p:spPr>
            <a:xfrm>
              <a:off x="0" y="733100"/>
              <a:ext cx="713100" cy="81600"/>
            </a:xfrm>
            <a:prstGeom prst="rect">
              <a:avLst/>
            </a:prstGeom>
            <a:solidFill>
              <a:srgbClr val="FE7F2D"/>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panose="020B0604020202020204"/>
                <a:cs typeface="Arial" panose="020B0604020202020204"/>
                <a:sym typeface="Arial" panose="020B0604020202020204"/>
              </a:endParaRPr>
            </a:p>
          </p:txBody>
        </p:sp>
        <p:sp>
          <p:nvSpPr>
            <p:cNvPr id="40" name="Google Shape;289;p41"/>
            <p:cNvSpPr/>
            <p:nvPr/>
          </p:nvSpPr>
          <p:spPr>
            <a:xfrm>
              <a:off x="0" y="1120300"/>
              <a:ext cx="713100" cy="81600"/>
            </a:xfrm>
            <a:prstGeom prst="rect">
              <a:avLst/>
            </a:prstGeom>
            <a:solidFill>
              <a:schemeClr val="accent5"/>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panose="020B0604020202020204"/>
                <a:cs typeface="Arial" panose="020B0604020202020204"/>
                <a:sym typeface="Arial" panose="020B0604020202020204"/>
              </a:endParaRPr>
            </a:p>
          </p:txBody>
        </p:sp>
        <p:sp>
          <p:nvSpPr>
            <p:cNvPr id="41" name="Google Shape;290;p41"/>
            <p:cNvSpPr/>
            <p:nvPr/>
          </p:nvSpPr>
          <p:spPr>
            <a:xfrm>
              <a:off x="0" y="539500"/>
              <a:ext cx="713100" cy="81600"/>
            </a:xfrm>
            <a:prstGeom prst="rect">
              <a:avLst/>
            </a:prstGeom>
            <a:solidFill>
              <a:srgbClr val="EF476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panose="020B0604020202020204"/>
                <a:cs typeface="Arial" panose="020B0604020202020204"/>
                <a:sym typeface="Arial" panose="020B0604020202020204"/>
              </a:endParaRPr>
            </a:p>
          </p:txBody>
        </p:sp>
      </p:grpSp>
      <p:grpSp>
        <p:nvGrpSpPr>
          <p:cNvPr id="42" name="Google Shape;293;p41"/>
          <p:cNvGrpSpPr/>
          <p:nvPr/>
        </p:nvGrpSpPr>
        <p:grpSpPr>
          <a:xfrm>
            <a:off x="8430775" y="1259150"/>
            <a:ext cx="714384" cy="662400"/>
            <a:chOff x="0" y="539500"/>
            <a:chExt cx="713100" cy="662400"/>
          </a:xfrm>
        </p:grpSpPr>
        <p:sp>
          <p:nvSpPr>
            <p:cNvPr id="43" name="Google Shape;294;p41"/>
            <p:cNvSpPr/>
            <p:nvPr/>
          </p:nvSpPr>
          <p:spPr>
            <a:xfrm>
              <a:off x="0" y="926700"/>
              <a:ext cx="713100" cy="81600"/>
            </a:xfrm>
            <a:prstGeom prst="rect">
              <a:avLst/>
            </a:prstGeom>
            <a:solidFill>
              <a:srgbClr val="6AA84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panose="020B0604020202020204"/>
                <a:cs typeface="Arial" panose="020B0604020202020204"/>
                <a:sym typeface="Arial" panose="020B0604020202020204"/>
              </a:endParaRPr>
            </a:p>
          </p:txBody>
        </p:sp>
        <p:sp>
          <p:nvSpPr>
            <p:cNvPr id="44" name="Google Shape;295;p41"/>
            <p:cNvSpPr/>
            <p:nvPr/>
          </p:nvSpPr>
          <p:spPr>
            <a:xfrm>
              <a:off x="0" y="733100"/>
              <a:ext cx="713100" cy="81600"/>
            </a:xfrm>
            <a:prstGeom prst="rect">
              <a:avLst/>
            </a:prstGeom>
            <a:solidFill>
              <a:srgbClr val="FE7F2D"/>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panose="020B0604020202020204"/>
                <a:cs typeface="Arial" panose="020B0604020202020204"/>
                <a:sym typeface="Arial" panose="020B0604020202020204"/>
              </a:endParaRPr>
            </a:p>
          </p:txBody>
        </p:sp>
        <p:sp>
          <p:nvSpPr>
            <p:cNvPr id="45" name="Google Shape;296;p41"/>
            <p:cNvSpPr/>
            <p:nvPr/>
          </p:nvSpPr>
          <p:spPr>
            <a:xfrm>
              <a:off x="0" y="1120300"/>
              <a:ext cx="713100" cy="81600"/>
            </a:xfrm>
            <a:prstGeom prst="rect">
              <a:avLst/>
            </a:prstGeom>
            <a:solidFill>
              <a:schemeClr val="accent5"/>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panose="020B0604020202020204"/>
                <a:cs typeface="Arial" panose="020B0604020202020204"/>
                <a:sym typeface="Arial" panose="020B0604020202020204"/>
              </a:endParaRPr>
            </a:p>
          </p:txBody>
        </p:sp>
        <p:sp>
          <p:nvSpPr>
            <p:cNvPr id="46" name="Google Shape;297;p41"/>
            <p:cNvSpPr/>
            <p:nvPr/>
          </p:nvSpPr>
          <p:spPr>
            <a:xfrm>
              <a:off x="0" y="539500"/>
              <a:ext cx="713100" cy="81600"/>
            </a:xfrm>
            <a:prstGeom prst="rect">
              <a:avLst/>
            </a:prstGeom>
            <a:solidFill>
              <a:srgbClr val="EF476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panose="020B0604020202020204"/>
                <a:cs typeface="Arial" panose="020B0604020202020204"/>
                <a:sym typeface="Arial" panose="020B0604020202020204"/>
              </a:endParaRPr>
            </a:p>
          </p:txBody>
        </p:sp>
      </p:gr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0703" y="2262651"/>
            <a:ext cx="1700393" cy="3293231"/>
          </a:xfrm>
          <a:prstGeom prst="rect">
            <a:avLst/>
          </a:prstGeom>
        </p:spPr>
      </p:pic>
      <p:sp>
        <p:nvSpPr>
          <p:cNvPr id="8" name="Rectangle 2"/>
          <p:cNvSpPr>
            <a:spLocks noChangeArrowheads="1"/>
          </p:cNvSpPr>
          <p:nvPr/>
        </p:nvSpPr>
        <p:spPr bwMode="auto">
          <a:xfrm>
            <a:off x="3378200" y="376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p:nvPr/>
        </p:nvSpPr>
        <p:spPr>
          <a:xfrm>
            <a:off x="1524000" y="2558544"/>
            <a:ext cx="7239000" cy="1200329"/>
          </a:xfrm>
          <a:prstGeom prst="rect">
            <a:avLst/>
          </a:prstGeom>
        </p:spPr>
        <p:txBody>
          <a:bodyPr wrap="square">
            <a:spAutoFit/>
          </a:bodyPr>
          <a:lstStyle/>
          <a:p>
            <a:r>
              <a:rPr lang="vi-VN" sz="2400" dirty="0"/>
              <a:t>Qua thông tin, báo chí, </a:t>
            </a:r>
            <a:r>
              <a:rPr lang="vi-VN" sz="2400" dirty="0" smtClean="0"/>
              <a:t>truy</a:t>
            </a:r>
            <a:r>
              <a:rPr lang="en-US" sz="2400" dirty="0" smtClean="0"/>
              <a:t>ề</a:t>
            </a:r>
            <a:r>
              <a:rPr lang="vi-VN" sz="2400" dirty="0" smtClean="0"/>
              <a:t>n </a:t>
            </a:r>
            <a:r>
              <a:rPr lang="vi-VN" sz="2400" dirty="0"/>
              <a:t>hình, em hãy trình bày </a:t>
            </a:r>
            <a:r>
              <a:rPr lang="vi-VN" sz="2400" dirty="0" smtClean="0"/>
              <a:t>nh</a:t>
            </a:r>
            <a:r>
              <a:rPr lang="en-US" sz="2400" dirty="0"/>
              <a:t>ữ</a:t>
            </a:r>
            <a:r>
              <a:rPr lang="vi-VN" sz="2400" dirty="0" smtClean="0"/>
              <a:t>ng </a:t>
            </a:r>
            <a:r>
              <a:rPr lang="vi-VN" sz="2400" dirty="0"/>
              <a:t>hoạt động bảo vệ rừng ở nước ta hiện nay.</a:t>
            </a:r>
            <a:endParaRPr lang="en-US"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 Box 6"/>
          <p:cNvSpPr txBox="1">
            <a:spLocks noChangeArrowheads="1"/>
          </p:cNvSpPr>
          <p:nvPr/>
        </p:nvSpPr>
        <p:spPr bwMode="auto">
          <a:xfrm>
            <a:off x="1458913" y="1076325"/>
            <a:ext cx="6313487" cy="1373188"/>
          </a:xfrm>
          <a:prstGeom prst="rect">
            <a:avLst/>
          </a:prstGeom>
          <a:noFill/>
          <a:ln w="9525">
            <a:noFill/>
            <a:miter lim="800000"/>
          </a:ln>
        </p:spPr>
        <p:txBody>
          <a:bodyPr>
            <a:spAutoFit/>
          </a:bodyPr>
          <a:lstStyle/>
          <a:p>
            <a:pPr algn="ctr">
              <a:spcBef>
                <a:spcPct val="50000"/>
              </a:spcBef>
            </a:pPr>
            <a:r>
              <a:rPr lang="en-US">
                <a:cs typeface="Times New Roman" panose="02020603050405020304" pitchFamily="18" charset="0"/>
              </a:rPr>
              <a:t>Theo th</a:t>
            </a:r>
            <a:r>
              <a:rPr lang="en-US"/>
              <a:t>ống kê của Kiểm Lâm Việt Nam  tính đến ngày 31-12-2004 về mức độ phục hồi rừng từ năm 1995 đến 2004</a:t>
            </a:r>
            <a:endParaRPr lang="en-US"/>
          </a:p>
        </p:txBody>
      </p:sp>
      <p:sp>
        <p:nvSpPr>
          <p:cNvPr id="23559" name="Text Box 7"/>
          <p:cNvSpPr txBox="1">
            <a:spLocks noChangeArrowheads="1"/>
          </p:cNvSpPr>
          <p:nvPr/>
        </p:nvSpPr>
        <p:spPr bwMode="auto">
          <a:xfrm>
            <a:off x="3130550" y="304800"/>
            <a:ext cx="3498850" cy="641350"/>
          </a:xfrm>
          <a:prstGeom prst="rect">
            <a:avLst/>
          </a:prstGeom>
          <a:noFill/>
          <a:ln w="9525">
            <a:noFill/>
            <a:miter lim="800000"/>
          </a:ln>
        </p:spPr>
        <p:txBody>
          <a:bodyPr>
            <a:spAutoFit/>
          </a:bodyPr>
          <a:lstStyle/>
          <a:p>
            <a:pPr>
              <a:spcBef>
                <a:spcPct val="50000"/>
              </a:spcBef>
            </a:pPr>
            <a:r>
              <a:rPr lang="en-US" sz="3600">
                <a:solidFill>
                  <a:srgbClr val="CC0000"/>
                </a:solidFill>
              </a:rPr>
              <a:t> </a:t>
            </a:r>
            <a:r>
              <a:rPr lang="en-US" sz="3600" b="1">
                <a:solidFill>
                  <a:srgbClr val="CC0000"/>
                </a:solidFill>
              </a:rPr>
              <a:t> </a:t>
            </a:r>
            <a:r>
              <a:rPr lang="en-US" sz="3600" b="1" err="1">
                <a:solidFill>
                  <a:srgbClr val="CC0000"/>
                </a:solidFill>
              </a:rPr>
              <a:t>Th</a:t>
            </a:r>
            <a:r>
              <a:rPr lang="vi-VN" sz="3600" b="1">
                <a:solidFill>
                  <a:srgbClr val="CC0000"/>
                </a:solidFill>
              </a:rPr>
              <a:t>ô</a:t>
            </a:r>
            <a:r>
              <a:rPr lang="en-US" sz="3600" b="1" err="1">
                <a:solidFill>
                  <a:srgbClr val="CC0000"/>
                </a:solidFill>
              </a:rPr>
              <a:t>ng</a:t>
            </a:r>
            <a:r>
              <a:rPr lang="en-US" sz="3600" b="1">
                <a:solidFill>
                  <a:srgbClr val="CC0000"/>
                </a:solidFill>
              </a:rPr>
              <a:t> tin</a:t>
            </a:r>
            <a:endParaRPr lang="vi-VN" sz="3600" b="1">
              <a:solidFill>
                <a:srgbClr val="CC0000"/>
              </a:solidFill>
            </a:endParaRPr>
          </a:p>
        </p:txBody>
      </p:sp>
      <p:sp>
        <p:nvSpPr>
          <p:cNvPr id="23560" name="Text Box 8"/>
          <p:cNvSpPr txBox="1">
            <a:spLocks noChangeArrowheads="1"/>
          </p:cNvSpPr>
          <p:nvPr/>
        </p:nvSpPr>
        <p:spPr bwMode="auto">
          <a:xfrm>
            <a:off x="854075" y="2746375"/>
            <a:ext cx="3416300" cy="457200"/>
          </a:xfrm>
          <a:prstGeom prst="rect">
            <a:avLst/>
          </a:prstGeom>
          <a:noFill/>
          <a:ln w="9525">
            <a:noFill/>
            <a:miter lim="800000"/>
          </a:ln>
        </p:spPr>
        <p:txBody>
          <a:bodyPr>
            <a:spAutoFit/>
          </a:bodyPr>
          <a:lstStyle/>
          <a:p>
            <a:pPr>
              <a:spcBef>
                <a:spcPct val="50000"/>
              </a:spcBef>
            </a:pPr>
            <a:r>
              <a:rPr lang="en-US" sz="2400" b="1">
                <a:solidFill>
                  <a:srgbClr val="0000CC"/>
                </a:solidFill>
              </a:rPr>
              <a:t>Di</a:t>
            </a:r>
            <a:r>
              <a:rPr lang="vi-VN" sz="2400" b="1">
                <a:solidFill>
                  <a:srgbClr val="0000CC"/>
                </a:solidFill>
              </a:rPr>
              <a:t>ện</a:t>
            </a:r>
            <a:r>
              <a:rPr lang="en-US" sz="2400" b="1">
                <a:solidFill>
                  <a:srgbClr val="0000CC"/>
                </a:solidFill>
              </a:rPr>
              <a:t> t</a:t>
            </a:r>
            <a:r>
              <a:rPr lang="vi-VN" sz="2400" b="1">
                <a:solidFill>
                  <a:srgbClr val="0000CC"/>
                </a:solidFill>
              </a:rPr>
              <a:t>ích</a:t>
            </a:r>
            <a:r>
              <a:rPr lang="en-US" sz="2400" b="1">
                <a:solidFill>
                  <a:srgbClr val="0000CC"/>
                </a:solidFill>
              </a:rPr>
              <a:t> r</a:t>
            </a:r>
            <a:r>
              <a:rPr lang="vi-VN" sz="2400" b="1">
                <a:solidFill>
                  <a:srgbClr val="0000CC"/>
                </a:solidFill>
              </a:rPr>
              <a:t>ừng</a:t>
            </a:r>
            <a:r>
              <a:rPr lang="en-US" sz="2400" b="1">
                <a:solidFill>
                  <a:srgbClr val="0000CC"/>
                </a:solidFill>
              </a:rPr>
              <a:t> t</a:t>
            </a:r>
            <a:r>
              <a:rPr lang="vi-VN" sz="2400" b="1">
                <a:solidFill>
                  <a:srgbClr val="0000CC"/>
                </a:solidFill>
              </a:rPr>
              <a:t>ự</a:t>
            </a:r>
            <a:r>
              <a:rPr lang="en-US" sz="2400" b="1">
                <a:solidFill>
                  <a:srgbClr val="0000CC"/>
                </a:solidFill>
              </a:rPr>
              <a:t> nhi</a:t>
            </a:r>
            <a:r>
              <a:rPr lang="vi-VN" sz="2400" b="1">
                <a:solidFill>
                  <a:srgbClr val="0000CC"/>
                </a:solidFill>
              </a:rPr>
              <a:t>ê</a:t>
            </a:r>
            <a:r>
              <a:rPr lang="en-US" sz="2400" b="1">
                <a:solidFill>
                  <a:srgbClr val="0000CC"/>
                </a:solidFill>
              </a:rPr>
              <a:t>n </a:t>
            </a:r>
            <a:endParaRPr lang="vi-VN" sz="2400" b="1">
              <a:solidFill>
                <a:srgbClr val="0000CC"/>
              </a:solidFill>
            </a:endParaRPr>
          </a:p>
        </p:txBody>
      </p:sp>
      <p:sp>
        <p:nvSpPr>
          <p:cNvPr id="23561" name="Text Box 9"/>
          <p:cNvSpPr txBox="1">
            <a:spLocks noChangeArrowheads="1"/>
          </p:cNvSpPr>
          <p:nvPr/>
        </p:nvSpPr>
        <p:spPr bwMode="auto">
          <a:xfrm>
            <a:off x="5332413" y="2746375"/>
            <a:ext cx="3186112" cy="457200"/>
          </a:xfrm>
          <a:prstGeom prst="rect">
            <a:avLst/>
          </a:prstGeom>
          <a:noFill/>
          <a:ln w="9525">
            <a:noFill/>
            <a:miter lim="800000"/>
          </a:ln>
        </p:spPr>
        <p:txBody>
          <a:bodyPr>
            <a:spAutoFit/>
          </a:bodyPr>
          <a:lstStyle/>
          <a:p>
            <a:pPr>
              <a:spcBef>
                <a:spcPct val="50000"/>
              </a:spcBef>
            </a:pPr>
            <a:r>
              <a:rPr lang="vi-VN" sz="2400" b="1">
                <a:solidFill>
                  <a:srgbClr val="0000CC"/>
                </a:solidFill>
              </a:rPr>
              <a:t>Độ</a:t>
            </a:r>
            <a:r>
              <a:rPr lang="en-US" sz="2400" b="1">
                <a:solidFill>
                  <a:srgbClr val="0000CC"/>
                </a:solidFill>
              </a:rPr>
              <a:t> che ph</a:t>
            </a:r>
            <a:r>
              <a:rPr lang="vi-VN" sz="2400" b="1">
                <a:solidFill>
                  <a:srgbClr val="0000CC"/>
                </a:solidFill>
              </a:rPr>
              <a:t>ủ</a:t>
            </a:r>
            <a:r>
              <a:rPr lang="en-US" sz="2400" b="1">
                <a:solidFill>
                  <a:srgbClr val="0000CC"/>
                </a:solidFill>
              </a:rPr>
              <a:t> c</a:t>
            </a:r>
            <a:r>
              <a:rPr lang="vi-VN" sz="2400" b="1">
                <a:solidFill>
                  <a:srgbClr val="0000CC"/>
                </a:solidFill>
              </a:rPr>
              <a:t>ủa</a:t>
            </a:r>
            <a:r>
              <a:rPr lang="en-US" sz="2400" b="1">
                <a:solidFill>
                  <a:srgbClr val="0000CC"/>
                </a:solidFill>
              </a:rPr>
              <a:t> r</a:t>
            </a:r>
            <a:r>
              <a:rPr lang="vi-VN" sz="2400" b="1">
                <a:solidFill>
                  <a:srgbClr val="0000CC"/>
                </a:solidFill>
              </a:rPr>
              <a:t>ừng</a:t>
            </a:r>
            <a:endParaRPr lang="vi-VN" sz="2400" b="1">
              <a:solidFill>
                <a:srgbClr val="0000CC"/>
              </a:solidFill>
            </a:endParaRPr>
          </a:p>
        </p:txBody>
      </p:sp>
      <p:sp>
        <p:nvSpPr>
          <p:cNvPr id="23562" name="Rectangle 10"/>
          <p:cNvSpPr>
            <a:spLocks noChangeArrowheads="1"/>
          </p:cNvSpPr>
          <p:nvPr/>
        </p:nvSpPr>
        <p:spPr bwMode="auto">
          <a:xfrm>
            <a:off x="1233488" y="4640263"/>
            <a:ext cx="682625" cy="1214437"/>
          </a:xfrm>
          <a:prstGeom prst="rect">
            <a:avLst/>
          </a:prstGeom>
          <a:solidFill>
            <a:srgbClr val="FF9900"/>
          </a:solidFill>
          <a:ln w="9525">
            <a:solidFill>
              <a:schemeClr val="tx1"/>
            </a:solidFill>
            <a:miter lim="800000"/>
          </a:ln>
        </p:spPr>
        <p:txBody>
          <a:bodyPr wrap="none" anchor="ctr"/>
          <a:lstStyle/>
          <a:p>
            <a:endParaRPr lang="en-US"/>
          </a:p>
        </p:txBody>
      </p:sp>
      <p:sp>
        <p:nvSpPr>
          <p:cNvPr id="23563" name="Rectangle 11"/>
          <p:cNvSpPr>
            <a:spLocks noChangeArrowheads="1"/>
          </p:cNvSpPr>
          <p:nvPr/>
        </p:nvSpPr>
        <p:spPr bwMode="auto">
          <a:xfrm>
            <a:off x="2524125" y="4110038"/>
            <a:ext cx="682625" cy="1744662"/>
          </a:xfrm>
          <a:prstGeom prst="rect">
            <a:avLst/>
          </a:prstGeom>
          <a:solidFill>
            <a:srgbClr val="FF9900"/>
          </a:solidFill>
          <a:ln w="9525">
            <a:solidFill>
              <a:schemeClr val="tx1"/>
            </a:solidFill>
            <a:miter lim="800000"/>
          </a:ln>
        </p:spPr>
        <p:txBody>
          <a:bodyPr wrap="none" anchor="ctr"/>
          <a:lstStyle/>
          <a:p>
            <a:endParaRPr lang="en-US"/>
          </a:p>
        </p:txBody>
      </p:sp>
      <p:sp>
        <p:nvSpPr>
          <p:cNvPr id="23564" name="Line 12"/>
          <p:cNvSpPr>
            <a:spLocks noChangeShapeType="1"/>
          </p:cNvSpPr>
          <p:nvPr/>
        </p:nvSpPr>
        <p:spPr bwMode="auto">
          <a:xfrm>
            <a:off x="1157288" y="5854700"/>
            <a:ext cx="2201862" cy="0"/>
          </a:xfrm>
          <a:prstGeom prst="line">
            <a:avLst/>
          </a:prstGeom>
          <a:noFill/>
          <a:ln w="38100">
            <a:solidFill>
              <a:schemeClr val="tx1"/>
            </a:solidFill>
            <a:round/>
          </a:ln>
        </p:spPr>
        <p:txBody>
          <a:bodyPr/>
          <a:lstStyle/>
          <a:p>
            <a:endParaRPr lang="en-US"/>
          </a:p>
        </p:txBody>
      </p:sp>
      <p:sp>
        <p:nvSpPr>
          <p:cNvPr id="23565" name="Rectangle 13"/>
          <p:cNvSpPr>
            <a:spLocks noChangeArrowheads="1"/>
          </p:cNvSpPr>
          <p:nvPr/>
        </p:nvSpPr>
        <p:spPr bwMode="auto">
          <a:xfrm>
            <a:off x="6013450" y="5019675"/>
            <a:ext cx="682625" cy="836613"/>
          </a:xfrm>
          <a:prstGeom prst="rect">
            <a:avLst/>
          </a:prstGeom>
          <a:solidFill>
            <a:srgbClr val="00B400"/>
          </a:solidFill>
          <a:ln w="9525">
            <a:solidFill>
              <a:schemeClr val="tx1"/>
            </a:solidFill>
            <a:miter lim="800000"/>
          </a:ln>
        </p:spPr>
        <p:txBody>
          <a:bodyPr wrap="none" anchor="ctr"/>
          <a:lstStyle/>
          <a:p>
            <a:pPr algn="ctr"/>
            <a:endParaRPr lang="vi-VN">
              <a:solidFill>
                <a:srgbClr val="009900"/>
              </a:solidFill>
              <a:latin typeface="VNI-Bodon-Poster" pitchFamily="2" charset="0"/>
            </a:endParaRPr>
          </a:p>
        </p:txBody>
      </p:sp>
      <p:sp>
        <p:nvSpPr>
          <p:cNvPr id="23566" name="Rectangle 14"/>
          <p:cNvSpPr>
            <a:spLocks noChangeArrowheads="1"/>
          </p:cNvSpPr>
          <p:nvPr/>
        </p:nvSpPr>
        <p:spPr bwMode="auto">
          <a:xfrm>
            <a:off x="7077075" y="4565650"/>
            <a:ext cx="682625" cy="1289050"/>
          </a:xfrm>
          <a:prstGeom prst="rect">
            <a:avLst/>
          </a:prstGeom>
          <a:solidFill>
            <a:srgbClr val="00B400"/>
          </a:solidFill>
          <a:ln w="9525">
            <a:solidFill>
              <a:schemeClr val="tx1"/>
            </a:solidFill>
            <a:miter lim="800000"/>
          </a:ln>
        </p:spPr>
        <p:txBody>
          <a:bodyPr wrap="none" anchor="ctr"/>
          <a:lstStyle/>
          <a:p>
            <a:endParaRPr lang="en-US"/>
          </a:p>
        </p:txBody>
      </p:sp>
      <p:sp>
        <p:nvSpPr>
          <p:cNvPr id="23567" name="Line 15"/>
          <p:cNvSpPr>
            <a:spLocks noChangeShapeType="1"/>
          </p:cNvSpPr>
          <p:nvPr/>
        </p:nvSpPr>
        <p:spPr bwMode="auto">
          <a:xfrm>
            <a:off x="5862638" y="5854700"/>
            <a:ext cx="2201862" cy="0"/>
          </a:xfrm>
          <a:prstGeom prst="line">
            <a:avLst/>
          </a:prstGeom>
          <a:noFill/>
          <a:ln w="38100">
            <a:solidFill>
              <a:schemeClr val="tx1"/>
            </a:solidFill>
            <a:round/>
          </a:ln>
        </p:spPr>
        <p:txBody>
          <a:bodyPr/>
          <a:lstStyle/>
          <a:p>
            <a:endParaRPr lang="en-US"/>
          </a:p>
        </p:txBody>
      </p:sp>
      <p:sp>
        <p:nvSpPr>
          <p:cNvPr id="23568" name="Text Box 16"/>
          <p:cNvSpPr txBox="1">
            <a:spLocks noChangeArrowheads="1"/>
          </p:cNvSpPr>
          <p:nvPr/>
        </p:nvSpPr>
        <p:spPr bwMode="auto">
          <a:xfrm>
            <a:off x="457200" y="4110038"/>
            <a:ext cx="2268538" cy="457200"/>
          </a:xfrm>
          <a:prstGeom prst="rect">
            <a:avLst/>
          </a:prstGeom>
          <a:noFill/>
          <a:ln w="9525">
            <a:noFill/>
            <a:miter lim="800000"/>
          </a:ln>
        </p:spPr>
        <p:txBody>
          <a:bodyPr>
            <a:spAutoFit/>
          </a:bodyPr>
          <a:lstStyle/>
          <a:p>
            <a:pPr>
              <a:spcBef>
                <a:spcPct val="50000"/>
              </a:spcBef>
            </a:pPr>
            <a:r>
              <a:rPr lang="en-US" sz="2400" b="1">
                <a:latin typeface="VNI-Times" pitchFamily="2" charset="0"/>
              </a:rPr>
              <a:t>8.253.000 ha</a:t>
            </a:r>
            <a:endParaRPr lang="en-US" sz="2400" b="1">
              <a:latin typeface="VNI-Times" pitchFamily="2" charset="0"/>
            </a:endParaRPr>
          </a:p>
        </p:txBody>
      </p:sp>
      <p:sp>
        <p:nvSpPr>
          <p:cNvPr id="23569" name="Text Box 17"/>
          <p:cNvSpPr txBox="1">
            <a:spLocks noChangeArrowheads="1"/>
          </p:cNvSpPr>
          <p:nvPr/>
        </p:nvSpPr>
        <p:spPr bwMode="auto">
          <a:xfrm>
            <a:off x="2068513" y="3578225"/>
            <a:ext cx="2351087" cy="457200"/>
          </a:xfrm>
          <a:prstGeom prst="rect">
            <a:avLst/>
          </a:prstGeom>
          <a:noFill/>
          <a:ln w="9525">
            <a:noFill/>
            <a:miter lim="800000"/>
          </a:ln>
        </p:spPr>
        <p:txBody>
          <a:bodyPr>
            <a:spAutoFit/>
          </a:bodyPr>
          <a:lstStyle/>
          <a:p>
            <a:pPr>
              <a:spcBef>
                <a:spcPct val="50000"/>
              </a:spcBef>
            </a:pPr>
            <a:r>
              <a:rPr lang="en-US" sz="2400" b="1">
                <a:latin typeface="VNI-Times" pitchFamily="2" charset="0"/>
              </a:rPr>
              <a:t>10.088.288 ha</a:t>
            </a:r>
            <a:endParaRPr lang="en-US" sz="2400" b="1">
              <a:latin typeface="VNI-Times" pitchFamily="2" charset="0"/>
            </a:endParaRPr>
          </a:p>
        </p:txBody>
      </p:sp>
      <p:sp>
        <p:nvSpPr>
          <p:cNvPr id="23570" name="Text Box 18"/>
          <p:cNvSpPr txBox="1">
            <a:spLocks noChangeArrowheads="1"/>
          </p:cNvSpPr>
          <p:nvPr/>
        </p:nvSpPr>
        <p:spPr bwMode="auto">
          <a:xfrm>
            <a:off x="6015038" y="4489450"/>
            <a:ext cx="833437" cy="457200"/>
          </a:xfrm>
          <a:prstGeom prst="rect">
            <a:avLst/>
          </a:prstGeom>
          <a:noFill/>
          <a:ln w="9525">
            <a:noFill/>
            <a:miter lim="800000"/>
          </a:ln>
        </p:spPr>
        <p:txBody>
          <a:bodyPr>
            <a:spAutoFit/>
          </a:bodyPr>
          <a:lstStyle/>
          <a:p>
            <a:pPr>
              <a:spcBef>
                <a:spcPct val="50000"/>
              </a:spcBef>
            </a:pPr>
            <a:r>
              <a:rPr lang="en-US" sz="2400" b="1">
                <a:latin typeface="VNI-Times" pitchFamily="2" charset="0"/>
              </a:rPr>
              <a:t>28%</a:t>
            </a:r>
            <a:endParaRPr lang="en-US" sz="2400" b="1">
              <a:latin typeface="VNI-Times" pitchFamily="2" charset="0"/>
            </a:endParaRPr>
          </a:p>
        </p:txBody>
      </p:sp>
      <p:sp>
        <p:nvSpPr>
          <p:cNvPr id="23571" name="Text Box 19"/>
          <p:cNvSpPr txBox="1">
            <a:spLocks noChangeArrowheads="1"/>
          </p:cNvSpPr>
          <p:nvPr/>
        </p:nvSpPr>
        <p:spPr bwMode="auto">
          <a:xfrm>
            <a:off x="7077075" y="3881438"/>
            <a:ext cx="1289050" cy="457200"/>
          </a:xfrm>
          <a:prstGeom prst="rect">
            <a:avLst/>
          </a:prstGeom>
          <a:noFill/>
          <a:ln w="9525">
            <a:noFill/>
            <a:miter lim="800000"/>
          </a:ln>
        </p:spPr>
        <p:txBody>
          <a:bodyPr>
            <a:spAutoFit/>
          </a:bodyPr>
          <a:lstStyle/>
          <a:p>
            <a:pPr>
              <a:spcBef>
                <a:spcPct val="50000"/>
              </a:spcBef>
            </a:pPr>
            <a:r>
              <a:rPr lang="en-US" sz="2400" b="1">
                <a:latin typeface="VNI-Times" pitchFamily="2" charset="0"/>
              </a:rPr>
              <a:t>36.7%</a:t>
            </a:r>
            <a:endParaRPr lang="en-US" sz="2400" b="1">
              <a:latin typeface="VNI-Times" pitchFamily="2" charset="0"/>
            </a:endParaRPr>
          </a:p>
        </p:txBody>
      </p:sp>
      <p:sp>
        <p:nvSpPr>
          <p:cNvPr id="23572" name="Text Box 20"/>
          <p:cNvSpPr txBox="1">
            <a:spLocks noChangeArrowheads="1"/>
          </p:cNvSpPr>
          <p:nvPr/>
        </p:nvSpPr>
        <p:spPr bwMode="auto">
          <a:xfrm>
            <a:off x="1157288" y="5930900"/>
            <a:ext cx="1052512" cy="457200"/>
          </a:xfrm>
          <a:prstGeom prst="rect">
            <a:avLst/>
          </a:prstGeom>
          <a:noFill/>
          <a:ln w="9525">
            <a:noFill/>
            <a:miter lim="800000"/>
          </a:ln>
        </p:spPr>
        <p:txBody>
          <a:bodyPr>
            <a:spAutoFit/>
          </a:bodyPr>
          <a:lstStyle/>
          <a:p>
            <a:pPr>
              <a:spcBef>
                <a:spcPct val="50000"/>
              </a:spcBef>
            </a:pPr>
            <a:r>
              <a:rPr lang="en-US" sz="2400" b="1">
                <a:latin typeface="VNI-Times" pitchFamily="2" charset="0"/>
              </a:rPr>
              <a:t>1995</a:t>
            </a:r>
            <a:endParaRPr lang="en-US" sz="2400" b="1">
              <a:latin typeface="VNI-Times" pitchFamily="2" charset="0"/>
            </a:endParaRPr>
          </a:p>
        </p:txBody>
      </p:sp>
      <p:sp>
        <p:nvSpPr>
          <p:cNvPr id="23573" name="Text Box 21"/>
          <p:cNvSpPr txBox="1">
            <a:spLocks noChangeArrowheads="1"/>
          </p:cNvSpPr>
          <p:nvPr/>
        </p:nvSpPr>
        <p:spPr bwMode="auto">
          <a:xfrm>
            <a:off x="2524125" y="5930900"/>
            <a:ext cx="911225" cy="457200"/>
          </a:xfrm>
          <a:prstGeom prst="rect">
            <a:avLst/>
          </a:prstGeom>
          <a:noFill/>
          <a:ln w="9525">
            <a:noFill/>
            <a:miter lim="800000"/>
          </a:ln>
        </p:spPr>
        <p:txBody>
          <a:bodyPr>
            <a:spAutoFit/>
          </a:bodyPr>
          <a:lstStyle/>
          <a:p>
            <a:pPr>
              <a:spcBef>
                <a:spcPct val="50000"/>
              </a:spcBef>
            </a:pPr>
            <a:r>
              <a:rPr lang="en-US" sz="2400" b="1">
                <a:latin typeface="VNI-Times" pitchFamily="2" charset="0"/>
              </a:rPr>
              <a:t>2004</a:t>
            </a:r>
            <a:endParaRPr lang="en-US" sz="2400" b="1">
              <a:latin typeface="VNI-Times" pitchFamily="2" charset="0"/>
            </a:endParaRPr>
          </a:p>
        </p:txBody>
      </p:sp>
      <p:sp>
        <p:nvSpPr>
          <p:cNvPr id="23574" name="Text Box 22"/>
          <p:cNvSpPr txBox="1">
            <a:spLocks noChangeArrowheads="1"/>
          </p:cNvSpPr>
          <p:nvPr/>
        </p:nvSpPr>
        <p:spPr bwMode="auto">
          <a:xfrm>
            <a:off x="5937250" y="5930900"/>
            <a:ext cx="1149350" cy="457200"/>
          </a:xfrm>
          <a:prstGeom prst="rect">
            <a:avLst/>
          </a:prstGeom>
          <a:noFill/>
          <a:ln w="9525">
            <a:noFill/>
            <a:miter lim="800000"/>
          </a:ln>
        </p:spPr>
        <p:txBody>
          <a:bodyPr>
            <a:spAutoFit/>
          </a:bodyPr>
          <a:lstStyle/>
          <a:p>
            <a:pPr>
              <a:spcBef>
                <a:spcPct val="50000"/>
              </a:spcBef>
            </a:pPr>
            <a:r>
              <a:rPr lang="en-US" sz="2400" b="1">
                <a:latin typeface="VNI-Times" pitchFamily="2" charset="0"/>
              </a:rPr>
              <a:t>1995</a:t>
            </a:r>
            <a:endParaRPr lang="en-US" sz="2400" b="1">
              <a:latin typeface="VNI-Times" pitchFamily="2" charset="0"/>
            </a:endParaRPr>
          </a:p>
        </p:txBody>
      </p:sp>
      <p:sp>
        <p:nvSpPr>
          <p:cNvPr id="23575" name="Text Box 23"/>
          <p:cNvSpPr txBox="1">
            <a:spLocks noChangeArrowheads="1"/>
          </p:cNvSpPr>
          <p:nvPr/>
        </p:nvSpPr>
        <p:spPr bwMode="auto">
          <a:xfrm>
            <a:off x="7077075" y="5930900"/>
            <a:ext cx="1228725" cy="457200"/>
          </a:xfrm>
          <a:prstGeom prst="rect">
            <a:avLst/>
          </a:prstGeom>
          <a:noFill/>
          <a:ln w="9525">
            <a:noFill/>
            <a:miter lim="800000"/>
          </a:ln>
        </p:spPr>
        <p:txBody>
          <a:bodyPr>
            <a:spAutoFit/>
          </a:bodyPr>
          <a:lstStyle/>
          <a:p>
            <a:pPr>
              <a:spcBef>
                <a:spcPct val="50000"/>
              </a:spcBef>
            </a:pPr>
            <a:r>
              <a:rPr lang="en-US" sz="2400" b="1">
                <a:latin typeface="VNI-Times" pitchFamily="2" charset="0"/>
              </a:rPr>
              <a:t>2004</a:t>
            </a:r>
            <a:endParaRPr lang="en-US" sz="2400" b="1">
              <a:latin typeface="VNI-Times" pitchFamily="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hiennhien.net/wp-content/uploads/2012/07/290712_TDBL_nganhlamnghiepvamuctieubenvung-500x288.jpg"/>
          <p:cNvPicPr>
            <a:picLocks noChangeAspect="1" noChangeArrowheads="1"/>
          </p:cNvPicPr>
          <p:nvPr/>
        </p:nvPicPr>
        <p:blipFill>
          <a:blip r:embed="rId1"/>
          <a:srcRect/>
          <a:stretch>
            <a:fillRect/>
          </a:stretch>
        </p:blipFill>
        <p:spPr bwMode="auto">
          <a:xfrm>
            <a:off x="381000" y="838200"/>
            <a:ext cx="8337550" cy="4802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542925" y="152400"/>
            <a:ext cx="8229600" cy="1676400"/>
          </a:xfrm>
        </p:spPr>
        <p:txBody>
          <a:bodyPr/>
          <a:lstStyle/>
          <a:p>
            <a:pPr eaLnBrk="1" hangingPunct="1"/>
            <a:r>
              <a:rPr lang="en-US" altLang="en-US" sz="2400" b="1" smtClean="0">
                <a:solidFill>
                  <a:srgbClr val="FF0066"/>
                </a:solidFill>
              </a:rPr>
              <a:t>Quan sát hình và cho biết chăm sóc rừng bao gồm những công việc gì?</a:t>
            </a:r>
            <a:endParaRPr lang="en-US" altLang="en-US" sz="2400" b="1" smtClean="0">
              <a:solidFill>
                <a:srgbClr val="FF0066"/>
              </a:solidFill>
            </a:endParaRPr>
          </a:p>
        </p:txBody>
      </p:sp>
      <p:pic>
        <p:nvPicPr>
          <p:cNvPr id="12291" name="Picture 4" descr="Magnolia-01-june[1]"/>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6300788"/>
            <a:ext cx="731838"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Magnolia-01-june[1]"/>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8412163" y="0"/>
            <a:ext cx="7318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Magnolia-01-june[1]"/>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8412163" y="6300788"/>
            <a:ext cx="73183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Magnolia-01-june[1]"/>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73183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2"/>
          <a:stretch>
            <a:fillRect/>
          </a:stretch>
        </p:blipFill>
        <p:spPr>
          <a:xfrm>
            <a:off x="914400" y="1371600"/>
            <a:ext cx="6959608" cy="1752600"/>
          </a:xfrm>
          <a:prstGeom prst="rect">
            <a:avLst/>
          </a:prstGeom>
        </p:spPr>
      </p:pic>
      <p:pic>
        <p:nvPicPr>
          <p:cNvPr id="3" name="Picture 2"/>
          <p:cNvPicPr>
            <a:picLocks noChangeAspect="1"/>
          </p:cNvPicPr>
          <p:nvPr/>
        </p:nvPicPr>
        <p:blipFill>
          <a:blip r:embed="rId3"/>
          <a:stretch>
            <a:fillRect/>
          </a:stretch>
        </p:blipFill>
        <p:spPr>
          <a:xfrm>
            <a:off x="1229860" y="3810000"/>
            <a:ext cx="6629400" cy="2332993"/>
          </a:xfrm>
          <a:prstGeom prst="rect">
            <a:avLst/>
          </a:prstGeom>
        </p:spPr>
      </p:pic>
      <p:sp>
        <p:nvSpPr>
          <p:cNvPr id="10" name="Text Box 4"/>
          <p:cNvSpPr txBox="1">
            <a:spLocks noChangeArrowheads="1"/>
          </p:cNvSpPr>
          <p:nvPr/>
        </p:nvSpPr>
        <p:spPr bwMode="auto">
          <a:xfrm>
            <a:off x="1953760" y="306481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a</a:t>
            </a:r>
            <a:endParaRPr lang="en-US" altLang="en-US" sz="2400" b="1" dirty="0">
              <a:solidFill>
                <a:srgbClr val="FF0066"/>
              </a:solidFill>
              <a:latin typeface="Times New Roman" panose="02020603050405020304" pitchFamily="18" charset="0"/>
            </a:endParaRPr>
          </a:p>
        </p:txBody>
      </p:sp>
      <p:sp>
        <p:nvSpPr>
          <p:cNvPr id="12" name="Text Box 4"/>
          <p:cNvSpPr txBox="1">
            <a:spLocks noChangeArrowheads="1"/>
          </p:cNvSpPr>
          <p:nvPr/>
        </p:nvSpPr>
        <p:spPr bwMode="auto">
          <a:xfrm>
            <a:off x="4800600" y="3124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FF0066"/>
                </a:solidFill>
                <a:latin typeface="Times New Roman" panose="02020603050405020304" pitchFamily="18" charset="0"/>
              </a:rPr>
              <a:t>b</a:t>
            </a:r>
            <a:endParaRPr lang="en-US" altLang="en-US" sz="2400" b="1" dirty="0">
              <a:solidFill>
                <a:srgbClr val="FF0066"/>
              </a:solidFill>
              <a:latin typeface="Times New Roman" panose="02020603050405020304" pitchFamily="18" charset="0"/>
            </a:endParaRPr>
          </a:p>
        </p:txBody>
      </p:sp>
      <p:sp>
        <p:nvSpPr>
          <p:cNvPr id="13" name="Text Box 4"/>
          <p:cNvSpPr txBox="1">
            <a:spLocks noChangeArrowheads="1"/>
          </p:cNvSpPr>
          <p:nvPr/>
        </p:nvSpPr>
        <p:spPr bwMode="auto">
          <a:xfrm>
            <a:off x="7021982" y="3064818"/>
            <a:ext cx="129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FF0066"/>
                </a:solidFill>
                <a:latin typeface="Times New Roman" panose="02020603050405020304" pitchFamily="18" charset="0"/>
              </a:rPr>
              <a:t>c</a:t>
            </a:r>
            <a:endParaRPr lang="en-US" altLang="en-US" sz="2400" b="1" dirty="0">
              <a:solidFill>
                <a:srgbClr val="FF0066"/>
              </a:solidFill>
              <a:latin typeface="Times New Roman" panose="02020603050405020304" pitchFamily="18" charset="0"/>
            </a:endParaRPr>
          </a:p>
        </p:txBody>
      </p:sp>
      <p:sp>
        <p:nvSpPr>
          <p:cNvPr id="14" name="Text Box 4"/>
          <p:cNvSpPr txBox="1">
            <a:spLocks noChangeArrowheads="1"/>
          </p:cNvSpPr>
          <p:nvPr/>
        </p:nvSpPr>
        <p:spPr bwMode="auto">
          <a:xfrm>
            <a:off x="2098880" y="607218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d</a:t>
            </a:r>
            <a:endParaRPr lang="en-US" altLang="en-US" sz="2400" b="1" dirty="0">
              <a:solidFill>
                <a:srgbClr val="FF0066"/>
              </a:solidFill>
              <a:latin typeface="Times New Roman" panose="02020603050405020304" pitchFamily="18" charset="0"/>
            </a:endParaRPr>
          </a:p>
        </p:txBody>
      </p:sp>
      <p:sp>
        <p:nvSpPr>
          <p:cNvPr id="15" name="Text Box 4"/>
          <p:cNvSpPr txBox="1">
            <a:spLocks noChangeArrowheads="1"/>
          </p:cNvSpPr>
          <p:nvPr/>
        </p:nvSpPr>
        <p:spPr bwMode="auto">
          <a:xfrm>
            <a:off x="4689680" y="6078333"/>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e</a:t>
            </a:r>
            <a:endParaRPr lang="en-US" altLang="en-US" sz="2400" b="1" dirty="0">
              <a:solidFill>
                <a:srgbClr val="FF0066"/>
              </a:solidFill>
              <a:latin typeface="Times New Roman" panose="02020603050405020304" pitchFamily="18" charset="0"/>
            </a:endParaRPr>
          </a:p>
        </p:txBody>
      </p:sp>
      <p:sp>
        <p:nvSpPr>
          <p:cNvPr id="16" name="Text Box 4"/>
          <p:cNvSpPr txBox="1">
            <a:spLocks noChangeArrowheads="1"/>
          </p:cNvSpPr>
          <p:nvPr/>
        </p:nvSpPr>
        <p:spPr bwMode="auto">
          <a:xfrm>
            <a:off x="6823753" y="607218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FF0066"/>
                </a:solidFill>
                <a:latin typeface="Times New Roman" panose="02020603050405020304" pitchFamily="18" charset="0"/>
              </a:rPr>
              <a:t>f</a:t>
            </a:r>
            <a:endParaRPr lang="en-US" altLang="en-US" sz="2400" b="1" dirty="0">
              <a:solidFill>
                <a:srgbClr val="FF0066"/>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diamond(in)">
                                      <p:cBhvr>
                                        <p:cTn id="7" dur="2000"/>
                                        <p:tgtEl>
                                          <p:spTgt spid="100355">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10" grpId="0"/>
      <p:bldP spid="12" grpId="0"/>
      <p:bldP spid="13"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g.blog.zdn.vn/16301969.jpg"/>
          <p:cNvPicPr>
            <a:picLocks noChangeAspect="1" noChangeArrowheads="1"/>
          </p:cNvPicPr>
          <p:nvPr/>
        </p:nvPicPr>
        <p:blipFill>
          <a:blip r:embed="rId1"/>
          <a:srcRect/>
          <a:stretch>
            <a:fillRect/>
          </a:stretch>
        </p:blipFill>
        <p:spPr bwMode="auto">
          <a:xfrm>
            <a:off x="457200" y="670126"/>
            <a:ext cx="8241432" cy="580687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155"/>
          <p:cNvPicPr>
            <a:picLocks noChangeAspect="1" noChangeArrowheads="1"/>
          </p:cNvPicPr>
          <p:nvPr/>
        </p:nvPicPr>
        <p:blipFill>
          <a:blip r:embed="rId1"/>
          <a:srcRect/>
          <a:stretch>
            <a:fillRect/>
          </a:stretch>
        </p:blipFill>
        <p:spPr bwMode="auto">
          <a:xfrm>
            <a:off x="0" y="0"/>
            <a:ext cx="9144000" cy="6858000"/>
          </a:xfrm>
          <a:prstGeom prst="rect">
            <a:avLst/>
          </a:prstGeom>
          <a:noFill/>
          <a:ln w="9525">
            <a:solidFill>
              <a:srgbClr val="3325ED"/>
            </a:solidFill>
            <a:miter lim="800000"/>
            <a:headEnd/>
            <a:tailEnd/>
          </a:ln>
        </p:spPr>
      </p:pic>
      <p:sp>
        <p:nvSpPr>
          <p:cNvPr id="43011" name="Rectangle 5"/>
          <p:cNvSpPr>
            <a:spLocks noGrp="1" noChangeArrowheads="1"/>
          </p:cNvSpPr>
          <p:nvPr>
            <p:ph type="title" idx="4294967295"/>
          </p:nvPr>
        </p:nvSpPr>
        <p:spPr/>
        <p:txBody>
          <a:bodyPr/>
          <a:lstStyle/>
          <a:p>
            <a:pPr eaLnBrk="1" hangingPunct="1"/>
            <a:r>
              <a:rPr lang="vi-VN" altLang="en-US" b="1" dirty="0" smtClean="0">
                <a:solidFill>
                  <a:srgbClr val="FF0066"/>
                </a:solidFill>
                <a:latin typeface="Times New Roman" panose="02020603050405020304" pitchFamily="18" charset="0"/>
                <a:cs typeface="Times New Roman" panose="02020603050405020304" pitchFamily="18" charset="0"/>
              </a:rPr>
              <a:t>HƯỚNG DẪN TỰ HỌC</a:t>
            </a:r>
            <a:endParaRPr lang="vi-VN" altLang="en-US" b="1" dirty="0" smtClean="0">
              <a:solidFill>
                <a:srgbClr val="FF0066"/>
              </a:solidFill>
              <a:latin typeface="Times New Roman" panose="02020603050405020304" pitchFamily="18" charset="0"/>
              <a:cs typeface="Times New Roman" panose="02020603050405020304" pitchFamily="18" charset="0"/>
            </a:endParaRPr>
          </a:p>
        </p:txBody>
      </p:sp>
      <p:sp>
        <p:nvSpPr>
          <p:cNvPr id="43012" name="Rectangle 6"/>
          <p:cNvSpPr>
            <a:spLocks noGrp="1" noChangeArrowheads="1"/>
          </p:cNvSpPr>
          <p:nvPr>
            <p:ph type="body" idx="4294967295"/>
          </p:nvPr>
        </p:nvSpPr>
        <p:spPr/>
        <p:txBody>
          <a:bodyPr/>
          <a:lstStyle/>
          <a:p>
            <a:pPr eaLnBrk="1" hangingPunct="1">
              <a:buFontTx/>
              <a:buChar char="-"/>
            </a:pPr>
            <a:r>
              <a:rPr lang="en-US" b="1" dirty="0" err="1" smtClean="0">
                <a:solidFill>
                  <a:srgbClr val="0000FF"/>
                </a:solidFill>
                <a:latin typeface="Times New Roman" panose="02020603050405020304" pitchFamily="18" charset="0"/>
                <a:cs typeface="Times New Roman" panose="02020603050405020304" pitchFamily="18" charset="0"/>
              </a:rPr>
              <a:t>Học</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thuộc</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bài</a:t>
            </a:r>
            <a:r>
              <a:rPr lang="en-US" b="1" dirty="0" smtClean="0">
                <a:solidFill>
                  <a:srgbClr val="0000FF"/>
                </a:solidFill>
                <a:latin typeface="Times New Roman" panose="02020603050405020304" pitchFamily="18" charset="0"/>
                <a:cs typeface="Times New Roman" panose="02020603050405020304" pitchFamily="18" charset="0"/>
              </a:rPr>
              <a:t>.</a:t>
            </a:r>
            <a:endParaRPr lang="en-US" b="1" dirty="0" smtClean="0">
              <a:solidFill>
                <a:srgbClr val="0000FF"/>
              </a:solidFill>
              <a:latin typeface="Times New Roman" panose="02020603050405020304" pitchFamily="18" charset="0"/>
              <a:cs typeface="Times New Roman" panose="02020603050405020304" pitchFamily="18" charset="0"/>
            </a:endParaRPr>
          </a:p>
          <a:p>
            <a:pPr eaLnBrk="1" hangingPunct="1">
              <a:buFontTx/>
              <a:buChar char="-"/>
            </a:pPr>
            <a:r>
              <a:rPr lang="en-US" b="1" dirty="0" err="1" smtClean="0">
                <a:solidFill>
                  <a:srgbClr val="0000FF"/>
                </a:solidFill>
                <a:latin typeface="Times New Roman" panose="02020603050405020304" pitchFamily="18" charset="0"/>
                <a:cs typeface="Times New Roman" panose="02020603050405020304" pitchFamily="18" charset="0"/>
              </a:rPr>
              <a:t>Xem</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trước</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bài</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Ôn</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tập</a:t>
            </a:r>
            <a:endParaRPr lang="en-US" b="1" dirty="0" smtClean="0">
              <a:solidFill>
                <a:srgbClr val="0000FF"/>
              </a:solidFill>
              <a:latin typeface="Times New Roman" panose="02020603050405020304" pitchFamily="18" charset="0"/>
              <a:cs typeface="Times New Roman" panose="02020603050405020304" pitchFamily="18" charset="0"/>
            </a:endParaRPr>
          </a:p>
          <a:p>
            <a:pPr eaLnBrk="1" hangingPunct="1">
              <a:buFontTx/>
              <a:buChar char="-"/>
            </a:pPr>
            <a:r>
              <a:rPr lang="en-US" b="1" dirty="0" err="1" smtClean="0">
                <a:solidFill>
                  <a:srgbClr val="0000FF"/>
                </a:solidFill>
                <a:latin typeface="Times New Roman" panose="02020603050405020304" pitchFamily="18" charset="0"/>
                <a:cs typeface="Times New Roman" panose="02020603050405020304" pitchFamily="18" charset="0"/>
              </a:rPr>
              <a:t>Trả</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lời</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các</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câu</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hỏi</a:t>
            </a:r>
            <a:r>
              <a:rPr lang="en-US" b="1" dirty="0" smtClean="0">
                <a:solidFill>
                  <a:srgbClr val="0000FF"/>
                </a:solidFill>
                <a:latin typeface="Times New Roman" panose="02020603050405020304" pitchFamily="18" charset="0"/>
                <a:cs typeface="Times New Roman" panose="02020603050405020304" pitchFamily="18" charset="0"/>
              </a:rPr>
              <a:t> </a:t>
            </a:r>
            <a:endParaRPr lang="en-US" b="1" dirty="0" smtClean="0">
              <a:solidFill>
                <a:srgbClr val="0000FF"/>
              </a:solidFill>
              <a:latin typeface="Times New Roman" panose="02020603050405020304" pitchFamily="18" charset="0"/>
              <a:cs typeface="Times New Roman" panose="02020603050405020304" pitchFamily="18" charset="0"/>
            </a:endParaRPr>
          </a:p>
          <a:p>
            <a:pPr>
              <a:buFontTx/>
              <a:buChar char="-"/>
            </a:pPr>
            <a:r>
              <a:rPr lang="en-US" b="1" dirty="0" err="1" smtClean="0">
                <a:solidFill>
                  <a:srgbClr val="0000FF"/>
                </a:solidFill>
                <a:latin typeface="Times New Roman" panose="02020603050405020304" pitchFamily="18" charset="0"/>
                <a:cs typeface="Times New Roman" panose="02020603050405020304" pitchFamily="18" charset="0"/>
              </a:rPr>
              <a:t>Thực</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hiện</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câu</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hỏi</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Vận</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dụng</a:t>
            </a:r>
            <a:r>
              <a:rPr lang="en-US" b="1" dirty="0" smtClean="0">
                <a:solidFill>
                  <a:srgbClr val="0000FF"/>
                </a:solidFill>
                <a:latin typeface="Times New Roman" panose="02020603050405020304" pitchFamily="18" charset="0"/>
                <a:cs typeface="Times New Roman" panose="02020603050405020304" pitchFamily="18" charset="0"/>
              </a:rPr>
              <a:t> </a:t>
            </a:r>
            <a:endParaRPr lang="en-US" b="1" dirty="0" smtClean="0">
              <a:solidFill>
                <a:srgbClr val="0000FF"/>
              </a:solidFill>
              <a:latin typeface="Times New Roman" panose="02020603050405020304" pitchFamily="18" charset="0"/>
              <a:cs typeface="Times New Roman" panose="02020603050405020304" pitchFamily="18" charset="0"/>
            </a:endParaRPr>
          </a:p>
          <a:p>
            <a:pPr eaLnBrk="1" hangingPunct="1">
              <a:buFontTx/>
              <a:buChar char="-"/>
            </a:pPr>
            <a:endParaRPr lang="en-US" b="1"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descr="Magnolia-01-june[1]"/>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6300788"/>
            <a:ext cx="731838"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Magnolia-01-june[1]"/>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8412163" y="0"/>
            <a:ext cx="7318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Magnolia-01-june[1]"/>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8412163" y="6300788"/>
            <a:ext cx="73183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Magnolia-01-june[1]"/>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73183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2"/>
          <a:stretch>
            <a:fillRect/>
          </a:stretch>
        </p:blipFill>
        <p:spPr>
          <a:xfrm>
            <a:off x="899652" y="1378586"/>
            <a:ext cx="6959608" cy="1752600"/>
          </a:xfrm>
          <a:prstGeom prst="rect">
            <a:avLst/>
          </a:prstGeom>
        </p:spPr>
      </p:pic>
      <p:pic>
        <p:nvPicPr>
          <p:cNvPr id="3" name="Picture 2"/>
          <p:cNvPicPr>
            <a:picLocks noChangeAspect="1"/>
          </p:cNvPicPr>
          <p:nvPr/>
        </p:nvPicPr>
        <p:blipFill>
          <a:blip r:embed="rId3"/>
          <a:stretch>
            <a:fillRect/>
          </a:stretch>
        </p:blipFill>
        <p:spPr>
          <a:xfrm>
            <a:off x="1219200" y="3713484"/>
            <a:ext cx="6847340" cy="2409690"/>
          </a:xfrm>
          <a:prstGeom prst="rect">
            <a:avLst/>
          </a:prstGeom>
        </p:spPr>
      </p:pic>
      <p:sp>
        <p:nvSpPr>
          <p:cNvPr id="10" name="Text Box 4"/>
          <p:cNvSpPr txBox="1">
            <a:spLocks noChangeArrowheads="1"/>
          </p:cNvSpPr>
          <p:nvPr/>
        </p:nvSpPr>
        <p:spPr bwMode="auto">
          <a:xfrm>
            <a:off x="1554726" y="3086941"/>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Làm cỏ</a:t>
            </a:r>
            <a:endParaRPr lang="en-US" altLang="en-US" sz="2400" b="1" dirty="0">
              <a:solidFill>
                <a:srgbClr val="FF0066"/>
              </a:solidFill>
              <a:latin typeface="Times New Roman" panose="02020603050405020304" pitchFamily="18" charset="0"/>
            </a:endParaRPr>
          </a:p>
        </p:txBody>
      </p:sp>
      <p:sp>
        <p:nvSpPr>
          <p:cNvPr id="12" name="Text Box 4"/>
          <p:cNvSpPr txBox="1">
            <a:spLocks noChangeArrowheads="1"/>
          </p:cNvSpPr>
          <p:nvPr/>
        </p:nvSpPr>
        <p:spPr bwMode="auto">
          <a:xfrm>
            <a:off x="3886200" y="3041093"/>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Xới đất, vun gốc</a:t>
            </a:r>
            <a:endParaRPr lang="en-US" altLang="en-US" sz="2400" b="1" dirty="0">
              <a:solidFill>
                <a:srgbClr val="FF0066"/>
              </a:solidFill>
              <a:latin typeface="Times New Roman" panose="02020603050405020304" pitchFamily="18" charset="0"/>
            </a:endParaRPr>
          </a:p>
        </p:txBody>
      </p:sp>
      <p:sp>
        <p:nvSpPr>
          <p:cNvPr id="13" name="Text Box 4"/>
          <p:cNvSpPr txBox="1">
            <a:spLocks noChangeArrowheads="1"/>
          </p:cNvSpPr>
          <p:nvPr/>
        </p:nvSpPr>
        <p:spPr bwMode="auto">
          <a:xfrm>
            <a:off x="6477000" y="3064660"/>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Phát quang</a:t>
            </a:r>
            <a:endParaRPr lang="en-US" altLang="en-US" sz="2400" b="1" dirty="0">
              <a:solidFill>
                <a:srgbClr val="FF0066"/>
              </a:solidFill>
              <a:latin typeface="Times New Roman" panose="02020603050405020304" pitchFamily="18" charset="0"/>
            </a:endParaRPr>
          </a:p>
        </p:txBody>
      </p:sp>
      <p:sp>
        <p:nvSpPr>
          <p:cNvPr id="14" name="Text Box 4"/>
          <p:cNvSpPr txBox="1">
            <a:spLocks noChangeArrowheads="1"/>
          </p:cNvSpPr>
          <p:nvPr/>
        </p:nvSpPr>
        <p:spPr bwMode="auto">
          <a:xfrm>
            <a:off x="1591597" y="6097681"/>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Tỉa, dặm cây</a:t>
            </a:r>
            <a:endParaRPr lang="en-US" altLang="en-US" sz="2400" b="1" dirty="0">
              <a:solidFill>
                <a:srgbClr val="FF0066"/>
              </a:solidFill>
              <a:latin typeface="Times New Roman" panose="02020603050405020304" pitchFamily="18" charset="0"/>
            </a:endParaRPr>
          </a:p>
        </p:txBody>
      </p:sp>
      <p:sp>
        <p:nvSpPr>
          <p:cNvPr id="15" name="Text Box 4"/>
          <p:cNvSpPr txBox="1">
            <a:spLocks noChangeArrowheads="1"/>
          </p:cNvSpPr>
          <p:nvPr/>
        </p:nvSpPr>
        <p:spPr bwMode="auto">
          <a:xfrm>
            <a:off x="4233000" y="607218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Bón phân</a:t>
            </a:r>
            <a:endParaRPr lang="en-US" altLang="en-US" sz="2400" b="1" dirty="0">
              <a:solidFill>
                <a:srgbClr val="FF0066"/>
              </a:solidFill>
              <a:latin typeface="Times New Roman" panose="02020603050405020304" pitchFamily="18" charset="0"/>
            </a:endParaRPr>
          </a:p>
        </p:txBody>
      </p:sp>
      <p:sp>
        <p:nvSpPr>
          <p:cNvPr id="16" name="Text Box 4"/>
          <p:cNvSpPr txBox="1">
            <a:spLocks noChangeArrowheads="1"/>
          </p:cNvSpPr>
          <p:nvPr/>
        </p:nvSpPr>
        <p:spPr bwMode="auto">
          <a:xfrm>
            <a:off x="6477000" y="613279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Bảo vệ</a:t>
            </a:r>
            <a:endParaRPr lang="en-US" altLang="en-US" sz="2400" b="1" dirty="0">
              <a:solidFill>
                <a:srgbClr val="FF0066"/>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295400" y="57912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FF"/>
              </a:solidFill>
              <a:latin typeface="VNI-Times" pitchFamily="2" charset="0"/>
            </a:endParaRPr>
          </a:p>
        </p:txBody>
      </p:sp>
      <p:graphicFrame>
        <p:nvGraphicFramePr>
          <p:cNvPr id="62517" name="Group 53"/>
          <p:cNvGraphicFramePr>
            <a:graphicFrameLocks noGrp="1"/>
          </p:cNvGraphicFramePr>
          <p:nvPr/>
        </p:nvGraphicFramePr>
        <p:xfrm>
          <a:off x="304800" y="914400"/>
          <a:ext cx="8458199" cy="5562601"/>
        </p:xfrm>
        <a:graphic>
          <a:graphicData uri="http://schemas.openxmlformats.org/drawingml/2006/table">
            <a:tbl>
              <a:tblPr/>
              <a:tblGrid>
                <a:gridCol w="2095837"/>
                <a:gridCol w="3293458"/>
                <a:gridCol w="3068904"/>
              </a:tblGrid>
              <a:tr h="770091">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000" b="1" i="0" u="none" strike="noStrike" cap="none" normalizeH="0" baseline="0" dirty="0" err="1">
                          <a:ln>
                            <a:noFill/>
                          </a:ln>
                          <a:solidFill>
                            <a:schemeClr val="tx2"/>
                          </a:solidFill>
                          <a:effectLst/>
                          <a:latin typeface="Times New Roman" panose="02020603050405020304" pitchFamily="18" charset="0"/>
                        </a:rPr>
                        <a:t>Tên</a:t>
                      </a:r>
                      <a:r>
                        <a:rPr kumimoji="0" lang="en-US" sz="2000" b="1" i="0" u="none" strike="noStrike" cap="none" normalizeH="0" baseline="0" dirty="0">
                          <a:ln>
                            <a:noFill/>
                          </a:ln>
                          <a:solidFill>
                            <a:schemeClr val="tx2"/>
                          </a:solidFill>
                          <a:effectLst/>
                          <a:latin typeface="Times New Roman" panose="02020603050405020304" pitchFamily="18" charset="0"/>
                        </a:rPr>
                        <a:t> </a:t>
                      </a:r>
                      <a:r>
                        <a:rPr kumimoji="0" lang="en-US" sz="2000" b="1" i="0" u="none" strike="noStrike" cap="none" normalizeH="0" baseline="0" dirty="0" err="1">
                          <a:ln>
                            <a:noFill/>
                          </a:ln>
                          <a:solidFill>
                            <a:schemeClr val="tx2"/>
                          </a:solidFill>
                          <a:effectLst/>
                          <a:latin typeface="Times New Roman" panose="02020603050405020304" pitchFamily="18" charset="0"/>
                        </a:rPr>
                        <a:t>công</a:t>
                      </a:r>
                      <a:r>
                        <a:rPr kumimoji="0" lang="en-US" sz="2000" b="1" i="0" u="none" strike="noStrike" cap="none" normalizeH="0" baseline="0" dirty="0">
                          <a:ln>
                            <a:noFill/>
                          </a:ln>
                          <a:solidFill>
                            <a:schemeClr val="tx2"/>
                          </a:solidFill>
                          <a:effectLst/>
                          <a:latin typeface="Times New Roman" panose="02020603050405020304" pitchFamily="18" charset="0"/>
                        </a:rPr>
                        <a:t> </a:t>
                      </a:r>
                      <a:r>
                        <a:rPr kumimoji="0" lang="en-US" sz="2000" b="1" i="0" u="none" strike="noStrike" cap="none" normalizeH="0" baseline="0" dirty="0" err="1">
                          <a:ln>
                            <a:noFill/>
                          </a:ln>
                          <a:solidFill>
                            <a:schemeClr val="tx2"/>
                          </a:solidFill>
                          <a:effectLst/>
                          <a:latin typeface="Times New Roman" panose="02020603050405020304" pitchFamily="18" charset="0"/>
                        </a:rPr>
                        <a:t>việc</a:t>
                      </a:r>
                      <a:endParaRPr kumimoji="0" lang="en-US" sz="2000" b="1" i="0" u="none" strike="noStrike" cap="none" normalizeH="0" baseline="0" dirty="0">
                        <a:ln>
                          <a:noFill/>
                        </a:ln>
                        <a:solidFill>
                          <a:schemeClr val="tx2"/>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000" b="1" i="0" u="none" strike="noStrike" cap="none" normalizeH="0" baseline="0">
                          <a:ln>
                            <a:noFill/>
                          </a:ln>
                          <a:solidFill>
                            <a:schemeClr val="tx2"/>
                          </a:solidFill>
                          <a:effectLst/>
                          <a:latin typeface="Times New Roman" panose="02020603050405020304" pitchFamily="18" charset="0"/>
                        </a:rPr>
                        <a:t>Nội dung công việc</a:t>
                      </a:r>
                      <a:endParaRPr kumimoji="0" lang="en-US" sz="2000" b="1" i="0" u="none" strike="noStrike" cap="none" normalizeH="0" baseline="0">
                        <a:ln>
                          <a:noFill/>
                        </a:ln>
                        <a:solidFill>
                          <a:schemeClr val="tx2"/>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000" b="1" i="0" u="none" strike="noStrike" cap="none" normalizeH="0" baseline="0">
                          <a:ln>
                            <a:noFill/>
                          </a:ln>
                          <a:solidFill>
                            <a:schemeClr val="tx2"/>
                          </a:solidFill>
                          <a:effectLst/>
                          <a:latin typeface="Times New Roman" panose="02020603050405020304" pitchFamily="18" charset="0"/>
                        </a:rPr>
                        <a:t>Mục đích</a:t>
                      </a:r>
                      <a:endParaRPr kumimoji="0" lang="en-US" sz="2000" b="1" i="0" u="none" strike="noStrike" cap="none" normalizeH="0" baseline="0">
                        <a:ln>
                          <a:noFill/>
                        </a:ln>
                        <a:solidFill>
                          <a:schemeClr val="tx2"/>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625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000" b="0" i="0" u="none" strike="noStrike" cap="none" normalizeH="0" baseline="0">
                          <a:ln>
                            <a:noFill/>
                          </a:ln>
                          <a:solidFill>
                            <a:srgbClr val="CC00CC"/>
                          </a:solidFill>
                          <a:effectLst/>
                          <a:latin typeface="Times New Roman" panose="02020603050405020304" pitchFamily="18" charset="0"/>
                        </a:rPr>
                        <a:t>Làm rào bảo vệ</a:t>
                      </a:r>
                      <a:endParaRPr kumimoji="0" lang="en-US" sz="2000" b="0" i="0" u="none" strike="noStrike" cap="none" normalizeH="0" baseline="0">
                        <a:ln>
                          <a:noFill/>
                        </a:ln>
                        <a:solidFill>
                          <a:srgbClr val="CC00CC"/>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999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000" b="0" i="0" u="none" strike="noStrike" cap="none" normalizeH="0" baseline="0">
                          <a:ln>
                            <a:noFill/>
                          </a:ln>
                          <a:solidFill>
                            <a:srgbClr val="CC00CC"/>
                          </a:solidFill>
                          <a:effectLst/>
                          <a:latin typeface="Times New Roman" panose="02020603050405020304" pitchFamily="18" charset="0"/>
                        </a:rPr>
                        <a:t>Phát quang</a:t>
                      </a:r>
                      <a:endParaRPr kumimoji="0" lang="en-US" sz="2000" b="0" i="0" u="none" strike="noStrike" cap="none" normalizeH="0" baseline="0">
                        <a:ln>
                          <a:noFill/>
                        </a:ln>
                        <a:solidFill>
                          <a:srgbClr val="CC00CC"/>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999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000" b="0" i="0" u="none" strike="noStrike" cap="none" normalizeH="0" baseline="0">
                          <a:ln>
                            <a:noFill/>
                          </a:ln>
                          <a:solidFill>
                            <a:srgbClr val="CC00CC"/>
                          </a:solidFill>
                          <a:effectLst/>
                          <a:latin typeface="Times New Roman" panose="02020603050405020304" pitchFamily="18" charset="0"/>
                        </a:rPr>
                        <a:t>Làm cỏ</a:t>
                      </a:r>
                      <a:endParaRPr kumimoji="0" lang="en-US" sz="2000" b="0" i="0" u="none" strike="noStrike" cap="none" normalizeH="0" baseline="0">
                        <a:ln>
                          <a:noFill/>
                        </a:ln>
                        <a:solidFill>
                          <a:srgbClr val="CC00CC"/>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999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000" b="0" i="0" u="none" strike="noStrike" cap="none" normalizeH="0" baseline="0">
                          <a:ln>
                            <a:noFill/>
                          </a:ln>
                          <a:solidFill>
                            <a:srgbClr val="CC00CC"/>
                          </a:solidFill>
                          <a:effectLst/>
                          <a:latin typeface="Times New Roman" panose="02020603050405020304" pitchFamily="18" charset="0"/>
                        </a:rPr>
                        <a:t>Xới đất, vun gốc</a:t>
                      </a:r>
                      <a:endParaRPr kumimoji="0" lang="en-US" sz="2000" b="0" i="0" u="none" strike="noStrike" cap="none" normalizeH="0" baseline="0">
                        <a:ln>
                          <a:noFill/>
                        </a:ln>
                        <a:solidFill>
                          <a:srgbClr val="CC00CC"/>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625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000" b="0" i="0" u="none" strike="noStrike" cap="none" normalizeH="0" baseline="0">
                          <a:ln>
                            <a:noFill/>
                          </a:ln>
                          <a:solidFill>
                            <a:srgbClr val="CC00CC"/>
                          </a:solidFill>
                          <a:effectLst/>
                          <a:latin typeface="Times New Roman" panose="02020603050405020304" pitchFamily="18" charset="0"/>
                        </a:rPr>
                        <a:t>Bón phân</a:t>
                      </a:r>
                      <a:endParaRPr kumimoji="0" lang="en-US" sz="2000" b="0" i="0" u="none" strike="noStrike" cap="none" normalizeH="0" baseline="0">
                        <a:ln>
                          <a:noFill/>
                        </a:ln>
                        <a:solidFill>
                          <a:srgbClr val="CC00CC"/>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999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000" b="0" i="0" u="none" strike="noStrike" cap="none" normalizeH="0" baseline="0">
                          <a:ln>
                            <a:noFill/>
                          </a:ln>
                          <a:solidFill>
                            <a:srgbClr val="CC00CC"/>
                          </a:solidFill>
                          <a:effectLst/>
                          <a:latin typeface="Times New Roman" panose="02020603050405020304" pitchFamily="18" charset="0"/>
                        </a:rPr>
                        <a:t>Tỉa và dặm cây</a:t>
                      </a:r>
                      <a:endParaRPr kumimoji="0" lang="en-US" sz="2000" b="0" i="0" u="none" strike="noStrike" cap="none" normalizeH="0" baseline="0">
                        <a:ln>
                          <a:noFill/>
                        </a:ln>
                        <a:solidFill>
                          <a:srgbClr val="CC00CC"/>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 Box 7"/>
          <p:cNvSpPr txBox="1">
            <a:spLocks noChangeArrowheads="1"/>
          </p:cNvSpPr>
          <p:nvPr/>
        </p:nvSpPr>
        <p:spPr bwMode="auto">
          <a:xfrm>
            <a:off x="1828800" y="204018"/>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smtClean="0">
                <a:solidFill>
                  <a:srgbClr val="0000FF"/>
                </a:solidFill>
                <a:latin typeface="Times New Roman" panose="02020603050405020304" pitchFamily="18" charset="0"/>
                <a:cs typeface="Times New Roman" panose="02020603050405020304" pitchFamily="18" charset="0"/>
              </a:rPr>
              <a:t>Thảo luận và hoàn thành PHT số 2 :</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295400" y="57912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FF"/>
              </a:solidFill>
              <a:latin typeface="VNI-Times" pitchFamily="2" charset="0"/>
            </a:endParaRPr>
          </a:p>
        </p:txBody>
      </p:sp>
      <p:sp>
        <p:nvSpPr>
          <p:cNvPr id="16387" name="Text Box 7"/>
          <p:cNvSpPr txBox="1">
            <a:spLocks noChangeArrowheads="1"/>
          </p:cNvSpPr>
          <p:nvPr/>
        </p:nvSpPr>
        <p:spPr bwMode="auto">
          <a:xfrm>
            <a:off x="0" y="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smtClean="0">
                <a:solidFill>
                  <a:srgbClr val="0000FF"/>
                </a:solidFill>
                <a:latin typeface="Times New Roman" panose="02020603050405020304" pitchFamily="18" charset="0"/>
                <a:cs typeface="Times New Roman" panose="02020603050405020304" pitchFamily="18" charset="0"/>
              </a:rPr>
              <a:t>1.3. Những </a:t>
            </a:r>
            <a:r>
              <a:rPr lang="en-US" altLang="en-US" sz="2800" dirty="0">
                <a:solidFill>
                  <a:srgbClr val="0000FF"/>
                </a:solidFill>
                <a:latin typeface="Times New Roman" panose="02020603050405020304" pitchFamily="18" charset="0"/>
                <a:cs typeface="Times New Roman" panose="02020603050405020304" pitchFamily="18" charset="0"/>
              </a:rPr>
              <a:t>công việc chăm sóc rừng sau khi trồng</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graphicFrame>
        <p:nvGraphicFramePr>
          <p:cNvPr id="64568" name="Group 56"/>
          <p:cNvGraphicFramePr>
            <a:graphicFrameLocks noGrp="1"/>
          </p:cNvGraphicFramePr>
          <p:nvPr/>
        </p:nvGraphicFramePr>
        <p:xfrm>
          <a:off x="0" y="533400"/>
          <a:ext cx="9144000" cy="6324600"/>
        </p:xfrm>
        <a:graphic>
          <a:graphicData uri="http://schemas.openxmlformats.org/drawingml/2006/table">
            <a:tbl>
              <a:tblPr/>
              <a:tblGrid>
                <a:gridCol w="1497724"/>
                <a:gridCol w="4177862"/>
                <a:gridCol w="3468414"/>
              </a:tblGrid>
              <a:tr h="789457">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000" b="1" i="0" u="none" strike="noStrike" cap="none" normalizeH="0" baseline="0">
                          <a:ln>
                            <a:noFill/>
                          </a:ln>
                          <a:solidFill>
                            <a:schemeClr val="tx2"/>
                          </a:solidFill>
                          <a:effectLst/>
                          <a:latin typeface="Times New Roman" panose="02020603050405020304" pitchFamily="18" charset="0"/>
                        </a:rPr>
                        <a:t>Tên công việc</a:t>
                      </a:r>
                      <a:endParaRPr kumimoji="0" lang="en-US" sz="2000" b="1" i="0" u="none" strike="noStrike" cap="none" normalizeH="0" baseline="0">
                        <a:ln>
                          <a:noFill/>
                        </a:ln>
                        <a:solidFill>
                          <a:schemeClr val="tx2"/>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000" b="1" i="0" u="none" strike="noStrike" cap="none" normalizeH="0" baseline="0">
                          <a:ln>
                            <a:noFill/>
                          </a:ln>
                          <a:solidFill>
                            <a:schemeClr val="tx2"/>
                          </a:solidFill>
                          <a:effectLst/>
                          <a:latin typeface="Times New Roman" panose="02020603050405020304" pitchFamily="18" charset="0"/>
                        </a:rPr>
                        <a:t>Nội dung công việc</a:t>
                      </a:r>
                      <a:endParaRPr kumimoji="0" lang="en-US" sz="2000" b="1" i="0" u="none" strike="noStrike" cap="none" normalizeH="0" baseline="0">
                        <a:ln>
                          <a:noFill/>
                        </a:ln>
                        <a:solidFill>
                          <a:schemeClr val="tx2"/>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000" b="1" i="0" u="none" strike="noStrike" cap="none" normalizeH="0" baseline="0">
                          <a:ln>
                            <a:noFill/>
                          </a:ln>
                          <a:solidFill>
                            <a:schemeClr val="tx2"/>
                          </a:solidFill>
                          <a:effectLst/>
                          <a:latin typeface="Times New Roman" panose="02020603050405020304" pitchFamily="18" charset="0"/>
                        </a:rPr>
                        <a:t>Mục đích</a:t>
                      </a:r>
                      <a:endParaRPr kumimoji="0" lang="en-US" sz="2000" b="1" i="0" u="none" strike="noStrike" cap="none" normalizeH="0" baseline="0">
                        <a:ln>
                          <a:noFill/>
                        </a:ln>
                        <a:solidFill>
                          <a:schemeClr val="tx2"/>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754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000" b="0" i="0" u="none" strike="noStrike" cap="none" normalizeH="0" baseline="0">
                          <a:ln>
                            <a:noFill/>
                          </a:ln>
                          <a:solidFill>
                            <a:srgbClr val="CC00CC"/>
                          </a:solidFill>
                          <a:effectLst/>
                          <a:latin typeface="Times New Roman" panose="02020603050405020304" pitchFamily="18" charset="0"/>
                        </a:rPr>
                        <a:t>Làm rào bảo vệ</a:t>
                      </a:r>
                      <a:endParaRPr kumimoji="0" lang="en-US" sz="2000" b="0" i="0" u="none" strike="noStrike" cap="none" normalizeH="0" baseline="0">
                        <a:ln>
                          <a:noFill/>
                        </a:ln>
                        <a:solidFill>
                          <a:srgbClr val="CC00CC"/>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945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000" b="0" i="0" u="none" strike="noStrike" cap="none" normalizeH="0" baseline="0">
                          <a:ln>
                            <a:noFill/>
                          </a:ln>
                          <a:solidFill>
                            <a:srgbClr val="CC00CC"/>
                          </a:solidFill>
                          <a:effectLst/>
                          <a:latin typeface="Times New Roman" panose="02020603050405020304" pitchFamily="18" charset="0"/>
                        </a:rPr>
                        <a:t>Phát quang</a:t>
                      </a:r>
                      <a:endParaRPr kumimoji="0" lang="en-US" sz="2000" b="0" i="0" u="none" strike="noStrike" cap="none" normalizeH="0" baseline="0">
                        <a:ln>
                          <a:noFill/>
                        </a:ln>
                        <a:solidFill>
                          <a:srgbClr val="CC00CC"/>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137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000" b="0" i="0" u="none" strike="noStrike" cap="none" normalizeH="0" baseline="0">
                          <a:ln>
                            <a:noFill/>
                          </a:ln>
                          <a:solidFill>
                            <a:srgbClr val="CC00CC"/>
                          </a:solidFill>
                          <a:effectLst/>
                          <a:latin typeface="Times New Roman" panose="02020603050405020304" pitchFamily="18" charset="0"/>
                        </a:rPr>
                        <a:t>Làm cỏ</a:t>
                      </a:r>
                      <a:endParaRPr kumimoji="0" lang="en-US" sz="2000" b="0" i="0" u="none" strike="noStrike" cap="none" normalizeH="0" baseline="0">
                        <a:ln>
                          <a:noFill/>
                        </a:ln>
                        <a:solidFill>
                          <a:srgbClr val="CC00CC"/>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137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000" b="0" i="0" u="none" strike="noStrike" cap="none" normalizeH="0" baseline="0">
                          <a:ln>
                            <a:noFill/>
                          </a:ln>
                          <a:solidFill>
                            <a:srgbClr val="CC00CC"/>
                          </a:solidFill>
                          <a:effectLst/>
                          <a:latin typeface="Times New Roman" panose="02020603050405020304" pitchFamily="18" charset="0"/>
                        </a:rPr>
                        <a:t>Xới đất, vun gốc</a:t>
                      </a:r>
                      <a:endParaRPr kumimoji="0" lang="en-US" sz="2000" b="0" i="0" u="none" strike="noStrike" cap="none" normalizeH="0" baseline="0">
                        <a:ln>
                          <a:noFill/>
                        </a:ln>
                        <a:solidFill>
                          <a:srgbClr val="CC00CC"/>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401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000" b="0" i="0" u="none" strike="noStrike" cap="none" normalizeH="0" baseline="0">
                          <a:ln>
                            <a:noFill/>
                          </a:ln>
                          <a:solidFill>
                            <a:srgbClr val="CC00CC"/>
                          </a:solidFill>
                          <a:effectLst/>
                          <a:latin typeface="Times New Roman" panose="02020603050405020304" pitchFamily="18" charset="0"/>
                        </a:rPr>
                        <a:t>Bón phân</a:t>
                      </a:r>
                      <a:endParaRPr kumimoji="0" lang="en-US" sz="2000" b="0" i="0" u="none" strike="noStrike" cap="none" normalizeH="0" baseline="0">
                        <a:ln>
                          <a:noFill/>
                        </a:ln>
                        <a:solidFill>
                          <a:srgbClr val="CC00CC"/>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137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000" b="0" i="0" u="none" strike="noStrike" cap="none" normalizeH="0" baseline="0">
                          <a:ln>
                            <a:noFill/>
                          </a:ln>
                          <a:solidFill>
                            <a:srgbClr val="CC00CC"/>
                          </a:solidFill>
                          <a:effectLst/>
                          <a:latin typeface="Times New Roman" panose="02020603050405020304" pitchFamily="18" charset="0"/>
                        </a:rPr>
                        <a:t>Tỉa và dặm cây</a:t>
                      </a:r>
                      <a:endParaRPr kumimoji="0" lang="en-US" sz="2000" b="0" i="0" u="none" strike="noStrike" cap="none" normalizeH="0" baseline="0">
                        <a:ln>
                          <a:noFill/>
                        </a:ln>
                        <a:solidFill>
                          <a:srgbClr val="CC00CC"/>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0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54" name="Text Box 42"/>
          <p:cNvSpPr txBox="1">
            <a:spLocks noChangeArrowheads="1"/>
          </p:cNvSpPr>
          <p:nvPr/>
        </p:nvSpPr>
        <p:spPr bwMode="auto">
          <a:xfrm>
            <a:off x="1524000" y="1371600"/>
            <a:ext cx="4038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Trồng cây dứa dại và một số cây</a:t>
            </a:r>
            <a:endParaRPr lang="en-US" altLang="en-US" sz="200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 khác làm hàng rào bao quanh</a:t>
            </a:r>
            <a:endParaRPr lang="en-US" altLang="en-US" sz="2000">
              <a:latin typeface="Times New Roman" panose="02020603050405020304" pitchFamily="18" charset="0"/>
              <a:cs typeface="Times New Roman" panose="02020603050405020304" pitchFamily="18" charset="0"/>
            </a:endParaRPr>
          </a:p>
        </p:txBody>
      </p:sp>
      <p:sp>
        <p:nvSpPr>
          <p:cNvPr id="64555" name="Text Box 43"/>
          <p:cNvSpPr txBox="1">
            <a:spLocks noChangeArrowheads="1"/>
          </p:cNvSpPr>
          <p:nvPr/>
        </p:nvSpPr>
        <p:spPr bwMode="auto">
          <a:xfrm>
            <a:off x="5715000" y="1447800"/>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Bảo vệ,tránh sự phá hại của thú rừng</a:t>
            </a:r>
            <a:endParaRPr lang="en-US" altLang="en-US" sz="2000">
              <a:latin typeface="Times New Roman" panose="02020603050405020304" pitchFamily="18" charset="0"/>
              <a:cs typeface="Times New Roman" panose="02020603050405020304" pitchFamily="18" charset="0"/>
            </a:endParaRPr>
          </a:p>
        </p:txBody>
      </p:sp>
      <p:sp>
        <p:nvSpPr>
          <p:cNvPr id="64556" name="Text Box 44"/>
          <p:cNvSpPr txBox="1">
            <a:spLocks noChangeArrowheads="1"/>
          </p:cNvSpPr>
          <p:nvPr/>
        </p:nvSpPr>
        <p:spPr bwMode="auto">
          <a:xfrm>
            <a:off x="1524000" y="2362200"/>
            <a:ext cx="411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Chặt bỏ dây leo, cây dại chèn ép cây rừng</a:t>
            </a:r>
            <a:endParaRPr lang="en-US" altLang="en-US" sz="2000">
              <a:latin typeface="Times New Roman" panose="02020603050405020304" pitchFamily="18" charset="0"/>
              <a:cs typeface="Times New Roman" panose="02020603050405020304" pitchFamily="18" charset="0"/>
            </a:endParaRPr>
          </a:p>
        </p:txBody>
      </p:sp>
      <p:sp>
        <p:nvSpPr>
          <p:cNvPr id="64557" name="Text Box 45"/>
          <p:cNvSpPr txBox="1">
            <a:spLocks noChangeArrowheads="1"/>
          </p:cNvSpPr>
          <p:nvPr/>
        </p:nvSpPr>
        <p:spPr bwMode="auto">
          <a:xfrm>
            <a:off x="5791200" y="2438400"/>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Tránh sự chèn ép về ánh sáng, dinh dưỡng đối với cây rừng</a:t>
            </a:r>
            <a:endParaRPr lang="en-US" altLang="en-US" sz="2000">
              <a:latin typeface="Times New Roman" panose="02020603050405020304" pitchFamily="18" charset="0"/>
              <a:cs typeface="Times New Roman" panose="02020603050405020304" pitchFamily="18" charset="0"/>
            </a:endParaRPr>
          </a:p>
        </p:txBody>
      </p:sp>
      <p:sp>
        <p:nvSpPr>
          <p:cNvPr id="64558" name="Text Box 46"/>
          <p:cNvSpPr txBox="1">
            <a:spLocks noChangeArrowheads="1"/>
          </p:cNvSpPr>
          <p:nvPr/>
        </p:nvSpPr>
        <p:spPr bwMode="auto">
          <a:xfrm>
            <a:off x="1600200" y="3352800"/>
            <a:ext cx="388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Diệt cỏ mọc xen với cây rừng</a:t>
            </a:r>
            <a:endParaRPr lang="en-US" altLang="en-US" sz="2000">
              <a:latin typeface="Times New Roman" panose="02020603050405020304" pitchFamily="18" charset="0"/>
              <a:cs typeface="Times New Roman" panose="02020603050405020304" pitchFamily="18" charset="0"/>
            </a:endParaRPr>
          </a:p>
        </p:txBody>
      </p:sp>
      <p:sp>
        <p:nvSpPr>
          <p:cNvPr id="64559" name="Text Box 47"/>
          <p:cNvSpPr txBox="1">
            <a:spLocks noChangeArrowheads="1"/>
          </p:cNvSpPr>
          <p:nvPr/>
        </p:nvSpPr>
        <p:spPr bwMode="auto">
          <a:xfrm>
            <a:off x="5715000" y="33528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Loại bỏ cây dại tranh ánh sáng, dinh dưỡng của cây rừng</a:t>
            </a:r>
            <a:endParaRPr lang="en-US" altLang="en-US" sz="2000">
              <a:latin typeface="Times New Roman" panose="02020603050405020304" pitchFamily="18" charset="0"/>
              <a:cs typeface="Times New Roman" panose="02020603050405020304" pitchFamily="18" charset="0"/>
            </a:endParaRPr>
          </a:p>
        </p:txBody>
      </p:sp>
      <p:sp>
        <p:nvSpPr>
          <p:cNvPr id="64560" name="Text Box 48"/>
          <p:cNvSpPr txBox="1">
            <a:spLocks noChangeArrowheads="1"/>
          </p:cNvSpPr>
          <p:nvPr/>
        </p:nvSpPr>
        <p:spPr bwMode="auto">
          <a:xfrm>
            <a:off x="1752600" y="4267200"/>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Dùng cuốc xới đất xung quanh gốc, vun vào gốc cây</a:t>
            </a:r>
            <a:endParaRPr lang="en-US" altLang="en-US" sz="2000">
              <a:latin typeface="Times New Roman" panose="02020603050405020304" pitchFamily="18" charset="0"/>
              <a:cs typeface="Times New Roman" panose="02020603050405020304" pitchFamily="18" charset="0"/>
            </a:endParaRPr>
          </a:p>
        </p:txBody>
      </p:sp>
      <p:sp>
        <p:nvSpPr>
          <p:cNvPr id="64562" name="Text Box 50"/>
          <p:cNvSpPr txBox="1">
            <a:spLocks noChangeArrowheads="1"/>
          </p:cNvSpPr>
          <p:nvPr/>
        </p:nvSpPr>
        <p:spPr bwMode="auto">
          <a:xfrm>
            <a:off x="5867400" y="42672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dirty="0">
                <a:latin typeface="Times New Roman" panose="02020603050405020304" pitchFamily="18" charset="0"/>
                <a:cs typeface="Times New Roman" panose="02020603050405020304" pitchFamily="18" charset="0"/>
              </a:rPr>
              <a:t>Giữ cho cây </a:t>
            </a:r>
            <a:r>
              <a:rPr lang="en-US" altLang="en-US" sz="2000" dirty="0" smtClean="0">
                <a:latin typeface="Times New Roman" panose="02020603050405020304" pitchFamily="18" charset="0"/>
                <a:cs typeface="Times New Roman" panose="02020603050405020304" pitchFamily="18" charset="0"/>
              </a:rPr>
              <a:t>vững, cung </a:t>
            </a:r>
            <a:r>
              <a:rPr lang="en-US" altLang="en-US" sz="2000" dirty="0">
                <a:latin typeface="Times New Roman" panose="02020603050405020304" pitchFamily="18" charset="0"/>
                <a:cs typeface="Times New Roman" panose="02020603050405020304" pitchFamily="18" charset="0"/>
              </a:rPr>
              <a:t>cấp dinh dưỡng cho cây</a:t>
            </a:r>
            <a:endParaRPr lang="en-US" altLang="en-US" sz="2000" dirty="0">
              <a:latin typeface="Times New Roman" panose="02020603050405020304" pitchFamily="18" charset="0"/>
              <a:cs typeface="Times New Roman" panose="02020603050405020304" pitchFamily="18" charset="0"/>
            </a:endParaRPr>
          </a:p>
        </p:txBody>
      </p:sp>
      <p:sp>
        <p:nvSpPr>
          <p:cNvPr id="64563" name="Text Box 51"/>
          <p:cNvSpPr txBox="1">
            <a:spLocks noChangeArrowheads="1"/>
          </p:cNvSpPr>
          <p:nvPr/>
        </p:nvSpPr>
        <p:spPr bwMode="auto">
          <a:xfrm>
            <a:off x="1676400" y="5105400"/>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Cung cấp phân bón cho cây ngay trong năm đầu</a:t>
            </a:r>
            <a:endParaRPr lang="en-US" altLang="en-US" sz="2000">
              <a:latin typeface="Times New Roman" panose="02020603050405020304" pitchFamily="18" charset="0"/>
              <a:cs typeface="Times New Roman" panose="02020603050405020304" pitchFamily="18" charset="0"/>
            </a:endParaRPr>
          </a:p>
        </p:txBody>
      </p:sp>
      <p:sp>
        <p:nvSpPr>
          <p:cNvPr id="64564" name="Text Box 52"/>
          <p:cNvSpPr txBox="1">
            <a:spLocks noChangeArrowheads="1"/>
          </p:cNvSpPr>
          <p:nvPr/>
        </p:nvSpPr>
        <p:spPr bwMode="auto">
          <a:xfrm>
            <a:off x="5715000" y="51816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Bổ sung kịp thời dinh dưỡng cho cây</a:t>
            </a:r>
            <a:endParaRPr lang="en-US" altLang="en-US" sz="2000">
              <a:latin typeface="Times New Roman" panose="02020603050405020304" pitchFamily="18" charset="0"/>
              <a:cs typeface="Times New Roman" panose="02020603050405020304" pitchFamily="18" charset="0"/>
            </a:endParaRPr>
          </a:p>
        </p:txBody>
      </p:sp>
      <p:sp>
        <p:nvSpPr>
          <p:cNvPr id="64565" name="Text Box 53"/>
          <p:cNvSpPr txBox="1">
            <a:spLocks noChangeArrowheads="1"/>
          </p:cNvSpPr>
          <p:nvPr/>
        </p:nvSpPr>
        <p:spPr bwMode="auto">
          <a:xfrm>
            <a:off x="1447800" y="5943600"/>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Tỉa cây ở hố có nhiều cây,để lại 1 cây/hố.Trồng vào chỗ cây chết,thưa</a:t>
            </a:r>
            <a:endParaRPr lang="en-US" altLang="en-US" sz="2000">
              <a:latin typeface="Times New Roman" panose="02020603050405020304" pitchFamily="18" charset="0"/>
              <a:cs typeface="Times New Roman" panose="02020603050405020304" pitchFamily="18" charset="0"/>
            </a:endParaRPr>
          </a:p>
        </p:txBody>
      </p:sp>
      <p:sp>
        <p:nvSpPr>
          <p:cNvPr id="64566" name="Text Box 54"/>
          <p:cNvSpPr txBox="1">
            <a:spLocks noChangeArrowheads="1"/>
          </p:cNvSpPr>
          <p:nvPr/>
        </p:nvSpPr>
        <p:spPr bwMode="auto">
          <a:xfrm>
            <a:off x="5867400" y="6096000"/>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Đảm bảo mật độ cây rừng</a:t>
            </a:r>
            <a:endParaRPr lang="en-US" alt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4554"/>
                                        </p:tgtEl>
                                        <p:attrNameLst>
                                          <p:attrName>style.visibility</p:attrName>
                                        </p:attrNameLst>
                                      </p:cBhvr>
                                      <p:to>
                                        <p:strVal val="visible"/>
                                      </p:to>
                                    </p:set>
                                    <p:animEffect transition="in" filter="diamond(in)">
                                      <p:cBhvr>
                                        <p:cTn id="7" dur="2000"/>
                                        <p:tgtEl>
                                          <p:spTgt spid="6455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4555"/>
                                        </p:tgtEl>
                                        <p:attrNameLst>
                                          <p:attrName>style.visibility</p:attrName>
                                        </p:attrNameLst>
                                      </p:cBhvr>
                                      <p:to>
                                        <p:strVal val="visible"/>
                                      </p:to>
                                    </p:set>
                                    <p:animEffect transition="in" filter="diamond(in)">
                                      <p:cBhvr>
                                        <p:cTn id="10" dur="2000"/>
                                        <p:tgtEl>
                                          <p:spTgt spid="6455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4556"/>
                                        </p:tgtEl>
                                        <p:attrNameLst>
                                          <p:attrName>style.visibility</p:attrName>
                                        </p:attrNameLst>
                                      </p:cBhvr>
                                      <p:to>
                                        <p:strVal val="visible"/>
                                      </p:to>
                                    </p:set>
                                    <p:animEffect transition="in" filter="diamond(in)">
                                      <p:cBhvr>
                                        <p:cTn id="15" dur="2000"/>
                                        <p:tgtEl>
                                          <p:spTgt spid="64556"/>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64557"/>
                                        </p:tgtEl>
                                        <p:attrNameLst>
                                          <p:attrName>style.visibility</p:attrName>
                                        </p:attrNameLst>
                                      </p:cBhvr>
                                      <p:to>
                                        <p:strVal val="visible"/>
                                      </p:to>
                                    </p:set>
                                    <p:animEffect transition="in" filter="diamond(in)">
                                      <p:cBhvr>
                                        <p:cTn id="18" dur="2000"/>
                                        <p:tgtEl>
                                          <p:spTgt spid="6455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4558"/>
                                        </p:tgtEl>
                                        <p:attrNameLst>
                                          <p:attrName>style.visibility</p:attrName>
                                        </p:attrNameLst>
                                      </p:cBhvr>
                                      <p:to>
                                        <p:strVal val="visible"/>
                                      </p:to>
                                    </p:set>
                                    <p:animEffect transition="in" filter="diamond(in)">
                                      <p:cBhvr>
                                        <p:cTn id="23" dur="2000"/>
                                        <p:tgtEl>
                                          <p:spTgt spid="64558"/>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64559"/>
                                        </p:tgtEl>
                                        <p:attrNameLst>
                                          <p:attrName>style.visibility</p:attrName>
                                        </p:attrNameLst>
                                      </p:cBhvr>
                                      <p:to>
                                        <p:strVal val="visible"/>
                                      </p:to>
                                    </p:set>
                                    <p:animEffect transition="in" filter="diamond(in)">
                                      <p:cBhvr>
                                        <p:cTn id="26" dur="2000"/>
                                        <p:tgtEl>
                                          <p:spTgt spid="6455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64560"/>
                                        </p:tgtEl>
                                        <p:attrNameLst>
                                          <p:attrName>style.visibility</p:attrName>
                                        </p:attrNameLst>
                                      </p:cBhvr>
                                      <p:to>
                                        <p:strVal val="visible"/>
                                      </p:to>
                                    </p:set>
                                    <p:animEffect transition="in" filter="diamond(in)">
                                      <p:cBhvr>
                                        <p:cTn id="31" dur="2000"/>
                                        <p:tgtEl>
                                          <p:spTgt spid="64560"/>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64562"/>
                                        </p:tgtEl>
                                        <p:attrNameLst>
                                          <p:attrName>style.visibility</p:attrName>
                                        </p:attrNameLst>
                                      </p:cBhvr>
                                      <p:to>
                                        <p:strVal val="visible"/>
                                      </p:to>
                                    </p:set>
                                    <p:animEffect transition="in" filter="diamond(in)">
                                      <p:cBhvr>
                                        <p:cTn id="34" dur="2000"/>
                                        <p:tgtEl>
                                          <p:spTgt spid="64562"/>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64563"/>
                                        </p:tgtEl>
                                        <p:attrNameLst>
                                          <p:attrName>style.visibility</p:attrName>
                                        </p:attrNameLst>
                                      </p:cBhvr>
                                      <p:to>
                                        <p:strVal val="visible"/>
                                      </p:to>
                                    </p:set>
                                    <p:animEffect transition="in" filter="diamond(in)">
                                      <p:cBhvr>
                                        <p:cTn id="39" dur="2000"/>
                                        <p:tgtEl>
                                          <p:spTgt spid="64563"/>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64564"/>
                                        </p:tgtEl>
                                        <p:attrNameLst>
                                          <p:attrName>style.visibility</p:attrName>
                                        </p:attrNameLst>
                                      </p:cBhvr>
                                      <p:to>
                                        <p:strVal val="visible"/>
                                      </p:to>
                                    </p:set>
                                    <p:animEffect transition="in" filter="diamond(in)">
                                      <p:cBhvr>
                                        <p:cTn id="42" dur="2000"/>
                                        <p:tgtEl>
                                          <p:spTgt spid="6456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64565"/>
                                        </p:tgtEl>
                                        <p:attrNameLst>
                                          <p:attrName>style.visibility</p:attrName>
                                        </p:attrNameLst>
                                      </p:cBhvr>
                                      <p:to>
                                        <p:strVal val="visible"/>
                                      </p:to>
                                    </p:set>
                                    <p:animEffect transition="in" filter="diamond(in)">
                                      <p:cBhvr>
                                        <p:cTn id="47" dur="2000"/>
                                        <p:tgtEl>
                                          <p:spTgt spid="64565"/>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64566"/>
                                        </p:tgtEl>
                                        <p:attrNameLst>
                                          <p:attrName>style.visibility</p:attrName>
                                        </p:attrNameLst>
                                      </p:cBhvr>
                                      <p:to>
                                        <p:strVal val="visible"/>
                                      </p:to>
                                    </p:set>
                                    <p:animEffect transition="in" filter="diamond(in)">
                                      <p:cBhvr>
                                        <p:cTn id="50" dur="2000"/>
                                        <p:tgtEl>
                                          <p:spTgt spid="64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54" grpId="0"/>
      <p:bldP spid="64555" grpId="0"/>
      <p:bldP spid="64556" grpId="0"/>
      <p:bldP spid="64557" grpId="0"/>
      <p:bldP spid="64558" grpId="0"/>
      <p:bldP spid="64559" grpId="0"/>
      <p:bldP spid="64560" grpId="0"/>
      <p:bldP spid="64562" grpId="0"/>
      <p:bldP spid="64563" grpId="0"/>
      <p:bldP spid="64564" grpId="0"/>
      <p:bldP spid="64565" grpId="0"/>
      <p:bldP spid="645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noChangeArrowheads="1"/>
          </p:cNvSpPr>
          <p:nvPr>
            <p:ph idx="1"/>
          </p:nvPr>
        </p:nvSpPr>
        <p:spPr>
          <a:xfrm>
            <a:off x="5095875" y="2362200"/>
            <a:ext cx="3921125" cy="4724400"/>
          </a:xfrm>
        </p:spPr>
        <p:txBody>
          <a:bodyPr/>
          <a:lstStyle/>
          <a:p>
            <a:pPr marL="0" indent="0" eaLnBrk="1" hangingPunct="1">
              <a:buFontTx/>
              <a:buNone/>
            </a:pPr>
            <a:r>
              <a:rPr lang="en-US" altLang="en-US" sz="2800" dirty="0" smtClean="0">
                <a:latin typeface="Times New Roman" panose="02020603050405020304" pitchFamily="18" charset="0"/>
                <a:cs typeface="Times New Roman" panose="02020603050405020304" pitchFamily="18" charset="0"/>
              </a:rPr>
              <a:t>- </a:t>
            </a:r>
            <a:r>
              <a:rPr lang="vi-VN" altLang="en-US" sz="2800" dirty="0" smtClean="0">
                <a:latin typeface="Times New Roman" panose="02020603050405020304" pitchFamily="18" charset="0"/>
                <a:cs typeface="Times New Roman" panose="02020603050405020304" pitchFamily="18" charset="0"/>
              </a:rPr>
              <a:t>Trồng cây dứa dại và một số cây khác làm thành hàng rào dày bao quanh khu trồng rừng</a:t>
            </a:r>
            <a:r>
              <a:rPr lang="en-US" altLang="en-US" sz="2800" dirty="0" smtClean="0">
                <a:latin typeface="Times New Roman" panose="02020603050405020304" pitchFamily="18" charset="0"/>
                <a:cs typeface="Times New Roman" panose="02020603050405020304" pitchFamily="18" charset="0"/>
              </a:rPr>
              <a:t>.</a:t>
            </a:r>
            <a:endParaRPr lang="vi-VN" altLang="en-US" sz="2800" dirty="0" smtClean="0">
              <a:latin typeface="Times New Roman" panose="02020603050405020304" pitchFamily="18" charset="0"/>
              <a:cs typeface="Times New Roman" panose="02020603050405020304" pitchFamily="18" charset="0"/>
            </a:endParaRPr>
          </a:p>
          <a:p>
            <a:pPr marL="0" indent="0" eaLnBrk="1" hangingPunct="1">
              <a:buFontTx/>
              <a:buNone/>
            </a:pPr>
            <a:r>
              <a:rPr lang="en-US" altLang="en-US" sz="2800" dirty="0" smtClean="0">
                <a:latin typeface="Times New Roman" panose="02020603050405020304" pitchFamily="18" charset="0"/>
                <a:cs typeface="Times New Roman" panose="02020603050405020304" pitchFamily="18" charset="0"/>
              </a:rPr>
              <a:t>- </a:t>
            </a:r>
            <a:r>
              <a:rPr lang="vi-VN" altLang="en-US" sz="2800" dirty="0" smtClean="0">
                <a:latin typeface="Times New Roman" panose="02020603050405020304" pitchFamily="18" charset="0"/>
                <a:cs typeface="Times New Roman" panose="02020603050405020304" pitchFamily="18" charset="0"/>
              </a:rPr>
              <a:t>Với cây trồng phân tán làm rào bằng tre nứa bao quanh từng cây</a:t>
            </a:r>
            <a:r>
              <a:rPr lang="en-US" altLang="en-US" sz="2800" dirty="0" smtClean="0">
                <a:latin typeface="Times New Roman" panose="02020603050405020304" pitchFamily="18" charset="0"/>
                <a:cs typeface="Times New Roman" panose="02020603050405020304" pitchFamily="18" charset="0"/>
              </a:rPr>
              <a:t>.</a:t>
            </a:r>
            <a:endParaRPr lang="vi-VN" altLang="en-US" sz="2800" dirty="0" smtClean="0">
              <a:latin typeface="Times New Roman" panose="02020603050405020304" pitchFamily="18" charset="0"/>
              <a:cs typeface="Times New Roman" panose="02020603050405020304" pitchFamily="18" charset="0"/>
            </a:endParaRPr>
          </a:p>
        </p:txBody>
      </p:sp>
      <p:sp>
        <p:nvSpPr>
          <p:cNvPr id="7171" name="Title 1"/>
          <p:cNvSpPr>
            <a:spLocks noGrp="1"/>
          </p:cNvSpPr>
          <p:nvPr>
            <p:ph type="title"/>
          </p:nvPr>
        </p:nvSpPr>
        <p:spPr>
          <a:xfrm>
            <a:off x="26988" y="533400"/>
            <a:ext cx="9002712" cy="354013"/>
          </a:xfrm>
        </p:spPr>
        <p:txBody>
          <a:bodyPr rtlCol="0">
            <a:normAutofit fontScale="90000"/>
          </a:bodyPr>
          <a:lstStyle/>
          <a:p>
            <a:pPr algn="l" eaLnBrk="1" fontAlgn="auto" hangingPunct="1">
              <a:spcAft>
                <a:spcPts val="0"/>
              </a:spcAft>
              <a:defRPr/>
            </a:pPr>
            <a:r>
              <a:rPr lang="en-US" sz="3600" b="1" dirty="0" smtClean="0">
                <a:solidFill>
                  <a:srgbClr val="FF0000"/>
                </a:solidFill>
              </a:rPr>
              <a:t>1.3</a:t>
            </a:r>
            <a:r>
              <a:rPr lang="vi-VN" sz="3600" b="1" dirty="0" smtClean="0">
                <a:solidFill>
                  <a:srgbClr val="FF0000"/>
                </a:solidFill>
              </a:rPr>
              <a:t>. </a:t>
            </a:r>
            <a:r>
              <a:rPr lang="vi-VN" sz="3600" b="1" dirty="0">
                <a:solidFill>
                  <a:srgbClr val="FF0000"/>
                </a:solidFill>
              </a:rPr>
              <a:t>Những công việc chăm sóc rừng sau khi trồng</a:t>
            </a:r>
            <a:br>
              <a:rPr lang="vi-VN" sz="3600" b="1" dirty="0">
                <a:solidFill>
                  <a:srgbClr val="FF0000"/>
                </a:solidFill>
              </a:rPr>
            </a:br>
            <a:endParaRPr lang="vi-VN" sz="4800" b="1" u="sng" dirty="0">
              <a:solidFill>
                <a:srgbClr val="7030A0"/>
              </a:solidFill>
            </a:endParaRPr>
          </a:p>
        </p:txBody>
      </p:sp>
      <p:pic>
        <p:nvPicPr>
          <p:cNvPr id="15364" name="Picture 4" descr="Káº¿t quáº£ hÃ¬nh áº£nh cho hÃ ng rÃ o cÃ¢y rá»«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47825"/>
            <a:ext cx="4994275"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009023" y="1647825"/>
            <a:ext cx="4648200" cy="585788"/>
          </a:xfrm>
          <a:prstGeom prst="rect">
            <a:avLst/>
          </a:prstGeom>
        </p:spPr>
        <p:txBody>
          <a:bodyPr>
            <a:spAutoFit/>
          </a:bodyPr>
          <a:lstStyle/>
          <a:p>
            <a:pPr eaLnBrk="1" hangingPunct="1">
              <a:defRPr/>
            </a:pPr>
            <a:r>
              <a:rPr lang="vi-VN" sz="3200" b="1" dirty="0" smtClean="0">
                <a:solidFill>
                  <a:srgbClr val="FF0000"/>
                </a:solidFill>
                <a:latin typeface="+mj-lt"/>
              </a:rPr>
              <a:t> </a:t>
            </a:r>
            <a:r>
              <a:rPr lang="vi-VN" sz="3200" b="1" dirty="0">
                <a:solidFill>
                  <a:srgbClr val="FF0000"/>
                </a:solidFill>
                <a:latin typeface="+mj-lt"/>
              </a:rPr>
              <a:t>Làm rào bảo vệ</a:t>
            </a:r>
            <a:endParaRPr lang="en-US" sz="32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 calcmode="lin" valueType="num">
                                      <p:cBhvr additive="base">
                                        <p:cTn id="12" dur="500" fill="hold"/>
                                        <p:tgtEl>
                                          <p:spTgt spid="15364"/>
                                        </p:tgtEl>
                                        <p:attrNameLst>
                                          <p:attrName>ppt_x</p:attrName>
                                        </p:attrNameLst>
                                      </p:cBhvr>
                                      <p:tavLst>
                                        <p:tav tm="0">
                                          <p:val>
                                            <p:strVal val="#ppt_x"/>
                                          </p:val>
                                        </p:tav>
                                        <p:tav tm="100000">
                                          <p:val>
                                            <p:strVal val="#ppt_x"/>
                                          </p:val>
                                        </p:tav>
                                      </p:tavLst>
                                    </p:anim>
                                    <p:anim calcmode="lin" valueType="num">
                                      <p:cBhvr additive="base">
                                        <p:cTn id="13" dur="500" fill="hold"/>
                                        <p:tgtEl>
                                          <p:spTgt spid="15364"/>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5362">
                                            <p:txEl>
                                              <p:pRg st="0" end="0"/>
                                            </p:txEl>
                                          </p:spTgt>
                                        </p:tgtEl>
                                        <p:attrNameLst>
                                          <p:attrName>style.visibility</p:attrName>
                                        </p:attrNameLst>
                                      </p:cBhvr>
                                      <p:to>
                                        <p:strVal val="visible"/>
                                      </p:to>
                                    </p:set>
                                    <p:animEffect transition="in" filter="barn(inVertical)">
                                      <p:cBhvr>
                                        <p:cTn id="16" dur="500"/>
                                        <p:tgtEl>
                                          <p:spTgt spid="15362">
                                            <p:txEl>
                                              <p:pRg st="0" end="0"/>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362">
                                            <p:txEl>
                                              <p:pRg st="1" end="1"/>
                                            </p:txEl>
                                          </p:spTgt>
                                        </p:tgtEl>
                                        <p:attrNameLst>
                                          <p:attrName>style.visibility</p:attrName>
                                        </p:attrNameLst>
                                      </p:cBhvr>
                                      <p:to>
                                        <p:strVal val="visible"/>
                                      </p:to>
                                    </p:set>
                                    <p:animEffect transition="in" filter="barn(inVertical)">
                                      <p:cBhvr>
                                        <p:cTn id="19" dur="500"/>
                                        <p:tgtEl>
                                          <p:spTgt spid="15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97794" y="1905000"/>
            <a:ext cx="2199641" cy="584775"/>
          </a:xfrm>
          <a:prstGeom prst="rect">
            <a:avLst/>
          </a:prstGeom>
        </p:spPr>
        <p:txBody>
          <a:bodyPr wrap="none">
            <a:spAutoFit/>
          </a:bodyPr>
          <a:lstStyle/>
          <a:p>
            <a:pPr eaLnBrk="1" fontAlgn="auto" hangingPunct="1">
              <a:spcAft>
                <a:spcPts val="0"/>
              </a:spcAft>
              <a:defRPr/>
            </a:pPr>
            <a:r>
              <a:rPr lang="vi-VN" sz="3200" b="1" dirty="0" smtClean="0">
                <a:solidFill>
                  <a:srgbClr val="FF0000"/>
                </a:solidFill>
                <a:latin typeface="+mj-lt"/>
              </a:rPr>
              <a:t>Phát </a:t>
            </a:r>
            <a:r>
              <a:rPr lang="vi-VN" sz="3200" b="1" dirty="0">
                <a:solidFill>
                  <a:srgbClr val="FF0000"/>
                </a:solidFill>
                <a:latin typeface="+mj-lt"/>
              </a:rPr>
              <a:t>quang</a:t>
            </a:r>
            <a:endParaRPr lang="vi-VN" sz="3200" b="1" dirty="0">
              <a:solidFill>
                <a:srgbClr val="FF0000"/>
              </a:solidFill>
              <a:latin typeface="+mj-lt"/>
            </a:endParaRPr>
          </a:p>
        </p:txBody>
      </p:sp>
      <p:pic>
        <p:nvPicPr>
          <p:cNvPr id="18436"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01638" y="1430338"/>
            <a:ext cx="5181600"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715000" y="2743200"/>
            <a:ext cx="3048000" cy="1384300"/>
          </a:xfrm>
          <a:prstGeom prst="rect">
            <a:avLst/>
          </a:prstGeom>
        </p:spPr>
        <p:txBody>
          <a:bodyPr>
            <a:spAutoFit/>
          </a:bodyPr>
          <a:lstStyle/>
          <a:p>
            <a:pPr eaLnBrk="1" fontAlgn="auto" hangingPunct="1">
              <a:spcBef>
                <a:spcPct val="20000"/>
              </a:spcBef>
              <a:spcAft>
                <a:spcPts val="0"/>
              </a:spcAft>
              <a:defRPr/>
            </a:pPr>
            <a:r>
              <a:rPr lang="vi-VN" sz="2800" dirty="0">
                <a:solidFill>
                  <a:prstClr val="black"/>
                </a:solidFill>
                <a:latin typeface="Times New Roman" panose="02020603050405020304" pitchFamily="18" charset="0"/>
                <a:cs typeface="+mn-cs"/>
              </a:rPr>
              <a:t>Chặt bỏ dây leo, cây hoang dại chèn ép cây rừng trồng</a:t>
            </a:r>
            <a:endParaRPr lang="vi-VN" sz="2800" dirty="0">
              <a:solidFill>
                <a:prstClr val="black"/>
              </a:solidFill>
              <a:latin typeface="Times New Roman" panose="02020603050405020304" pitchFamily="18" charset="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Placeholder 4"/>
          <p:cNvSpPr>
            <a:spLocks noGrp="1"/>
          </p:cNvSpPr>
          <p:nvPr>
            <p:ph type="body" sz="quarter" idx="3"/>
          </p:nvPr>
        </p:nvSpPr>
        <p:spPr>
          <a:xfrm>
            <a:off x="4876800" y="2819400"/>
            <a:ext cx="4038600" cy="1828800"/>
          </a:xfrm>
        </p:spPr>
        <p:txBody>
          <a:bodyPr rtlCol="0">
            <a:normAutofit lnSpcReduction="10000"/>
          </a:bodyPr>
          <a:lstStyle/>
          <a:p>
            <a:pPr algn="just" eaLnBrk="1" fontAlgn="auto" hangingPunct="1">
              <a:spcAft>
                <a:spcPts val="0"/>
              </a:spcAft>
              <a:defRPr/>
            </a:pPr>
            <a:r>
              <a:rPr lang="vi-VN" sz="2800" b="0" dirty="0">
                <a:latin typeface="+mj-lt"/>
              </a:rPr>
              <a:t>Tiến hành ngay khi trồng cây từ 1 đến 3 tháng.</a:t>
            </a:r>
            <a:endParaRPr lang="vi-VN" sz="2800" b="0" dirty="0">
              <a:latin typeface="+mj-lt"/>
            </a:endParaRPr>
          </a:p>
          <a:p>
            <a:pPr algn="just" eaLnBrk="1" fontAlgn="auto" hangingPunct="1">
              <a:spcAft>
                <a:spcPts val="0"/>
              </a:spcAft>
              <a:defRPr/>
            </a:pPr>
            <a:r>
              <a:rPr lang="vi-VN" sz="2800" b="0" dirty="0">
                <a:latin typeface="+mj-lt"/>
              </a:rPr>
              <a:t>Làm sạch cỏ xung quanh gốc cây</a:t>
            </a:r>
            <a:r>
              <a:rPr lang="en-US" sz="2800" b="0" dirty="0">
                <a:latin typeface="+mj-lt"/>
              </a:rPr>
              <a:t>.</a:t>
            </a:r>
            <a:endParaRPr lang="vi-VN" sz="2800" b="0" dirty="0">
              <a:latin typeface="+mj-lt"/>
            </a:endParaRPr>
          </a:p>
          <a:p>
            <a:pPr eaLnBrk="1" fontAlgn="auto" hangingPunct="1">
              <a:spcAft>
                <a:spcPts val="0"/>
              </a:spcAft>
              <a:defRPr/>
            </a:pPr>
            <a:endParaRPr lang="vi-VN" dirty="0"/>
          </a:p>
        </p:txBody>
      </p:sp>
      <p:pic>
        <p:nvPicPr>
          <p:cNvPr id="19459" name="Picture 2" descr="HÃ¬nh áº£nh cÃ³ liÃªn quan"/>
          <p:cNvPicPr>
            <a:picLocks noGrp="1" noChangeAspect="1" noChangeArrowheads="1"/>
          </p:cNvPicPr>
          <p:nvPr>
            <p:ph sz="quarter" idx="4"/>
          </p:nvPr>
        </p:nvPicPr>
        <p:blipFill>
          <a:blip r:embed="rId1">
            <a:extLst>
              <a:ext uri="{28A0092B-C50C-407E-A947-70E740481C1C}">
                <a14:useLocalDpi xmlns:a14="http://schemas.microsoft.com/office/drawing/2010/main" val="0"/>
              </a:ext>
            </a:extLst>
          </a:blip>
          <a:srcRect/>
          <a:stretch>
            <a:fillRect/>
          </a:stretch>
        </p:blipFill>
        <p:spPr>
          <a:xfrm>
            <a:off x="228600" y="1295400"/>
            <a:ext cx="4648200" cy="5257800"/>
          </a:xfrm>
        </p:spPr>
      </p:pic>
      <p:sp>
        <p:nvSpPr>
          <p:cNvPr id="6" name="Rectangle 5"/>
          <p:cNvSpPr/>
          <p:nvPr/>
        </p:nvSpPr>
        <p:spPr>
          <a:xfrm>
            <a:off x="5562600" y="1675434"/>
            <a:ext cx="1495922" cy="584775"/>
          </a:xfrm>
          <a:prstGeom prst="rect">
            <a:avLst/>
          </a:prstGeom>
        </p:spPr>
        <p:txBody>
          <a:bodyPr wrap="none">
            <a:spAutoFit/>
          </a:bodyPr>
          <a:lstStyle/>
          <a:p>
            <a:pPr eaLnBrk="1" fontAlgn="auto" hangingPunct="1">
              <a:spcAft>
                <a:spcPts val="0"/>
              </a:spcAft>
              <a:defRPr/>
            </a:pPr>
            <a:r>
              <a:rPr lang="vi-VN" sz="3200" b="1" dirty="0" smtClean="0">
                <a:solidFill>
                  <a:srgbClr val="FF0000"/>
                </a:solidFill>
                <a:latin typeface="+mj-lt"/>
              </a:rPr>
              <a:t>Làm </a:t>
            </a:r>
            <a:r>
              <a:rPr lang="vi-VN" sz="3200" b="1" dirty="0">
                <a:solidFill>
                  <a:srgbClr val="FF0000"/>
                </a:solidFill>
                <a:latin typeface="+mj-lt"/>
              </a:rPr>
              <a:t>cỏ</a:t>
            </a:r>
            <a:endParaRPr lang="vi-VN" sz="3200" b="1" dirty="0">
              <a:solidFill>
                <a:srgbClr val="FF0000"/>
              </a:solidFill>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4607</Words>
  <Application>WPS Presentation</Application>
  <PresentationFormat>On-screen Show (4:3)</PresentationFormat>
  <Paragraphs>315</Paragraphs>
  <Slides>31</Slides>
  <Notes>12</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31</vt:i4>
      </vt:variant>
    </vt:vector>
  </HeadingPairs>
  <TitlesOfParts>
    <vt:vector size="46" baseType="lpstr">
      <vt:lpstr>Arial</vt:lpstr>
      <vt:lpstr>SimSun</vt:lpstr>
      <vt:lpstr>Wingdings</vt:lpstr>
      <vt:lpstr>Times New Roman</vt:lpstr>
      <vt:lpstr>VNI-Times</vt:lpstr>
      <vt:lpstr>Microsoft YaHei</vt:lpstr>
      <vt:lpstr>Arial Unicode MS</vt:lpstr>
      <vt:lpstr>Calibri</vt:lpstr>
      <vt:lpstr>.VnTime</vt:lpstr>
      <vt:lpstr>Constantia</vt:lpstr>
      <vt:lpstr>Arial</vt:lpstr>
      <vt:lpstr>VNI-Bodon-Poster</vt:lpstr>
      <vt:lpstr>Times New Roman</vt:lpstr>
      <vt:lpstr>Office Theme</vt:lpstr>
      <vt:lpstr>MS_ClipArt_Gallery.2</vt:lpstr>
      <vt:lpstr>PowerPoint 演示文稿</vt:lpstr>
      <vt:lpstr>PowerPoint 演示文稿</vt:lpstr>
      <vt:lpstr>PowerPoint 演示文稿</vt:lpstr>
      <vt:lpstr>PowerPoint 演示文稿</vt:lpstr>
      <vt:lpstr>PowerPoint 演示文稿</vt:lpstr>
      <vt:lpstr>PowerPoint 演示文稿</vt:lpstr>
      <vt:lpstr>1.3. Những công việc chăm sóc rừng sau khi trồng </vt:lpstr>
      <vt:lpstr>PowerPoint 演示文稿</vt:lpstr>
      <vt:lpstr>PowerPoint 演示文稿</vt:lpstr>
      <vt:lpstr>PowerPoint 演示文稿</vt:lpstr>
      <vt:lpstr>PowerPoint 演示文稿</vt:lpstr>
      <vt:lpstr>PowerPoint 演示文稿</vt:lpstr>
      <vt:lpstr>PowerPoint 演示文稿</vt:lpstr>
      <vt:lpstr>Trò chơi : Ai nhanh hơn trong 3 phút</vt:lpstr>
      <vt:lpstr>PowerPoint 演示文稿</vt:lpstr>
      <vt:lpstr>PowerPoint 演示文稿</vt:lpstr>
      <vt:lpstr>PowerPoint 演示文稿</vt:lpstr>
      <vt:lpstr>Có người nói rừng được phát triển hoặc bị tàn phá cũng không ảnh hưởng gì đến đời sống của những người sống ở thành phố hay vùng đồng bằng xa rừng. Điều đó đúng hay sai? Vì sao ?</vt:lpstr>
      <vt:lpstr>PowerPoint 演示文稿</vt:lpstr>
      <vt:lpstr>PowerPoint 演示文稿</vt:lpstr>
      <vt:lpstr>PowerPoint 演示文稿</vt:lpstr>
      <vt:lpstr>LUYỆN TẬP</vt:lpstr>
      <vt:lpstr>PowerPoint 演示文稿</vt:lpstr>
      <vt:lpstr>PowerPoint 演示文稿</vt:lpstr>
      <vt:lpstr>PowerPoint 演示文稿</vt:lpstr>
      <vt:lpstr>PowerPoint 演示文稿</vt:lpstr>
      <vt:lpstr>VẬN DỤNG</vt:lpstr>
      <vt:lpstr>PowerPoint 演示文稿</vt:lpstr>
      <vt:lpstr>PowerPoint 演示文稿</vt:lpstr>
      <vt:lpstr>PowerPoint 演示文稿</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dc:creator>
  <cp:lastModifiedBy>Win 10</cp:lastModifiedBy>
  <cp:revision>156</cp:revision>
  <dcterms:created xsi:type="dcterms:W3CDTF">2015-12-22T13:58:00Z</dcterms:created>
  <dcterms:modified xsi:type="dcterms:W3CDTF">2023-12-10T08:48:58Z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480C40C893764D72A5EAF68B90954443_12</vt:lpwstr>
  </property>
  <property fmtid="{D5CDD505-2E9C-101B-9397-08002B2CF9AE}" pid="3" name="KSOProductBuildVer">
    <vt:lpwstr>1033-12.2.0.13266</vt:lpwstr>
  </property>
</Properties>
</file>